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Override1.xml" ContentType="application/vnd.openxmlformats-officedocument.themeOverride+xml"/>
  <Override PartName="/ppt/theme/themeOverride2.xml" ContentType="application/vnd.openxmlformats-officedocument.themeOverrid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20.11-->
<p:presentation xmlns:r="http://schemas.openxmlformats.org/officeDocument/2006/relationships" xmlns:a="http://schemas.openxmlformats.org/drawingml/2006/main" xmlns:p="http://schemas.openxmlformats.org/presentationml/2006/main">
  <p:sldMasterIdLst>
    <p:sldMasterId id="2147483648" r:id="rId1"/>
  </p:sldMasterIdLst>
  <p:notesMasterIdLst>
    <p:notesMasterId r:id="rId2"/>
  </p:notesMasterIdLst>
  <p:sldIdLst>
    <p:sldId id="295" r:id="rId3"/>
    <p:sldId id="276" r:id="rId4"/>
    <p:sldId id="279" r:id="rId5"/>
    <p:sldId id="301" r:id="rId6"/>
    <p:sldId id="269" r:id="rId7"/>
    <p:sldId id="281" r:id="rId8"/>
    <p:sldId id="302" r:id="rId9"/>
    <p:sldId id="303" r:id="rId10"/>
    <p:sldId id="289" r:id="rId11"/>
    <p:sldId id="296" r:id="rId12"/>
    <p:sldId id="304" r:id="rId13"/>
    <p:sldId id="305" r:id="rId14"/>
    <p:sldId id="306" r:id="rId15"/>
    <p:sldId id="261" r:id="rId16"/>
    <p:sldId id="312" r:id="rId17"/>
    <p:sldId id="263" r:id="rId18"/>
    <p:sldId id="264" r:id="rId19"/>
    <p:sldId id="265" r:id="rId20"/>
    <p:sldId id="308" r:id="rId21"/>
    <p:sldId id="309" r:id="rId22"/>
    <p:sldId id="313" r:id="rId23"/>
    <p:sldId id="314" r:id="rId24"/>
    <p:sldId id="315" r:id="rId25"/>
    <p:sldId id="316" r:id="rId26"/>
    <p:sldId id="317" r:id="rId27"/>
    <p:sldId id="318" r:id="rId28"/>
    <p:sldId id="319" r:id="rId29"/>
  </p:sldIdLst>
  <p:sldSz cx="12192000" cy="6858000"/>
  <p:notesSz cx="6858000" cy="9144000"/>
  <p:custDataLst>
    <p:tags r:id="rId30"/>
  </p:custDataLst>
  <p:defaultTextStyle>
    <a:defPPr>
      <a:defRPr lang="en-US"/>
    </a:defPPr>
    <a:lvl1pPr algn="l" defTabSz="457200"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1pPr>
    <a:lvl2pPr marL="457200" algn="l" defTabSz="457200"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2pPr>
    <a:lvl3pPr marL="914400" algn="l" defTabSz="457200"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3pPr>
    <a:lvl4pPr marL="1371600" algn="l" defTabSz="457200"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4pPr>
    <a:lvl5pPr marL="1828800" algn="l" defTabSz="457200"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p:defaultTextStyle>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2" d="100"/>
          <a:sy n="72" d="100"/>
        </p:scale>
        <p:origin x="-102" y="-108"/>
      </p:cViewPr>
      <p:guideLst>
        <p:guide orient="horz" pos="2160"/>
        <p:guide pos="3840"/>
      </p:guideLst>
    </p:cSldViewPr>
  </p:slideViewPr>
  <p:notesTextViewPr>
    <p:cViewPr>
      <p:scale>
        <a:sx n="1" d="1"/>
        <a:sy n="1" d="1"/>
      </p:scale>
      <p:origin x="0" y="0"/>
    </p:cViewPr>
  </p:notesTextViewPr>
  <p:sorterViewPr>
    <p:cViewPr>
      <p:scale>
        <a:sx n="66" d="100"/>
        <a:sy n="66" d="100"/>
      </p:scale>
      <p:origin x="0" y="0"/>
    </p:cViewPr>
  </p:sorter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 Type="http://schemas.openxmlformats.org/officeDocument/2006/relationships/notesMaster" Target="notesMasters/notesMaster1.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 Type="http://schemas.openxmlformats.org/officeDocument/2006/relationships/slide" Target="slides/slide1.xml" /><Relationship Id="rId30" Type="http://schemas.openxmlformats.org/officeDocument/2006/relationships/tags" Target="tags/tag5.xml" /><Relationship Id="rId31" Type="http://schemas.openxmlformats.org/officeDocument/2006/relationships/presProps" Target="presProps.xml" /><Relationship Id="rId32" Type="http://schemas.openxmlformats.org/officeDocument/2006/relationships/viewProps" Target="viewProps.xml" /><Relationship Id="rId33" Type="http://schemas.openxmlformats.org/officeDocument/2006/relationships/theme" Target="theme/theme1.xml" /><Relationship Id="rId34" Type="http://schemas.openxmlformats.org/officeDocument/2006/relationships/tableStyles" Target="tableStyles.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ct val="0"/>
              </a:spcBef>
              <a:spcAft>
                <a:spcPct val="0"/>
              </a:spcAft>
              <a:defRPr sz="1200">
                <a:latin typeface="+mn-lt"/>
                <a:ea typeface="+mn-ea"/>
              </a:defRPr>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ct val="0"/>
              </a:spcBef>
              <a:spcAft>
                <a:spcPct val="0"/>
              </a:spcAft>
              <a:defRPr sz="1200">
                <a:latin typeface="+mn-lt"/>
                <a:ea typeface="+mn-ea"/>
              </a:defRPr>
            </a:lvl1pPr>
          </a:lstStyle>
          <a:p>
            <a:pPr>
              <a:defRPr/>
            </a:pPr>
            <a:fld id="{B883F91B-50AF-4E29-A997-A9F92DF49432}" type="datetimeFigureOut">
              <a:rPr lang="zh-CN" altLang="en-US"/>
              <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endParaRPr lang="zh-CN" altLang="en-US" noProof="0" smtClean="0"/>
          </a:p>
          <a:p>
            <a:pPr lvl="1"/>
            <a:r>
              <a:rPr lang="zh-CN" altLang="en-US" noProof="0" smtClean="0"/>
              <a:t>第二级</a:t>
            </a:r>
            <a:endParaRPr lang="zh-CN" altLang="en-US" noProof="0" smtClean="0"/>
          </a:p>
          <a:p>
            <a:pPr lvl="2"/>
            <a:r>
              <a:rPr lang="zh-CN" altLang="en-US" noProof="0" smtClean="0"/>
              <a:t>第三级</a:t>
            </a:r>
            <a:endParaRPr lang="zh-CN" altLang="en-US" noProof="0" smtClean="0"/>
          </a:p>
          <a:p>
            <a:pPr lvl="3"/>
            <a:r>
              <a:rPr lang="zh-CN" altLang="en-US" noProof="0" smtClean="0"/>
              <a:t>第四级</a:t>
            </a:r>
            <a:endParaRPr lang="zh-CN" altLang="en-US" noProof="0" smtClean="0"/>
          </a:p>
          <a:p>
            <a:pPr lvl="4"/>
            <a:r>
              <a:rPr lang="zh-CN" altLang="en-US" noProof="0" smtClean="0"/>
              <a:t>第五级</a:t>
            </a:r>
            <a:endParaRPr lang="zh-CN" altLang="en-US" noProof="0"/>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ct val="0"/>
              </a:spcBef>
              <a:spcAft>
                <a:spcPct val="0"/>
              </a:spcAft>
              <a:defRPr sz="1200">
                <a:latin typeface="+mn-lt"/>
                <a:ea typeface="+mn-ea"/>
              </a:defRPr>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ct val="0"/>
              </a:spcBef>
              <a:spcAft>
                <a:spcPct val="0"/>
              </a:spcAft>
              <a:defRPr sz="1200">
                <a:latin typeface="+mn-lt"/>
                <a:ea typeface="+mn-ea"/>
              </a:defRPr>
            </a:lvl1pPr>
          </a:lstStyle>
          <a:p>
            <a:pPr>
              <a:defRPr/>
            </a:pPr>
            <a:fld id="{2EB1A200-BDC3-44BA-AA4A-D7E6F2A2C719}" type="slidenum">
              <a:rPr lang="zh-CN" altLang="en-US"/>
              <a:t/>
            </a:fld>
            <a:endParaRPr lang="zh-CN"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2.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4.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18433" name="幻灯片图像占位符 1"/>
          <p:cNvSpPr>
            <a:spLocks noGrp="1" noRot="1" noChangeAspect="1"/>
          </p:cNvSpPr>
          <p:nvPr>
            <p:ph type="sldImg"/>
          </p:nvPr>
        </p:nvSpPr>
        <p:spPr bwMode="auto">
          <a:noFill/>
          <a:ln>
            <a:solidFill>
              <a:srgbClr val="000000"/>
            </a:solidFill>
            <a:miter lim="800000"/>
          </a:ln>
        </p:spPr>
      </p:sp>
      <p:sp>
        <p:nvSpPr>
          <p:cNvPr id="18434" name="备注占位符 2"/>
          <p:cNvSpPr>
            <a:spLocks noGrp="1"/>
          </p:cNvSpPr>
          <p:nvPr>
            <p:ph type="body" idx="1"/>
          </p:nvPr>
        </p:nvSpPr>
        <p:spPr bwMode="auto">
          <a:noFill/>
        </p:spPr>
        <p:txBody>
          <a:bodyPr wrap="square" numCol="1" anchor="t" anchorCtr="0" compatLnSpc="1"/>
          <a:lstStyle/>
          <a:p>
            <a:pPr eaLnBrk="1" hangingPunct="1">
              <a:spcBef>
                <a:spcPct val="0"/>
              </a:spcBef>
            </a:pPr>
            <a:endParaRPr lang="zh-CN" altLang="en-US" smtClean="0"/>
          </a:p>
        </p:txBody>
      </p:sp>
      <p:sp>
        <p:nvSpPr>
          <p:cNvPr id="19459" name="灯片编号占位符 3"/>
          <p:cNvSpPr>
            <a:spLocks noGrp="1"/>
          </p:cNvSpPr>
          <p:nvPr>
            <p:ph type="sldNum" sz="quarter" idx="5"/>
          </p:nvPr>
        </p:nvSpPr>
        <p:spPr bwMode="auto">
          <a:ln>
            <a:miter lim="800000"/>
          </a:ln>
        </p:spPr>
        <p:txBody>
          <a:bodyPr wrap="square" numCol="1" anchorCtr="0" compatLnSpc="1"/>
          <a:lstStyle/>
          <a:p>
            <a:pPr fontAlgn="base">
              <a:spcBef>
                <a:spcPct val="0"/>
              </a:spcBef>
              <a:spcAft>
                <a:spcPct val="0"/>
              </a:spcAft>
              <a:defRPr/>
            </a:pPr>
            <a:fld id="{E9ED3E9D-8F6E-497F-AD3A-93BB1A58F925}" type="slidenum">
              <a:rPr lang="zh-CN" altLang="en-US"/>
              <a:t>2</a:t>
            </a:fld>
            <a:endParaRPr lang="en-US" altLang="zh-CN"/>
          </a:p>
        </p:txBody>
      </p:sp>
    </p:spTree>
  </p:cSld>
  <p:clrMapOvr>
    <a:masterClrMapping/>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6625" name="幻灯片图像占位符 1"/>
          <p:cNvSpPr>
            <a:spLocks noGrp="1" noRot="1" noChangeAspect="1" noChangeArrowheads="1" noTextEdit="1"/>
          </p:cNvSpPr>
          <p:nvPr>
            <p:ph type="sldImg" idx="4294967295"/>
          </p:nvPr>
        </p:nvSpPr>
        <p:spPr bwMode="auto">
          <a:xfrm>
            <a:off x="685800" y="1143000"/>
            <a:ext cx="5486400" cy="3086100"/>
          </a:xfrm>
          <a:noFill/>
          <a:ln>
            <a:solidFill>
              <a:srgbClr val="000000"/>
            </a:solidFill>
            <a:miter lim="800000"/>
          </a:ln>
        </p:spPr>
      </p:sp>
      <p:sp>
        <p:nvSpPr>
          <p:cNvPr id="26626" name="备注占位符 2"/>
          <p:cNvSpPr>
            <a:spLocks noGrp="1" noChangeArrowheads="1"/>
          </p:cNvSpPr>
          <p:nvPr>
            <p:ph type="body" idx="1"/>
          </p:nvPr>
        </p:nvSpPr>
        <p:spPr bwMode="auto">
          <a:xfrm>
            <a:off x="685800" y="4400550"/>
            <a:ext cx="5486400" cy="3600450"/>
          </a:xfrm>
          <a:noFill/>
        </p:spPr>
        <p:txBody>
          <a:bodyPr wrap="square" lIns="84390" tIns="42195" rIns="84390" bIns="42195" numCol="1" anchor="t" anchorCtr="0" compatLnSpc="1"/>
          <a:lstStyle/>
          <a:p>
            <a:pPr eaLnBrk="1" hangingPunct="1"/>
            <a:endParaRPr lang="zh-CN" altLang="en-US" smtClean="0"/>
          </a:p>
        </p:txBody>
      </p:sp>
      <p:sp>
        <p:nvSpPr>
          <p:cNvPr id="26627" name="灯片编号占位符 3"/>
          <p:cNvSpPr txBox="1">
            <a:spLocks noGrp="1" noChangeArrowheads="1"/>
          </p:cNvSpPr>
          <p:nvPr/>
        </p:nvSpPr>
        <p:spPr bwMode="auto">
          <a:xfrm>
            <a:off x="3749675" y="7759700"/>
            <a:ext cx="2868613" cy="409575"/>
          </a:xfrm>
          <a:prstGeom prst="rect">
            <a:avLst/>
          </a:prstGeom>
          <a:noFill/>
          <a:ln w="9525">
            <a:noFill/>
            <a:miter lim="800000"/>
          </a:ln>
        </p:spPr>
        <p:txBody>
          <a:bodyPr lIns="84390" tIns="42195" rIns="84390" bIns="42195" anchor="b"/>
          <a:lstStyle/>
          <a:p>
            <a:pPr algn="r" defTabSz="844550">
              <a:buFont typeface="Arial" panose="020b0604020202020204" pitchFamily="34" charset="0"/>
              <a:buChar char="•"/>
            </a:pPr>
            <a:fld id="{DDF3E8F4-C8A0-4921-A017-85DA6B4B591F}" type="slidenum">
              <a:rPr lang="en-US" altLang="en-US" sz="1100">
                <a:latin typeface="Calibri" panose="020f0502020204030204" pitchFamily="34" charset="0"/>
              </a:rPr>
              <a:t>4</a:t>
            </a:fld>
            <a:endParaRPr lang="en-US" altLang="en-US" sz="1100">
              <a:latin typeface="Calibri" panose="020f0502020204030204" pitchFamily="34" charset="0"/>
            </a:endParaRPr>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 Id="rId2" Type="http://schemas.openxmlformats.org/officeDocument/2006/relationships/themeOverride" Target="../theme/themeOverride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 Id="rId2" Type="http://schemas.openxmlformats.org/officeDocument/2006/relationships/themeOverride" Target="../theme/themeOverride2.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image" Target="../media/image1.jpeg" /><Relationship Id="rId2" Type="http://schemas.openxmlformats.org/officeDocument/2006/relationships/tags" Target="../tags/tag1.xml" /><Relationship Id="rId3" Type="http://schemas.openxmlformats.org/officeDocument/2006/relationships/tags" Target="../tags/tag2.xml" /><Relationship Id="rId4" Type="http://schemas.openxmlformats.org/officeDocument/2006/relationships/tags" Target="../tags/tag3.xml" /><Relationship Id="rId5" Type="http://schemas.openxmlformats.org/officeDocument/2006/relationships/slideMaster" Target="../slideMasters/slideMaster1.xml" /></Relationships>
</file>

<file path=ppt/slideLayouts/_rels/slideLayout1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Title 1"/>
          <p:cNvSpPr>
            <a:spLocks noGrp="1"/>
          </p:cNvSpPr>
          <p:nvPr>
            <p:ph type="ctrTitle"/>
          </p:nvPr>
        </p:nvSpPr>
        <p:spPr>
          <a:xfrm>
            <a:off x="1600200" y="2386744"/>
            <a:ext cx="8991600" cy="1645920"/>
          </a:xfrm>
          <a:solidFill>
            <a:srgbClr val="FFFFFF"/>
          </a:solidFill>
          <a:ln w="38100">
            <a:solidFill>
              <a:srgbClr val="404040"/>
            </a:solidFill>
          </a:ln>
        </p:spPr>
        <p:txBody>
          <a:bodyPr lIns="274320" rIns="274320" anchorCtr="1"/>
          <a:lstStyle>
            <a:lvl1pPr algn="ctr">
              <a:defRPr sz="3800">
                <a:solidFill>
                  <a:srgbClr val="262626"/>
                </a:solidFill>
              </a:defRPr>
            </a:lvl1pPr>
          </a:lstStyle>
          <a:p>
            <a:r>
              <a:rPr lang="zh-CN" altLang="en-US"/>
              <a:t>单击此处编辑母版标题样式</a:t>
            </a:r>
            <a:endParaRPr lang="en-US"/>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en-US"/>
          </a:p>
        </p:txBody>
      </p:sp>
      <p:sp>
        <p:nvSpPr>
          <p:cNvPr id="4" name="Date Placeholder 6"/>
          <p:cNvSpPr>
            <a:spLocks noGrp="1"/>
          </p:cNvSpPr>
          <p:nvPr>
            <p:ph type="dt" sz="half" idx="10"/>
          </p:nvPr>
        </p:nvSpPr>
        <p:spPr/>
        <p:txBody>
          <a:bodyPr/>
          <a:lstStyle>
            <a:lvl1pPr>
              <a:defRPr/>
            </a:lvl1pPr>
          </a:lstStyle>
          <a:p>
            <a:pPr>
              <a:defRPr/>
            </a:pPr>
            <a:fld id="{2DF0F68E-D3FA-40FC-B28C-BD48749FD9F5}" type="datetimeFigureOut">
              <a:rPr lang="zh-CN" altLang="en-US"/>
              <a:t/>
            </a:fld>
            <a:endParaRPr lang="zh-CN" altLang="en-US"/>
          </a:p>
        </p:txBody>
      </p:sp>
      <p:sp>
        <p:nvSpPr>
          <p:cNvPr id="5" name="Footer Placeholder 7"/>
          <p:cNvSpPr>
            <a:spLocks noGrp="1"/>
          </p:cNvSpPr>
          <p:nvPr>
            <p:ph type="ftr" sz="quarter" idx="11"/>
          </p:nvPr>
        </p:nvSpPr>
        <p:spPr/>
        <p:txBody>
          <a:bodyPr/>
          <a:lstStyle>
            <a:lvl1pPr>
              <a:defRPr/>
            </a:lvl1pPr>
          </a:lstStyle>
          <a:p>
            <a:pPr>
              <a:defRPr/>
            </a:pPr>
            <a:endParaRPr lang="zh-CN" altLang="en-US"/>
          </a:p>
        </p:txBody>
      </p:sp>
      <p:sp>
        <p:nvSpPr>
          <p:cNvPr id="6" name="Slide Number Placeholder 8"/>
          <p:cNvSpPr>
            <a:spLocks noGrp="1"/>
          </p:cNvSpPr>
          <p:nvPr>
            <p:ph type="sldNum" sz="quarter" idx="12"/>
          </p:nvPr>
        </p:nvSpPr>
        <p:spPr/>
        <p:txBody>
          <a:bodyPr/>
          <a:lstStyle>
            <a:lvl1pPr>
              <a:defRPr/>
            </a:lvl1pPr>
          </a:lstStyle>
          <a:p>
            <a:pPr>
              <a:defRPr/>
            </a:pPr>
            <a:fld id="{DF5DD659-9B90-4089-AB43-1C6F4DEB5616}" type="slidenum">
              <a:rPr lang="zh-CN" altLang="en-US"/>
              <a:t/>
            </a:fld>
            <a:endParaRPr lang="zh-CN" altLang="en-US"/>
          </a:p>
        </p:txBody>
      </p:sp>
    </p:spTree>
  </p:cSld>
  <p:clrMapOvr>
    <a:overrideClrMapping bg1="dk1" tx1="lt1" bg2="dk2" tx2="lt2" accent1="accent1" accent2="accent2" accent3="accent3" accent4="accent4" accent5="accent5" accent6="accent6" hlink="hlink" folHlink="folHlink"/>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Title 1"/>
          <p:cNvSpPr>
            <a:spLocks noGrp="1"/>
          </p:cNvSpPr>
          <p:nvPr>
            <p:ph type="title"/>
          </p:nvPr>
        </p:nvSpPr>
        <p:spPr/>
        <p:txBody>
          <a:bodyPr/>
          <a:lstStyle/>
          <a:p>
            <a:r>
              <a:rPr lang="zh-CN" altLang="en-US"/>
              <a:t>单击此处编辑母版标题样式</a:t>
            </a:r>
            <a:endParaRPr lang="en-US"/>
          </a:p>
        </p:txBody>
      </p:sp>
      <p:sp>
        <p:nvSpPr>
          <p:cNvPr id="3" name="Content Placeholder 2"/>
          <p:cNvSpPr>
            <a:spLocks noGrp="1"/>
          </p:cNvSpPr>
          <p:nvPr>
            <p:ph idx="1"/>
          </p:nvPr>
        </p:nvSpPr>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a:p>
        </p:txBody>
      </p:sp>
      <p:sp>
        <p:nvSpPr>
          <p:cNvPr id="4" name="Date Placeholder 3"/>
          <p:cNvSpPr>
            <a:spLocks noGrp="1"/>
          </p:cNvSpPr>
          <p:nvPr>
            <p:ph type="dt" sz="half" idx="10"/>
          </p:nvPr>
        </p:nvSpPr>
        <p:spPr/>
        <p:txBody>
          <a:bodyPr/>
          <a:lstStyle>
            <a:lvl1pPr>
              <a:defRPr/>
            </a:lvl1pPr>
          </a:lstStyle>
          <a:p>
            <a:pPr>
              <a:defRPr/>
            </a:pPr>
            <a:fld id="{3458A992-36E3-4CC9-9A97-26B96878B6D7}" type="datetimeFigureOut">
              <a:rPr lang="zh-CN" altLang="en-US"/>
              <a:t/>
            </a:fld>
            <a:endParaRPr lang="zh-CN" altLang="en-US"/>
          </a:p>
        </p:txBody>
      </p:sp>
      <p:sp>
        <p:nvSpPr>
          <p:cNvPr id="5" name="Footer Placeholder 4"/>
          <p:cNvSpPr>
            <a:spLocks noGrp="1"/>
          </p:cNvSpPr>
          <p:nvPr>
            <p:ph type="ftr" sz="quarter" idx="11"/>
          </p:nvPr>
        </p:nvSpPr>
        <p:spPr/>
        <p:txBody>
          <a:bodyPr/>
          <a:lstStyle>
            <a:lvl1pPr>
              <a:defRPr/>
            </a:lvl1pPr>
          </a:lstStyle>
          <a:p>
            <a:pPr>
              <a:defRPr/>
            </a:pPr>
            <a:endParaRPr lang="zh-CN" altLang="en-US"/>
          </a:p>
        </p:txBody>
      </p:sp>
      <p:sp>
        <p:nvSpPr>
          <p:cNvPr id="6" name="Slide Number Placeholder 5"/>
          <p:cNvSpPr>
            <a:spLocks noGrp="1"/>
          </p:cNvSpPr>
          <p:nvPr>
            <p:ph type="sldNum" sz="quarter" idx="12"/>
          </p:nvPr>
        </p:nvSpPr>
        <p:spPr/>
        <p:txBody>
          <a:bodyPr/>
          <a:lstStyle>
            <a:lvl1pPr>
              <a:defRPr/>
            </a:lvl1pPr>
          </a:lstStyle>
          <a:p>
            <a:pPr>
              <a:defRPr/>
            </a:pPr>
            <a:fld id="{2D93A698-61AE-4121-90A0-3B8B54461AD2}" type="slidenum">
              <a:rPr lang="zh-CN" altLang="en-US"/>
              <a:t/>
            </a:fld>
            <a:endParaRPr lang="zh-CN" alt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Title 1"/>
          <p:cNvSpPr>
            <a:spLocks noGrp="1"/>
          </p:cNvSpPr>
          <p:nvPr>
            <p:ph type="title"/>
          </p:nvPr>
        </p:nvSpPr>
        <p:spPr>
          <a:xfrm>
            <a:off x="1600200" y="2386744"/>
            <a:ext cx="8991600" cy="1645920"/>
          </a:xfrm>
          <a:solidFill>
            <a:srgbClr val="FFFFFF"/>
          </a:solidFill>
          <a:ln w="38100">
            <a:solidFill>
              <a:srgbClr val="404040"/>
            </a:solidFill>
          </a:ln>
        </p:spPr>
        <p:txBody>
          <a:bodyPr lIns="274320" rIns="274320" anchorCtr="1"/>
          <a:lstStyle>
            <a:lvl1pPr>
              <a:defRPr sz="3800">
                <a:solidFill>
                  <a:srgbClr val="262626"/>
                </a:solidFill>
              </a:defRPr>
            </a:lvl1pPr>
          </a:lstStyle>
          <a:p>
            <a:r>
              <a:rPr lang="zh-CN" altLang="en-US"/>
              <a:t>单击此处编辑母版标题样式</a:t>
            </a:r>
            <a:endParaRPr lang="en-US"/>
          </a:p>
        </p:txBody>
      </p:sp>
      <p:sp>
        <p:nvSpPr>
          <p:cNvPr id="3" name="Text Placeholder 2"/>
          <p:cNvSpPr>
            <a:spLocks noGrp="1"/>
          </p:cNvSpPr>
          <p:nvPr>
            <p:ph type="body" idx="1"/>
          </p:nvPr>
        </p:nvSpPr>
        <p:spPr>
          <a:xfrm>
            <a:off x="2695194" y="4352465"/>
            <a:ext cx="6801612" cy="1265082"/>
          </a:xfrm>
        </p:spPr>
        <p:txBody>
          <a:bodyPr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endParaRPr lang="zh-CN" altLang="en-US"/>
          </a:p>
        </p:txBody>
      </p:sp>
      <p:sp>
        <p:nvSpPr>
          <p:cNvPr id="4" name="Date Placeholder 6"/>
          <p:cNvSpPr>
            <a:spLocks noGrp="1"/>
          </p:cNvSpPr>
          <p:nvPr>
            <p:ph type="dt" sz="half" idx="10"/>
          </p:nvPr>
        </p:nvSpPr>
        <p:spPr/>
        <p:txBody>
          <a:bodyPr/>
          <a:lstStyle>
            <a:lvl1pPr>
              <a:defRPr/>
            </a:lvl1pPr>
          </a:lstStyle>
          <a:p>
            <a:pPr>
              <a:defRPr/>
            </a:pPr>
            <a:fld id="{DCE277B9-1463-4180-A3E7-A198707DDBD6}" type="datetimeFigureOut">
              <a:rPr lang="zh-CN" altLang="en-US"/>
              <a:t/>
            </a:fld>
            <a:endParaRPr lang="zh-CN" altLang="en-US"/>
          </a:p>
        </p:txBody>
      </p:sp>
      <p:sp>
        <p:nvSpPr>
          <p:cNvPr id="5" name="Footer Placeholder 7"/>
          <p:cNvSpPr>
            <a:spLocks noGrp="1"/>
          </p:cNvSpPr>
          <p:nvPr>
            <p:ph type="ftr" sz="quarter" idx="11"/>
          </p:nvPr>
        </p:nvSpPr>
        <p:spPr/>
        <p:txBody>
          <a:bodyPr/>
          <a:lstStyle>
            <a:lvl1pPr>
              <a:defRPr/>
            </a:lvl1pPr>
          </a:lstStyle>
          <a:p>
            <a:pPr>
              <a:defRPr/>
            </a:pPr>
            <a:endParaRPr lang="zh-CN" altLang="en-US"/>
          </a:p>
        </p:txBody>
      </p:sp>
      <p:sp>
        <p:nvSpPr>
          <p:cNvPr id="6" name="Slide Number Placeholder 8"/>
          <p:cNvSpPr>
            <a:spLocks noGrp="1"/>
          </p:cNvSpPr>
          <p:nvPr>
            <p:ph type="sldNum" sz="quarter" idx="12"/>
          </p:nvPr>
        </p:nvSpPr>
        <p:spPr/>
        <p:txBody>
          <a:bodyPr/>
          <a:lstStyle>
            <a:lvl1pPr>
              <a:defRPr/>
            </a:lvl1pPr>
          </a:lstStyle>
          <a:p>
            <a:pPr>
              <a:defRPr/>
            </a:pPr>
            <a:fld id="{598E17BF-45BF-4589-9483-C19030C9FA66}" type="slidenum">
              <a:rPr lang="zh-CN" altLang="en-US"/>
              <a:t/>
            </a:fld>
            <a:endParaRPr lang="zh-CN" altLang="en-US"/>
          </a:p>
        </p:txBody>
      </p:sp>
    </p:spTree>
  </p:cSld>
  <p:clrMapOvr>
    <a:overrideClrMapping bg1="dk1" tx1="lt1" bg2="dk2" tx2="lt2" accent1="accent1" accent2="accent2" accent3="accent3" accent4="accent4" accent5="accent5" accent6="accent6" hlink="hlink" folHlink="folHlink"/>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Title 1"/>
          <p:cNvSpPr>
            <a:spLocks noGrp="1"/>
          </p:cNvSpPr>
          <p:nvPr>
            <p:ph type="title"/>
          </p:nvPr>
        </p:nvSpPr>
        <p:spPr/>
        <p:txBody>
          <a:bodyPr/>
          <a:lstStyle/>
          <a:p>
            <a:r>
              <a:rPr lang="zh-CN" altLang="en-US"/>
              <a:t>单击此处编辑母版标题样式</a:t>
            </a:r>
            <a:endParaRPr lang="en-US"/>
          </a:p>
        </p:txBody>
      </p:sp>
      <p:sp>
        <p:nvSpPr>
          <p:cNvPr id="3" name="Content Placeholder 2"/>
          <p:cNvSpPr>
            <a:spLocks noGrp="1"/>
          </p:cNvSpPr>
          <p:nvPr>
            <p:ph sz="half" idx="1"/>
          </p:nvPr>
        </p:nvSpPr>
        <p:spPr>
          <a:xfrm>
            <a:off x="1581912" y="2638044"/>
            <a:ext cx="4271771" cy="3101982"/>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a:p>
        </p:txBody>
      </p:sp>
      <p:sp>
        <p:nvSpPr>
          <p:cNvPr id="4" name="Content Placeholder 3"/>
          <p:cNvSpPr>
            <a:spLocks noGrp="1"/>
          </p:cNvSpPr>
          <p:nvPr>
            <p:ph sz="half" idx="2"/>
          </p:nvPr>
        </p:nvSpPr>
        <p:spPr>
          <a:xfrm>
            <a:off x="6338315" y="2638044"/>
            <a:ext cx="4270247" cy="3101982"/>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a:p>
        </p:txBody>
      </p:sp>
      <p:sp>
        <p:nvSpPr>
          <p:cNvPr id="5" name="Date Placeholder 3"/>
          <p:cNvSpPr>
            <a:spLocks noGrp="1"/>
          </p:cNvSpPr>
          <p:nvPr>
            <p:ph type="dt" sz="half" idx="10"/>
          </p:nvPr>
        </p:nvSpPr>
        <p:spPr/>
        <p:txBody>
          <a:bodyPr/>
          <a:lstStyle>
            <a:lvl1pPr>
              <a:defRPr/>
            </a:lvl1pPr>
          </a:lstStyle>
          <a:p>
            <a:pPr>
              <a:defRPr/>
            </a:pPr>
            <a:fld id="{B086427C-18D8-46D1-98CC-94C65969EB10}" type="datetimeFigureOut">
              <a:rPr lang="zh-CN" altLang="en-US"/>
              <a:t/>
            </a:fld>
            <a:endParaRPr lang="zh-CN" altLang="en-US"/>
          </a:p>
        </p:txBody>
      </p:sp>
      <p:sp>
        <p:nvSpPr>
          <p:cNvPr id="6" name="Footer Placeholder 4"/>
          <p:cNvSpPr>
            <a:spLocks noGrp="1"/>
          </p:cNvSpPr>
          <p:nvPr>
            <p:ph type="ftr" sz="quarter" idx="11"/>
          </p:nvPr>
        </p:nvSpPr>
        <p:spPr/>
        <p:txBody>
          <a:bodyPr/>
          <a:lstStyle>
            <a:lvl1pPr>
              <a:defRPr/>
            </a:lvl1pPr>
          </a:lstStyle>
          <a:p>
            <a:pPr>
              <a:defRPr/>
            </a:pPr>
            <a:endParaRPr lang="zh-CN" altLang="en-US"/>
          </a:p>
        </p:txBody>
      </p:sp>
      <p:sp>
        <p:nvSpPr>
          <p:cNvPr id="7" name="Slide Number Placeholder 5"/>
          <p:cNvSpPr>
            <a:spLocks noGrp="1"/>
          </p:cNvSpPr>
          <p:nvPr>
            <p:ph type="sldNum" sz="quarter" idx="12"/>
          </p:nvPr>
        </p:nvSpPr>
        <p:spPr/>
        <p:txBody>
          <a:bodyPr/>
          <a:lstStyle>
            <a:lvl1pPr>
              <a:defRPr/>
            </a:lvl1pPr>
          </a:lstStyle>
          <a:p>
            <a:pPr>
              <a:defRPr/>
            </a:pPr>
            <a:fld id="{22AB0409-7748-4B13-86AA-67317F68C25A}" type="slidenum">
              <a:rPr lang="zh-CN" altLang="en-US"/>
              <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accent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Content Placeholder 3"/>
          <p:cNvSpPr>
            <a:spLocks noGrp="1"/>
          </p:cNvSpPr>
          <p:nvPr>
            <p:ph sz="half" idx="2"/>
          </p:nvPr>
        </p:nvSpPr>
        <p:spPr>
          <a:xfrm>
            <a:off x="1583436" y="3143250"/>
            <a:ext cx="4270248" cy="2596776"/>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accent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10" name="Title 9"/>
          <p:cNvSpPr>
            <a:spLocks noGrp="1"/>
          </p:cNvSpPr>
          <p:nvPr>
            <p:ph type="title"/>
          </p:nvPr>
        </p:nvSpPr>
        <p:spPr/>
        <p:txBody>
          <a:bodyPr/>
          <a:lstStyle/>
          <a:p>
            <a:r>
              <a:rPr lang="zh-CN" altLang="en-US"/>
              <a:t>单击此处编辑母版标题样式</a:t>
            </a:r>
            <a:endParaRPr lang="en-US"/>
          </a:p>
        </p:txBody>
      </p:sp>
      <p:sp>
        <p:nvSpPr>
          <p:cNvPr id="7" name="Date Placeholder 3"/>
          <p:cNvSpPr>
            <a:spLocks noGrp="1"/>
          </p:cNvSpPr>
          <p:nvPr>
            <p:ph type="dt" sz="half" idx="14"/>
          </p:nvPr>
        </p:nvSpPr>
        <p:spPr/>
        <p:txBody>
          <a:bodyPr/>
          <a:lstStyle>
            <a:lvl1pPr>
              <a:defRPr/>
            </a:lvl1pPr>
          </a:lstStyle>
          <a:p>
            <a:pPr>
              <a:defRPr/>
            </a:pPr>
            <a:fld id="{794699E7-10F4-49A9-8D2C-E73BD8F1F5EE}" type="datetimeFigureOut">
              <a:rPr lang="zh-CN" altLang="en-US"/>
              <a:t/>
            </a:fld>
            <a:endParaRPr lang="zh-CN" altLang="en-US"/>
          </a:p>
        </p:txBody>
      </p:sp>
      <p:sp>
        <p:nvSpPr>
          <p:cNvPr id="8" name="Footer Placeholder 4"/>
          <p:cNvSpPr>
            <a:spLocks noGrp="1"/>
          </p:cNvSpPr>
          <p:nvPr>
            <p:ph type="ftr" sz="quarter" idx="15"/>
          </p:nvPr>
        </p:nvSpPr>
        <p:spPr/>
        <p:txBody>
          <a:bodyPr/>
          <a:lstStyle>
            <a:lvl1pPr>
              <a:defRPr/>
            </a:lvl1pPr>
          </a:lstStyle>
          <a:p>
            <a:pPr>
              <a:defRPr/>
            </a:pPr>
            <a:endParaRPr lang="zh-CN" altLang="en-US"/>
          </a:p>
        </p:txBody>
      </p:sp>
      <p:sp>
        <p:nvSpPr>
          <p:cNvPr id="9" name="Slide Number Placeholder 5"/>
          <p:cNvSpPr>
            <a:spLocks noGrp="1"/>
          </p:cNvSpPr>
          <p:nvPr>
            <p:ph type="sldNum" sz="quarter" idx="16"/>
          </p:nvPr>
        </p:nvSpPr>
        <p:spPr/>
        <p:txBody>
          <a:bodyPr/>
          <a:lstStyle>
            <a:lvl1pPr>
              <a:defRPr/>
            </a:lvl1pPr>
          </a:lstStyle>
          <a:p>
            <a:pPr>
              <a:defRPr/>
            </a:pPr>
            <a:fld id="{6FFD0DBD-91DB-4A5D-A3B1-99EFE65731CB}" type="slidenum">
              <a:rPr lang="zh-CN" altLang="en-US"/>
              <a:t/>
            </a:fld>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Title 1"/>
          <p:cNvSpPr>
            <a:spLocks noGrp="1"/>
          </p:cNvSpPr>
          <p:nvPr>
            <p:ph type="title"/>
          </p:nvPr>
        </p:nvSpPr>
        <p:spPr/>
        <p:txBody>
          <a:bodyPr/>
          <a:lstStyle/>
          <a:p>
            <a:r>
              <a:rPr lang="zh-CN" altLang="en-US"/>
              <a:t>单击此处编辑母版标题样式</a:t>
            </a:r>
            <a:endParaRPr lang="en-US"/>
          </a:p>
        </p:txBody>
      </p:sp>
      <p:sp>
        <p:nvSpPr>
          <p:cNvPr id="3" name="Date Placeholder 3"/>
          <p:cNvSpPr>
            <a:spLocks noGrp="1"/>
          </p:cNvSpPr>
          <p:nvPr>
            <p:ph type="dt" sz="half" idx="10"/>
          </p:nvPr>
        </p:nvSpPr>
        <p:spPr/>
        <p:txBody>
          <a:bodyPr/>
          <a:lstStyle>
            <a:lvl1pPr>
              <a:defRPr/>
            </a:lvl1pPr>
          </a:lstStyle>
          <a:p>
            <a:pPr>
              <a:defRPr/>
            </a:pPr>
            <a:fld id="{D2CD545F-B1E9-4AF6-8327-7DCF7982609F}" type="datetimeFigureOut">
              <a:rPr lang="zh-CN" altLang="en-US"/>
              <a:t/>
            </a:fld>
            <a:endParaRPr lang="zh-CN" altLang="en-US"/>
          </a:p>
        </p:txBody>
      </p:sp>
      <p:sp>
        <p:nvSpPr>
          <p:cNvPr id="4" name="Footer Placeholder 4"/>
          <p:cNvSpPr>
            <a:spLocks noGrp="1"/>
          </p:cNvSpPr>
          <p:nvPr>
            <p:ph type="ftr" sz="quarter" idx="11"/>
          </p:nvPr>
        </p:nvSpPr>
        <p:spPr/>
        <p:txBody>
          <a:bodyPr/>
          <a:lstStyle>
            <a:lvl1pPr>
              <a:defRPr/>
            </a:lvl1pPr>
          </a:lstStyle>
          <a:p>
            <a:pPr>
              <a:defRPr/>
            </a:pPr>
            <a:endParaRPr lang="zh-CN" altLang="en-US"/>
          </a:p>
        </p:txBody>
      </p:sp>
      <p:sp>
        <p:nvSpPr>
          <p:cNvPr id="5" name="Slide Number Placeholder 5"/>
          <p:cNvSpPr>
            <a:spLocks noGrp="1"/>
          </p:cNvSpPr>
          <p:nvPr>
            <p:ph type="sldNum" sz="quarter" idx="12"/>
          </p:nvPr>
        </p:nvSpPr>
        <p:spPr/>
        <p:txBody>
          <a:bodyPr/>
          <a:lstStyle>
            <a:lvl1pPr>
              <a:defRPr/>
            </a:lvl1pPr>
          </a:lstStyle>
          <a:p>
            <a:pPr>
              <a:defRPr/>
            </a:pPr>
            <a:fld id="{37F4A8B4-A783-4F89-B207-7942C04CFF2B}" type="slidenum">
              <a:rPr lang="zh-CN" altLang="en-US"/>
              <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Date Placeholder 3"/>
          <p:cNvSpPr>
            <a:spLocks noGrp="1"/>
          </p:cNvSpPr>
          <p:nvPr>
            <p:ph type="dt" sz="half" idx="10"/>
          </p:nvPr>
        </p:nvSpPr>
        <p:spPr/>
        <p:txBody>
          <a:bodyPr/>
          <a:lstStyle>
            <a:lvl1pPr>
              <a:defRPr/>
            </a:lvl1pPr>
          </a:lstStyle>
          <a:p>
            <a:pPr>
              <a:defRPr/>
            </a:pPr>
            <a:fld id="{CD04CF92-0EDC-42B1-B296-CEE518E803C4}" type="datetimeFigureOut">
              <a:rPr lang="zh-CN" altLang="en-US"/>
              <a:t/>
            </a:fld>
            <a:endParaRPr lang="zh-CN" altLang="en-US"/>
          </a:p>
        </p:txBody>
      </p:sp>
      <p:sp>
        <p:nvSpPr>
          <p:cNvPr id="3" name="Footer Placeholder 4"/>
          <p:cNvSpPr>
            <a:spLocks noGrp="1"/>
          </p:cNvSpPr>
          <p:nvPr>
            <p:ph type="ftr" sz="quarter" idx="11"/>
          </p:nvPr>
        </p:nvSpPr>
        <p:spPr/>
        <p:txBody>
          <a:bodyPr/>
          <a:lstStyle>
            <a:lvl1pPr>
              <a:defRPr/>
            </a:lvl1pPr>
          </a:lstStyle>
          <a:p>
            <a:pPr>
              <a:defRPr/>
            </a:pPr>
            <a:endParaRPr lang="zh-CN" altLang="en-US"/>
          </a:p>
        </p:txBody>
      </p:sp>
      <p:sp>
        <p:nvSpPr>
          <p:cNvPr id="4" name="Slide Number Placeholder 5"/>
          <p:cNvSpPr>
            <a:spLocks noGrp="1"/>
          </p:cNvSpPr>
          <p:nvPr>
            <p:ph type="sldNum" sz="quarter" idx="12"/>
          </p:nvPr>
        </p:nvSpPr>
        <p:spPr/>
        <p:txBody>
          <a:bodyPr/>
          <a:lstStyle>
            <a:lvl1pPr>
              <a:defRPr/>
            </a:lvl1pPr>
          </a:lstStyle>
          <a:p>
            <a:pPr>
              <a:defRPr/>
            </a:pPr>
            <a:fld id="{8C424315-0AC9-4B64-B966-72C1DBCD8903}" type="slidenum">
              <a:rPr lang="zh-CN" altLang="en-US"/>
              <a:t/>
            </a:fld>
            <a:endParaRPr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5" name="Rectangle 25"/>
          <p:cNvSpPr/>
          <p:nvPr/>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p:txBody>
      </p:sp>
      <p:sp>
        <p:nvSpPr>
          <p:cNvPr id="2" name="Title 1"/>
          <p:cNvSpPr>
            <a:spLocks noGrp="1"/>
          </p:cNvSpPr>
          <p:nvPr>
            <p:ph type="title"/>
          </p:nvPr>
        </p:nvSpPr>
        <p:spPr>
          <a:xfrm>
            <a:off x="804672" y="2243828"/>
            <a:ext cx="4486656" cy="1141497"/>
          </a:xfrm>
          <a:solidFill>
            <a:srgbClr val="FFFFFF"/>
          </a:solidFill>
          <a:ln>
            <a:solidFill>
              <a:srgbClr val="404040"/>
            </a:solidFill>
          </a:ln>
        </p:spPr>
        <p:txBody>
          <a:bodyPr anchorCtr="1"/>
          <a:lstStyle>
            <a:lvl1pPr>
              <a:defRPr sz="2200">
                <a:solidFill>
                  <a:srgbClr val="262626"/>
                </a:solidFill>
              </a:defRPr>
            </a:lvl1pPr>
          </a:lstStyle>
          <a:p>
            <a:r>
              <a:rPr lang="zh-CN" altLang="en-US"/>
              <a:t>单击此处编辑母版标题样式</a:t>
            </a:r>
            <a:endParaRPr lang="en-US"/>
          </a:p>
        </p:txBody>
      </p:sp>
      <p:sp>
        <p:nvSpPr>
          <p:cNvPr id="3" name="Content Placeholder 2"/>
          <p:cNvSpPr>
            <a:spLocks noGrp="1"/>
          </p:cNvSpPr>
          <p:nvPr>
            <p:ph idx="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a:p>
        </p:txBody>
      </p:sp>
      <p:sp>
        <p:nvSpPr>
          <p:cNvPr id="4" name="Text Placeholder 3"/>
          <p:cNvSpPr>
            <a:spLocks noGrp="1"/>
          </p:cNvSpPr>
          <p:nvPr>
            <p:ph type="body" sz="half" idx="2"/>
          </p:nvPr>
        </p:nvSpPr>
        <p:spPr>
          <a:xfrm>
            <a:off x="1115568" y="3549918"/>
            <a:ext cx="3794760" cy="2194036"/>
          </a:xfrm>
        </p:spPr>
        <p:txBody>
          <a:bodyPr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6" name="Date Placeholder 4"/>
          <p:cNvSpPr>
            <a:spLocks noGrp="1"/>
          </p:cNvSpPr>
          <p:nvPr>
            <p:ph type="dt" sz="half" idx="10"/>
          </p:nvPr>
        </p:nvSpPr>
        <p:spPr/>
        <p:txBody>
          <a:bodyPr/>
          <a:lstStyle>
            <a:lvl1pPr>
              <a:defRPr/>
            </a:lvl1pPr>
          </a:lstStyle>
          <a:p>
            <a:pPr>
              <a:defRPr/>
            </a:pPr>
            <a:fld id="{8EEBBB14-8003-4F05-AE9F-044DEFE152F8}" type="datetimeFigureOut">
              <a:rPr lang="zh-CN" altLang="en-US"/>
              <a:t/>
            </a:fld>
            <a:endParaRPr lang="zh-CN" altLang="en-US"/>
          </a:p>
        </p:txBody>
      </p:sp>
      <p:sp>
        <p:nvSpPr>
          <p:cNvPr id="7" name="Footer Placeholder 5"/>
          <p:cNvSpPr>
            <a:spLocks noGrp="1"/>
          </p:cNvSpPr>
          <p:nvPr>
            <p:ph type="ftr" sz="quarter" idx="11"/>
          </p:nvPr>
        </p:nvSpPr>
        <p:spPr>
          <a:xfrm>
            <a:off x="804863" y="6235700"/>
            <a:ext cx="5167312" cy="320675"/>
          </a:xfrm>
        </p:spPr>
        <p:txBody>
          <a:bodyPr/>
          <a:lstStyle>
            <a:lvl1pPr>
              <a:defRPr>
                <a:solidFill>
                  <a:srgbClr val="FFFFFF">
                    <a:alpha val="69804"/>
                  </a:srgbClr>
                </a:solidFill>
              </a:defRPr>
            </a:lvl1pPr>
          </a:lstStyle>
          <a:p>
            <a:pPr>
              <a:defRPr/>
            </a:pPr>
            <a:endParaRPr lang="zh-CN" altLang="en-US"/>
          </a:p>
        </p:txBody>
      </p:sp>
      <p:sp>
        <p:nvSpPr>
          <p:cNvPr id="8" name="Slide Number Placeholder 6"/>
          <p:cNvSpPr>
            <a:spLocks noGrp="1"/>
          </p:cNvSpPr>
          <p:nvPr>
            <p:ph type="sldNum" sz="quarter" idx="12"/>
          </p:nvPr>
        </p:nvSpPr>
        <p:spPr/>
        <p:txBody>
          <a:bodyPr/>
          <a:lstStyle>
            <a:lvl1pPr>
              <a:defRPr/>
            </a:lvl1pPr>
          </a:lstStyle>
          <a:p>
            <a:pPr>
              <a:defRPr/>
            </a:pPr>
            <a:fld id="{C9191249-62D9-4DEC-B3DD-B0440CE9E85F}" type="slidenum">
              <a:rPr lang="zh-CN" altLang="en-US"/>
              <a:t/>
            </a:fld>
            <a:endParaRPr lang="zh-CN" altLang="en-US"/>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5" name="Rectangle 17"/>
          <p:cNvSpPr/>
          <p:nvPr/>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p:txBody>
      </p:sp>
      <p:sp>
        <p:nvSpPr>
          <p:cNvPr id="2" name="Title 1"/>
          <p:cNvSpPr>
            <a:spLocks noGrp="1"/>
          </p:cNvSpPr>
          <p:nvPr>
            <p:ph type="title"/>
          </p:nvPr>
        </p:nvSpPr>
        <p:spPr>
          <a:xfrm>
            <a:off x="808523" y="2243828"/>
            <a:ext cx="4494998" cy="1134640"/>
          </a:xfrm>
          <a:solidFill>
            <a:srgbClr val="FFFFFF"/>
          </a:solidFill>
          <a:ln>
            <a:solidFill>
              <a:srgbClr val="404040"/>
            </a:solidFill>
          </a:ln>
        </p:spPr>
        <p:txBody>
          <a:bodyPr anchorCtr="1">
            <a:noAutofit/>
          </a:bodyPr>
          <a:lstStyle>
            <a:lvl1pPr>
              <a:defRPr sz="2200">
                <a:solidFill>
                  <a:srgbClr val="262626"/>
                </a:solidFill>
              </a:defRPr>
            </a:lvl1pPr>
          </a:lstStyle>
          <a:p>
            <a:r>
              <a:rPr lang="zh-CN" altLang="en-US"/>
              <a:t>单击此处编辑母版标题样式</a:t>
            </a:r>
            <a:endParaRPr lang="en-US"/>
          </a:p>
        </p:txBody>
      </p:sp>
      <p:sp>
        <p:nvSpPr>
          <p:cNvPr id="3" name="Picture Placeholder 2"/>
          <p:cNvSpPr>
            <a:spLocks noGrp="1" noChangeAspect="1"/>
          </p:cNvSpPr>
          <p:nvPr>
            <p:ph type="pic" idx="1"/>
          </p:nvPr>
        </p:nvSpPr>
        <p:spPr>
          <a:xfrm>
            <a:off x="6095999" y="0"/>
            <a:ext cx="6102097" cy="6858000"/>
          </a:xfrm>
          <a:solidFill>
            <a:schemeClr val="bg1">
              <a:lumMod val="75000"/>
            </a:schemeClr>
          </a:solidFill>
        </p:spPr>
        <p:txBody>
          <a:bodyPr rtlCol="0">
            <a:normAutofit/>
          </a:bodyPr>
          <a:lstStyle>
            <a:lvl1pPr marL="0" indent="0">
              <a:buNone/>
              <a:defRPr sz="3200">
                <a:solidFill>
                  <a:schemeClr val="tx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zh-CN" altLang="en-US" noProof="0"/>
              <a:t>单击图标添加图片</a:t>
            </a:r>
            <a:endParaRPr lang="en-US" noProof="0"/>
          </a:p>
        </p:txBody>
      </p:sp>
      <p:sp>
        <p:nvSpPr>
          <p:cNvPr id="4" name="Text Placeholder 3"/>
          <p:cNvSpPr>
            <a:spLocks noGrp="1"/>
          </p:cNvSpPr>
          <p:nvPr>
            <p:ph type="body" sz="half" idx="2"/>
          </p:nvPr>
        </p:nvSpPr>
        <p:spPr>
          <a:xfrm>
            <a:off x="1115568" y="3549918"/>
            <a:ext cx="3794760" cy="2194037"/>
          </a:xfrm>
        </p:spPr>
        <p:txBody>
          <a:bodyPr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6" name="Date Placeholder 4"/>
          <p:cNvSpPr>
            <a:spLocks noGrp="1"/>
          </p:cNvSpPr>
          <p:nvPr>
            <p:ph type="dt" sz="half" idx="10"/>
          </p:nvPr>
        </p:nvSpPr>
        <p:spPr/>
        <p:txBody>
          <a:bodyPr/>
          <a:lstStyle>
            <a:lvl1pPr>
              <a:defRPr>
                <a:solidFill>
                  <a:srgbClr val="FFFFFF">
                    <a:alpha val="90000"/>
                  </a:srgbClr>
                </a:solidFill>
                <a:effectLst>
                  <a:outerShdw blurRad="50800" dist="38100" dir="2700000" algn="tl" rotWithShape="0">
                    <a:prstClr val="black">
                      <a:alpha val="43000"/>
                    </a:prstClr>
                  </a:outerShdw>
                </a:effectLst>
              </a:defRPr>
            </a:lvl1pPr>
          </a:lstStyle>
          <a:p>
            <a:pPr>
              <a:defRPr/>
            </a:pPr>
            <a:fld id="{7B1FFD9C-B9DC-4059-B91A-252795553CA7}" type="datetimeFigureOut">
              <a:rPr lang="zh-CN" altLang="en-US"/>
              <a:t/>
            </a:fld>
            <a:endParaRPr lang="zh-CN" altLang="en-US"/>
          </a:p>
        </p:txBody>
      </p:sp>
      <p:sp>
        <p:nvSpPr>
          <p:cNvPr id="7" name="Footer Placeholder 5"/>
          <p:cNvSpPr>
            <a:spLocks noGrp="1"/>
          </p:cNvSpPr>
          <p:nvPr>
            <p:ph type="ftr" sz="quarter" idx="11"/>
          </p:nvPr>
        </p:nvSpPr>
        <p:spPr>
          <a:xfrm>
            <a:off x="808038" y="6235700"/>
            <a:ext cx="5103812" cy="320675"/>
          </a:xfrm>
        </p:spPr>
        <p:txBody>
          <a:bodyPr/>
          <a:lstStyle>
            <a:lvl1pPr>
              <a:defRPr>
                <a:solidFill>
                  <a:srgbClr val="FFFFFF">
                    <a:alpha val="70000"/>
                  </a:srgbClr>
                </a:solidFill>
              </a:defRPr>
            </a:lvl1pPr>
          </a:lstStyle>
          <a:p>
            <a:pPr>
              <a:defRPr/>
            </a:pPr>
            <a:endParaRPr lang="zh-CN" altLang="en-US"/>
          </a:p>
        </p:txBody>
      </p:sp>
      <p:sp>
        <p:nvSpPr>
          <p:cNvPr id="8" name="Slide Number Placeholder 6"/>
          <p:cNvSpPr>
            <a:spLocks noGrp="1"/>
          </p:cNvSpPr>
          <p:nvPr>
            <p:ph type="sldNum" sz="quarter" idx="12"/>
          </p:nvPr>
        </p:nvSpPr>
        <p:spPr/>
        <p:txBody>
          <a:bodyPr/>
          <a:lstStyle>
            <a:lvl1pPr>
              <a:defRPr/>
            </a:lvl1pPr>
          </a:lstStyle>
          <a:p>
            <a:pPr>
              <a:defRPr/>
            </a:pPr>
            <a:fld id="{B385AB00-33A7-4DF0-B5BF-39420E30972E}" type="slidenum">
              <a:rPr lang="zh-CN" altLang="en-US"/>
              <a:t/>
            </a:fld>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Title 1"/>
          <p:cNvSpPr>
            <a:spLocks noGrp="1"/>
          </p:cNvSpPr>
          <p:nvPr>
            <p:ph type="title"/>
          </p:nvPr>
        </p:nvSpPr>
        <p:spPr/>
        <p:txBody>
          <a:bodyPr/>
          <a:lstStyle/>
          <a:p>
            <a:r>
              <a:rPr lang="zh-CN" altLang="en-US"/>
              <a:t>单击此处编辑母版标题样式</a:t>
            </a:r>
            <a:endParaRPr lang="en-US"/>
          </a:p>
        </p:txBody>
      </p:sp>
      <p:sp>
        <p:nvSpPr>
          <p:cNvPr id="3" name="Vertical Text Placeholder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a:p>
        </p:txBody>
      </p:sp>
      <p:sp>
        <p:nvSpPr>
          <p:cNvPr id="4" name="Date Placeholder 3"/>
          <p:cNvSpPr>
            <a:spLocks noGrp="1"/>
          </p:cNvSpPr>
          <p:nvPr>
            <p:ph type="dt" sz="half" idx="10"/>
          </p:nvPr>
        </p:nvSpPr>
        <p:spPr/>
        <p:txBody>
          <a:bodyPr/>
          <a:lstStyle>
            <a:lvl1pPr>
              <a:defRPr/>
            </a:lvl1pPr>
          </a:lstStyle>
          <a:p>
            <a:pPr>
              <a:defRPr/>
            </a:pPr>
            <a:fld id="{CBBF1AF7-0379-49D6-A499-4D06798454AF}" type="datetimeFigureOut">
              <a:rPr lang="zh-CN" altLang="en-US"/>
              <a:t/>
            </a:fld>
            <a:endParaRPr lang="zh-CN" altLang="en-US"/>
          </a:p>
        </p:txBody>
      </p:sp>
      <p:sp>
        <p:nvSpPr>
          <p:cNvPr id="5" name="Footer Placeholder 4"/>
          <p:cNvSpPr>
            <a:spLocks noGrp="1"/>
          </p:cNvSpPr>
          <p:nvPr>
            <p:ph type="ftr" sz="quarter" idx="11"/>
          </p:nvPr>
        </p:nvSpPr>
        <p:spPr/>
        <p:txBody>
          <a:bodyPr/>
          <a:lstStyle>
            <a:lvl1pPr>
              <a:defRPr/>
            </a:lvl1pPr>
          </a:lstStyle>
          <a:p>
            <a:pPr>
              <a:defRPr/>
            </a:pPr>
            <a:endParaRPr lang="zh-CN" altLang="en-US"/>
          </a:p>
        </p:txBody>
      </p:sp>
      <p:sp>
        <p:nvSpPr>
          <p:cNvPr id="6" name="Slide Number Placeholder 5"/>
          <p:cNvSpPr>
            <a:spLocks noGrp="1"/>
          </p:cNvSpPr>
          <p:nvPr>
            <p:ph type="sldNum" sz="quarter" idx="12"/>
          </p:nvPr>
        </p:nvSpPr>
        <p:spPr/>
        <p:txBody>
          <a:bodyPr/>
          <a:lstStyle>
            <a:lvl1pPr>
              <a:defRPr/>
            </a:lvl1pPr>
          </a:lstStyle>
          <a:p>
            <a:pPr>
              <a:defRPr/>
            </a:pPr>
            <a:fld id="{F0CEC0D0-B2D5-4002-AAFC-A1F9EB5E9498}" type="slidenum">
              <a:rPr lang="zh-CN" altLang="en-US"/>
              <a:t/>
            </a:fld>
            <a:endParaRPr lang="zh-CN" altLang="en-US"/>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排标题与文本">
    <p:spTree>
      <p:nvGrpSpPr>
        <p:cNvPr id="1" name=""/>
        <p:cNvGrpSpPr/>
        <p:nvPr/>
      </p:nvGrpSpPr>
      <p:grpSpPr>
        <a:xfrm>
          <a:off x="0" y="0"/>
          <a:ext cx="0" cy="0"/>
        </a:xfrm>
      </p:grpSpPr>
      <p:sp>
        <p:nvSpPr>
          <p:cNvPr id="2" name="Vertical Title 1"/>
          <p:cNvSpPr>
            <a:spLocks noGrp="1"/>
          </p:cNvSpPr>
          <p:nvPr>
            <p:ph type="title" orient="vert"/>
          </p:nvPr>
        </p:nvSpPr>
        <p:spPr>
          <a:xfrm>
            <a:off x="8653112" y="937260"/>
            <a:ext cx="1298608" cy="4983480"/>
          </a:xfrm>
        </p:spPr>
        <p:txBody>
          <a:bodyPr vert="eaVert"/>
          <a:lstStyle/>
          <a:p>
            <a:r>
              <a:rPr lang="zh-CN" altLang="en-US"/>
              <a:t>单击此处编辑母版标题样式</a:t>
            </a:r>
            <a:endParaRPr lang="en-US"/>
          </a:p>
        </p:txBody>
      </p:sp>
      <p:sp>
        <p:nvSpPr>
          <p:cNvPr id="3" name="Vertical Text Placeholder 2"/>
          <p:cNvSpPr>
            <a:spLocks noGrp="1"/>
          </p:cNvSpPr>
          <p:nvPr>
            <p:ph type="body" orient="vert" idx="1"/>
          </p:nvPr>
        </p:nvSpPr>
        <p:spPr>
          <a:xfrm>
            <a:off x="2231136" y="937260"/>
            <a:ext cx="6198489" cy="4983480"/>
          </a:xfrm>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a:p>
        </p:txBody>
      </p:sp>
      <p:sp>
        <p:nvSpPr>
          <p:cNvPr id="4" name="Date Placeholder 3"/>
          <p:cNvSpPr>
            <a:spLocks noGrp="1"/>
          </p:cNvSpPr>
          <p:nvPr>
            <p:ph type="dt" sz="half" idx="10"/>
          </p:nvPr>
        </p:nvSpPr>
        <p:spPr/>
        <p:txBody>
          <a:bodyPr/>
          <a:lstStyle>
            <a:lvl1pPr>
              <a:defRPr/>
            </a:lvl1pPr>
          </a:lstStyle>
          <a:p>
            <a:pPr>
              <a:defRPr/>
            </a:pPr>
            <a:fld id="{A5394630-FC59-4761-A66F-43B882BD684A}" type="datetimeFigureOut">
              <a:rPr lang="zh-CN" altLang="en-US"/>
              <a:t/>
            </a:fld>
            <a:endParaRPr lang="zh-CN" altLang="en-US"/>
          </a:p>
        </p:txBody>
      </p:sp>
      <p:sp>
        <p:nvSpPr>
          <p:cNvPr id="5" name="Footer Placeholder 4"/>
          <p:cNvSpPr>
            <a:spLocks noGrp="1"/>
          </p:cNvSpPr>
          <p:nvPr>
            <p:ph type="ftr" sz="quarter" idx="11"/>
          </p:nvPr>
        </p:nvSpPr>
        <p:spPr/>
        <p:txBody>
          <a:bodyPr/>
          <a:lstStyle>
            <a:lvl1pPr>
              <a:defRPr/>
            </a:lvl1pPr>
          </a:lstStyle>
          <a:p>
            <a:pPr>
              <a:defRPr/>
            </a:pPr>
            <a:endParaRPr lang="zh-CN" altLang="en-US"/>
          </a:p>
        </p:txBody>
      </p:sp>
      <p:sp>
        <p:nvSpPr>
          <p:cNvPr id="6" name="Slide Number Placeholder 5"/>
          <p:cNvSpPr>
            <a:spLocks noGrp="1"/>
          </p:cNvSpPr>
          <p:nvPr>
            <p:ph type="sldNum" sz="quarter" idx="12"/>
          </p:nvPr>
        </p:nvSpPr>
        <p:spPr/>
        <p:txBody>
          <a:bodyPr/>
          <a:lstStyle>
            <a:lvl1pPr>
              <a:defRPr/>
            </a:lvl1pPr>
          </a:lstStyle>
          <a:p>
            <a:pPr>
              <a:defRPr/>
            </a:pPr>
            <a:fld id="{EEEEC5F2-E92A-4A77-86AE-D933A38DAF5F}" type="slidenum">
              <a:rPr lang="zh-CN" altLang="en-US"/>
              <a:t/>
            </a:fld>
            <a:endParaRPr lang="zh-CN" altLang="en-US"/>
          </a:p>
        </p:txBody>
      </p:sp>
    </p:spTree>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1_标题幻灯片">
    <p:spTree>
      <p:nvGrpSpPr>
        <p:cNvPr id="1" name=""/>
        <p:cNvGrpSpPr/>
        <p:nvPr/>
      </p:nvGrpSpPr>
      <p:grpSpPr>
        <a:xfrm>
          <a:off x="0" y="0"/>
          <a:ext cx="0" cy="0"/>
        </a:xfrm>
      </p:grpSpPr>
      <p:pic>
        <p:nvPicPr>
          <p:cNvPr id="2" name="图片 3"/>
          <p:cNvPicPr>
            <a:picLocks noChangeAspect="1"/>
          </p:cNvPicPr>
          <p:nvPr userDrawn="1"/>
        </p:nvPicPr>
        <p:blipFill>
          <a:blip r:embed="rId1"/>
          <a:stretch>
            <a:fillRect/>
          </a:stretch>
        </p:blipFill>
        <p:spPr bwMode="auto">
          <a:xfrm>
            <a:off x="203200" y="0"/>
            <a:ext cx="12293600" cy="6858000"/>
          </a:xfrm>
          <a:prstGeom prst="rect">
            <a:avLst/>
          </a:prstGeom>
          <a:noFill/>
          <a:ln w="9525">
            <a:noFill/>
            <a:miter lim="800000"/>
          </a:ln>
        </p:spPr>
      </p:pic>
      <p:sp>
        <p:nvSpPr>
          <p:cNvPr id="3" name="日期占位符 15"/>
          <p:cNvSpPr>
            <a:spLocks noGrp="1"/>
          </p:cNvSpPr>
          <p:nvPr>
            <p:ph type="dt" sz="half" idx="10"/>
            <p:custDataLst>
              <p:tags r:id="rId2"/>
            </p:custDataLst>
          </p:nvPr>
        </p:nvSpPr>
        <p:spPr/>
        <p:txBody>
          <a:bodyPr/>
          <a:lstStyle>
            <a:lvl1pPr>
              <a:defRPr/>
            </a:lvl1pPr>
          </a:lstStyle>
          <a:p>
            <a:pPr>
              <a:defRPr/>
            </a:pPr>
            <a:fld id="{A1B2AC88-993F-4BBD-BB39-13717ACF76B2}" type="datetimeFigureOut">
              <a:rPr lang="zh-CN" altLang="en-US"/>
              <a:t/>
            </a:fld>
            <a:endParaRPr lang="zh-CN" altLang="en-US"/>
          </a:p>
        </p:txBody>
      </p:sp>
      <p:sp>
        <p:nvSpPr>
          <p:cNvPr id="4" name="页脚占位符 16"/>
          <p:cNvSpPr>
            <a:spLocks noGrp="1"/>
          </p:cNvSpPr>
          <p:nvPr>
            <p:ph type="ftr" sz="quarter" idx="11"/>
            <p:custDataLst>
              <p:tags r:id="rId3"/>
            </p:custDataLst>
          </p:nvPr>
        </p:nvSpPr>
        <p:spPr/>
        <p:txBody>
          <a:bodyPr/>
          <a:lstStyle>
            <a:lvl1pPr>
              <a:defRPr/>
            </a:lvl1pPr>
          </a:lstStyle>
          <a:p>
            <a:pPr>
              <a:defRPr/>
            </a:pPr>
            <a:endParaRPr lang="zh-CN" altLang="en-US"/>
          </a:p>
        </p:txBody>
      </p:sp>
      <p:sp>
        <p:nvSpPr>
          <p:cNvPr id="5" name="灯片编号占位符 17"/>
          <p:cNvSpPr>
            <a:spLocks noGrp="1"/>
          </p:cNvSpPr>
          <p:nvPr>
            <p:ph type="sldNum" sz="quarter" idx="12"/>
            <p:custDataLst>
              <p:tags r:id="rId4"/>
            </p:custDataLst>
          </p:nvPr>
        </p:nvSpPr>
        <p:spPr/>
        <p:txBody>
          <a:bodyPr/>
          <a:lstStyle>
            <a:lvl1pPr>
              <a:defRPr/>
            </a:lvl1pPr>
          </a:lstStyle>
          <a:p>
            <a:pPr>
              <a:defRPr/>
            </a:pPr>
            <a:fld id="{51FED820-0A90-4CD9-9F77-C950D2A0AB5B}" type="slidenum">
              <a:rPr lang="zh-CN" altLang="en-US"/>
              <a:t/>
            </a:fld>
            <a:endParaRPr lang="zh-CN" altLang="en-US"/>
          </a:p>
        </p:txBody>
      </p:sp>
    </p:spTree>
  </p:cSld>
  <p:clrMapOvr>
    <a:masterClrMapping/>
  </p:clrMapOvr>
  <p:transition/>
  <p:timing/>
</p:sldLayout>
</file>

<file path=ppt/slideLayouts/slideLayout1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bl" preserve="1">
  <p:cSld name="标题和表格">
    <p:spTree>
      <p:nvGrpSpPr>
        <p:cNvPr id="1" name=""/>
        <p:cNvGrpSpPr/>
        <p:nvPr/>
      </p:nvGrpSpPr>
      <p:grpSpPr>
        <a:xfrm>
          <a:off x="0" y="0"/>
          <a:ext cx="0" cy="0"/>
        </a:xfrm>
      </p:grpSpPr>
      <p:sp>
        <p:nvSpPr>
          <p:cNvPr id="2" name="标题 1"/>
          <p:cNvSpPr>
            <a:spLocks noGrp="1"/>
          </p:cNvSpPr>
          <p:nvPr>
            <p:ph type="title"/>
          </p:nvPr>
        </p:nvSpPr>
        <p:spPr>
          <a:xfrm>
            <a:off x="2230438" y="965200"/>
            <a:ext cx="7731125" cy="1187450"/>
          </a:xfrm>
        </p:spPr>
        <p:txBody>
          <a:bodyPr/>
          <a:lstStyle/>
          <a:p>
            <a:r>
              <a:rPr lang="zh-CN" altLang="en-US"/>
              <a:t>单击此处编辑母版标题样式</a:t>
            </a:r>
            <a:endParaRPr lang="zh-CN" altLang="en-US"/>
          </a:p>
        </p:txBody>
      </p:sp>
      <p:sp>
        <p:nvSpPr>
          <p:cNvPr id="3" name="表格占位符 2"/>
          <p:cNvSpPr>
            <a:spLocks noGrp="1"/>
          </p:cNvSpPr>
          <p:nvPr>
            <p:ph type="tbl" idx="1"/>
          </p:nvPr>
        </p:nvSpPr>
        <p:spPr>
          <a:xfrm>
            <a:off x="2230438" y="2638425"/>
            <a:ext cx="7731125" cy="3101975"/>
          </a:xfrm>
        </p:spPr>
        <p:txBody>
          <a:bodyPr/>
          <a:lstStyle/>
          <a:p>
            <a:pPr lvl="0"/>
            <a:endParaRPr lang="zh-CN" altLang="en-US" noProof="0"/>
          </a:p>
        </p:txBody>
      </p:sp>
      <p:sp>
        <p:nvSpPr>
          <p:cNvPr id="4" name="Date Placeholder 3"/>
          <p:cNvSpPr>
            <a:spLocks noGrp="1"/>
          </p:cNvSpPr>
          <p:nvPr>
            <p:ph type="dt" sz="half" idx="10"/>
          </p:nvPr>
        </p:nvSpPr>
        <p:spPr/>
        <p:txBody>
          <a:bodyPr/>
          <a:lstStyle>
            <a:lvl1pPr>
              <a:defRPr/>
            </a:lvl1pPr>
          </a:lstStyle>
          <a:p>
            <a:pPr>
              <a:defRPr/>
            </a:pPr>
            <a:fld id="{79CE1125-257F-4257-B225-AE9BAFB2525F}" type="datetimeFigureOut">
              <a:rPr lang="zh-CN" altLang="en-US"/>
              <a:t/>
            </a:fld>
            <a:endParaRPr lang="zh-CN" altLang="en-US"/>
          </a:p>
        </p:txBody>
      </p:sp>
      <p:sp>
        <p:nvSpPr>
          <p:cNvPr id="5" name="Footer Placeholder 4"/>
          <p:cNvSpPr>
            <a:spLocks noGrp="1"/>
          </p:cNvSpPr>
          <p:nvPr>
            <p:ph type="ftr" sz="quarter" idx="11"/>
          </p:nvPr>
        </p:nvSpPr>
        <p:spPr/>
        <p:txBody>
          <a:bodyPr/>
          <a:lstStyle>
            <a:lvl1pPr>
              <a:defRPr/>
            </a:lvl1pPr>
          </a:lstStyle>
          <a:p>
            <a:pPr>
              <a:defRPr/>
            </a:pPr>
            <a:endParaRPr lang="zh-CN" altLang="en-US"/>
          </a:p>
        </p:txBody>
      </p:sp>
      <p:sp>
        <p:nvSpPr>
          <p:cNvPr id="6" name="Slide Number Placeholder 5"/>
          <p:cNvSpPr>
            <a:spLocks noGrp="1"/>
          </p:cNvSpPr>
          <p:nvPr>
            <p:ph type="sldNum" sz="quarter" idx="12"/>
          </p:nvPr>
        </p:nvSpPr>
        <p:spPr/>
        <p:txBody>
          <a:bodyPr/>
          <a:lstStyle>
            <a:lvl1pPr>
              <a:defRPr/>
            </a:lvl1pPr>
          </a:lstStyle>
          <a:p>
            <a:pPr>
              <a:defRPr/>
            </a:pPr>
            <a:fld id="{76ECD351-2F67-48CC-AC0E-84B7673C4FCA}" type="slidenum">
              <a:rPr lang="zh-CN" altLang="en-US"/>
              <a:t/>
            </a:fld>
            <a:endParaRPr lang="zh-CN" altLang="en-US"/>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slideLayout" Target="../slideLayouts/slideLayout12.xml" /><Relationship Id="rId13" Type="http://schemas.openxmlformats.org/officeDocument/2006/relationships/slideLayout" Target="../slideLayouts/slideLayout13.xml" /><Relationship Id="rId14" Type="http://schemas.openxmlformats.org/officeDocument/2006/relationships/image" Target="../media/image2.jpeg" /><Relationship Id="rId15"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dpi="0" rotWithShape="1">
          <a:blip r:embed="rId14">
            <a:lum/>
          </a:blip>
          <a:stretch>
            <a:fillRect t="-17000" b="-17000"/>
          </a:stretch>
        </a:blipFill>
        <a:effectLst/>
      </p:bgPr>
    </p:bg>
    <p:spTree>
      <p:nvGrpSpPr>
        <p:cNvPr id="1" name=""/>
        <p:cNvGrpSpPr/>
        <p:nvPr/>
      </p:nvGrpSpPr>
      <p:grpSpPr>
        <a:xfrm>
          <a:off x="0" y="0"/>
          <a:ext cx="0" cy="0"/>
        </a:xfrm>
      </p:grpSpPr>
      <p:sp>
        <p:nvSpPr>
          <p:cNvPr id="2" name="Title Placeholder 1"/>
          <p:cNvSpPr>
            <a:spLocks noGrp="1"/>
          </p:cNvSpPr>
          <p:nvPr>
            <p:ph type="title"/>
          </p:nvPr>
        </p:nvSpPr>
        <p:spPr>
          <a:xfrm>
            <a:off x="2230438" y="965200"/>
            <a:ext cx="7731125" cy="1187450"/>
          </a:xfrm>
          <a:prstGeom prst="rect">
            <a:avLst/>
          </a:prstGeom>
          <a:solidFill>
            <a:schemeClr val="bg1"/>
          </a:solidFill>
          <a:ln w="31750" cap="sq">
            <a:solidFill>
              <a:schemeClr val="tx1">
                <a:lumMod val="75000"/>
                <a:lumOff val="25000"/>
              </a:schemeClr>
            </a:solidFill>
            <a:miter lim="800000"/>
          </a:ln>
        </p:spPr>
        <p:txBody>
          <a:bodyPr vert="horz" lIns="182880" tIns="182880" rIns="182880" bIns="182880" rtlCol="0" anchor="ctr">
            <a:normAutofit/>
          </a:bodyPr>
          <a:lstStyle/>
          <a:p>
            <a:r>
              <a:rPr lang="zh-CN" altLang="en-US"/>
              <a:t>单击此处编辑母版标题样式</a:t>
            </a:r>
            <a:endParaRPr lang="en-US"/>
          </a:p>
        </p:txBody>
      </p:sp>
      <p:sp>
        <p:nvSpPr>
          <p:cNvPr id="1027" name="Text Placeholder 2"/>
          <p:cNvSpPr>
            <a:spLocks noGrp="1"/>
          </p:cNvSpPr>
          <p:nvPr>
            <p:ph type="body" idx="1"/>
          </p:nvPr>
        </p:nvSpPr>
        <p:spPr bwMode="auto">
          <a:xfrm>
            <a:off x="2230438" y="2638425"/>
            <a:ext cx="7731125" cy="3101975"/>
          </a:xfrm>
          <a:prstGeom prst="rect">
            <a:avLst/>
          </a:prstGeom>
          <a:noFill/>
          <a:ln w="9525">
            <a:noFill/>
            <a:miter lim="800000"/>
          </a:ln>
        </p:spPr>
        <p:txBody>
          <a:bodyPr vert="horz" wrap="square" lIns="91440" tIns="45720" rIns="91440" bIns="45720" numCol="1" anchor="t" anchorCtr="0" compatLnSpc="1"/>
          <a:lstStyle/>
          <a:p>
            <a:pPr lvl="0"/>
            <a:r>
              <a:rPr lang="zh-CN" altLang="en-US" smtClean="0"/>
              <a:t>单击此处编辑母版文本样式</a:t>
            </a:r>
            <a:endParaRPr lang="zh-CN" altLang="en-US" smtClean="0"/>
          </a:p>
          <a:p>
            <a:pPr lvl="1"/>
            <a:r>
              <a:rPr lang="zh-CN" altLang="en-US" smtClean="0"/>
              <a:t>二级</a:t>
            </a:r>
            <a:endParaRPr lang="zh-CN" altLang="en-US" smtClean="0"/>
          </a:p>
          <a:p>
            <a:pPr lvl="2"/>
            <a:r>
              <a:rPr lang="zh-CN" altLang="en-US" smtClean="0"/>
              <a:t>三级</a:t>
            </a:r>
            <a:endParaRPr lang="zh-CN" altLang="en-US" smtClean="0"/>
          </a:p>
          <a:p>
            <a:pPr lvl="3"/>
            <a:r>
              <a:rPr lang="zh-CN" altLang="en-US" smtClean="0"/>
              <a:t>四级</a:t>
            </a:r>
            <a:endParaRPr lang="zh-CN" altLang="en-US" smtClean="0"/>
          </a:p>
          <a:p>
            <a:pPr lvl="4"/>
            <a:r>
              <a:rPr lang="zh-CN" altLang="en-US" smtClean="0"/>
              <a:t>五级</a:t>
            </a:r>
            <a:endParaRPr lang="zh-CN" altLang="en-US" smtClean="0"/>
          </a:p>
        </p:txBody>
      </p:sp>
      <p:sp>
        <p:nvSpPr>
          <p:cNvPr id="4" name="Date Placeholder 3"/>
          <p:cNvSpPr>
            <a:spLocks noGrp="1"/>
          </p:cNvSpPr>
          <p:nvPr>
            <p:ph type="dt" sz="half" idx="2"/>
          </p:nvPr>
        </p:nvSpPr>
        <p:spPr>
          <a:xfrm>
            <a:off x="7821613" y="6238875"/>
            <a:ext cx="2754312" cy="323850"/>
          </a:xfrm>
          <a:prstGeom prst="rect">
            <a:avLst/>
          </a:prstGeom>
        </p:spPr>
        <p:txBody>
          <a:bodyPr vert="horz" lIns="91440" tIns="45720" rIns="91440" bIns="45720" rtlCol="0" anchor="ctr"/>
          <a:lstStyle>
            <a:lvl1pPr algn="r" fontAlgn="auto">
              <a:spcBef>
                <a:spcPct val="0"/>
              </a:spcBef>
              <a:spcAft>
                <a:spcPct val="0"/>
              </a:spcAft>
              <a:defRPr sz="1050">
                <a:solidFill>
                  <a:schemeClr val="tx1">
                    <a:alpha val="70000"/>
                  </a:schemeClr>
                </a:solidFill>
                <a:latin typeface="+mn-lt"/>
                <a:ea typeface="+mn-ea"/>
              </a:defRPr>
            </a:lvl1pPr>
          </a:lstStyle>
          <a:p>
            <a:pPr>
              <a:defRPr/>
            </a:pPr>
            <a:fld id="{AC5D5F50-5482-4365-856C-8CB516867FF9}" type="datetimeFigureOut">
              <a:rPr lang="zh-CN" altLang="en-US"/>
              <a:t/>
            </a:fld>
            <a:endParaRPr lang="zh-CN" altLang="en-US"/>
          </a:p>
        </p:txBody>
      </p:sp>
      <p:sp>
        <p:nvSpPr>
          <p:cNvPr id="5" name="Footer Placeholder 4"/>
          <p:cNvSpPr>
            <a:spLocks noGrp="1"/>
          </p:cNvSpPr>
          <p:nvPr>
            <p:ph type="ftr" sz="quarter" idx="3"/>
          </p:nvPr>
        </p:nvSpPr>
        <p:spPr>
          <a:xfrm>
            <a:off x="1600200" y="6235700"/>
            <a:ext cx="5900738" cy="320675"/>
          </a:xfrm>
          <a:prstGeom prst="rect">
            <a:avLst/>
          </a:prstGeom>
        </p:spPr>
        <p:txBody>
          <a:bodyPr vert="horz" lIns="91440" tIns="45720" rIns="91440" bIns="45720" rtlCol="0" anchor="ctr"/>
          <a:lstStyle>
            <a:lvl1pPr algn="l" fontAlgn="auto">
              <a:spcBef>
                <a:spcPct val="0"/>
              </a:spcBef>
              <a:spcAft>
                <a:spcPct val="0"/>
              </a:spcAft>
              <a:defRPr sz="1050">
                <a:solidFill>
                  <a:schemeClr val="tx1">
                    <a:alpha val="70000"/>
                  </a:schemeClr>
                </a:solidFill>
                <a:latin typeface="+mn-lt"/>
                <a:ea typeface="+mn-ea"/>
              </a:defRPr>
            </a:lvl1pPr>
          </a:lstStyle>
          <a:p>
            <a:pPr>
              <a:defRPr/>
            </a:pPr>
            <a:endParaRPr lang="zh-CN" altLang="en-US"/>
          </a:p>
        </p:txBody>
      </p:sp>
      <p:sp>
        <p:nvSpPr>
          <p:cNvPr id="6" name="Slide Number Placeholder 5"/>
          <p:cNvSpPr>
            <a:spLocks noGrp="1"/>
          </p:cNvSpPr>
          <p:nvPr>
            <p:ph type="sldNum" sz="quarter" idx="4"/>
          </p:nvPr>
        </p:nvSpPr>
        <p:spPr>
          <a:xfrm>
            <a:off x="10758488" y="6218238"/>
            <a:ext cx="366712" cy="365125"/>
          </a:xfrm>
          <a:prstGeom prst="ellipse">
            <a:avLst/>
          </a:prstGeom>
          <a:solidFill>
            <a:srgbClr val="1D1D1D">
              <a:alpha val="70000"/>
            </a:srgbClr>
          </a:solidFill>
        </p:spPr>
        <p:txBody>
          <a:bodyPr vert="horz" lIns="18288" tIns="45720" rIns="18288" bIns="45720" rtlCol="0" anchor="ctr">
            <a:noAutofit/>
          </a:bodyPr>
          <a:lstStyle>
            <a:lvl1pPr algn="ctr" fontAlgn="auto">
              <a:spcBef>
                <a:spcPct val="0"/>
              </a:spcBef>
              <a:spcAft>
                <a:spcPct val="0"/>
              </a:spcAft>
              <a:defRPr sz="1100" spc="0" baseline="0">
                <a:solidFill>
                  <a:srgbClr val="FFFFFF"/>
                </a:solidFill>
                <a:latin typeface="+mn-lt"/>
                <a:ea typeface="+mn-ea"/>
              </a:defRPr>
            </a:lvl1pPr>
          </a:lstStyle>
          <a:p>
            <a:pPr>
              <a:defRPr/>
            </a:pPr>
            <a:fld id="{F4E90BBE-E6B8-4B44-8688-CC0A4C23434E}" type="slidenum">
              <a:rPr lang="zh-CN" altLang="en-US"/>
              <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ransition/>
  <p:timing/>
  <p:txStyles>
    <p:titleStyle>
      <a:lvl1pPr algn="ctr" rtl="0" eaLnBrk="0" fontAlgn="base" hangingPunct="0">
        <a:lnSpc>
          <a:spcPct val="90000"/>
        </a:lnSpc>
        <a:spcBef>
          <a:spcPct val="0"/>
        </a:spcBef>
        <a:spcAft>
          <a:spcPct val="0"/>
        </a:spcAft>
        <a:defRPr sz="2800" kern="1200" cap="all" spc="200">
          <a:solidFill>
            <a:srgbClr val="262626"/>
          </a:solidFill>
          <a:latin typeface="+mj-lt"/>
          <a:ea typeface="+mj-ea"/>
          <a:cs typeface="+mj-cs"/>
        </a:defRPr>
      </a:lvl1pPr>
      <a:lvl2pPr algn="ctr" rtl="0" eaLnBrk="0" fontAlgn="base" hangingPunct="0">
        <a:lnSpc>
          <a:spcPct val="90000"/>
        </a:lnSpc>
        <a:spcBef>
          <a:spcPct val="0"/>
        </a:spcBef>
        <a:spcAft>
          <a:spcPct val="0"/>
        </a:spcAft>
        <a:defRPr sz="2800">
          <a:solidFill>
            <a:srgbClr val="262626"/>
          </a:solidFill>
          <a:latin typeface="Gill Sans MT"/>
        </a:defRPr>
      </a:lvl2pPr>
      <a:lvl3pPr algn="ctr" rtl="0" eaLnBrk="0" fontAlgn="base" hangingPunct="0">
        <a:lnSpc>
          <a:spcPct val="90000"/>
        </a:lnSpc>
        <a:spcBef>
          <a:spcPct val="0"/>
        </a:spcBef>
        <a:spcAft>
          <a:spcPct val="0"/>
        </a:spcAft>
        <a:defRPr sz="2800">
          <a:solidFill>
            <a:srgbClr val="262626"/>
          </a:solidFill>
          <a:latin typeface="Gill Sans MT"/>
        </a:defRPr>
      </a:lvl3pPr>
      <a:lvl4pPr algn="ctr" rtl="0" eaLnBrk="0" fontAlgn="base" hangingPunct="0">
        <a:lnSpc>
          <a:spcPct val="90000"/>
        </a:lnSpc>
        <a:spcBef>
          <a:spcPct val="0"/>
        </a:spcBef>
        <a:spcAft>
          <a:spcPct val="0"/>
        </a:spcAft>
        <a:defRPr sz="2800">
          <a:solidFill>
            <a:srgbClr val="262626"/>
          </a:solidFill>
          <a:latin typeface="Gill Sans MT"/>
        </a:defRPr>
      </a:lvl4pPr>
      <a:lvl5pPr algn="ctr" rtl="0" eaLnBrk="0" fontAlgn="base" hangingPunct="0">
        <a:lnSpc>
          <a:spcPct val="90000"/>
        </a:lnSpc>
        <a:spcBef>
          <a:spcPct val="0"/>
        </a:spcBef>
        <a:spcAft>
          <a:spcPct val="0"/>
        </a:spcAft>
        <a:defRPr sz="2800">
          <a:solidFill>
            <a:srgbClr val="262626"/>
          </a:solidFill>
          <a:latin typeface="Gill Sans MT"/>
        </a:defRPr>
      </a:lvl5pPr>
      <a:lvl6pPr marL="457200" algn="ctr" rtl="0" fontAlgn="base">
        <a:lnSpc>
          <a:spcPct val="90000"/>
        </a:lnSpc>
        <a:spcBef>
          <a:spcPct val="0"/>
        </a:spcBef>
        <a:spcAft>
          <a:spcPct val="0"/>
        </a:spcAft>
        <a:defRPr sz="2800">
          <a:solidFill>
            <a:srgbClr val="262626"/>
          </a:solidFill>
          <a:latin typeface="Gill Sans MT"/>
        </a:defRPr>
      </a:lvl6pPr>
      <a:lvl7pPr marL="914400" algn="ctr" rtl="0" fontAlgn="base">
        <a:lnSpc>
          <a:spcPct val="90000"/>
        </a:lnSpc>
        <a:spcBef>
          <a:spcPct val="0"/>
        </a:spcBef>
        <a:spcAft>
          <a:spcPct val="0"/>
        </a:spcAft>
        <a:defRPr sz="2800">
          <a:solidFill>
            <a:srgbClr val="262626"/>
          </a:solidFill>
          <a:latin typeface="Gill Sans MT"/>
        </a:defRPr>
      </a:lvl7pPr>
      <a:lvl8pPr marL="1371600" algn="ctr" rtl="0" fontAlgn="base">
        <a:lnSpc>
          <a:spcPct val="90000"/>
        </a:lnSpc>
        <a:spcBef>
          <a:spcPct val="0"/>
        </a:spcBef>
        <a:spcAft>
          <a:spcPct val="0"/>
        </a:spcAft>
        <a:defRPr sz="2800">
          <a:solidFill>
            <a:srgbClr val="262626"/>
          </a:solidFill>
          <a:latin typeface="Gill Sans MT"/>
        </a:defRPr>
      </a:lvl8pPr>
      <a:lvl9pPr marL="1828800" algn="ctr" rtl="0" fontAlgn="base">
        <a:lnSpc>
          <a:spcPct val="90000"/>
        </a:lnSpc>
        <a:spcBef>
          <a:spcPct val="0"/>
        </a:spcBef>
        <a:spcAft>
          <a:spcPct val="0"/>
        </a:spcAft>
        <a:defRPr sz="2800">
          <a:solidFill>
            <a:srgbClr val="262626"/>
          </a:solidFill>
          <a:latin typeface="Gill Sans MT"/>
        </a:defRPr>
      </a:lvl9pPr>
    </p:titleStyle>
    <p:bodyStyle>
      <a:lvl1pPr marL="228600" indent="-228600" algn="l" rtl="0" eaLnBrk="0" fontAlgn="base" hangingPunct="0">
        <a:spcBef>
          <a:spcPts val="1000"/>
        </a:spcBef>
        <a:spcAft>
          <a:spcPct val="0"/>
        </a:spcAft>
        <a:buClr>
          <a:schemeClr val="accent2"/>
        </a:buClr>
        <a:buFont typeface="Arial" panose="020b0604020202020204" pitchFamily="34" charset="0"/>
        <a:buChar char="•"/>
        <a:defRPr kern="1200">
          <a:solidFill>
            <a:srgbClr val="262626"/>
          </a:solidFill>
          <a:latin typeface="+mn-lt"/>
          <a:ea typeface="+mn-ea"/>
          <a:cs typeface="+mn-cs"/>
        </a:defRPr>
      </a:lvl1pPr>
      <a:lvl2pPr marL="457200" indent="-228600" algn="l" rtl="0" eaLnBrk="0" fontAlgn="base" hangingPunct="0">
        <a:spcBef>
          <a:spcPts val="1000"/>
        </a:spcBef>
        <a:spcAft>
          <a:spcPct val="0"/>
        </a:spcAft>
        <a:buClr>
          <a:schemeClr val="accent2"/>
        </a:buClr>
        <a:buFont typeface="Arial" panose="020b0604020202020204" pitchFamily="34" charset="0"/>
        <a:buChar char="•"/>
        <a:defRPr sz="1600" kern="1200">
          <a:solidFill>
            <a:srgbClr val="262626"/>
          </a:solidFill>
          <a:latin typeface="+mn-lt"/>
          <a:ea typeface="+mn-ea"/>
          <a:cs typeface="+mn-cs"/>
        </a:defRPr>
      </a:lvl2pPr>
      <a:lvl3pPr marL="685800" indent="-228600" algn="l" rtl="0" eaLnBrk="0" fontAlgn="base" hangingPunct="0">
        <a:spcBef>
          <a:spcPts val="1000"/>
        </a:spcBef>
        <a:spcAft>
          <a:spcPct val="0"/>
        </a:spcAft>
        <a:buClr>
          <a:schemeClr val="accent2"/>
        </a:buClr>
        <a:buFont typeface="Arial" panose="020b0604020202020204" pitchFamily="34" charset="0"/>
        <a:buChar char="•"/>
        <a:defRPr sz="1600" kern="1200">
          <a:solidFill>
            <a:srgbClr val="262626"/>
          </a:solidFill>
          <a:latin typeface="+mn-lt"/>
          <a:ea typeface="+mn-ea"/>
          <a:cs typeface="+mn-cs"/>
        </a:defRPr>
      </a:lvl3pPr>
      <a:lvl4pPr marL="914400" indent="-228600" algn="l" rtl="0" eaLnBrk="0" fontAlgn="base" hangingPunct="0">
        <a:spcBef>
          <a:spcPts val="1000"/>
        </a:spcBef>
        <a:spcAft>
          <a:spcPct val="0"/>
        </a:spcAft>
        <a:buClr>
          <a:schemeClr val="accent2"/>
        </a:buClr>
        <a:buFont typeface="Arial" panose="020b0604020202020204" pitchFamily="34" charset="0"/>
        <a:buChar char="•"/>
        <a:defRPr sz="1600" kern="1200">
          <a:solidFill>
            <a:srgbClr val="262626"/>
          </a:solidFill>
          <a:latin typeface="+mn-lt"/>
          <a:ea typeface="+mn-ea"/>
          <a:cs typeface="+mn-cs"/>
        </a:defRPr>
      </a:lvl4pPr>
      <a:lvl5pPr marL="1143000" indent="-228600" algn="l" rtl="0" eaLnBrk="0" fontAlgn="base" hangingPunct="0">
        <a:spcBef>
          <a:spcPts val="1000"/>
        </a:spcBef>
        <a:spcAft>
          <a:spcPct val="0"/>
        </a:spcAft>
        <a:buClr>
          <a:schemeClr val="accent2"/>
        </a:buClr>
        <a:buFont typeface="Arial" panose="020b0604020202020204" pitchFamily="34" charset="0"/>
        <a:buChar char="•"/>
        <a:defRPr sz="1600" kern="1200">
          <a:solidFill>
            <a:srgbClr val="262626"/>
          </a:solidFill>
          <a:latin typeface="+mn-lt"/>
          <a:ea typeface="+mn-ea"/>
          <a:cs typeface="+mn-cs"/>
        </a:defRPr>
      </a:lvl5pPr>
      <a:lvl6pPr marL="131318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63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notesSlide" Target="../notesSlides/notesSlide1.xml" /><Relationship Id="rId3" Type="http://schemas.openxmlformats.org/officeDocument/2006/relationships/tags" Target="../tags/tag4.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2.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jpeg" /><Relationship Id="rId3" Type="http://schemas.openxmlformats.org/officeDocument/2006/relationships/image" Target="../media/image4.jpeg" /><Relationship Id="rId4" Type="http://schemas.openxmlformats.org/officeDocument/2006/relationships/slide" Target="slide6.xml" TargetMode="Internal" /><Relationship Id="rId5" Type="http://schemas.openxmlformats.org/officeDocument/2006/relationships/image" Target="../media/image5.jpeg" /><Relationship Id="rId6" Type="http://schemas.openxmlformats.org/officeDocument/2006/relationships/slide" Target="slide7.xml" TargetMode="Interna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6.jpeg" /><Relationship Id="rId3" Type="http://schemas.openxmlformats.org/officeDocument/2006/relationships/slide" Target="slide5.xml" TargetMode="Interna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7.png" /><Relationship Id="rId3" Type="http://schemas.openxmlformats.org/officeDocument/2006/relationships/image" Target="../media/image8.jpeg"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8.jpeg"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9.jpeg" /><Relationship Id="rId3" Type="http://schemas.openxmlformats.org/officeDocument/2006/relationships/image" Target="../media/image10.jpeg"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slide" Target="slide16.xml" TargetMode="Internal" /><Relationship Id="rId3" Type="http://schemas.openxmlformats.org/officeDocument/2006/relationships/slide" Target="slide14.xml" TargetMode="Interna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1.jpeg" /><Relationship Id="rId3" Type="http://schemas.openxmlformats.org/officeDocument/2006/relationships/slide" Target="slide13.xml" TargetMode="Internal" /><Relationship Id="rId4" Type="http://schemas.openxmlformats.org/officeDocument/2006/relationships/image" Target="../media/image12.jpeg"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3.jpeg"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4.png" /><Relationship Id="rId3" Type="http://schemas.openxmlformats.org/officeDocument/2006/relationships/image" Target="../media/image15.jpeg"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6.jpeg" /><Relationship Id="rId3" Type="http://schemas.openxmlformats.org/officeDocument/2006/relationships/image" Target="../media/image17.jpeg" /><Relationship Id="rId4" Type="http://schemas.openxmlformats.org/officeDocument/2006/relationships/image" Target="../media/image18.png"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13.xm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9.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6385" name="文本框 8193"/>
          <p:cNvSpPr txBox="1">
            <a:spLocks noChangeArrowheads="1"/>
          </p:cNvSpPr>
          <p:nvPr/>
        </p:nvSpPr>
        <p:spPr bwMode="auto">
          <a:xfrm>
            <a:off x="349250" y="831850"/>
            <a:ext cx="11537950" cy="5645150"/>
          </a:xfrm>
          <a:prstGeom prst="rect">
            <a:avLst/>
          </a:prstGeom>
          <a:noFill/>
          <a:ln w="9525">
            <a:noFill/>
            <a:miter lim="800000"/>
          </a:ln>
        </p:spPr>
        <p:txBody>
          <a:bodyPr>
            <a:spAutoFit/>
          </a:bodyPr>
          <a:lstStyle/>
          <a:p>
            <a:pPr>
              <a:spcBef>
                <a:spcPct val="50000"/>
              </a:spcBef>
              <a:buFont typeface="Arial" panose="020b0604020202020204" pitchFamily="34" charset="0"/>
              <a:buNone/>
            </a:pPr>
            <a:r>
              <a:rPr lang="en-US" altLang="zh-CN" sz="2800" b="1">
                <a:solidFill>
                  <a:srgbClr val="CC3300"/>
                </a:solidFill>
                <a:ea typeface="华文新魏" panose="02010800040101010101" charset="-122"/>
                <a:cs typeface="华文新魏" panose="02010800040101010101" charset="-122"/>
              </a:rPr>
              <a:t>       </a:t>
            </a:r>
            <a:r>
              <a:rPr lang="zh-CN" altLang="zh-CN" sz="2800" b="1">
                <a:solidFill>
                  <a:srgbClr val="CC3300"/>
                </a:solidFill>
                <a:ea typeface="华文新魏" panose="02010800040101010101" charset="-122"/>
                <a:cs typeface="华文新魏" panose="02010800040101010101" charset="-122"/>
              </a:rPr>
              <a:t>是指欧美资本主义列强压迫、奴役</a:t>
            </a:r>
            <a:r>
              <a:rPr lang="zh-CN" altLang="en-US" sz="2800" b="1">
                <a:solidFill>
                  <a:srgbClr val="CC3300"/>
                </a:solidFill>
                <a:ea typeface="华文新魏" panose="02010800040101010101" charset="-122"/>
                <a:cs typeface="华文新魏" panose="02010800040101010101" charset="-122"/>
              </a:rPr>
              <a:t>亚洲、非洲、拉丁美洲，变其为</a:t>
            </a:r>
            <a:r>
              <a:rPr lang="zh-CN" altLang="zh-CN" sz="2800" b="1">
                <a:solidFill>
                  <a:srgbClr val="CC3300"/>
                </a:solidFill>
                <a:ea typeface="华文新魏" panose="02010800040101010101" charset="-122"/>
                <a:cs typeface="华文新魏" panose="02010800040101010101" charset="-122"/>
              </a:rPr>
              <a:t>殖民地、半殖民地和附庸国</a:t>
            </a:r>
            <a:r>
              <a:rPr lang="zh-CN" altLang="en-US" sz="2800" b="1">
                <a:solidFill>
                  <a:srgbClr val="CC3300"/>
                </a:solidFill>
                <a:ea typeface="华文新魏" panose="02010800040101010101" charset="-122"/>
                <a:cs typeface="华文新魏" panose="02010800040101010101" charset="-122"/>
              </a:rPr>
              <a:t>所形成的体系</a:t>
            </a:r>
            <a:r>
              <a:rPr lang="zh-CN" altLang="zh-CN" sz="2800" b="1">
                <a:solidFill>
                  <a:srgbClr val="CC3300"/>
                </a:solidFill>
                <a:ea typeface="华文新魏" panose="02010800040101010101" charset="-122"/>
                <a:cs typeface="华文新魏" panose="02010800040101010101" charset="-122"/>
              </a:rPr>
              <a:t>。</a:t>
            </a:r>
            <a:endParaRPr lang="zh-CN" altLang="zh-CN" sz="2800" b="1">
              <a:solidFill>
                <a:srgbClr val="CC3300"/>
              </a:solidFill>
              <a:ea typeface="华文新魏" panose="02010800040101010101" charset="-122"/>
              <a:cs typeface="华文新魏" panose="02010800040101010101" charset="-122"/>
            </a:endParaRPr>
          </a:p>
          <a:p>
            <a:pPr>
              <a:spcBef>
                <a:spcPct val="50000"/>
              </a:spcBef>
              <a:buFont typeface="Arial" panose="020b0604020202020204" pitchFamily="34" charset="0"/>
              <a:buNone/>
            </a:pPr>
            <a:r>
              <a:rPr lang="zh-CN" altLang="zh-CN" sz="2800" b="1">
                <a:solidFill>
                  <a:srgbClr val="CC3300"/>
                </a:solidFill>
                <a:ea typeface="华文新魏" panose="02010800040101010101" charset="-122"/>
                <a:cs typeface="华文新魏" panose="02010800040101010101" charset="-122"/>
              </a:rPr>
              <a:t>        从15世纪新航路开辟起，资本主义国家经历了几百年的扩张，到</a:t>
            </a:r>
            <a:r>
              <a:rPr lang="zh-CN" altLang="zh-CN" sz="2800" b="1">
                <a:solidFill>
                  <a:srgbClr val="CC3300"/>
                </a:solidFill>
                <a:ea typeface="华文新魏" panose="02010800040101010101" charset="-122"/>
                <a:cs typeface="华文新魏" panose="02010800040101010101" charset="-122"/>
                <a:sym typeface="宋体" panose="02010600030101010101" pitchFamily="2" charset="-122"/>
              </a:rPr>
              <a:t>19世纪末</a:t>
            </a:r>
            <a:r>
              <a:rPr lang="zh-CN" altLang="zh-CN" sz="2800" b="1">
                <a:solidFill>
                  <a:srgbClr val="CC3300"/>
                </a:solidFill>
                <a:ea typeface="华文新魏" panose="02010800040101010101" charset="-122"/>
                <a:cs typeface="华文新魏" panose="02010800040101010101" charset="-122"/>
              </a:rPr>
              <a:t>20世纪初，亚洲、非洲、</a:t>
            </a:r>
            <a:r>
              <a:rPr lang="zh-CN" altLang="zh-CN" sz="2800" b="1">
                <a:solidFill>
                  <a:srgbClr val="CC3300"/>
                </a:solidFill>
                <a:ea typeface="华文新魏" panose="02010800040101010101" charset="-122"/>
                <a:cs typeface="华文新魏" panose="02010800040101010101" charset="-122"/>
                <a:sym typeface="宋体" panose="02010600030101010101" pitchFamily="2" charset="-122"/>
              </a:rPr>
              <a:t>拉丁美洲</a:t>
            </a:r>
            <a:r>
              <a:rPr lang="zh-CN" altLang="zh-CN" sz="2800" b="1">
                <a:solidFill>
                  <a:srgbClr val="CC3300"/>
                </a:solidFill>
                <a:ea typeface="华文新魏" panose="02010800040101010101" charset="-122"/>
                <a:cs typeface="华文新魏" panose="02010800040101010101" charset="-122"/>
              </a:rPr>
              <a:t>基本上被瓜分完毕，帝国主义列强已控制了世界上绝大部分土地和人口，资本主义世界殖民体系最终形成。</a:t>
            </a:r>
            <a:endParaRPr lang="zh-CN" altLang="en-US" sz="2800" b="1">
              <a:solidFill>
                <a:srgbClr val="CC3300"/>
              </a:solidFill>
              <a:ea typeface="华文新魏" panose="02010800040101010101" charset="-122"/>
              <a:cs typeface="华文新魏" panose="02010800040101010101" charset="-122"/>
            </a:endParaRPr>
          </a:p>
          <a:p>
            <a:pPr>
              <a:spcBef>
                <a:spcPct val="50000"/>
              </a:spcBef>
              <a:buFont typeface="Arial" panose="020b0604020202020204" pitchFamily="34" charset="0"/>
              <a:buNone/>
            </a:pPr>
            <a:r>
              <a:rPr lang="zh-CN" altLang="en-US" sz="2800" b="1">
                <a:solidFill>
                  <a:srgbClr val="CC3300"/>
                </a:solidFill>
                <a:ea typeface="华文新魏" panose="02010800040101010101" charset="-122"/>
                <a:cs typeface="华文新魏" panose="02010800040101010101" charset="-122"/>
              </a:rPr>
              <a:t>        在此过程中，亚非拉民族解放运动不断发展。</a:t>
            </a:r>
            <a:r>
              <a:rPr lang="zh-CN" altLang="zh-CN" sz="2800" b="1">
                <a:solidFill>
                  <a:srgbClr val="CC3300"/>
                </a:solidFill>
                <a:ea typeface="华文新魏" panose="02010800040101010101" charset="-122"/>
                <a:cs typeface="华文新魏" panose="02010800040101010101" charset="-122"/>
              </a:rPr>
              <a:t>二战后，民族解放运动空前高涨，世界殖民体系走向末路。</a:t>
            </a:r>
            <a:r>
              <a:rPr lang="zh-CN" altLang="zh-CN" sz="2800" b="1">
                <a:solidFill>
                  <a:srgbClr val="FF0000"/>
                </a:solidFill>
                <a:ea typeface="华文新魏" panose="02010800040101010101" charset="-122"/>
                <a:cs typeface="华文新魏" panose="02010800040101010101" charset="-122"/>
              </a:rPr>
              <a:t>1990年纳米比亚的独立，标志着世界殖民体系的最终瓦解。</a:t>
            </a:r>
            <a:endParaRPr lang="zh-CN" altLang="zh-CN" sz="2800" b="1">
              <a:solidFill>
                <a:srgbClr val="FF0000"/>
              </a:solidFill>
              <a:ea typeface="华文新魏" panose="02010800040101010101" charset="-122"/>
              <a:cs typeface="华文新魏" panose="02010800040101010101" charset="-122"/>
            </a:endParaRPr>
          </a:p>
        </p:txBody>
      </p:sp>
      <p:sp>
        <p:nvSpPr>
          <p:cNvPr id="2" name="文本框 1"/>
          <p:cNvSpPr txBox="1"/>
          <p:nvPr/>
        </p:nvSpPr>
        <p:spPr>
          <a:xfrm>
            <a:off x="538163" y="76200"/>
            <a:ext cx="7569200" cy="641350"/>
          </a:xfrm>
          <a:prstGeom prst="rect">
            <a:avLst/>
          </a:prstGeom>
          <a:noFill/>
        </p:spPr>
        <p:txBody>
          <a:bodyPr>
            <a:spAutoFit/>
          </a:bodyPr>
          <a:lstStyle/>
          <a:p>
            <a:pPr>
              <a:spcBef>
                <a:spcPct val="50000"/>
              </a:spcBef>
              <a:buFont typeface="Arial" panose="020b0604020202020204" pitchFamily="34" charset="0"/>
              <a:buNone/>
              <a:defRPr/>
            </a:pPr>
            <a:r>
              <a:rPr lang="zh-CN" altLang="en-US" sz="3600" b="1">
                <a:solidFill>
                  <a:schemeClr val="bg1"/>
                </a:solidFill>
                <a:effectLst>
                  <a:outerShdw blurRad="38100" dist="38100" dir="2700000" algn="tl">
                    <a:srgbClr val="FFFFFF"/>
                  </a:outerShdw>
                </a:effectLst>
                <a:ea typeface="华文新魏" panose="02010800040101010101" charset="-122"/>
                <a:sym typeface="宋体" panose="02010600030101010101" pitchFamily="2" charset="-122"/>
              </a:rPr>
              <a:t>概念解读：</a:t>
            </a:r>
            <a:r>
              <a:rPr lang="zh-CN" altLang="zh-CN" sz="3600" b="1">
                <a:solidFill>
                  <a:srgbClr val="CC3300"/>
                </a:solidFill>
                <a:ea typeface="华文新魏" panose="02010800040101010101" charset="-122"/>
                <a:sym typeface="宋体" panose="02010600030101010101" pitchFamily="2" charset="-122"/>
              </a:rPr>
              <a:t>世界殖民体系</a:t>
            </a:r>
            <a:endParaRPr lang="zh-CN" altLang="en-US" sz="3600" b="1"/>
          </a:p>
        </p:txBody>
      </p:sp>
    </p:spTree>
  </p:cSld>
  <p:clrMapOvr>
    <a:masterClrMapping/>
  </p:clrMapOvr>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2" name="文本框 1"/>
          <p:cNvSpPr txBox="1"/>
          <p:nvPr/>
        </p:nvSpPr>
        <p:spPr>
          <a:xfrm>
            <a:off x="530462" y="791266"/>
            <a:ext cx="11655188" cy="1015663"/>
          </a:xfrm>
          <a:prstGeom prst="rect">
            <a:avLst/>
          </a:prstGeom>
          <a:noFill/>
        </p:spPr>
        <p:txBody>
          <a:bodyPr>
            <a:spAutoFit/>
            <a:scene3d>
              <a:camera prst="orthographicFront"/>
              <a:lightRig rig="threePt" dir="t"/>
            </a:scene3d>
          </a:bodyPr>
          <a:lstStyle/>
          <a:p>
            <a:pPr algn="ctr" fontAlgn="auto">
              <a:lnSpc>
                <a:spcPct val="150000"/>
              </a:lnSpc>
              <a:spcBef>
                <a:spcPct val="0"/>
              </a:spcBef>
              <a:spcAft>
                <a:spcPct val="0"/>
              </a:spcAft>
              <a:defRPr/>
            </a:pPr>
            <a:r>
              <a:rPr lang="zh-CN" altLang="en-US" sz="4000">
                <a:effectLst>
                  <a:outerShdw blurRad="38100" dist="19050" dir="2700000" algn="tl" rotWithShape="0">
                    <a:schemeClr val="dk1">
                      <a:alpha val="40000"/>
                    </a:schemeClr>
                  </a:outerShdw>
                </a:effectLst>
                <a:latin typeface="+mn-lt"/>
                <a:ea typeface="+mn-ea"/>
              </a:rPr>
              <a:t>第</a:t>
            </a:r>
            <a:r>
              <a:rPr lang="en-US" altLang="zh-CN" sz="4000">
                <a:effectLst>
                  <a:outerShdw blurRad="38100" dist="19050" dir="2700000" algn="tl" rotWithShape="0">
                    <a:schemeClr val="dk1">
                      <a:alpha val="40000"/>
                    </a:schemeClr>
                  </a:outerShdw>
                </a:effectLst>
                <a:latin typeface="+mn-lt"/>
                <a:ea typeface="+mn-ea"/>
              </a:rPr>
              <a:t>21</a:t>
            </a:r>
            <a:r>
              <a:rPr lang="zh-CN" altLang="en-US" sz="4000">
                <a:effectLst>
                  <a:outerShdw blurRad="38100" dist="19050" dir="2700000" algn="tl" rotWithShape="0">
                    <a:schemeClr val="dk1">
                      <a:alpha val="40000"/>
                    </a:schemeClr>
                  </a:outerShdw>
                </a:effectLst>
                <a:latin typeface="+mn-lt"/>
                <a:ea typeface="+mn-ea"/>
              </a:rPr>
              <a:t>课 世界殖民体系的瓦解与新兴国家的发展</a:t>
            </a:r>
            <a:endParaRPr lang="zh-CN" altLang="en-US" sz="4000">
              <a:effectLst>
                <a:outerShdw blurRad="38100" dist="19050" dir="2700000" algn="tl" rotWithShape="0">
                  <a:schemeClr val="dk1">
                    <a:alpha val="40000"/>
                  </a:schemeClr>
                </a:outerShdw>
              </a:effectLst>
              <a:latin typeface="+mn-lt"/>
              <a:ea typeface="+mn-ea"/>
            </a:endParaRPr>
          </a:p>
        </p:txBody>
      </p:sp>
      <p:sp>
        <p:nvSpPr>
          <p:cNvPr id="17410" name="矩形 2"/>
          <p:cNvSpPr>
            <a:spLocks noChangeArrowheads="1"/>
          </p:cNvSpPr>
          <p:nvPr/>
        </p:nvSpPr>
        <p:spPr bwMode="auto">
          <a:xfrm>
            <a:off x="1143000" y="2911475"/>
            <a:ext cx="10444163" cy="1798638"/>
          </a:xfrm>
          <a:prstGeom prst="rect">
            <a:avLst/>
          </a:prstGeom>
          <a:noFill/>
          <a:ln w="9525">
            <a:noFill/>
            <a:miter lim="800000"/>
          </a:ln>
        </p:spPr>
        <p:txBody>
          <a:bodyPr>
            <a:spAutoFit/>
          </a:bodyPr>
          <a:lstStyle/>
          <a:p>
            <a:pPr algn="just"/>
            <a:r>
              <a:rPr lang="zh-CN" altLang="zh-CN" sz="4000" b="1">
                <a:solidFill>
                  <a:srgbClr val="000000"/>
                </a:solidFill>
                <a:latin typeface="Calibri" panose="020f0502020204030204" pitchFamily="34" charset="0"/>
                <a:cs typeface="Times New Roman" panose="02020603050405020304" pitchFamily="18" charset="0"/>
              </a:rPr>
              <a:t>【课标要求】</a:t>
            </a:r>
            <a:endParaRPr lang="en-US" altLang="zh-CN" sz="4000" b="1">
              <a:solidFill>
                <a:srgbClr val="000000"/>
              </a:solidFill>
              <a:latin typeface="Calibri" panose="020f0502020204030204" pitchFamily="34" charset="0"/>
              <a:cs typeface="Times New Roman" panose="02020603050405020304" pitchFamily="18" charset="0"/>
            </a:endParaRPr>
          </a:p>
          <a:p>
            <a:pPr algn="just"/>
            <a:r>
              <a:rPr lang="en-US" altLang="zh-CN" sz="4000" b="1">
                <a:solidFill>
                  <a:srgbClr val="000000"/>
                </a:solidFill>
                <a:latin typeface="Calibri" panose="020f0502020204030204" pitchFamily="34" charset="0"/>
                <a:cs typeface="Times New Roman" panose="02020603050405020304" pitchFamily="18" charset="0"/>
              </a:rPr>
              <a:t>         </a:t>
            </a:r>
            <a:r>
              <a:rPr lang="zh-CN" altLang="zh-CN" sz="3200" b="1">
                <a:solidFill>
                  <a:srgbClr val="000000"/>
                </a:solidFill>
                <a:latin typeface="Calibri" panose="020f0502020204030204" pitchFamily="34" charset="0"/>
                <a:cs typeface="Times New Roman" panose="02020603050405020304" pitchFamily="18" charset="0"/>
              </a:rPr>
              <a:t>通过本单元学习</a:t>
            </a:r>
            <a:r>
              <a:rPr lang="zh-CN" altLang="en-US" sz="3200" b="1">
                <a:solidFill>
                  <a:srgbClr val="000000"/>
                </a:solidFill>
                <a:latin typeface="Calibri" panose="020f0502020204030204" pitchFamily="34" charset="0"/>
                <a:cs typeface="Times New Roman" panose="02020603050405020304" pitchFamily="18" charset="0"/>
              </a:rPr>
              <a:t>了解第二次世界大战后世界发生的各种新变化和面临的问题与挑战</a:t>
            </a:r>
            <a:endParaRPr lang="zh-CN" altLang="en-US" sz="3200" b="1">
              <a:solidFill>
                <a:srgbClr val="000000"/>
              </a:solidFill>
              <a:latin typeface="Calibri" panose="020f0502020204030204" pitchFamily="34" charset="0"/>
              <a:cs typeface="Times New Roman" panose="02020603050405020304" pitchFamily="18" charset="0"/>
            </a:endParaRPr>
          </a:p>
        </p:txBody>
      </p:sp>
    </p:spTree>
    <p:custDataLst>
      <p:tags r:id="rId3"/>
    </p:custDataLst>
  </p:cSld>
  <p:clrMapOvr>
    <a:masterClrMapping/>
  </p:clrMapOvr>
  <p:transition/>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10" name="文本框 9"/>
          <p:cNvSpPr txBox="1"/>
          <p:nvPr/>
        </p:nvSpPr>
        <p:spPr>
          <a:xfrm>
            <a:off x="382267" y="664075"/>
            <a:ext cx="11655188" cy="905889"/>
          </a:xfrm>
          <a:prstGeom prst="rect">
            <a:avLst/>
          </a:prstGeom>
          <a:noFill/>
        </p:spPr>
        <p:txBody>
          <a:bodyPr>
            <a:spAutoFit/>
            <a:scene3d>
              <a:camera prst="orthographicFront"/>
              <a:lightRig rig="threePt" dir="t"/>
            </a:scene3d>
          </a:bodyPr>
          <a:lstStyle>
            <a:defPPr>
              <a:defRPr lang="zh-CN"/>
            </a:defPPr>
            <a:lvl1pPr algn="ctr">
              <a:lnSpc>
                <a:spcPct val="150000"/>
              </a:lnSpc>
              <a:defRPr sz="4000" b="1">
                <a:effectLst>
                  <a:outerShdw blurRad="38100" dist="19050" dir="2700000" algn="tl" rotWithShape="0">
                    <a:schemeClr val="dk1">
                      <a:alpha val="40000"/>
                    </a:schemeClr>
                  </a:outerShdw>
                </a:effectLst>
              </a:defRPr>
            </a:lvl1pPr>
          </a:lstStyle>
          <a:p>
            <a:pPr fontAlgn="auto">
              <a:spcBef>
                <a:spcPct val="0"/>
              </a:spcBef>
              <a:spcAft>
                <a:spcPct val="0"/>
              </a:spcAft>
              <a:defRPr/>
            </a:pPr>
            <a:r>
              <a:rPr lang="zh-CN" altLang="en-US">
                <a:latin typeface="+mn-lt"/>
                <a:ea typeface="+mn-ea"/>
              </a:rPr>
              <a:t>第</a:t>
            </a:r>
            <a:r>
              <a:rPr lang="en-US" altLang="zh-CN">
                <a:latin typeface="+mn-lt"/>
                <a:ea typeface="+mn-ea"/>
              </a:rPr>
              <a:t>21</a:t>
            </a:r>
            <a:r>
              <a:rPr lang="zh-CN" altLang="en-US">
                <a:latin typeface="+mn-lt"/>
                <a:ea typeface="+mn-ea"/>
              </a:rPr>
              <a:t>课 世界殖民体系的瓦解与新兴国家的发展</a:t>
            </a:r>
            <a:endParaRPr lang="zh-CN" altLang="en-US">
              <a:latin typeface="+mn-lt"/>
              <a:ea typeface="+mn-ea"/>
            </a:endParaRPr>
          </a:p>
        </p:txBody>
      </p:sp>
      <p:sp>
        <p:nvSpPr>
          <p:cNvPr id="19458" name="矩形 1"/>
          <p:cNvSpPr>
            <a:spLocks noChangeArrowheads="1"/>
          </p:cNvSpPr>
          <p:nvPr/>
        </p:nvSpPr>
        <p:spPr bwMode="auto">
          <a:xfrm>
            <a:off x="182563" y="2728913"/>
            <a:ext cx="11150600" cy="2408237"/>
          </a:xfrm>
          <a:prstGeom prst="rect">
            <a:avLst/>
          </a:prstGeom>
          <a:noFill/>
          <a:ln w="9525">
            <a:noFill/>
            <a:miter lim="800000"/>
          </a:ln>
        </p:spPr>
        <p:txBody>
          <a:bodyPr>
            <a:spAutoFit/>
          </a:bodyPr>
          <a:lstStyle/>
          <a:p>
            <a:pPr indent="200025"/>
            <a:r>
              <a:rPr lang="zh-CN" altLang="en-US" sz="3200" b="1">
                <a:solidFill>
                  <a:srgbClr val="000000"/>
                </a:solidFill>
                <a:latin typeface="黑体" panose="02010609060101010101" pitchFamily="49" charset="-122"/>
                <a:ea typeface="黑体" panose="02010609060101010101" pitchFamily="49" charset="-122"/>
                <a:cs typeface="Times New Roman" panose="02020603050405020304" pitchFamily="18" charset="0"/>
              </a:rPr>
              <a:t>   </a:t>
            </a:r>
            <a:r>
              <a:rPr lang="zh-CN" altLang="en-US" sz="4000" b="1">
                <a:solidFill>
                  <a:srgbClr val="000000"/>
                </a:solidFill>
                <a:latin typeface="黑体" panose="02010609060101010101" pitchFamily="49" charset="-122"/>
                <a:ea typeface="黑体" panose="02010609060101010101" pitchFamily="49" charset="-122"/>
                <a:cs typeface="Times New Roman" panose="02020603050405020304" pitchFamily="18" charset="0"/>
              </a:rPr>
              <a:t>一、</a:t>
            </a:r>
            <a:r>
              <a:rPr lang="zh-CN" altLang="zh-CN" sz="4000" b="1">
                <a:solidFill>
                  <a:srgbClr val="000000"/>
                </a:solidFill>
                <a:latin typeface="黑体" panose="02010609060101010101" pitchFamily="49" charset="-122"/>
                <a:ea typeface="黑体" panose="02010609060101010101" pitchFamily="49" charset="-122"/>
                <a:cs typeface="Times New Roman" panose="02020603050405020304" pitchFamily="18" charset="0"/>
              </a:rPr>
              <a:t>世界殖民体系的</a:t>
            </a:r>
            <a:r>
              <a:rPr lang="zh-CN" altLang="en-US" sz="4000" b="1">
                <a:solidFill>
                  <a:srgbClr val="000000"/>
                </a:solidFill>
                <a:latin typeface="黑体" panose="02010609060101010101" pitchFamily="49" charset="-122"/>
                <a:ea typeface="黑体" panose="02010609060101010101" pitchFamily="49" charset="-122"/>
                <a:cs typeface="Times New Roman" panose="02020603050405020304" pitchFamily="18" charset="0"/>
              </a:rPr>
              <a:t>瓦解 </a:t>
            </a:r>
            <a:endParaRPr lang="zh-CN" altLang="en-US" sz="4000" b="1">
              <a:solidFill>
                <a:srgbClr val="000000"/>
              </a:solidFill>
              <a:latin typeface="黑体" panose="02010609060101010101" pitchFamily="49" charset="-122"/>
              <a:ea typeface="黑体" panose="02010609060101010101" pitchFamily="49" charset="-122"/>
              <a:cs typeface="Times New Roman" panose="02020603050405020304" pitchFamily="18" charset="0"/>
            </a:endParaRPr>
          </a:p>
          <a:p>
            <a:pPr indent="200025"/>
            <a:endParaRPr lang="en-US" altLang="zh-CN" sz="4000" b="1">
              <a:solidFill>
                <a:srgbClr val="000000"/>
              </a:solidFill>
              <a:latin typeface="黑体" panose="02010609060101010101" pitchFamily="49" charset="-122"/>
              <a:ea typeface="黑体" panose="02010609060101010101" pitchFamily="49" charset="-122"/>
              <a:cs typeface="Times New Roman" panose="02020603050405020304" pitchFamily="18" charset="0"/>
            </a:endParaRPr>
          </a:p>
          <a:p>
            <a:pPr indent="200025"/>
            <a:r>
              <a:rPr lang="zh-CN" altLang="en-US" sz="4000" b="1">
                <a:solidFill>
                  <a:srgbClr val="000000"/>
                </a:solidFill>
                <a:latin typeface="黑体" panose="02010609060101010101" pitchFamily="49" charset="-122"/>
                <a:ea typeface="黑体" panose="02010609060101010101" pitchFamily="49" charset="-122"/>
                <a:cs typeface="Times New Roman" panose="02020603050405020304" pitchFamily="18" charset="0"/>
              </a:rPr>
              <a:t>  </a:t>
            </a:r>
            <a:r>
              <a:rPr lang="zh-CN" altLang="zh-CN" sz="4000" b="1">
                <a:solidFill>
                  <a:srgbClr val="000000"/>
                </a:solidFill>
                <a:latin typeface="黑体" panose="02010609060101010101" pitchFamily="49" charset="-122"/>
                <a:ea typeface="黑体" panose="02010609060101010101" pitchFamily="49" charset="-122"/>
                <a:cs typeface="Times New Roman" panose="02020603050405020304" pitchFamily="18" charset="0"/>
              </a:rPr>
              <a:t>二、</a:t>
            </a:r>
            <a:r>
              <a:rPr lang="zh-CN" altLang="en-US" sz="4000" b="1">
                <a:solidFill>
                  <a:srgbClr val="000000"/>
                </a:solidFill>
                <a:latin typeface="黑体" panose="02010609060101010101" pitchFamily="49" charset="-122"/>
                <a:ea typeface="黑体" panose="02010609060101010101" pitchFamily="49" charset="-122"/>
                <a:cs typeface="Times New Roman" panose="02020603050405020304" pitchFamily="18" charset="0"/>
              </a:rPr>
              <a:t>新兴国家的发展</a:t>
            </a:r>
            <a:r>
              <a:rPr lang="en-US" altLang="zh-CN" sz="4000" b="1">
                <a:solidFill>
                  <a:srgbClr val="000000"/>
                </a:solidFill>
                <a:latin typeface="黑体" panose="02010609060101010101" pitchFamily="49" charset="-122"/>
                <a:ea typeface="黑体" panose="02010609060101010101" pitchFamily="49" charset="-122"/>
                <a:cs typeface="Times New Roman" panose="02020603050405020304" pitchFamily="18" charset="0"/>
              </a:rPr>
              <a:t>    </a:t>
            </a:r>
            <a:endParaRPr lang="en-US" altLang="zh-CN" sz="4000" b="1">
              <a:solidFill>
                <a:srgbClr val="000000"/>
              </a:solidFill>
              <a:latin typeface="黑体" panose="02010609060101010101" pitchFamily="49" charset="-122"/>
              <a:ea typeface="黑体" panose="02010609060101010101" pitchFamily="49" charset="-122"/>
              <a:cs typeface="Times New Roman" panose="02020603050405020304" pitchFamily="18" charset="0"/>
            </a:endParaRPr>
          </a:p>
          <a:p>
            <a:pPr indent="200025"/>
            <a:r>
              <a:rPr lang="zh-CN" altLang="en-US" sz="3200" b="1">
                <a:solidFill>
                  <a:srgbClr val="000000"/>
                </a:solidFill>
                <a:ea typeface="黑体" panose="02010609060101010101" pitchFamily="49" charset="-122"/>
                <a:cs typeface="Times New Roman" panose="02020603050405020304" pitchFamily="18" charset="0"/>
              </a:rPr>
              <a:t>                                                  </a:t>
            </a:r>
            <a:endParaRPr lang="zh-CN" altLang="zh-CN" sz="3200" b="1">
              <a:solidFill>
                <a:srgbClr val="000000"/>
              </a:solidFill>
              <a:ea typeface="黑体" panose="02010609060101010101" pitchFamily="49" charset="-122"/>
              <a:cs typeface="Times New Roman" panose="02020603050405020304" pitchFamily="18" charset="0"/>
            </a:endParaRPr>
          </a:p>
        </p:txBody>
      </p:sp>
    </p:spTree>
  </p:cSld>
  <p:clrMapOvr>
    <a:masterClrMapping/>
  </p:clrMapOvr>
  <p:transition/>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62" name="Freeform 5"/>
          <p:cNvSpPr/>
          <p:nvPr/>
        </p:nvSpPr>
        <p:spPr bwMode="auto">
          <a:xfrm>
            <a:off x="609344" y="1600200"/>
            <a:ext cx="1422656" cy="3048544"/>
          </a:xfrm>
          <a:custGeom>
            <a:gdLst>
              <a:gd name="T0" fmla="*/ 3349 w 3349"/>
              <a:gd name="T1" fmla="*/ 2902 h 3868"/>
              <a:gd name="T2" fmla="*/ 1675 w 3349"/>
              <a:gd name="T3" fmla="*/ 3868 h 3868"/>
              <a:gd name="T4" fmla="*/ 0 w 3349"/>
              <a:gd name="T5" fmla="*/ 2902 h 3868"/>
              <a:gd name="T6" fmla="*/ 0 w 3349"/>
              <a:gd name="T7" fmla="*/ 966 h 3868"/>
              <a:gd name="T8" fmla="*/ 1675 w 3349"/>
              <a:gd name="T9" fmla="*/ 0 h 3868"/>
              <a:gd name="T10" fmla="*/ 3349 w 3349"/>
              <a:gd name="T11" fmla="*/ 966 h 3868"/>
              <a:gd name="T12" fmla="*/ 3349 w 3349"/>
              <a:gd name="T13" fmla="*/ 2902 h 3868"/>
            </a:gdLst>
            <a:cxnLst>
              <a:cxn ang="0">
                <a:pos x="T0" y="T1"/>
              </a:cxn>
              <a:cxn ang="0">
                <a:pos x="T2" y="T3"/>
              </a:cxn>
              <a:cxn ang="0">
                <a:pos x="T4" y="T5"/>
              </a:cxn>
              <a:cxn ang="0">
                <a:pos x="T6" y="T7"/>
              </a:cxn>
              <a:cxn ang="0">
                <a:pos x="T8" y="T9"/>
              </a:cxn>
              <a:cxn ang="0">
                <a:pos x="T10" y="T11"/>
              </a:cxn>
              <a:cxn ang="0">
                <a:pos x="T12" y="T13"/>
              </a:cxn>
            </a:cxnLst>
            <a:rect l="0" t="0" r="r" b="b"/>
            <a:pathLst>
              <a:path w="3349" h="3867">
                <a:moveTo>
                  <a:pt x="3349" y="2902"/>
                </a:moveTo>
                <a:lnTo>
                  <a:pt x="1675" y="3868"/>
                </a:lnTo>
                <a:lnTo>
                  <a:pt x="0" y="2902"/>
                </a:lnTo>
                <a:lnTo>
                  <a:pt x="0" y="966"/>
                </a:lnTo>
                <a:lnTo>
                  <a:pt x="1675" y="0"/>
                </a:lnTo>
                <a:lnTo>
                  <a:pt x="3349" y="966"/>
                </a:lnTo>
                <a:lnTo>
                  <a:pt x="3349" y="2902"/>
                </a:lnTo>
                <a:close/>
              </a:path>
            </a:pathLst>
          </a:custGeom>
          <a:solidFill>
            <a:schemeClr val="bg1">
              <a:lumMod val="75000"/>
            </a:schemeClr>
          </a:solidFill>
          <a:ln>
            <a:noFill/>
          </a:ln>
          <a:effectLst>
            <a:innerShdw blurRad="190500" dist="50800" dir="13500000">
              <a:prstClr val="black">
                <a:alpha val="42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429" tIns="45715" rIns="91429" bIns="45715" anchor="ctr"/>
          <a:lstStyle/>
          <a:p>
            <a:pPr algn="ctr">
              <a:defRPr/>
            </a:pPr>
            <a:endParaRPr lang="zh-CN" altLang="en-US" noProof="1"/>
          </a:p>
        </p:txBody>
      </p:sp>
      <p:sp>
        <p:nvSpPr>
          <p:cNvPr id="49218" name="TextBox 93"/>
          <p:cNvSpPr txBox="1">
            <a:spLocks noChangeArrowheads="1"/>
          </p:cNvSpPr>
          <p:nvPr/>
        </p:nvSpPr>
        <p:spPr bwMode="auto">
          <a:xfrm>
            <a:off x="357188" y="0"/>
            <a:ext cx="10871200" cy="922020"/>
          </a:xfrm>
          <a:prstGeom prst="rect">
            <a:avLst/>
          </a:prstGeom>
          <a:noFill/>
          <a:ln w="9525">
            <a:noFill/>
            <a:miter lim="800000"/>
          </a:ln>
        </p:spPr>
        <p:txBody>
          <a:bodyPr>
            <a:spAutoFit/>
          </a:bodyPr>
          <a:lstStyle/>
          <a:p>
            <a:pPr>
              <a:lnSpc>
                <a:spcPct val="150000"/>
              </a:lnSpc>
              <a:buFont typeface="Arial" panose="020b0604020202020204" pitchFamily="34" charset="0"/>
              <a:buNone/>
            </a:pPr>
            <a:r>
              <a:rPr lang="zh-CN" altLang="en-US" sz="3600" b="1">
                <a:solidFill>
                  <a:srgbClr val="FF3300"/>
                </a:solidFill>
                <a:latin typeface="黑体" panose="02010609060101010101" pitchFamily="49" charset="-122"/>
                <a:ea typeface="黑体" panose="02010609060101010101" pitchFamily="49" charset="-122"/>
                <a:sym typeface="宋体" panose="02010600030101010101" pitchFamily="2" charset="-122"/>
              </a:rPr>
              <a:t>（一）、</a:t>
            </a:r>
            <a:r>
              <a:rPr lang="zh-CN" altLang="zh-CN" sz="3600" b="1">
                <a:solidFill>
                  <a:srgbClr val="FF3300"/>
                </a:solidFill>
                <a:latin typeface="方正兰亭细黑_GBK"/>
              </a:rPr>
              <a:t>世界</a:t>
            </a:r>
            <a:r>
              <a:rPr lang="zh-CN" altLang="en-US" sz="3600" b="1">
                <a:solidFill>
                  <a:srgbClr val="FF3300"/>
                </a:solidFill>
                <a:latin typeface="方正兰亭细黑_GBK"/>
                <a:ea typeface="方正兰亭细黑_GBK"/>
                <a:cs typeface="方正兰亭细黑_GBK"/>
              </a:rPr>
              <a:t>殖民体系瓦解的表现</a:t>
            </a:r>
            <a:endParaRPr lang="en-US" altLang="zh-CN" sz="3600" b="1">
              <a:solidFill>
                <a:srgbClr val="FF3300"/>
              </a:solidFill>
              <a:latin typeface="方正兰亭细黑_GBK"/>
              <a:ea typeface="方正兰亭细黑_GBK"/>
              <a:cs typeface="方正兰亭细黑_GBK"/>
            </a:endParaRPr>
          </a:p>
        </p:txBody>
      </p:sp>
      <p:sp>
        <p:nvSpPr>
          <p:cNvPr id="25605" name="文本框 9218"/>
          <p:cNvSpPr txBox="1">
            <a:spLocks noChangeArrowheads="1"/>
          </p:cNvSpPr>
          <p:nvPr/>
        </p:nvSpPr>
        <p:spPr bwMode="auto">
          <a:xfrm>
            <a:off x="2235200" y="1905000"/>
            <a:ext cx="3478213" cy="342900"/>
          </a:xfrm>
          <a:prstGeom prst="rect">
            <a:avLst/>
          </a:prstGeom>
          <a:solidFill>
            <a:srgbClr val="FFFFFF"/>
          </a:solidFill>
          <a:ln w="9525">
            <a:noFill/>
            <a:miter lim="800000"/>
          </a:ln>
        </p:spPr>
        <p:txBody>
          <a:bodyPr lIns="0" tIns="0" rIns="0" bIns="0"/>
          <a:lstStyle/>
          <a:p>
            <a:pPr eaLnBrk="0" hangingPunct="0">
              <a:buFont typeface="Arial" panose="020b0604020202020204" pitchFamily="34" charset="0"/>
              <a:buNone/>
            </a:pPr>
            <a:endParaRPr lang="zh-CN" altLang="en-US" sz="3200" b="1">
              <a:latin typeface="Times New Roman" panose="02020603050405020304" pitchFamily="18" charset="0"/>
            </a:endParaRPr>
          </a:p>
        </p:txBody>
      </p:sp>
      <p:sp>
        <p:nvSpPr>
          <p:cNvPr id="25606" name="文本框 9219"/>
          <p:cNvSpPr txBox="1">
            <a:spLocks noChangeArrowheads="1"/>
          </p:cNvSpPr>
          <p:nvPr/>
        </p:nvSpPr>
        <p:spPr bwMode="auto">
          <a:xfrm>
            <a:off x="2287588" y="2895600"/>
            <a:ext cx="3503612" cy="307975"/>
          </a:xfrm>
          <a:prstGeom prst="rect">
            <a:avLst/>
          </a:prstGeom>
          <a:solidFill>
            <a:srgbClr val="FFFFFF"/>
          </a:solidFill>
          <a:ln w="9525">
            <a:noFill/>
            <a:miter lim="800000"/>
          </a:ln>
        </p:spPr>
        <p:txBody>
          <a:bodyPr lIns="0" tIns="0" rIns="0" bIns="0"/>
          <a:lstStyle/>
          <a:p>
            <a:pPr eaLnBrk="0" hangingPunct="0">
              <a:buFont typeface="Arial" panose="020b0604020202020204" pitchFamily="34" charset="0"/>
              <a:buNone/>
            </a:pPr>
            <a:r>
              <a:rPr lang="zh-CN" altLang="en-US" sz="3200" b="1">
                <a:latin typeface="Times New Roman" panose="02020603050405020304" pitchFamily="18" charset="0"/>
                <a:ea typeface="黑体" panose="02010609060101010101" pitchFamily="49" charset="-122"/>
              </a:rPr>
              <a:t>非洲</a:t>
            </a:r>
            <a:r>
              <a:rPr lang="zh-CN" altLang="en-US" sz="3200" b="1">
                <a:latin typeface="Times New Roman" panose="02020603050405020304" pitchFamily="18" charset="0"/>
                <a:ea typeface="黑体" panose="02010609060101010101" pitchFamily="49" charset="-122"/>
                <a:sym typeface="宋体" panose="02010600030101010101" pitchFamily="2" charset="-122"/>
              </a:rPr>
              <a:t>殖民体系崩溃</a:t>
            </a:r>
            <a:endParaRPr lang="zh-CN" altLang="en-US" sz="3200" b="1">
              <a:latin typeface="Times New Roman" panose="02020603050405020304" pitchFamily="18" charset="0"/>
              <a:ea typeface="黑体" panose="02010609060101010101" pitchFamily="49" charset="-122"/>
              <a:sym typeface="宋体" panose="02010600030101010101" pitchFamily="2" charset="-122"/>
            </a:endParaRPr>
          </a:p>
        </p:txBody>
      </p:sp>
      <p:sp>
        <p:nvSpPr>
          <p:cNvPr id="25607" name="文本框 9229"/>
          <p:cNvSpPr txBox="1">
            <a:spLocks noChangeArrowheads="1"/>
          </p:cNvSpPr>
          <p:nvPr/>
        </p:nvSpPr>
        <p:spPr bwMode="auto">
          <a:xfrm>
            <a:off x="5778500" y="1851025"/>
            <a:ext cx="4470400" cy="579438"/>
          </a:xfrm>
          <a:prstGeom prst="rect">
            <a:avLst/>
          </a:prstGeom>
          <a:solidFill>
            <a:srgbClr val="0033CC"/>
          </a:solidFill>
          <a:ln w="9525">
            <a:noFill/>
            <a:miter lim="800000"/>
          </a:ln>
        </p:spPr>
        <p:txBody>
          <a:bodyPr>
            <a:spAutoFit/>
          </a:bodyPr>
          <a:lstStyle/>
          <a:p>
            <a:pPr>
              <a:spcBef>
                <a:spcPct val="50000"/>
              </a:spcBef>
              <a:buFont typeface="Arial" panose="020b0604020202020204" pitchFamily="34" charset="0"/>
              <a:buNone/>
            </a:pPr>
            <a:r>
              <a:rPr lang="zh-CN" altLang="en-US" sz="3200" b="1">
                <a:solidFill>
                  <a:srgbClr val="FFFF00"/>
                </a:solidFill>
                <a:latin typeface="Times New Roman" panose="02020603050405020304" pitchFamily="18" charset="0"/>
              </a:rPr>
              <a:t>以印度为例</a:t>
            </a:r>
            <a:endParaRPr lang="zh-CN" altLang="en-US" sz="3200" b="1">
              <a:solidFill>
                <a:srgbClr val="FFFF00"/>
              </a:solidFill>
              <a:latin typeface="Times New Roman" panose="02020603050405020304" pitchFamily="18" charset="0"/>
            </a:endParaRPr>
          </a:p>
        </p:txBody>
      </p:sp>
      <p:sp>
        <p:nvSpPr>
          <p:cNvPr id="25608" name="文本框 9229"/>
          <p:cNvSpPr txBox="1">
            <a:spLocks noChangeArrowheads="1"/>
          </p:cNvSpPr>
          <p:nvPr/>
        </p:nvSpPr>
        <p:spPr bwMode="auto">
          <a:xfrm>
            <a:off x="5892800" y="2895600"/>
            <a:ext cx="5486400" cy="579438"/>
          </a:xfrm>
          <a:prstGeom prst="rect">
            <a:avLst/>
          </a:prstGeom>
          <a:solidFill>
            <a:srgbClr val="0033CC"/>
          </a:solidFill>
          <a:ln w="9525">
            <a:noFill/>
            <a:miter lim="800000"/>
          </a:ln>
        </p:spPr>
        <p:txBody>
          <a:bodyPr>
            <a:spAutoFit/>
          </a:bodyPr>
          <a:lstStyle/>
          <a:p>
            <a:pPr>
              <a:spcBef>
                <a:spcPct val="50000"/>
              </a:spcBef>
              <a:buClr>
                <a:schemeClr val="bg1"/>
              </a:buClr>
              <a:buFont typeface="Arial" panose="020b0604020202020204" pitchFamily="34" charset="0"/>
              <a:buNone/>
            </a:pPr>
            <a:r>
              <a:rPr lang="zh-CN" altLang="en-US" sz="3200" b="1">
                <a:solidFill>
                  <a:srgbClr val="FFFF00"/>
                </a:solidFill>
                <a:latin typeface="Times New Roman" panose="02020603050405020304" pitchFamily="18" charset="0"/>
              </a:rPr>
              <a:t>以埃及、阿尔及利亚为例</a:t>
            </a:r>
            <a:endParaRPr lang="zh-CN" altLang="en-US" sz="3200" b="1">
              <a:solidFill>
                <a:srgbClr val="FFFF00"/>
              </a:solidFill>
              <a:latin typeface="Times New Roman" panose="02020603050405020304" pitchFamily="18" charset="0"/>
            </a:endParaRPr>
          </a:p>
        </p:txBody>
      </p:sp>
      <p:sp>
        <p:nvSpPr>
          <p:cNvPr id="25609" name="文本框 3"/>
          <p:cNvSpPr txBox="1">
            <a:spLocks noChangeArrowheads="1"/>
          </p:cNvSpPr>
          <p:nvPr/>
        </p:nvSpPr>
        <p:spPr bwMode="auto">
          <a:xfrm>
            <a:off x="2336800" y="3733800"/>
            <a:ext cx="4318000" cy="309563"/>
          </a:xfrm>
          <a:prstGeom prst="rect">
            <a:avLst/>
          </a:prstGeom>
          <a:solidFill>
            <a:srgbClr val="FFFFFF"/>
          </a:solidFill>
          <a:ln w="9525">
            <a:noFill/>
            <a:miter lim="800000"/>
          </a:ln>
        </p:spPr>
        <p:txBody>
          <a:bodyPr lIns="0" tIns="0" rIns="0" bIns="0"/>
          <a:lstStyle/>
          <a:p>
            <a:pPr eaLnBrk="0" hangingPunct="0">
              <a:buClr>
                <a:schemeClr val="bg1"/>
              </a:buClr>
              <a:buFont typeface="Arial" panose="020b0604020202020204" pitchFamily="34" charset="0"/>
              <a:buNone/>
            </a:pPr>
            <a:r>
              <a:rPr lang="zh-CN" altLang="en-US" sz="3200" b="1">
                <a:latin typeface="Times New Roman" panose="02020603050405020304" pitchFamily="18" charset="0"/>
                <a:ea typeface="黑体" panose="02010609060101010101" pitchFamily="49" charset="-122"/>
              </a:rPr>
              <a:t>拉丁美洲</a:t>
            </a:r>
            <a:r>
              <a:rPr lang="zh-CN" altLang="en-US" sz="3200" b="1">
                <a:latin typeface="Times New Roman" panose="02020603050405020304" pitchFamily="18" charset="0"/>
                <a:ea typeface="黑体" panose="02010609060101010101" pitchFamily="49" charset="-122"/>
                <a:sym typeface="宋体" panose="02010600030101010101" pitchFamily="2" charset="-122"/>
              </a:rPr>
              <a:t>殖民体系摧毁</a:t>
            </a:r>
            <a:endParaRPr lang="zh-CN" altLang="en-US" sz="3200" b="1">
              <a:latin typeface="Times New Roman" panose="02020603050405020304" pitchFamily="18" charset="0"/>
              <a:ea typeface="黑体" panose="02010609060101010101" pitchFamily="49" charset="-122"/>
              <a:sym typeface="宋体" panose="02010600030101010101" pitchFamily="2" charset="-122"/>
            </a:endParaRPr>
          </a:p>
        </p:txBody>
      </p:sp>
      <p:sp>
        <p:nvSpPr>
          <p:cNvPr id="25610" name="文本框 9229"/>
          <p:cNvSpPr txBox="1">
            <a:spLocks noChangeArrowheads="1"/>
          </p:cNvSpPr>
          <p:nvPr/>
        </p:nvSpPr>
        <p:spPr bwMode="auto">
          <a:xfrm>
            <a:off x="6731000" y="3733800"/>
            <a:ext cx="4470400" cy="579438"/>
          </a:xfrm>
          <a:prstGeom prst="rect">
            <a:avLst/>
          </a:prstGeom>
          <a:solidFill>
            <a:srgbClr val="0033CC"/>
          </a:solidFill>
          <a:ln w="9525">
            <a:noFill/>
            <a:miter lim="800000"/>
          </a:ln>
        </p:spPr>
        <p:txBody>
          <a:bodyPr>
            <a:spAutoFit/>
          </a:bodyPr>
          <a:lstStyle/>
          <a:p>
            <a:pPr>
              <a:spcBef>
                <a:spcPct val="50000"/>
              </a:spcBef>
              <a:buClr>
                <a:schemeClr val="bg1"/>
              </a:buClr>
              <a:buFont typeface="Arial" panose="020b0604020202020204" pitchFamily="34" charset="0"/>
              <a:buNone/>
            </a:pPr>
            <a:r>
              <a:rPr lang="zh-CN" altLang="en-US" sz="3200" b="1">
                <a:solidFill>
                  <a:srgbClr val="FFFF00"/>
                </a:solidFill>
                <a:latin typeface="Times New Roman" panose="02020603050405020304" pitchFamily="18" charset="0"/>
              </a:rPr>
              <a:t>以古巴、巴拿马为例</a:t>
            </a:r>
            <a:endParaRPr lang="zh-CN" altLang="en-US" sz="3200" b="1">
              <a:solidFill>
                <a:srgbClr val="FFFF00"/>
              </a:solidFill>
              <a:latin typeface="Times New Roman" panose="02020603050405020304" pitchFamily="18" charset="0"/>
            </a:endParaRPr>
          </a:p>
        </p:txBody>
      </p:sp>
      <p:sp>
        <p:nvSpPr>
          <p:cNvPr id="49226" name="TextBox 93"/>
          <p:cNvSpPr txBox="1">
            <a:spLocks noChangeArrowheads="1"/>
          </p:cNvSpPr>
          <p:nvPr/>
        </p:nvSpPr>
        <p:spPr bwMode="auto">
          <a:xfrm>
            <a:off x="812800" y="2743200"/>
            <a:ext cx="1219200" cy="823913"/>
          </a:xfrm>
          <a:prstGeom prst="rect">
            <a:avLst/>
          </a:prstGeom>
          <a:solidFill>
            <a:srgbClr val="CCFFCC"/>
          </a:solidFill>
          <a:ln w="9525">
            <a:noFill/>
            <a:miter lim="800000"/>
          </a:ln>
        </p:spPr>
        <p:txBody>
          <a:bodyPr>
            <a:spAutoFit/>
          </a:bodyPr>
          <a:lstStyle/>
          <a:p>
            <a:pPr>
              <a:lnSpc>
                <a:spcPct val="150000"/>
              </a:lnSpc>
              <a:buFont typeface="Arial" panose="020b0604020202020204" pitchFamily="34" charset="0"/>
              <a:buNone/>
            </a:pPr>
            <a:r>
              <a:rPr lang="en-US" altLang="zh-CN" sz="3200" b="1">
                <a:solidFill>
                  <a:srgbClr val="FF0000"/>
                </a:solidFill>
                <a:latin typeface="黑体" panose="02010609060101010101" pitchFamily="49" charset="-122"/>
                <a:ea typeface="黑体" panose="02010609060101010101" pitchFamily="49" charset="-122"/>
                <a:sym typeface="宋体" panose="02010600030101010101" pitchFamily="2" charset="-122"/>
              </a:rPr>
              <a:t>2</a:t>
            </a:r>
            <a:r>
              <a:rPr lang="zh-CN" altLang="en-US" sz="3200" b="1">
                <a:solidFill>
                  <a:srgbClr val="FF0000"/>
                </a:solidFill>
                <a:latin typeface="黑体" panose="02010609060101010101" pitchFamily="49" charset="-122"/>
                <a:ea typeface="黑体" panose="02010609060101010101" pitchFamily="49" charset="-122"/>
                <a:sym typeface="宋体" panose="02010600030101010101" pitchFamily="2" charset="-122"/>
              </a:rPr>
              <a:t>、</a:t>
            </a:r>
            <a:endParaRPr lang="zh-CN" altLang="en-US" sz="3200" b="1">
              <a:solidFill>
                <a:srgbClr val="FF0000"/>
              </a:solidFill>
              <a:latin typeface="方正兰亭细黑_GBK"/>
              <a:ea typeface="方正兰亭细黑_GBK"/>
              <a:cs typeface="方正兰亭细黑_GBK"/>
            </a:endParaRPr>
          </a:p>
        </p:txBody>
      </p:sp>
      <p:sp>
        <p:nvSpPr>
          <p:cNvPr id="49227" name="TextBox 93"/>
          <p:cNvSpPr txBox="1">
            <a:spLocks noChangeArrowheads="1"/>
          </p:cNvSpPr>
          <p:nvPr/>
        </p:nvSpPr>
        <p:spPr bwMode="auto">
          <a:xfrm>
            <a:off x="812800" y="1752600"/>
            <a:ext cx="1219200" cy="823913"/>
          </a:xfrm>
          <a:prstGeom prst="rect">
            <a:avLst/>
          </a:prstGeom>
          <a:solidFill>
            <a:srgbClr val="CCFFCC"/>
          </a:solidFill>
          <a:ln w="9525">
            <a:noFill/>
            <a:miter lim="800000"/>
          </a:ln>
        </p:spPr>
        <p:txBody>
          <a:bodyPr>
            <a:spAutoFit/>
          </a:bodyPr>
          <a:lstStyle/>
          <a:p>
            <a:pPr>
              <a:lnSpc>
                <a:spcPct val="150000"/>
              </a:lnSpc>
              <a:buFont typeface="Arial" panose="020b0604020202020204" pitchFamily="34" charset="0"/>
              <a:buNone/>
            </a:pPr>
            <a:r>
              <a:rPr lang="en-US" altLang="zh-CN" sz="3200" b="1">
                <a:solidFill>
                  <a:srgbClr val="FF0000"/>
                </a:solidFill>
                <a:latin typeface="黑体" panose="02010609060101010101" pitchFamily="49" charset="-122"/>
                <a:ea typeface="黑体" panose="02010609060101010101" pitchFamily="49" charset="-122"/>
                <a:sym typeface="宋体" panose="02010600030101010101" pitchFamily="2" charset="-122"/>
              </a:rPr>
              <a:t>1</a:t>
            </a:r>
            <a:r>
              <a:rPr lang="zh-CN" altLang="en-US" sz="3200" b="1">
                <a:solidFill>
                  <a:srgbClr val="FF0000"/>
                </a:solidFill>
                <a:latin typeface="黑体" panose="02010609060101010101" pitchFamily="49" charset="-122"/>
                <a:ea typeface="黑体" panose="02010609060101010101" pitchFamily="49" charset="-122"/>
                <a:sym typeface="宋体" panose="02010600030101010101" pitchFamily="2" charset="-122"/>
              </a:rPr>
              <a:t>、</a:t>
            </a:r>
            <a:endParaRPr lang="zh-CN" altLang="en-US" sz="3200" b="1">
              <a:solidFill>
                <a:srgbClr val="FF0000"/>
              </a:solidFill>
              <a:latin typeface="方正兰亭细黑_GBK"/>
              <a:ea typeface="方正兰亭细黑_GBK"/>
              <a:cs typeface="方正兰亭细黑_GBK"/>
            </a:endParaRPr>
          </a:p>
        </p:txBody>
      </p:sp>
      <p:sp>
        <p:nvSpPr>
          <p:cNvPr id="49228" name="TextBox 93"/>
          <p:cNvSpPr txBox="1">
            <a:spLocks noChangeArrowheads="1"/>
          </p:cNvSpPr>
          <p:nvPr/>
        </p:nvSpPr>
        <p:spPr bwMode="auto">
          <a:xfrm>
            <a:off x="812800" y="3627438"/>
            <a:ext cx="1219200" cy="823912"/>
          </a:xfrm>
          <a:prstGeom prst="rect">
            <a:avLst/>
          </a:prstGeom>
          <a:solidFill>
            <a:srgbClr val="CCFFCC"/>
          </a:solidFill>
          <a:ln w="9525">
            <a:noFill/>
            <a:miter lim="800000"/>
          </a:ln>
        </p:spPr>
        <p:txBody>
          <a:bodyPr>
            <a:spAutoFit/>
          </a:bodyPr>
          <a:lstStyle/>
          <a:p>
            <a:pPr>
              <a:lnSpc>
                <a:spcPct val="150000"/>
              </a:lnSpc>
              <a:buFont typeface="Arial" panose="020b0604020202020204" pitchFamily="34" charset="0"/>
              <a:buNone/>
            </a:pPr>
            <a:r>
              <a:rPr lang="en-US" altLang="zh-CN" sz="3200" b="1">
                <a:solidFill>
                  <a:srgbClr val="FF0000"/>
                </a:solidFill>
                <a:latin typeface="黑体" panose="02010609060101010101" pitchFamily="49" charset="-122"/>
                <a:ea typeface="黑体" panose="02010609060101010101" pitchFamily="49" charset="-122"/>
                <a:sym typeface="宋体" panose="02010600030101010101" pitchFamily="2" charset="-122"/>
              </a:rPr>
              <a:t>3</a:t>
            </a:r>
            <a:r>
              <a:rPr lang="zh-CN" altLang="en-US" sz="3200" b="1">
                <a:solidFill>
                  <a:srgbClr val="FF0000"/>
                </a:solidFill>
                <a:latin typeface="黑体" panose="02010609060101010101" pitchFamily="49" charset="-122"/>
                <a:ea typeface="黑体" panose="02010609060101010101" pitchFamily="49" charset="-122"/>
                <a:sym typeface="宋体" panose="02010600030101010101" pitchFamily="2" charset="-122"/>
              </a:rPr>
              <a:t>、</a:t>
            </a:r>
            <a:endParaRPr lang="zh-CN" altLang="en-US" sz="3200" b="1">
              <a:solidFill>
                <a:srgbClr val="FF0000"/>
              </a:solidFill>
              <a:latin typeface="方正兰亭细黑_GBK"/>
              <a:ea typeface="方正兰亭细黑_GBK"/>
              <a:cs typeface="方正兰亭细黑_GBK"/>
            </a:endParaRPr>
          </a:p>
        </p:txBody>
      </p:sp>
      <p:grpSp>
        <p:nvGrpSpPr>
          <p:cNvPr id="25614" name="组合 22"/>
          <p:cNvGrpSpPr/>
          <p:nvPr/>
        </p:nvGrpSpPr>
        <p:grpSpPr>
          <a:xfrm>
            <a:off x="1943100" y="5891213"/>
            <a:ext cx="914400" cy="685800"/>
            <a:chOff x="4116949" y="1605269"/>
            <a:chExt cx="965576" cy="965576"/>
          </a:xfrm>
        </p:grpSpPr>
        <p:sp>
          <p:nvSpPr>
            <p:cNvPr id="25" name="椭圆 24"/>
            <p:cNvSpPr/>
            <p:nvPr/>
          </p:nvSpPr>
          <p:spPr>
            <a:xfrm>
              <a:off x="4116949" y="1605269"/>
              <a:ext cx="965576" cy="965576"/>
            </a:xfrm>
            <a:prstGeom prst="ellipse">
              <a:avLst/>
            </a:prstGeom>
            <a:solidFill>
              <a:srgbClr val="EA5E66"/>
            </a:solidFill>
            <a:ln w="28575" cap="flat">
              <a:noFill/>
              <a:prstDash val="solid"/>
              <a:miter lim="800000"/>
            </a:ln>
            <a:effectLst>
              <a:outerShdw blurRad="228600" dist="228600" dir="5400000" algn="t" rotWithShape="0">
                <a:schemeClr val="tx1">
                  <a:lumMod val="85000"/>
                  <a:lumOff val="15000"/>
                  <a:alpha val="28000"/>
                </a:schemeClr>
              </a:outerShdw>
            </a:effectLst>
          </p:spPr>
          <p:txBody>
            <a:bodyPr/>
            <a:lstStyle/>
            <a:p>
              <a:pPr>
                <a:buFont typeface="Arial" panose="020b0604020202020204" pitchFamily="34" charset="0"/>
                <a:buNone/>
                <a:defRPr/>
              </a:pPr>
              <a:endParaRPr lang="zh-CN" altLang="en-US" b="1">
                <a:solidFill>
                  <a:srgbClr val="000000"/>
                </a:solidFill>
                <a:latin typeface="微软雅黑" panose="020b0503020204020204" pitchFamily="34" charset="-122"/>
                <a:ea typeface="微软雅黑" panose="020b0503020204020204" pitchFamily="34" charset="-122"/>
              </a:endParaRPr>
            </a:p>
          </p:txBody>
        </p:sp>
        <p:sp>
          <p:nvSpPr>
            <p:cNvPr id="25623" name="KSO_Shape"/>
            <p:cNvSpPr>
              <a:spLocks noChangeArrowheads="1"/>
            </p:cNvSpPr>
            <p:nvPr/>
          </p:nvSpPr>
          <p:spPr bwMode="auto">
            <a:xfrm>
              <a:off x="4365794" y="1854116"/>
              <a:ext cx="467886" cy="467882"/>
            </a:xfrm>
            <a:custGeom>
              <a:gdLst>
                <a:gd name="T0" fmla="*/ 2147483647 w 3927"/>
                <a:gd name="T1" fmla="*/ 1135700369 h 3928"/>
                <a:gd name="T2" fmla="*/ 2147483647 w 3927"/>
                <a:gd name="T3" fmla="*/ 1439911262 h 3928"/>
                <a:gd name="T4" fmla="*/ 2147483647 w 3927"/>
                <a:gd name="T5" fmla="*/ 424201036 h 3928"/>
                <a:gd name="T6" fmla="*/ 2147483647 w 3927"/>
                <a:gd name="T7" fmla="*/ 118301844 h 3928"/>
                <a:gd name="T8" fmla="*/ 2147483647 w 3927"/>
                <a:gd name="T9" fmla="*/ 106468887 h 3928"/>
                <a:gd name="T10" fmla="*/ 2147483647 w 3927"/>
                <a:gd name="T11" fmla="*/ 740230830 h 3928"/>
                <a:gd name="T12" fmla="*/ 2147483647 w 3927"/>
                <a:gd name="T13" fmla="*/ 1135700369 h 3928"/>
                <a:gd name="T14" fmla="*/ 2147483647 w 3927"/>
                <a:gd name="T15" fmla="*/ 2147483647 h 3928"/>
                <a:gd name="T16" fmla="*/ 2147483647 w 3927"/>
                <a:gd name="T17" fmla="*/ 2147483647 h 3928"/>
                <a:gd name="T18" fmla="*/ 2147483647 w 3927"/>
                <a:gd name="T19" fmla="*/ 577987784 h 3928"/>
                <a:gd name="T20" fmla="*/ 2147483647 w 3927"/>
                <a:gd name="T21" fmla="*/ 1595386220 h 3928"/>
                <a:gd name="T22" fmla="*/ 2147483647 w 3927"/>
                <a:gd name="T23" fmla="*/ 2147483647 h 3928"/>
                <a:gd name="T24" fmla="*/ 2147483647 w 3927"/>
                <a:gd name="T25" fmla="*/ 2147483647 h 3928"/>
                <a:gd name="T26" fmla="*/ 2147483647 w 3927"/>
                <a:gd name="T27" fmla="*/ 2147483647 h 3928"/>
                <a:gd name="T28" fmla="*/ 2147483647 w 3927"/>
                <a:gd name="T29" fmla="*/ 2147483647 h 3928"/>
                <a:gd name="T30" fmla="*/ 2147483647 w 3927"/>
                <a:gd name="T31" fmla="*/ 2147483647 h 3928"/>
                <a:gd name="T32" fmla="*/ 1302346000 w 3927"/>
                <a:gd name="T33" fmla="*/ 836569235 h 3928"/>
                <a:gd name="T34" fmla="*/ 663012288 w 3927"/>
                <a:gd name="T35" fmla="*/ 1477084525 h 3928"/>
                <a:gd name="T36" fmla="*/ 663012288 w 3927"/>
                <a:gd name="T37" fmla="*/ 2147483647 h 3928"/>
                <a:gd name="T38" fmla="*/ 1302346000 w 3927"/>
                <a:gd name="T39" fmla="*/ 2147483647 h 3928"/>
                <a:gd name="T40" fmla="*/ 2147483647 w 3927"/>
                <a:gd name="T41" fmla="*/ 2147483647 h 3928"/>
                <a:gd name="T42" fmla="*/ 2147483647 w 3927"/>
                <a:gd name="T43" fmla="*/ 2147483647 h 3928"/>
                <a:gd name="T44" fmla="*/ 2147483647 w 3927"/>
                <a:gd name="T45" fmla="*/ 2147483647 h 3928"/>
                <a:gd name="T46" fmla="*/ 2147483647 w 3927"/>
                <a:gd name="T47" fmla="*/ 2147483647 h 3928"/>
                <a:gd name="T48" fmla="*/ 2147483647 w 3927"/>
                <a:gd name="T49" fmla="*/ 2147483647 h 3928"/>
                <a:gd name="T50" fmla="*/ 2147483647 w 3927"/>
                <a:gd name="T51" fmla="*/ 2147483647 h 3928"/>
                <a:gd name="T52" fmla="*/ 1067250203 w 3927"/>
                <a:gd name="T53" fmla="*/ 2147483647 h 3928"/>
                <a:gd name="T54" fmla="*/ 0 w 3927"/>
                <a:gd name="T55" fmla="*/ 2147483647 h 3928"/>
                <a:gd name="T56" fmla="*/ 0 w 3927"/>
                <a:gd name="T57" fmla="*/ 1306400070 h 3928"/>
                <a:gd name="T58" fmla="*/ 1067250203 w 3927"/>
                <a:gd name="T59" fmla="*/ 174076062 h 3928"/>
                <a:gd name="T60" fmla="*/ 2147483647 w 3927"/>
                <a:gd name="T61" fmla="*/ 174076062 h 3928"/>
                <a:gd name="T62" fmla="*/ 2147483647 w 3927"/>
                <a:gd name="T63" fmla="*/ 836569235 h 3928"/>
                <a:gd name="T64" fmla="*/ 1302346000 w 3927"/>
                <a:gd name="T65" fmla="*/ 836569235 h 3928"/>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3927"/>
                <a:gd name="T100" fmla="*/ 0 h 3928"/>
                <a:gd name="T101" fmla="*/ 3927 w 3927"/>
                <a:gd name="T102" fmla="*/ 3928 h 3928"/>
              </a:gd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3926" h="3928">
                  <a:moveTo>
                    <a:pt x="3857" y="672"/>
                  </a:moveTo>
                  <a:cubicBezTo>
                    <a:pt x="3675" y="852"/>
                    <a:pt x="3675" y="852"/>
                    <a:pt x="3675" y="852"/>
                  </a:cubicBezTo>
                  <a:cubicBezTo>
                    <a:pt x="3070" y="251"/>
                    <a:pt x="3070" y="251"/>
                    <a:pt x="3070" y="251"/>
                  </a:cubicBezTo>
                  <a:cubicBezTo>
                    <a:pt x="3252" y="70"/>
                    <a:pt x="3252" y="70"/>
                    <a:pt x="3252" y="70"/>
                  </a:cubicBezTo>
                  <a:cubicBezTo>
                    <a:pt x="3319" y="4"/>
                    <a:pt x="3424" y="0"/>
                    <a:pt x="3486" y="63"/>
                  </a:cubicBezTo>
                  <a:cubicBezTo>
                    <a:pt x="3864" y="438"/>
                    <a:pt x="3864" y="438"/>
                    <a:pt x="3864" y="438"/>
                  </a:cubicBezTo>
                  <a:cubicBezTo>
                    <a:pt x="3927" y="501"/>
                    <a:pt x="3924" y="605"/>
                    <a:pt x="3857" y="672"/>
                  </a:cubicBezTo>
                  <a:close/>
                  <a:moveTo>
                    <a:pt x="2252" y="2267"/>
                  </a:moveTo>
                  <a:cubicBezTo>
                    <a:pt x="1647" y="1665"/>
                    <a:pt x="1647" y="1665"/>
                    <a:pt x="1647" y="1665"/>
                  </a:cubicBezTo>
                  <a:cubicBezTo>
                    <a:pt x="2978" y="342"/>
                    <a:pt x="2978" y="342"/>
                    <a:pt x="2978" y="342"/>
                  </a:cubicBezTo>
                  <a:cubicBezTo>
                    <a:pt x="3583" y="944"/>
                    <a:pt x="3583" y="944"/>
                    <a:pt x="3583" y="944"/>
                  </a:cubicBezTo>
                  <a:lnTo>
                    <a:pt x="2252" y="2267"/>
                  </a:lnTo>
                  <a:close/>
                  <a:moveTo>
                    <a:pt x="2168" y="2350"/>
                  </a:moveTo>
                  <a:cubicBezTo>
                    <a:pt x="1321" y="2591"/>
                    <a:pt x="1321" y="2591"/>
                    <a:pt x="1321" y="2591"/>
                  </a:cubicBezTo>
                  <a:cubicBezTo>
                    <a:pt x="1563" y="1749"/>
                    <a:pt x="1563" y="1749"/>
                    <a:pt x="1563" y="1749"/>
                  </a:cubicBezTo>
                  <a:lnTo>
                    <a:pt x="2168" y="2350"/>
                  </a:lnTo>
                  <a:close/>
                  <a:moveTo>
                    <a:pt x="770" y="495"/>
                  </a:moveTo>
                  <a:cubicBezTo>
                    <a:pt x="561" y="495"/>
                    <a:pt x="392" y="665"/>
                    <a:pt x="392" y="874"/>
                  </a:cubicBezTo>
                  <a:cubicBezTo>
                    <a:pt x="392" y="3158"/>
                    <a:pt x="392" y="3158"/>
                    <a:pt x="392" y="3158"/>
                  </a:cubicBezTo>
                  <a:cubicBezTo>
                    <a:pt x="392" y="3367"/>
                    <a:pt x="561" y="3536"/>
                    <a:pt x="770" y="3536"/>
                  </a:cubicBezTo>
                  <a:cubicBezTo>
                    <a:pt x="3055" y="3536"/>
                    <a:pt x="3055" y="3536"/>
                    <a:pt x="3055" y="3536"/>
                  </a:cubicBezTo>
                  <a:cubicBezTo>
                    <a:pt x="3264" y="3536"/>
                    <a:pt x="3433" y="3367"/>
                    <a:pt x="3433" y="3158"/>
                  </a:cubicBezTo>
                  <a:cubicBezTo>
                    <a:pt x="3433" y="1657"/>
                    <a:pt x="3433" y="1657"/>
                    <a:pt x="3433" y="1657"/>
                  </a:cubicBezTo>
                  <a:cubicBezTo>
                    <a:pt x="3824" y="1278"/>
                    <a:pt x="3824" y="1278"/>
                    <a:pt x="3824" y="1278"/>
                  </a:cubicBezTo>
                  <a:cubicBezTo>
                    <a:pt x="3824" y="3297"/>
                    <a:pt x="3824" y="3297"/>
                    <a:pt x="3824" y="3297"/>
                  </a:cubicBezTo>
                  <a:cubicBezTo>
                    <a:pt x="3824" y="3645"/>
                    <a:pt x="3529" y="3928"/>
                    <a:pt x="3181" y="3928"/>
                  </a:cubicBezTo>
                  <a:cubicBezTo>
                    <a:pt x="631" y="3928"/>
                    <a:pt x="631" y="3928"/>
                    <a:pt x="631" y="3928"/>
                  </a:cubicBezTo>
                  <a:cubicBezTo>
                    <a:pt x="283" y="3928"/>
                    <a:pt x="0" y="3645"/>
                    <a:pt x="0" y="3297"/>
                  </a:cubicBezTo>
                  <a:cubicBezTo>
                    <a:pt x="0" y="773"/>
                    <a:pt x="0" y="773"/>
                    <a:pt x="0" y="773"/>
                  </a:cubicBezTo>
                  <a:cubicBezTo>
                    <a:pt x="0" y="425"/>
                    <a:pt x="283" y="103"/>
                    <a:pt x="631" y="103"/>
                  </a:cubicBezTo>
                  <a:cubicBezTo>
                    <a:pt x="2650" y="103"/>
                    <a:pt x="2650" y="103"/>
                    <a:pt x="2650" y="103"/>
                  </a:cubicBezTo>
                  <a:cubicBezTo>
                    <a:pt x="2271" y="495"/>
                    <a:pt x="2271" y="495"/>
                    <a:pt x="2271" y="495"/>
                  </a:cubicBezTo>
                  <a:lnTo>
                    <a:pt x="770" y="495"/>
                  </a:lnTo>
                  <a:close/>
                </a:path>
              </a:pathLst>
            </a:custGeom>
            <a:solidFill>
              <a:schemeClr val="bg1"/>
            </a:solidFill>
            <a:ln w="9525">
              <a:noFill/>
              <a:round/>
            </a:ln>
          </p:spPr>
          <p:txBody>
            <a:bodyPr/>
            <a:lstStyle/>
            <a:p>
              <a:endParaRPr lang="zh-CN" altLang="en-US"/>
            </a:p>
          </p:txBody>
        </p:sp>
      </p:grpSp>
      <p:grpSp>
        <p:nvGrpSpPr>
          <p:cNvPr id="25615" name="组合 26"/>
          <p:cNvGrpSpPr/>
          <p:nvPr/>
        </p:nvGrpSpPr>
        <p:grpSpPr>
          <a:xfrm>
            <a:off x="1930400" y="4648200"/>
            <a:ext cx="914400" cy="685800"/>
            <a:chOff x="4777349" y="3344972"/>
            <a:chExt cx="965576" cy="965576"/>
          </a:xfrm>
        </p:grpSpPr>
        <p:sp>
          <p:nvSpPr>
            <p:cNvPr id="28" name="椭圆 27"/>
            <p:cNvSpPr/>
            <p:nvPr/>
          </p:nvSpPr>
          <p:spPr>
            <a:xfrm>
              <a:off x="4777349" y="3344972"/>
              <a:ext cx="965576" cy="965576"/>
            </a:xfrm>
            <a:prstGeom prst="ellipse">
              <a:avLst/>
            </a:prstGeom>
            <a:solidFill>
              <a:srgbClr val="EA6103"/>
            </a:solidFill>
            <a:ln w="28575" cap="flat">
              <a:noFill/>
              <a:prstDash val="solid"/>
              <a:miter lim="800000"/>
            </a:ln>
            <a:effectLst>
              <a:outerShdw blurRad="228600" dist="228600" dir="5400000" algn="t" rotWithShape="0">
                <a:schemeClr val="tx1">
                  <a:lumMod val="85000"/>
                  <a:lumOff val="15000"/>
                  <a:alpha val="28000"/>
                </a:schemeClr>
              </a:outerShdw>
            </a:effectLst>
          </p:spPr>
          <p:txBody>
            <a:bodyPr/>
            <a:lstStyle/>
            <a:p>
              <a:pPr>
                <a:buFont typeface="Arial" panose="020b0604020202020204" pitchFamily="34" charset="0"/>
                <a:buNone/>
                <a:defRPr/>
              </a:pPr>
              <a:endParaRPr lang="zh-CN" altLang="en-US" b="1">
                <a:solidFill>
                  <a:srgbClr val="000000"/>
                </a:solidFill>
                <a:latin typeface="微软雅黑" panose="020b0503020204020204" pitchFamily="34" charset="-122"/>
                <a:ea typeface="微软雅黑" panose="020b0503020204020204" pitchFamily="34" charset="-122"/>
              </a:endParaRPr>
            </a:p>
          </p:txBody>
        </p:sp>
        <p:sp>
          <p:nvSpPr>
            <p:cNvPr id="25621" name="KSO_Shape"/>
            <p:cNvSpPr/>
            <p:nvPr/>
          </p:nvSpPr>
          <p:spPr bwMode="auto">
            <a:xfrm>
              <a:off x="4975158" y="3534959"/>
              <a:ext cx="544813" cy="509610"/>
            </a:xfrm>
            <a:custGeom>
              <a:gdLst>
                <a:gd name="T0" fmla="*/ 6142 w 2063750"/>
                <a:gd name="T1" fmla="*/ 4578 h 1925638"/>
                <a:gd name="T2" fmla="*/ 5853 w 2063750"/>
                <a:gd name="T3" fmla="*/ 4813 h 1925638"/>
                <a:gd name="T4" fmla="*/ 5681 w 2063750"/>
                <a:gd name="T5" fmla="*/ 4481 h 1925638"/>
                <a:gd name="T6" fmla="*/ 9051 w 2063750"/>
                <a:gd name="T7" fmla="*/ 3038 h 1925638"/>
                <a:gd name="T8" fmla="*/ 9097 w 2063750"/>
                <a:gd name="T9" fmla="*/ 3273 h 1925638"/>
                <a:gd name="T10" fmla="*/ 8215 w 2063750"/>
                <a:gd name="T11" fmla="*/ 3283 h 1925638"/>
                <a:gd name="T12" fmla="*/ 8238 w 2063750"/>
                <a:gd name="T13" fmla="*/ 3047 h 1925638"/>
                <a:gd name="T14" fmla="*/ 3604 w 2063750"/>
                <a:gd name="T15" fmla="*/ 3088 h 1925638"/>
                <a:gd name="T16" fmla="*/ 3536 w 2063750"/>
                <a:gd name="T17" fmla="*/ 3316 h 1925638"/>
                <a:gd name="T18" fmla="*/ 2676 w 2063750"/>
                <a:gd name="T19" fmla="*/ 3220 h 1925638"/>
                <a:gd name="T20" fmla="*/ 2807 w 2063750"/>
                <a:gd name="T21" fmla="*/ 3021 h 1925638"/>
                <a:gd name="T22" fmla="*/ 6183 w 2063750"/>
                <a:gd name="T23" fmla="*/ 2747 h 1925638"/>
                <a:gd name="T24" fmla="*/ 5813 w 2063750"/>
                <a:gd name="T25" fmla="*/ 4151 h 1925638"/>
                <a:gd name="T26" fmla="*/ 5623 w 2063750"/>
                <a:gd name="T27" fmla="*/ 2704 h 1925638"/>
                <a:gd name="T28" fmla="*/ 5812 w 2063750"/>
                <a:gd name="T29" fmla="*/ 1937 h 1925638"/>
                <a:gd name="T30" fmla="*/ 4878 w 2063750"/>
                <a:gd name="T31" fmla="*/ 2225 h 1925638"/>
                <a:gd name="T32" fmla="*/ 4450 w 2063750"/>
                <a:gd name="T33" fmla="*/ 3029 h 1925638"/>
                <a:gd name="T34" fmla="*/ 4576 w 2063750"/>
                <a:gd name="T35" fmla="*/ 3805 h 1925638"/>
                <a:gd name="T36" fmla="*/ 5173 w 2063750"/>
                <a:gd name="T37" fmla="*/ 4673 h 1925638"/>
                <a:gd name="T38" fmla="*/ 6568 w 2063750"/>
                <a:gd name="T39" fmla="*/ 4952 h 1925638"/>
                <a:gd name="T40" fmla="*/ 7072 w 2063750"/>
                <a:gd name="T41" fmla="*/ 4077 h 1925638"/>
                <a:gd name="T42" fmla="*/ 7358 w 2063750"/>
                <a:gd name="T43" fmla="*/ 3406 h 1925638"/>
                <a:gd name="T44" fmla="*/ 7211 w 2063750"/>
                <a:gd name="T45" fmla="*/ 2484 h 1925638"/>
                <a:gd name="T46" fmla="*/ 6430 w 2063750"/>
                <a:gd name="T47" fmla="*/ 2001 h 1925638"/>
                <a:gd name="T48" fmla="*/ 6203 w 2063750"/>
                <a:gd name="T49" fmla="*/ 1622 h 1925638"/>
                <a:gd name="T50" fmla="*/ 7206 w 2063750"/>
                <a:gd name="T51" fmla="*/ 2004 h 1925638"/>
                <a:gd name="T52" fmla="*/ 7702 w 2063750"/>
                <a:gd name="T53" fmla="*/ 2934 h 1925638"/>
                <a:gd name="T54" fmla="*/ 7560 w 2063750"/>
                <a:gd name="T55" fmla="*/ 3923 h 1925638"/>
                <a:gd name="T56" fmla="*/ 7016 w 2063750"/>
                <a:gd name="T57" fmla="*/ 4679 h 1925638"/>
                <a:gd name="T58" fmla="*/ 6700 w 2063750"/>
                <a:gd name="T59" fmla="*/ 6058 h 1925638"/>
                <a:gd name="T60" fmla="*/ 5949 w 2063750"/>
                <a:gd name="T61" fmla="*/ 6376 h 1925638"/>
                <a:gd name="T62" fmla="*/ 4728 w 2063750"/>
                <a:gd name="T63" fmla="*/ 6384 h 1925638"/>
                <a:gd name="T64" fmla="*/ 4297 w 2063750"/>
                <a:gd name="T65" fmla="*/ 6636 h 1925638"/>
                <a:gd name="T66" fmla="*/ 5689 w 2063750"/>
                <a:gd name="T67" fmla="*/ 6775 h 1925638"/>
                <a:gd name="T68" fmla="*/ 7819 w 2063750"/>
                <a:gd name="T69" fmla="*/ 5914 h 1925638"/>
                <a:gd name="T70" fmla="*/ 8593 w 2063750"/>
                <a:gd name="T71" fmla="*/ 5897 h 1925638"/>
                <a:gd name="T72" fmla="*/ 8247 w 2063750"/>
                <a:gd name="T73" fmla="*/ 6590 h 1925638"/>
                <a:gd name="T74" fmla="*/ 8892 w 2063750"/>
                <a:gd name="T75" fmla="*/ 6423 h 1925638"/>
                <a:gd name="T76" fmla="*/ 9240 w 2063750"/>
                <a:gd name="T77" fmla="*/ 6594 h 1925638"/>
                <a:gd name="T78" fmla="*/ 8770 w 2063750"/>
                <a:gd name="T79" fmla="*/ 7000 h 1925638"/>
                <a:gd name="T80" fmla="*/ 5420 w 2063750"/>
                <a:gd name="T81" fmla="*/ 8632 h 1925638"/>
                <a:gd name="T82" fmla="*/ 2644 w 2063750"/>
                <a:gd name="T83" fmla="*/ 8407 h 1925638"/>
                <a:gd name="T84" fmla="*/ 243 w 2063750"/>
                <a:gd name="T85" fmla="*/ 6811 h 1925638"/>
                <a:gd name="T86" fmla="*/ 1348 w 2063750"/>
                <a:gd name="T87" fmla="*/ 6695 h 1925638"/>
                <a:gd name="T88" fmla="*/ 2709 w 2063750"/>
                <a:gd name="T89" fmla="*/ 5933 h 1925638"/>
                <a:gd name="T90" fmla="*/ 4971 w 2063750"/>
                <a:gd name="T91" fmla="*/ 5185 h 1925638"/>
                <a:gd name="T92" fmla="*/ 4464 w 2063750"/>
                <a:gd name="T93" fmla="*/ 4242 h 1925638"/>
                <a:gd name="T94" fmla="*/ 4149 w 2063750"/>
                <a:gd name="T95" fmla="*/ 3472 h 1925638"/>
                <a:gd name="T96" fmla="*/ 4312 w 2063750"/>
                <a:gd name="T97" fmla="*/ 2349 h 1925638"/>
                <a:gd name="T98" fmla="*/ 5173 w 2063750"/>
                <a:gd name="T99" fmla="*/ 1722 h 1925638"/>
                <a:gd name="T100" fmla="*/ 8209 w 2063750"/>
                <a:gd name="T101" fmla="*/ 997 h 1925638"/>
                <a:gd name="T102" fmla="*/ 8257 w 2063750"/>
                <a:gd name="T103" fmla="*/ 1231 h 1925638"/>
                <a:gd name="T104" fmla="*/ 7567 w 2063750"/>
                <a:gd name="T105" fmla="*/ 1708 h 1925638"/>
                <a:gd name="T106" fmla="*/ 8041 w 2063750"/>
                <a:gd name="T107" fmla="*/ 1012 h 1925638"/>
                <a:gd name="T108" fmla="*/ 4393 w 2063750"/>
                <a:gd name="T109" fmla="*/ 1501 h 1925638"/>
                <a:gd name="T110" fmla="*/ 4348 w 2063750"/>
                <a:gd name="T111" fmla="*/ 1736 h 1925638"/>
                <a:gd name="T112" fmla="*/ 3677 w 2063750"/>
                <a:gd name="T113" fmla="*/ 1192 h 1925638"/>
                <a:gd name="T114" fmla="*/ 3788 w 2063750"/>
                <a:gd name="T115" fmla="*/ 981 h 1925638"/>
                <a:gd name="T116" fmla="*/ 6064 w 2063750"/>
                <a:gd name="T117" fmla="*/ 140 h 1925638"/>
                <a:gd name="T118" fmla="*/ 5912 w 2063750"/>
                <a:gd name="T119" fmla="*/ 971 h 1925638"/>
                <a:gd name="T120" fmla="*/ 5758 w 2063750"/>
                <a:gd name="T121" fmla="*/ 140 h 192563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2063750"/>
                <a:gd name="T184" fmla="*/ 0 h 1925638"/>
                <a:gd name="T185" fmla="*/ 2063750 w 2063750"/>
                <a:gd name="T186" fmla="*/ 1925638 h 1925638"/>
              </a:gd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2063750" h="1925638">
                  <a:moveTo>
                    <a:pt x="1310496" y="957198"/>
                  </a:moveTo>
                  <a:lnTo>
                    <a:pt x="1315880" y="957198"/>
                  </a:lnTo>
                  <a:lnTo>
                    <a:pt x="1321581" y="957198"/>
                  </a:lnTo>
                  <a:lnTo>
                    <a:pt x="1326965" y="958465"/>
                  </a:lnTo>
                  <a:lnTo>
                    <a:pt x="1332032" y="959732"/>
                  </a:lnTo>
                  <a:lnTo>
                    <a:pt x="1337099" y="961316"/>
                  </a:lnTo>
                  <a:lnTo>
                    <a:pt x="1341850" y="963533"/>
                  </a:lnTo>
                  <a:lnTo>
                    <a:pt x="1346284" y="966383"/>
                  </a:lnTo>
                  <a:lnTo>
                    <a:pt x="1350718" y="969234"/>
                  </a:lnTo>
                  <a:lnTo>
                    <a:pt x="1354202" y="973035"/>
                  </a:lnTo>
                  <a:lnTo>
                    <a:pt x="1357685" y="976519"/>
                  </a:lnTo>
                  <a:lnTo>
                    <a:pt x="1360536" y="980637"/>
                  </a:lnTo>
                  <a:lnTo>
                    <a:pt x="1363386" y="985072"/>
                  </a:lnTo>
                  <a:lnTo>
                    <a:pt x="1365603" y="989506"/>
                  </a:lnTo>
                  <a:lnTo>
                    <a:pt x="1367503" y="994574"/>
                  </a:lnTo>
                  <a:lnTo>
                    <a:pt x="1369087" y="999959"/>
                  </a:lnTo>
                  <a:lnTo>
                    <a:pt x="1369720" y="1005344"/>
                  </a:lnTo>
                  <a:lnTo>
                    <a:pt x="1370037" y="1010728"/>
                  </a:lnTo>
                  <a:lnTo>
                    <a:pt x="1369720" y="1016113"/>
                  </a:lnTo>
                  <a:lnTo>
                    <a:pt x="1369087" y="1021181"/>
                  </a:lnTo>
                  <a:lnTo>
                    <a:pt x="1367503" y="1026566"/>
                  </a:lnTo>
                  <a:lnTo>
                    <a:pt x="1365603" y="1031634"/>
                  </a:lnTo>
                  <a:lnTo>
                    <a:pt x="1363386" y="1036385"/>
                  </a:lnTo>
                  <a:lnTo>
                    <a:pt x="1360536" y="1040503"/>
                  </a:lnTo>
                  <a:lnTo>
                    <a:pt x="1357685" y="1044620"/>
                  </a:lnTo>
                  <a:lnTo>
                    <a:pt x="1354202" y="1048738"/>
                  </a:lnTo>
                  <a:lnTo>
                    <a:pt x="1350718" y="1051906"/>
                  </a:lnTo>
                  <a:lnTo>
                    <a:pt x="1346284" y="1055073"/>
                  </a:lnTo>
                  <a:lnTo>
                    <a:pt x="1341850" y="1057290"/>
                  </a:lnTo>
                  <a:lnTo>
                    <a:pt x="1337099" y="1059507"/>
                  </a:lnTo>
                  <a:lnTo>
                    <a:pt x="1332032" y="1061408"/>
                  </a:lnTo>
                  <a:lnTo>
                    <a:pt x="1326965" y="1062675"/>
                  </a:lnTo>
                  <a:lnTo>
                    <a:pt x="1321581" y="1063308"/>
                  </a:lnTo>
                  <a:lnTo>
                    <a:pt x="1315880" y="1063625"/>
                  </a:lnTo>
                  <a:lnTo>
                    <a:pt x="1310496" y="1063308"/>
                  </a:lnTo>
                  <a:lnTo>
                    <a:pt x="1305428" y="1062675"/>
                  </a:lnTo>
                  <a:lnTo>
                    <a:pt x="1300361" y="1061408"/>
                  </a:lnTo>
                  <a:lnTo>
                    <a:pt x="1295294" y="1059507"/>
                  </a:lnTo>
                  <a:lnTo>
                    <a:pt x="1290543" y="1057290"/>
                  </a:lnTo>
                  <a:lnTo>
                    <a:pt x="1286109" y="1055073"/>
                  </a:lnTo>
                  <a:lnTo>
                    <a:pt x="1281992" y="1051906"/>
                  </a:lnTo>
                  <a:lnTo>
                    <a:pt x="1278191" y="1048738"/>
                  </a:lnTo>
                  <a:lnTo>
                    <a:pt x="1275024" y="1044620"/>
                  </a:lnTo>
                  <a:lnTo>
                    <a:pt x="1271857" y="1040503"/>
                  </a:lnTo>
                  <a:lnTo>
                    <a:pt x="1269324" y="1036385"/>
                  </a:lnTo>
                  <a:lnTo>
                    <a:pt x="1267107" y="1031634"/>
                  </a:lnTo>
                  <a:lnTo>
                    <a:pt x="1265206" y="1026566"/>
                  </a:lnTo>
                  <a:lnTo>
                    <a:pt x="1263940" y="1021181"/>
                  </a:lnTo>
                  <a:lnTo>
                    <a:pt x="1263306" y="1016113"/>
                  </a:lnTo>
                  <a:lnTo>
                    <a:pt x="1262989" y="1010728"/>
                  </a:lnTo>
                  <a:lnTo>
                    <a:pt x="1263306" y="1005344"/>
                  </a:lnTo>
                  <a:lnTo>
                    <a:pt x="1263940" y="999959"/>
                  </a:lnTo>
                  <a:lnTo>
                    <a:pt x="1265206" y="994574"/>
                  </a:lnTo>
                  <a:lnTo>
                    <a:pt x="1267107" y="989506"/>
                  </a:lnTo>
                  <a:lnTo>
                    <a:pt x="1269324" y="985072"/>
                  </a:lnTo>
                  <a:lnTo>
                    <a:pt x="1271857" y="980637"/>
                  </a:lnTo>
                  <a:lnTo>
                    <a:pt x="1275024" y="976519"/>
                  </a:lnTo>
                  <a:lnTo>
                    <a:pt x="1278191" y="973035"/>
                  </a:lnTo>
                  <a:lnTo>
                    <a:pt x="1281992" y="969234"/>
                  </a:lnTo>
                  <a:lnTo>
                    <a:pt x="1286109" y="966383"/>
                  </a:lnTo>
                  <a:lnTo>
                    <a:pt x="1290543" y="963533"/>
                  </a:lnTo>
                  <a:lnTo>
                    <a:pt x="1295294" y="961316"/>
                  </a:lnTo>
                  <a:lnTo>
                    <a:pt x="1300361" y="959732"/>
                  </a:lnTo>
                  <a:lnTo>
                    <a:pt x="1305428" y="958465"/>
                  </a:lnTo>
                  <a:lnTo>
                    <a:pt x="1310496" y="957198"/>
                  </a:lnTo>
                  <a:close/>
                  <a:moveTo>
                    <a:pt x="1856524" y="666750"/>
                  </a:moveTo>
                  <a:lnTo>
                    <a:pt x="2002690" y="666750"/>
                  </a:lnTo>
                  <a:lnTo>
                    <a:pt x="2005874" y="667066"/>
                  </a:lnTo>
                  <a:lnTo>
                    <a:pt x="2009695" y="667382"/>
                  </a:lnTo>
                  <a:lnTo>
                    <a:pt x="2012561" y="668330"/>
                  </a:lnTo>
                  <a:lnTo>
                    <a:pt x="2016064" y="669595"/>
                  </a:lnTo>
                  <a:lnTo>
                    <a:pt x="2018930" y="670859"/>
                  </a:lnTo>
                  <a:lnTo>
                    <a:pt x="2021796" y="672755"/>
                  </a:lnTo>
                  <a:lnTo>
                    <a:pt x="2024344" y="674335"/>
                  </a:lnTo>
                  <a:lnTo>
                    <a:pt x="2026891" y="676863"/>
                  </a:lnTo>
                  <a:lnTo>
                    <a:pt x="2029121" y="679076"/>
                  </a:lnTo>
                  <a:lnTo>
                    <a:pt x="2031031" y="681920"/>
                  </a:lnTo>
                  <a:lnTo>
                    <a:pt x="2032623" y="684764"/>
                  </a:lnTo>
                  <a:lnTo>
                    <a:pt x="2034216" y="687292"/>
                  </a:lnTo>
                  <a:lnTo>
                    <a:pt x="2035489" y="690769"/>
                  </a:lnTo>
                  <a:lnTo>
                    <a:pt x="2036126" y="693929"/>
                  </a:lnTo>
                  <a:lnTo>
                    <a:pt x="2036763" y="697405"/>
                  </a:lnTo>
                  <a:lnTo>
                    <a:pt x="2036763" y="700566"/>
                  </a:lnTo>
                  <a:lnTo>
                    <a:pt x="2036763" y="704358"/>
                  </a:lnTo>
                  <a:lnTo>
                    <a:pt x="2036126" y="707834"/>
                  </a:lnTo>
                  <a:lnTo>
                    <a:pt x="2035489" y="710995"/>
                  </a:lnTo>
                  <a:lnTo>
                    <a:pt x="2034216" y="714155"/>
                  </a:lnTo>
                  <a:lnTo>
                    <a:pt x="2032623" y="716999"/>
                  </a:lnTo>
                  <a:lnTo>
                    <a:pt x="2031031" y="720160"/>
                  </a:lnTo>
                  <a:lnTo>
                    <a:pt x="2029121" y="722688"/>
                  </a:lnTo>
                  <a:lnTo>
                    <a:pt x="2026891" y="724900"/>
                  </a:lnTo>
                  <a:lnTo>
                    <a:pt x="2024344" y="727112"/>
                  </a:lnTo>
                  <a:lnTo>
                    <a:pt x="2021796" y="729009"/>
                  </a:lnTo>
                  <a:lnTo>
                    <a:pt x="2018930" y="730905"/>
                  </a:lnTo>
                  <a:lnTo>
                    <a:pt x="2016064" y="732169"/>
                  </a:lnTo>
                  <a:lnTo>
                    <a:pt x="2012561" y="733433"/>
                  </a:lnTo>
                  <a:lnTo>
                    <a:pt x="2009695" y="734381"/>
                  </a:lnTo>
                  <a:lnTo>
                    <a:pt x="2005874" y="734697"/>
                  </a:lnTo>
                  <a:lnTo>
                    <a:pt x="2002690" y="735013"/>
                  </a:lnTo>
                  <a:lnTo>
                    <a:pt x="1856524" y="735013"/>
                  </a:lnTo>
                  <a:lnTo>
                    <a:pt x="1853339" y="734697"/>
                  </a:lnTo>
                  <a:lnTo>
                    <a:pt x="1849518" y="734381"/>
                  </a:lnTo>
                  <a:lnTo>
                    <a:pt x="1846652" y="733433"/>
                  </a:lnTo>
                  <a:lnTo>
                    <a:pt x="1843149" y="732169"/>
                  </a:lnTo>
                  <a:lnTo>
                    <a:pt x="1840283" y="730905"/>
                  </a:lnTo>
                  <a:lnTo>
                    <a:pt x="1837417" y="729009"/>
                  </a:lnTo>
                  <a:lnTo>
                    <a:pt x="1834870" y="727112"/>
                  </a:lnTo>
                  <a:lnTo>
                    <a:pt x="1832322" y="724900"/>
                  </a:lnTo>
                  <a:lnTo>
                    <a:pt x="1830093" y="722688"/>
                  </a:lnTo>
                  <a:lnTo>
                    <a:pt x="1828182" y="720160"/>
                  </a:lnTo>
                  <a:lnTo>
                    <a:pt x="1826590" y="716999"/>
                  </a:lnTo>
                  <a:lnTo>
                    <a:pt x="1824998" y="714155"/>
                  </a:lnTo>
                  <a:lnTo>
                    <a:pt x="1823724" y="710995"/>
                  </a:lnTo>
                  <a:lnTo>
                    <a:pt x="1823087" y="707834"/>
                  </a:lnTo>
                  <a:lnTo>
                    <a:pt x="1822450" y="704358"/>
                  </a:lnTo>
                  <a:lnTo>
                    <a:pt x="1822450" y="700566"/>
                  </a:lnTo>
                  <a:lnTo>
                    <a:pt x="1822450" y="697405"/>
                  </a:lnTo>
                  <a:lnTo>
                    <a:pt x="1823087" y="693929"/>
                  </a:lnTo>
                  <a:lnTo>
                    <a:pt x="1823724" y="690769"/>
                  </a:lnTo>
                  <a:lnTo>
                    <a:pt x="1824998" y="687292"/>
                  </a:lnTo>
                  <a:lnTo>
                    <a:pt x="1826590" y="684764"/>
                  </a:lnTo>
                  <a:lnTo>
                    <a:pt x="1828182" y="681920"/>
                  </a:lnTo>
                  <a:lnTo>
                    <a:pt x="1830093" y="679076"/>
                  </a:lnTo>
                  <a:lnTo>
                    <a:pt x="1832322" y="676863"/>
                  </a:lnTo>
                  <a:lnTo>
                    <a:pt x="1834870" y="674335"/>
                  </a:lnTo>
                  <a:lnTo>
                    <a:pt x="1837417" y="672755"/>
                  </a:lnTo>
                  <a:lnTo>
                    <a:pt x="1840283" y="670859"/>
                  </a:lnTo>
                  <a:lnTo>
                    <a:pt x="1843149" y="669595"/>
                  </a:lnTo>
                  <a:lnTo>
                    <a:pt x="1846652" y="668330"/>
                  </a:lnTo>
                  <a:lnTo>
                    <a:pt x="1849518" y="667382"/>
                  </a:lnTo>
                  <a:lnTo>
                    <a:pt x="1853339" y="667066"/>
                  </a:lnTo>
                  <a:lnTo>
                    <a:pt x="1856524" y="666750"/>
                  </a:lnTo>
                  <a:close/>
                  <a:moveTo>
                    <a:pt x="629654" y="666750"/>
                  </a:moveTo>
                  <a:lnTo>
                    <a:pt x="775285" y="666750"/>
                  </a:lnTo>
                  <a:lnTo>
                    <a:pt x="778783" y="667066"/>
                  </a:lnTo>
                  <a:lnTo>
                    <a:pt x="781962" y="667382"/>
                  </a:lnTo>
                  <a:lnTo>
                    <a:pt x="785460" y="668330"/>
                  </a:lnTo>
                  <a:lnTo>
                    <a:pt x="788640" y="669595"/>
                  </a:lnTo>
                  <a:lnTo>
                    <a:pt x="791819" y="670859"/>
                  </a:lnTo>
                  <a:lnTo>
                    <a:pt x="794363" y="672755"/>
                  </a:lnTo>
                  <a:lnTo>
                    <a:pt x="797225" y="674335"/>
                  </a:lnTo>
                  <a:lnTo>
                    <a:pt x="799451" y="676863"/>
                  </a:lnTo>
                  <a:lnTo>
                    <a:pt x="801677" y="679076"/>
                  </a:lnTo>
                  <a:lnTo>
                    <a:pt x="803902" y="681920"/>
                  </a:lnTo>
                  <a:lnTo>
                    <a:pt x="805492" y="684764"/>
                  </a:lnTo>
                  <a:lnTo>
                    <a:pt x="806764" y="687292"/>
                  </a:lnTo>
                  <a:lnTo>
                    <a:pt x="808036" y="690769"/>
                  </a:lnTo>
                  <a:lnTo>
                    <a:pt x="808990" y="693929"/>
                  </a:lnTo>
                  <a:lnTo>
                    <a:pt x="809626" y="697405"/>
                  </a:lnTo>
                  <a:lnTo>
                    <a:pt x="809626" y="700566"/>
                  </a:lnTo>
                  <a:lnTo>
                    <a:pt x="809626" y="704358"/>
                  </a:lnTo>
                  <a:lnTo>
                    <a:pt x="808990" y="707834"/>
                  </a:lnTo>
                  <a:lnTo>
                    <a:pt x="808036" y="710995"/>
                  </a:lnTo>
                  <a:lnTo>
                    <a:pt x="806764" y="714155"/>
                  </a:lnTo>
                  <a:lnTo>
                    <a:pt x="805492" y="716999"/>
                  </a:lnTo>
                  <a:lnTo>
                    <a:pt x="803902" y="720160"/>
                  </a:lnTo>
                  <a:lnTo>
                    <a:pt x="801677" y="722688"/>
                  </a:lnTo>
                  <a:lnTo>
                    <a:pt x="799451" y="724900"/>
                  </a:lnTo>
                  <a:lnTo>
                    <a:pt x="797225" y="727112"/>
                  </a:lnTo>
                  <a:lnTo>
                    <a:pt x="794363" y="729009"/>
                  </a:lnTo>
                  <a:lnTo>
                    <a:pt x="791819" y="730905"/>
                  </a:lnTo>
                  <a:lnTo>
                    <a:pt x="788640" y="732169"/>
                  </a:lnTo>
                  <a:lnTo>
                    <a:pt x="785460" y="733433"/>
                  </a:lnTo>
                  <a:lnTo>
                    <a:pt x="781962" y="734381"/>
                  </a:lnTo>
                  <a:lnTo>
                    <a:pt x="778783" y="734697"/>
                  </a:lnTo>
                  <a:lnTo>
                    <a:pt x="775285" y="735013"/>
                  </a:lnTo>
                  <a:lnTo>
                    <a:pt x="629654" y="735013"/>
                  </a:lnTo>
                  <a:lnTo>
                    <a:pt x="626156" y="734697"/>
                  </a:lnTo>
                  <a:lnTo>
                    <a:pt x="622976" y="734381"/>
                  </a:lnTo>
                  <a:lnTo>
                    <a:pt x="619479" y="733433"/>
                  </a:lnTo>
                  <a:lnTo>
                    <a:pt x="616299" y="732169"/>
                  </a:lnTo>
                  <a:lnTo>
                    <a:pt x="613119" y="730905"/>
                  </a:lnTo>
                  <a:lnTo>
                    <a:pt x="610576" y="729009"/>
                  </a:lnTo>
                  <a:lnTo>
                    <a:pt x="607714" y="727112"/>
                  </a:lnTo>
                  <a:lnTo>
                    <a:pt x="605488" y="724900"/>
                  </a:lnTo>
                  <a:lnTo>
                    <a:pt x="603262" y="722688"/>
                  </a:lnTo>
                  <a:lnTo>
                    <a:pt x="601036" y="720160"/>
                  </a:lnTo>
                  <a:lnTo>
                    <a:pt x="599447" y="716999"/>
                  </a:lnTo>
                  <a:lnTo>
                    <a:pt x="598175" y="714155"/>
                  </a:lnTo>
                  <a:lnTo>
                    <a:pt x="596903" y="710995"/>
                  </a:lnTo>
                  <a:lnTo>
                    <a:pt x="596267" y="707834"/>
                  </a:lnTo>
                  <a:lnTo>
                    <a:pt x="595313" y="704358"/>
                  </a:lnTo>
                  <a:lnTo>
                    <a:pt x="595313" y="700566"/>
                  </a:lnTo>
                  <a:lnTo>
                    <a:pt x="595313" y="697405"/>
                  </a:lnTo>
                  <a:lnTo>
                    <a:pt x="596267" y="693929"/>
                  </a:lnTo>
                  <a:lnTo>
                    <a:pt x="596903" y="690769"/>
                  </a:lnTo>
                  <a:lnTo>
                    <a:pt x="598175" y="687292"/>
                  </a:lnTo>
                  <a:lnTo>
                    <a:pt x="599447" y="684764"/>
                  </a:lnTo>
                  <a:lnTo>
                    <a:pt x="601036" y="681920"/>
                  </a:lnTo>
                  <a:lnTo>
                    <a:pt x="603262" y="679076"/>
                  </a:lnTo>
                  <a:lnTo>
                    <a:pt x="605488" y="676863"/>
                  </a:lnTo>
                  <a:lnTo>
                    <a:pt x="607714" y="674335"/>
                  </a:lnTo>
                  <a:lnTo>
                    <a:pt x="610576" y="672755"/>
                  </a:lnTo>
                  <a:lnTo>
                    <a:pt x="613119" y="670859"/>
                  </a:lnTo>
                  <a:lnTo>
                    <a:pt x="616299" y="669595"/>
                  </a:lnTo>
                  <a:lnTo>
                    <a:pt x="619479" y="668330"/>
                  </a:lnTo>
                  <a:lnTo>
                    <a:pt x="622976" y="667382"/>
                  </a:lnTo>
                  <a:lnTo>
                    <a:pt x="626156" y="667066"/>
                  </a:lnTo>
                  <a:lnTo>
                    <a:pt x="629654" y="666750"/>
                  </a:lnTo>
                  <a:close/>
                  <a:moveTo>
                    <a:pt x="1315880" y="528637"/>
                  </a:moveTo>
                  <a:lnTo>
                    <a:pt x="1321897" y="528954"/>
                  </a:lnTo>
                  <a:lnTo>
                    <a:pt x="1327598" y="529904"/>
                  </a:lnTo>
                  <a:lnTo>
                    <a:pt x="1333615" y="531805"/>
                  </a:lnTo>
                  <a:lnTo>
                    <a:pt x="1339316" y="534655"/>
                  </a:lnTo>
                  <a:lnTo>
                    <a:pt x="1345017" y="537823"/>
                  </a:lnTo>
                  <a:lnTo>
                    <a:pt x="1350084" y="541941"/>
                  </a:lnTo>
                  <a:lnTo>
                    <a:pt x="1354835" y="546375"/>
                  </a:lnTo>
                  <a:lnTo>
                    <a:pt x="1359586" y="551760"/>
                  </a:lnTo>
                  <a:lnTo>
                    <a:pt x="1364020" y="557778"/>
                  </a:lnTo>
                  <a:lnTo>
                    <a:pt x="1367503" y="564430"/>
                  </a:lnTo>
                  <a:lnTo>
                    <a:pt x="1370987" y="571398"/>
                  </a:lnTo>
                  <a:lnTo>
                    <a:pt x="1373837" y="579634"/>
                  </a:lnTo>
                  <a:lnTo>
                    <a:pt x="1375104" y="583751"/>
                  </a:lnTo>
                  <a:lnTo>
                    <a:pt x="1376371" y="588186"/>
                  </a:lnTo>
                  <a:lnTo>
                    <a:pt x="1377955" y="597055"/>
                  </a:lnTo>
                  <a:lnTo>
                    <a:pt x="1379222" y="606557"/>
                  </a:lnTo>
                  <a:lnTo>
                    <a:pt x="1379538" y="616377"/>
                  </a:lnTo>
                  <a:lnTo>
                    <a:pt x="1379222" y="627463"/>
                  </a:lnTo>
                  <a:lnTo>
                    <a:pt x="1378905" y="637915"/>
                  </a:lnTo>
                  <a:lnTo>
                    <a:pt x="1378588" y="647101"/>
                  </a:lnTo>
                  <a:lnTo>
                    <a:pt x="1377955" y="655970"/>
                  </a:lnTo>
                  <a:lnTo>
                    <a:pt x="1376054" y="673074"/>
                  </a:lnTo>
                  <a:lnTo>
                    <a:pt x="1373204" y="690179"/>
                  </a:lnTo>
                  <a:lnTo>
                    <a:pt x="1370037" y="706967"/>
                  </a:lnTo>
                  <a:lnTo>
                    <a:pt x="1366237" y="725021"/>
                  </a:lnTo>
                  <a:lnTo>
                    <a:pt x="1361803" y="745293"/>
                  </a:lnTo>
                  <a:lnTo>
                    <a:pt x="1357369" y="769366"/>
                  </a:lnTo>
                  <a:lnTo>
                    <a:pt x="1352301" y="797873"/>
                  </a:lnTo>
                  <a:lnTo>
                    <a:pt x="1346917" y="830815"/>
                  </a:lnTo>
                  <a:lnTo>
                    <a:pt x="1344384" y="849503"/>
                  </a:lnTo>
                  <a:lnTo>
                    <a:pt x="1341533" y="870092"/>
                  </a:lnTo>
                  <a:lnTo>
                    <a:pt x="1338683" y="892264"/>
                  </a:lnTo>
                  <a:lnTo>
                    <a:pt x="1335832" y="916654"/>
                  </a:lnTo>
                  <a:lnTo>
                    <a:pt x="1296561" y="916654"/>
                  </a:lnTo>
                  <a:lnTo>
                    <a:pt x="1293710" y="892264"/>
                  </a:lnTo>
                  <a:lnTo>
                    <a:pt x="1290860" y="870092"/>
                  </a:lnTo>
                  <a:lnTo>
                    <a:pt x="1288326" y="849820"/>
                  </a:lnTo>
                  <a:lnTo>
                    <a:pt x="1285792" y="831132"/>
                  </a:lnTo>
                  <a:lnTo>
                    <a:pt x="1280092" y="797873"/>
                  </a:lnTo>
                  <a:lnTo>
                    <a:pt x="1275341" y="769366"/>
                  </a:lnTo>
                  <a:lnTo>
                    <a:pt x="1270590" y="745293"/>
                  </a:lnTo>
                  <a:lnTo>
                    <a:pt x="1266473" y="725021"/>
                  </a:lnTo>
                  <a:lnTo>
                    <a:pt x="1262356" y="706967"/>
                  </a:lnTo>
                  <a:lnTo>
                    <a:pt x="1258872" y="690179"/>
                  </a:lnTo>
                  <a:lnTo>
                    <a:pt x="1256339" y="673074"/>
                  </a:lnTo>
                  <a:lnTo>
                    <a:pt x="1254438" y="655970"/>
                  </a:lnTo>
                  <a:lnTo>
                    <a:pt x="1253805" y="647101"/>
                  </a:lnTo>
                  <a:lnTo>
                    <a:pt x="1252855" y="637915"/>
                  </a:lnTo>
                  <a:lnTo>
                    <a:pt x="1252538" y="627463"/>
                  </a:lnTo>
                  <a:lnTo>
                    <a:pt x="1252538" y="616377"/>
                  </a:lnTo>
                  <a:lnTo>
                    <a:pt x="1252855" y="606557"/>
                  </a:lnTo>
                  <a:lnTo>
                    <a:pt x="1254122" y="597055"/>
                  </a:lnTo>
                  <a:lnTo>
                    <a:pt x="1255705" y="588186"/>
                  </a:lnTo>
                  <a:lnTo>
                    <a:pt x="1256972" y="583751"/>
                  </a:lnTo>
                  <a:lnTo>
                    <a:pt x="1258239" y="579634"/>
                  </a:lnTo>
                  <a:lnTo>
                    <a:pt x="1261406" y="571398"/>
                  </a:lnTo>
                  <a:lnTo>
                    <a:pt x="1264573" y="564430"/>
                  </a:lnTo>
                  <a:lnTo>
                    <a:pt x="1268374" y="557778"/>
                  </a:lnTo>
                  <a:lnTo>
                    <a:pt x="1272807" y="551760"/>
                  </a:lnTo>
                  <a:lnTo>
                    <a:pt x="1277241" y="546375"/>
                  </a:lnTo>
                  <a:lnTo>
                    <a:pt x="1281992" y="541941"/>
                  </a:lnTo>
                  <a:lnTo>
                    <a:pt x="1287376" y="537823"/>
                  </a:lnTo>
                  <a:lnTo>
                    <a:pt x="1293077" y="534655"/>
                  </a:lnTo>
                  <a:lnTo>
                    <a:pt x="1298778" y="531805"/>
                  </a:lnTo>
                  <a:lnTo>
                    <a:pt x="1304162" y="529904"/>
                  </a:lnTo>
                  <a:lnTo>
                    <a:pt x="1310179" y="528954"/>
                  </a:lnTo>
                  <a:lnTo>
                    <a:pt x="1315880" y="528637"/>
                  </a:lnTo>
                  <a:close/>
                  <a:moveTo>
                    <a:pt x="1316038" y="427125"/>
                  </a:moveTo>
                  <a:lnTo>
                    <a:pt x="1306196" y="427443"/>
                  </a:lnTo>
                  <a:lnTo>
                    <a:pt x="1296353" y="427761"/>
                  </a:lnTo>
                  <a:lnTo>
                    <a:pt x="1283971" y="428715"/>
                  </a:lnTo>
                  <a:lnTo>
                    <a:pt x="1269048" y="430622"/>
                  </a:lnTo>
                  <a:lnTo>
                    <a:pt x="1252221" y="432529"/>
                  </a:lnTo>
                  <a:lnTo>
                    <a:pt x="1233806" y="435390"/>
                  </a:lnTo>
                  <a:lnTo>
                    <a:pt x="1224281" y="437615"/>
                  </a:lnTo>
                  <a:lnTo>
                    <a:pt x="1214121" y="439523"/>
                  </a:lnTo>
                  <a:lnTo>
                    <a:pt x="1204278" y="441748"/>
                  </a:lnTo>
                  <a:lnTo>
                    <a:pt x="1193483" y="444609"/>
                  </a:lnTo>
                  <a:lnTo>
                    <a:pt x="1183323" y="447470"/>
                  </a:lnTo>
                  <a:lnTo>
                    <a:pt x="1172528" y="450967"/>
                  </a:lnTo>
                  <a:lnTo>
                    <a:pt x="1161733" y="454463"/>
                  </a:lnTo>
                  <a:lnTo>
                    <a:pt x="1150938" y="458914"/>
                  </a:lnTo>
                  <a:lnTo>
                    <a:pt x="1140143" y="463364"/>
                  </a:lnTo>
                  <a:lnTo>
                    <a:pt x="1129348" y="467814"/>
                  </a:lnTo>
                  <a:lnTo>
                    <a:pt x="1118871" y="473218"/>
                  </a:lnTo>
                  <a:lnTo>
                    <a:pt x="1108393" y="478940"/>
                  </a:lnTo>
                  <a:lnTo>
                    <a:pt x="1097916" y="484980"/>
                  </a:lnTo>
                  <a:lnTo>
                    <a:pt x="1088073" y="491338"/>
                  </a:lnTo>
                  <a:lnTo>
                    <a:pt x="1078231" y="498331"/>
                  </a:lnTo>
                  <a:lnTo>
                    <a:pt x="1069023" y="505960"/>
                  </a:lnTo>
                  <a:lnTo>
                    <a:pt x="1059498" y="514225"/>
                  </a:lnTo>
                  <a:lnTo>
                    <a:pt x="1050926" y="522808"/>
                  </a:lnTo>
                  <a:lnTo>
                    <a:pt x="1043623" y="530755"/>
                  </a:lnTo>
                  <a:lnTo>
                    <a:pt x="1036638" y="539656"/>
                  </a:lnTo>
                  <a:lnTo>
                    <a:pt x="1029971" y="548557"/>
                  </a:lnTo>
                  <a:lnTo>
                    <a:pt x="1023938" y="557775"/>
                  </a:lnTo>
                  <a:lnTo>
                    <a:pt x="1018541" y="567312"/>
                  </a:lnTo>
                  <a:lnTo>
                    <a:pt x="1013461" y="577166"/>
                  </a:lnTo>
                  <a:lnTo>
                    <a:pt x="1009333" y="587656"/>
                  </a:lnTo>
                  <a:lnTo>
                    <a:pt x="1005206" y="598464"/>
                  </a:lnTo>
                  <a:lnTo>
                    <a:pt x="1001713" y="608954"/>
                  </a:lnTo>
                  <a:lnTo>
                    <a:pt x="998856" y="620398"/>
                  </a:lnTo>
                  <a:lnTo>
                    <a:pt x="996633" y="632160"/>
                  </a:lnTo>
                  <a:lnTo>
                    <a:pt x="994728" y="643922"/>
                  </a:lnTo>
                  <a:lnTo>
                    <a:pt x="993458" y="656319"/>
                  </a:lnTo>
                  <a:lnTo>
                    <a:pt x="992506" y="668716"/>
                  </a:lnTo>
                  <a:lnTo>
                    <a:pt x="992506" y="681750"/>
                  </a:lnTo>
                  <a:lnTo>
                    <a:pt x="992506" y="694783"/>
                  </a:lnTo>
                  <a:lnTo>
                    <a:pt x="993141" y="707498"/>
                  </a:lnTo>
                  <a:lnTo>
                    <a:pt x="994093" y="719260"/>
                  </a:lnTo>
                  <a:lnTo>
                    <a:pt x="994728" y="730704"/>
                  </a:lnTo>
                  <a:lnTo>
                    <a:pt x="996316" y="741829"/>
                  </a:lnTo>
                  <a:lnTo>
                    <a:pt x="997586" y="752002"/>
                  </a:lnTo>
                  <a:lnTo>
                    <a:pt x="998856" y="762174"/>
                  </a:lnTo>
                  <a:lnTo>
                    <a:pt x="1000443" y="771393"/>
                  </a:lnTo>
                  <a:lnTo>
                    <a:pt x="1002031" y="780611"/>
                  </a:lnTo>
                  <a:lnTo>
                    <a:pt x="1003936" y="789194"/>
                  </a:lnTo>
                  <a:lnTo>
                    <a:pt x="1005841" y="797777"/>
                  </a:lnTo>
                  <a:lnTo>
                    <a:pt x="1008063" y="805724"/>
                  </a:lnTo>
                  <a:lnTo>
                    <a:pt x="1010603" y="813035"/>
                  </a:lnTo>
                  <a:lnTo>
                    <a:pt x="1012826" y="820347"/>
                  </a:lnTo>
                  <a:lnTo>
                    <a:pt x="1015683" y="827022"/>
                  </a:lnTo>
                  <a:lnTo>
                    <a:pt x="1018223" y="833698"/>
                  </a:lnTo>
                  <a:lnTo>
                    <a:pt x="1020763" y="840055"/>
                  </a:lnTo>
                  <a:lnTo>
                    <a:pt x="1023621" y="846095"/>
                  </a:lnTo>
                  <a:lnTo>
                    <a:pt x="1026478" y="851817"/>
                  </a:lnTo>
                  <a:lnTo>
                    <a:pt x="1032828" y="862943"/>
                  </a:lnTo>
                  <a:lnTo>
                    <a:pt x="1039496" y="872797"/>
                  </a:lnTo>
                  <a:lnTo>
                    <a:pt x="1046481" y="882652"/>
                  </a:lnTo>
                  <a:lnTo>
                    <a:pt x="1053466" y="891552"/>
                  </a:lnTo>
                  <a:lnTo>
                    <a:pt x="1061086" y="900135"/>
                  </a:lnTo>
                  <a:lnTo>
                    <a:pt x="1076643" y="917301"/>
                  </a:lnTo>
                  <a:lnTo>
                    <a:pt x="1091883" y="934467"/>
                  </a:lnTo>
                  <a:lnTo>
                    <a:pt x="1099821" y="943367"/>
                  </a:lnTo>
                  <a:lnTo>
                    <a:pt x="1107441" y="952904"/>
                  </a:lnTo>
                  <a:lnTo>
                    <a:pt x="1115061" y="962758"/>
                  </a:lnTo>
                  <a:lnTo>
                    <a:pt x="1122681" y="973566"/>
                  </a:lnTo>
                  <a:lnTo>
                    <a:pt x="1129983" y="985010"/>
                  </a:lnTo>
                  <a:lnTo>
                    <a:pt x="1136968" y="996772"/>
                  </a:lnTo>
                  <a:lnTo>
                    <a:pt x="1143953" y="1009805"/>
                  </a:lnTo>
                  <a:lnTo>
                    <a:pt x="1150938" y="1024427"/>
                  </a:lnTo>
                  <a:lnTo>
                    <a:pt x="1153796" y="1031739"/>
                  </a:lnTo>
                  <a:lnTo>
                    <a:pt x="1157288" y="1039686"/>
                  </a:lnTo>
                  <a:lnTo>
                    <a:pt x="1160146" y="1047633"/>
                  </a:lnTo>
                  <a:lnTo>
                    <a:pt x="1162686" y="1056216"/>
                  </a:lnTo>
                  <a:lnTo>
                    <a:pt x="1165543" y="1064799"/>
                  </a:lnTo>
                  <a:lnTo>
                    <a:pt x="1168083" y="1074017"/>
                  </a:lnTo>
                  <a:lnTo>
                    <a:pt x="1170941" y="1083554"/>
                  </a:lnTo>
                  <a:lnTo>
                    <a:pt x="1173163" y="1093408"/>
                  </a:lnTo>
                  <a:lnTo>
                    <a:pt x="1175386" y="1103580"/>
                  </a:lnTo>
                  <a:lnTo>
                    <a:pt x="1177608" y="1114388"/>
                  </a:lnTo>
                  <a:lnTo>
                    <a:pt x="1179513" y="1125196"/>
                  </a:lnTo>
                  <a:lnTo>
                    <a:pt x="1181418" y="1136958"/>
                  </a:lnTo>
                  <a:lnTo>
                    <a:pt x="1181680" y="1141412"/>
                  </a:lnTo>
                  <a:lnTo>
                    <a:pt x="1456680" y="1141412"/>
                  </a:lnTo>
                  <a:lnTo>
                    <a:pt x="1456691" y="1136958"/>
                  </a:lnTo>
                  <a:lnTo>
                    <a:pt x="1458596" y="1125196"/>
                  </a:lnTo>
                  <a:lnTo>
                    <a:pt x="1460818" y="1114388"/>
                  </a:lnTo>
                  <a:lnTo>
                    <a:pt x="1462723" y="1103580"/>
                  </a:lnTo>
                  <a:lnTo>
                    <a:pt x="1464946" y="1093408"/>
                  </a:lnTo>
                  <a:lnTo>
                    <a:pt x="1467486" y="1083554"/>
                  </a:lnTo>
                  <a:lnTo>
                    <a:pt x="1470026" y="1074017"/>
                  </a:lnTo>
                  <a:lnTo>
                    <a:pt x="1472883" y="1064799"/>
                  </a:lnTo>
                  <a:lnTo>
                    <a:pt x="1475423" y="1056216"/>
                  </a:lnTo>
                  <a:lnTo>
                    <a:pt x="1478281" y="1047633"/>
                  </a:lnTo>
                  <a:lnTo>
                    <a:pt x="1481456" y="1039686"/>
                  </a:lnTo>
                  <a:lnTo>
                    <a:pt x="1484313" y="1031739"/>
                  </a:lnTo>
                  <a:lnTo>
                    <a:pt x="1487806" y="1024427"/>
                  </a:lnTo>
                  <a:lnTo>
                    <a:pt x="1494156" y="1009805"/>
                  </a:lnTo>
                  <a:lnTo>
                    <a:pt x="1501141" y="996772"/>
                  </a:lnTo>
                  <a:lnTo>
                    <a:pt x="1508443" y="985010"/>
                  </a:lnTo>
                  <a:lnTo>
                    <a:pt x="1515746" y="973566"/>
                  </a:lnTo>
                  <a:lnTo>
                    <a:pt x="1523048" y="962758"/>
                  </a:lnTo>
                  <a:lnTo>
                    <a:pt x="1530986" y="952904"/>
                  </a:lnTo>
                  <a:lnTo>
                    <a:pt x="1538606" y="943367"/>
                  </a:lnTo>
                  <a:lnTo>
                    <a:pt x="1546543" y="934467"/>
                  </a:lnTo>
                  <a:lnTo>
                    <a:pt x="1561466" y="917301"/>
                  </a:lnTo>
                  <a:lnTo>
                    <a:pt x="1577341" y="900135"/>
                  </a:lnTo>
                  <a:lnTo>
                    <a:pt x="1584643" y="891552"/>
                  </a:lnTo>
                  <a:lnTo>
                    <a:pt x="1591946" y="882652"/>
                  </a:lnTo>
                  <a:lnTo>
                    <a:pt x="1598613" y="872797"/>
                  </a:lnTo>
                  <a:lnTo>
                    <a:pt x="1605281" y="862943"/>
                  </a:lnTo>
                  <a:lnTo>
                    <a:pt x="1611631" y="851817"/>
                  </a:lnTo>
                  <a:lnTo>
                    <a:pt x="1614806" y="846095"/>
                  </a:lnTo>
                  <a:lnTo>
                    <a:pt x="1617346" y="840055"/>
                  </a:lnTo>
                  <a:lnTo>
                    <a:pt x="1620203" y="833698"/>
                  </a:lnTo>
                  <a:lnTo>
                    <a:pt x="1623061" y="827022"/>
                  </a:lnTo>
                  <a:lnTo>
                    <a:pt x="1625283" y="820347"/>
                  </a:lnTo>
                  <a:lnTo>
                    <a:pt x="1628141" y="813035"/>
                  </a:lnTo>
                  <a:lnTo>
                    <a:pt x="1630046" y="805724"/>
                  </a:lnTo>
                  <a:lnTo>
                    <a:pt x="1632268" y="797777"/>
                  </a:lnTo>
                  <a:lnTo>
                    <a:pt x="1634491" y="789194"/>
                  </a:lnTo>
                  <a:lnTo>
                    <a:pt x="1636396" y="780611"/>
                  </a:lnTo>
                  <a:lnTo>
                    <a:pt x="1637983" y="771393"/>
                  </a:lnTo>
                  <a:lnTo>
                    <a:pt x="1639571" y="762174"/>
                  </a:lnTo>
                  <a:lnTo>
                    <a:pt x="1641158" y="752002"/>
                  </a:lnTo>
                  <a:lnTo>
                    <a:pt x="1642428" y="741829"/>
                  </a:lnTo>
                  <a:lnTo>
                    <a:pt x="1643381" y="730704"/>
                  </a:lnTo>
                  <a:lnTo>
                    <a:pt x="1644333" y="719260"/>
                  </a:lnTo>
                  <a:lnTo>
                    <a:pt x="1644968" y="707498"/>
                  </a:lnTo>
                  <a:lnTo>
                    <a:pt x="1645603" y="694783"/>
                  </a:lnTo>
                  <a:lnTo>
                    <a:pt x="1645921" y="681750"/>
                  </a:lnTo>
                  <a:lnTo>
                    <a:pt x="1645603" y="668716"/>
                  </a:lnTo>
                  <a:lnTo>
                    <a:pt x="1644968" y="656319"/>
                  </a:lnTo>
                  <a:lnTo>
                    <a:pt x="1643698" y="643922"/>
                  </a:lnTo>
                  <a:lnTo>
                    <a:pt x="1641793" y="632160"/>
                  </a:lnTo>
                  <a:lnTo>
                    <a:pt x="1639253" y="620398"/>
                  </a:lnTo>
                  <a:lnTo>
                    <a:pt x="1636396" y="608954"/>
                  </a:lnTo>
                  <a:lnTo>
                    <a:pt x="1632903" y="598464"/>
                  </a:lnTo>
                  <a:lnTo>
                    <a:pt x="1629411" y="587656"/>
                  </a:lnTo>
                  <a:lnTo>
                    <a:pt x="1624648" y="577166"/>
                  </a:lnTo>
                  <a:lnTo>
                    <a:pt x="1619568" y="567312"/>
                  </a:lnTo>
                  <a:lnTo>
                    <a:pt x="1614488" y="557775"/>
                  </a:lnTo>
                  <a:lnTo>
                    <a:pt x="1608456" y="548557"/>
                  </a:lnTo>
                  <a:lnTo>
                    <a:pt x="1602106" y="539656"/>
                  </a:lnTo>
                  <a:lnTo>
                    <a:pt x="1595121" y="530755"/>
                  </a:lnTo>
                  <a:lnTo>
                    <a:pt x="1587183" y="522808"/>
                  </a:lnTo>
                  <a:lnTo>
                    <a:pt x="1578611" y="514225"/>
                  </a:lnTo>
                  <a:lnTo>
                    <a:pt x="1569721" y="505960"/>
                  </a:lnTo>
                  <a:lnTo>
                    <a:pt x="1559878" y="498331"/>
                  </a:lnTo>
                  <a:lnTo>
                    <a:pt x="1550353" y="491338"/>
                  </a:lnTo>
                  <a:lnTo>
                    <a:pt x="1540193" y="484980"/>
                  </a:lnTo>
                  <a:lnTo>
                    <a:pt x="1529716" y="478622"/>
                  </a:lnTo>
                  <a:lnTo>
                    <a:pt x="1519556" y="473218"/>
                  </a:lnTo>
                  <a:lnTo>
                    <a:pt x="1508761" y="467814"/>
                  </a:lnTo>
                  <a:lnTo>
                    <a:pt x="1497966" y="463046"/>
                  </a:lnTo>
                  <a:lnTo>
                    <a:pt x="1487488" y="458596"/>
                  </a:lnTo>
                  <a:lnTo>
                    <a:pt x="1476376" y="454463"/>
                  </a:lnTo>
                  <a:lnTo>
                    <a:pt x="1465581" y="450967"/>
                  </a:lnTo>
                  <a:lnTo>
                    <a:pt x="1455103" y="447470"/>
                  </a:lnTo>
                  <a:lnTo>
                    <a:pt x="1444308" y="444609"/>
                  </a:lnTo>
                  <a:lnTo>
                    <a:pt x="1434148" y="441748"/>
                  </a:lnTo>
                  <a:lnTo>
                    <a:pt x="1423988" y="439523"/>
                  </a:lnTo>
                  <a:lnTo>
                    <a:pt x="1413828" y="437615"/>
                  </a:lnTo>
                  <a:lnTo>
                    <a:pt x="1404303" y="435390"/>
                  </a:lnTo>
                  <a:lnTo>
                    <a:pt x="1385888" y="432529"/>
                  </a:lnTo>
                  <a:lnTo>
                    <a:pt x="1369061" y="430304"/>
                  </a:lnTo>
                  <a:lnTo>
                    <a:pt x="1354456" y="428715"/>
                  </a:lnTo>
                  <a:lnTo>
                    <a:pt x="1342073" y="427761"/>
                  </a:lnTo>
                  <a:lnTo>
                    <a:pt x="1332866" y="427443"/>
                  </a:lnTo>
                  <a:lnTo>
                    <a:pt x="1323023" y="427125"/>
                  </a:lnTo>
                  <a:lnTo>
                    <a:pt x="1316038" y="427125"/>
                  </a:lnTo>
                  <a:close/>
                  <a:moveTo>
                    <a:pt x="1309371" y="354012"/>
                  </a:moveTo>
                  <a:lnTo>
                    <a:pt x="1315403" y="354012"/>
                  </a:lnTo>
                  <a:lnTo>
                    <a:pt x="1322071" y="354012"/>
                  </a:lnTo>
                  <a:lnTo>
                    <a:pt x="1328103" y="354012"/>
                  </a:lnTo>
                  <a:lnTo>
                    <a:pt x="1337628" y="354330"/>
                  </a:lnTo>
                  <a:lnTo>
                    <a:pt x="1350011" y="354966"/>
                  </a:lnTo>
                  <a:lnTo>
                    <a:pt x="1365568" y="356237"/>
                  </a:lnTo>
                  <a:lnTo>
                    <a:pt x="1383666" y="358145"/>
                  </a:lnTo>
                  <a:lnTo>
                    <a:pt x="1403351" y="361006"/>
                  </a:lnTo>
                  <a:lnTo>
                    <a:pt x="1413828" y="362913"/>
                  </a:lnTo>
                  <a:lnTo>
                    <a:pt x="1424941" y="364820"/>
                  </a:lnTo>
                  <a:lnTo>
                    <a:pt x="1436371" y="367363"/>
                  </a:lnTo>
                  <a:lnTo>
                    <a:pt x="1448118" y="369906"/>
                  </a:lnTo>
                  <a:lnTo>
                    <a:pt x="1460183" y="373085"/>
                  </a:lnTo>
                  <a:lnTo>
                    <a:pt x="1471931" y="376264"/>
                  </a:lnTo>
                  <a:lnTo>
                    <a:pt x="1484313" y="380079"/>
                  </a:lnTo>
                  <a:lnTo>
                    <a:pt x="1497013" y="383893"/>
                  </a:lnTo>
                  <a:lnTo>
                    <a:pt x="1509396" y="388661"/>
                  </a:lnTo>
                  <a:lnTo>
                    <a:pt x="1522096" y="393748"/>
                  </a:lnTo>
                  <a:lnTo>
                    <a:pt x="1534478" y="399152"/>
                  </a:lnTo>
                  <a:lnTo>
                    <a:pt x="1547178" y="405191"/>
                  </a:lnTo>
                  <a:lnTo>
                    <a:pt x="1559561" y="411549"/>
                  </a:lnTo>
                  <a:lnTo>
                    <a:pt x="1571943" y="418542"/>
                  </a:lnTo>
                  <a:lnTo>
                    <a:pt x="1584008" y="425854"/>
                  </a:lnTo>
                  <a:lnTo>
                    <a:pt x="1595756" y="433801"/>
                  </a:lnTo>
                  <a:lnTo>
                    <a:pt x="1607186" y="442384"/>
                  </a:lnTo>
                  <a:lnTo>
                    <a:pt x="1618616" y="451602"/>
                  </a:lnTo>
                  <a:lnTo>
                    <a:pt x="1629728" y="461139"/>
                  </a:lnTo>
                  <a:lnTo>
                    <a:pt x="1640206" y="471629"/>
                  </a:lnTo>
                  <a:lnTo>
                    <a:pt x="1650366" y="483073"/>
                  </a:lnTo>
                  <a:lnTo>
                    <a:pt x="1659891" y="494199"/>
                  </a:lnTo>
                  <a:lnTo>
                    <a:pt x="1668463" y="506278"/>
                  </a:lnTo>
                  <a:lnTo>
                    <a:pt x="1672591" y="512318"/>
                  </a:lnTo>
                  <a:lnTo>
                    <a:pt x="1676401" y="518676"/>
                  </a:lnTo>
                  <a:lnTo>
                    <a:pt x="1680211" y="525033"/>
                  </a:lnTo>
                  <a:lnTo>
                    <a:pt x="1683703" y="531391"/>
                  </a:lnTo>
                  <a:lnTo>
                    <a:pt x="1690371" y="544424"/>
                  </a:lnTo>
                  <a:lnTo>
                    <a:pt x="1696403" y="558093"/>
                  </a:lnTo>
                  <a:lnTo>
                    <a:pt x="1701801" y="572398"/>
                  </a:lnTo>
                  <a:lnTo>
                    <a:pt x="1706563" y="586703"/>
                  </a:lnTo>
                  <a:lnTo>
                    <a:pt x="1710056" y="601325"/>
                  </a:lnTo>
                  <a:lnTo>
                    <a:pt x="1713548" y="616266"/>
                  </a:lnTo>
                  <a:lnTo>
                    <a:pt x="1715771" y="631842"/>
                  </a:lnTo>
                  <a:lnTo>
                    <a:pt x="1717993" y="647736"/>
                  </a:lnTo>
                  <a:lnTo>
                    <a:pt x="1718946" y="663948"/>
                  </a:lnTo>
                  <a:lnTo>
                    <a:pt x="1719263" y="680478"/>
                  </a:lnTo>
                  <a:lnTo>
                    <a:pt x="1718946" y="697644"/>
                  </a:lnTo>
                  <a:lnTo>
                    <a:pt x="1718311" y="712584"/>
                  </a:lnTo>
                  <a:lnTo>
                    <a:pt x="1717041" y="727207"/>
                  </a:lnTo>
                  <a:lnTo>
                    <a:pt x="1716088" y="740876"/>
                  </a:lnTo>
                  <a:lnTo>
                    <a:pt x="1714501" y="753909"/>
                  </a:lnTo>
                  <a:lnTo>
                    <a:pt x="1712913" y="766624"/>
                  </a:lnTo>
                  <a:lnTo>
                    <a:pt x="1711326" y="778704"/>
                  </a:lnTo>
                  <a:lnTo>
                    <a:pt x="1709103" y="790148"/>
                  </a:lnTo>
                  <a:lnTo>
                    <a:pt x="1706881" y="801274"/>
                  </a:lnTo>
                  <a:lnTo>
                    <a:pt x="1704658" y="812082"/>
                  </a:lnTo>
                  <a:lnTo>
                    <a:pt x="1701801" y="821936"/>
                  </a:lnTo>
                  <a:lnTo>
                    <a:pt x="1698943" y="831790"/>
                  </a:lnTo>
                  <a:lnTo>
                    <a:pt x="1696086" y="841009"/>
                  </a:lnTo>
                  <a:lnTo>
                    <a:pt x="1692911" y="849910"/>
                  </a:lnTo>
                  <a:lnTo>
                    <a:pt x="1689736" y="858175"/>
                  </a:lnTo>
                  <a:lnTo>
                    <a:pt x="1686243" y="866122"/>
                  </a:lnTo>
                  <a:lnTo>
                    <a:pt x="1682751" y="874069"/>
                  </a:lnTo>
                  <a:lnTo>
                    <a:pt x="1679258" y="881698"/>
                  </a:lnTo>
                  <a:lnTo>
                    <a:pt x="1675448" y="888691"/>
                  </a:lnTo>
                  <a:lnTo>
                    <a:pt x="1671321" y="895367"/>
                  </a:lnTo>
                  <a:lnTo>
                    <a:pt x="1667828" y="902042"/>
                  </a:lnTo>
                  <a:lnTo>
                    <a:pt x="1659573" y="914440"/>
                  </a:lnTo>
                  <a:lnTo>
                    <a:pt x="1651001" y="925884"/>
                  </a:lnTo>
                  <a:lnTo>
                    <a:pt x="1642428" y="936692"/>
                  </a:lnTo>
                  <a:lnTo>
                    <a:pt x="1633856" y="947182"/>
                  </a:lnTo>
                  <a:lnTo>
                    <a:pt x="1624648" y="957036"/>
                  </a:lnTo>
                  <a:lnTo>
                    <a:pt x="1615758" y="966891"/>
                  </a:lnTo>
                  <a:lnTo>
                    <a:pt x="1602423" y="981831"/>
                  </a:lnTo>
                  <a:lnTo>
                    <a:pt x="1595756" y="989460"/>
                  </a:lnTo>
                  <a:lnTo>
                    <a:pt x="1589406" y="997407"/>
                  </a:lnTo>
                  <a:lnTo>
                    <a:pt x="1583056" y="1005672"/>
                  </a:lnTo>
                  <a:lnTo>
                    <a:pt x="1576706" y="1014255"/>
                  </a:lnTo>
                  <a:lnTo>
                    <a:pt x="1570991" y="1023474"/>
                  </a:lnTo>
                  <a:lnTo>
                    <a:pt x="1564958" y="1033010"/>
                  </a:lnTo>
                  <a:lnTo>
                    <a:pt x="1559561" y="1043818"/>
                  </a:lnTo>
                  <a:lnTo>
                    <a:pt x="1554163" y="1054626"/>
                  </a:lnTo>
                  <a:lnTo>
                    <a:pt x="1549083" y="1067024"/>
                  </a:lnTo>
                  <a:lnTo>
                    <a:pt x="1544638" y="1080057"/>
                  </a:lnTo>
                  <a:lnTo>
                    <a:pt x="1540193" y="1094680"/>
                  </a:lnTo>
                  <a:lnTo>
                    <a:pt x="1536383" y="1110256"/>
                  </a:lnTo>
                  <a:lnTo>
                    <a:pt x="1532891" y="1127104"/>
                  </a:lnTo>
                  <a:lnTo>
                    <a:pt x="1529716" y="1144905"/>
                  </a:lnTo>
                  <a:lnTo>
                    <a:pt x="1529716" y="1286999"/>
                  </a:lnTo>
                  <a:lnTo>
                    <a:pt x="1526858" y="1293992"/>
                  </a:lnTo>
                  <a:lnTo>
                    <a:pt x="1525906" y="1296535"/>
                  </a:lnTo>
                  <a:lnTo>
                    <a:pt x="1523366" y="1300986"/>
                  </a:lnTo>
                  <a:lnTo>
                    <a:pt x="1520508" y="1306072"/>
                  </a:lnTo>
                  <a:lnTo>
                    <a:pt x="1516063" y="1312747"/>
                  </a:lnTo>
                  <a:lnTo>
                    <a:pt x="1510348" y="1320694"/>
                  </a:lnTo>
                  <a:lnTo>
                    <a:pt x="1503046" y="1328641"/>
                  </a:lnTo>
                  <a:lnTo>
                    <a:pt x="1499236" y="1333410"/>
                  </a:lnTo>
                  <a:lnTo>
                    <a:pt x="1494473" y="1337542"/>
                  </a:lnTo>
                  <a:lnTo>
                    <a:pt x="1489393" y="1342310"/>
                  </a:lnTo>
                  <a:lnTo>
                    <a:pt x="1483996" y="1346761"/>
                  </a:lnTo>
                  <a:lnTo>
                    <a:pt x="1478281" y="1351211"/>
                  </a:lnTo>
                  <a:lnTo>
                    <a:pt x="1471931" y="1355979"/>
                  </a:lnTo>
                  <a:lnTo>
                    <a:pt x="1465263" y="1360748"/>
                  </a:lnTo>
                  <a:lnTo>
                    <a:pt x="1457961" y="1365516"/>
                  </a:lnTo>
                  <a:lnTo>
                    <a:pt x="1450341" y="1369648"/>
                  </a:lnTo>
                  <a:lnTo>
                    <a:pt x="1442086" y="1374417"/>
                  </a:lnTo>
                  <a:lnTo>
                    <a:pt x="1432878" y="1378867"/>
                  </a:lnTo>
                  <a:lnTo>
                    <a:pt x="1423671" y="1382682"/>
                  </a:lnTo>
                  <a:lnTo>
                    <a:pt x="1413511" y="1386814"/>
                  </a:lnTo>
                  <a:lnTo>
                    <a:pt x="1403351" y="1390311"/>
                  </a:lnTo>
                  <a:lnTo>
                    <a:pt x="1392238" y="1394125"/>
                  </a:lnTo>
                  <a:lnTo>
                    <a:pt x="1380173" y="1397622"/>
                  </a:lnTo>
                  <a:lnTo>
                    <a:pt x="1367791" y="1400483"/>
                  </a:lnTo>
                  <a:lnTo>
                    <a:pt x="1354773" y="1403662"/>
                  </a:lnTo>
                  <a:lnTo>
                    <a:pt x="1341121" y="1405887"/>
                  </a:lnTo>
                  <a:lnTo>
                    <a:pt x="1326833" y="1407794"/>
                  </a:lnTo>
                  <a:lnTo>
                    <a:pt x="1324611" y="1408112"/>
                  </a:lnTo>
                  <a:lnTo>
                    <a:pt x="1311276" y="1407794"/>
                  </a:lnTo>
                  <a:lnTo>
                    <a:pt x="1296988" y="1405887"/>
                  </a:lnTo>
                  <a:lnTo>
                    <a:pt x="1283336" y="1403662"/>
                  </a:lnTo>
                  <a:lnTo>
                    <a:pt x="1270318" y="1400483"/>
                  </a:lnTo>
                  <a:lnTo>
                    <a:pt x="1257936" y="1397622"/>
                  </a:lnTo>
                  <a:lnTo>
                    <a:pt x="1246188" y="1394125"/>
                  </a:lnTo>
                  <a:lnTo>
                    <a:pt x="1235076" y="1390311"/>
                  </a:lnTo>
                  <a:lnTo>
                    <a:pt x="1224598" y="1386814"/>
                  </a:lnTo>
                  <a:lnTo>
                    <a:pt x="1214438" y="1382682"/>
                  </a:lnTo>
                  <a:lnTo>
                    <a:pt x="1205231" y="1378867"/>
                  </a:lnTo>
                  <a:lnTo>
                    <a:pt x="1196658" y="1374417"/>
                  </a:lnTo>
                  <a:lnTo>
                    <a:pt x="1192940" y="1372348"/>
                  </a:lnTo>
                  <a:lnTo>
                    <a:pt x="1177471" y="1376937"/>
                  </a:lnTo>
                  <a:lnTo>
                    <a:pt x="1156831" y="1382967"/>
                  </a:lnTo>
                  <a:lnTo>
                    <a:pt x="1135872" y="1388679"/>
                  </a:lnTo>
                  <a:lnTo>
                    <a:pt x="1094591" y="1399787"/>
                  </a:lnTo>
                  <a:lnTo>
                    <a:pt x="1054580" y="1409625"/>
                  </a:lnTo>
                  <a:lnTo>
                    <a:pt x="1017744" y="1419462"/>
                  </a:lnTo>
                  <a:lnTo>
                    <a:pt x="985672" y="1428031"/>
                  </a:lnTo>
                  <a:lnTo>
                    <a:pt x="971700" y="1432157"/>
                  </a:lnTo>
                  <a:lnTo>
                    <a:pt x="959633" y="1436282"/>
                  </a:lnTo>
                  <a:lnTo>
                    <a:pt x="949471" y="1439773"/>
                  </a:lnTo>
                  <a:lnTo>
                    <a:pt x="941215" y="1443581"/>
                  </a:lnTo>
                  <a:lnTo>
                    <a:pt x="938357" y="1445168"/>
                  </a:lnTo>
                  <a:lnTo>
                    <a:pt x="935499" y="1446755"/>
                  </a:lnTo>
                  <a:lnTo>
                    <a:pt x="933594" y="1448024"/>
                  </a:lnTo>
                  <a:lnTo>
                    <a:pt x="932324" y="1449928"/>
                  </a:lnTo>
                  <a:lnTo>
                    <a:pt x="932006" y="1451198"/>
                  </a:lnTo>
                  <a:lnTo>
                    <a:pt x="932006" y="1452784"/>
                  </a:lnTo>
                  <a:lnTo>
                    <a:pt x="932641" y="1454054"/>
                  </a:lnTo>
                  <a:lnTo>
                    <a:pt x="934229" y="1455641"/>
                  </a:lnTo>
                  <a:lnTo>
                    <a:pt x="938675" y="1457862"/>
                  </a:lnTo>
                  <a:lnTo>
                    <a:pt x="944390" y="1460401"/>
                  </a:lnTo>
                  <a:lnTo>
                    <a:pt x="950741" y="1462940"/>
                  </a:lnTo>
                  <a:lnTo>
                    <a:pt x="958363" y="1465161"/>
                  </a:lnTo>
                  <a:lnTo>
                    <a:pt x="966619" y="1467065"/>
                  </a:lnTo>
                  <a:lnTo>
                    <a:pt x="976145" y="1469604"/>
                  </a:lnTo>
                  <a:lnTo>
                    <a:pt x="985672" y="1471508"/>
                  </a:lnTo>
                  <a:lnTo>
                    <a:pt x="996468" y="1473412"/>
                  </a:lnTo>
                  <a:lnTo>
                    <a:pt x="1019014" y="1477538"/>
                  </a:lnTo>
                  <a:lnTo>
                    <a:pt x="1043783" y="1481029"/>
                  </a:lnTo>
                  <a:lnTo>
                    <a:pt x="1069505" y="1484202"/>
                  </a:lnTo>
                  <a:lnTo>
                    <a:pt x="1095861" y="1486741"/>
                  </a:lnTo>
                  <a:lnTo>
                    <a:pt x="1122218" y="1489597"/>
                  </a:lnTo>
                  <a:lnTo>
                    <a:pt x="1147939" y="1491819"/>
                  </a:lnTo>
                  <a:lnTo>
                    <a:pt x="1172708" y="1493723"/>
                  </a:lnTo>
                  <a:lnTo>
                    <a:pt x="1195889" y="1495309"/>
                  </a:lnTo>
                  <a:lnTo>
                    <a:pt x="1233995" y="1497214"/>
                  </a:lnTo>
                  <a:lnTo>
                    <a:pt x="1247967" y="1497848"/>
                  </a:lnTo>
                  <a:lnTo>
                    <a:pt x="1257811" y="1497848"/>
                  </a:lnTo>
                  <a:lnTo>
                    <a:pt x="1260034" y="1497848"/>
                  </a:lnTo>
                  <a:lnTo>
                    <a:pt x="1262574" y="1497531"/>
                  </a:lnTo>
                  <a:lnTo>
                    <a:pt x="1268925" y="1495944"/>
                  </a:lnTo>
                  <a:lnTo>
                    <a:pt x="1276864" y="1493723"/>
                  </a:lnTo>
                  <a:lnTo>
                    <a:pt x="1286391" y="1490549"/>
                  </a:lnTo>
                  <a:lnTo>
                    <a:pt x="1297187" y="1486106"/>
                  </a:lnTo>
                  <a:lnTo>
                    <a:pt x="1309254" y="1481663"/>
                  </a:lnTo>
                  <a:lnTo>
                    <a:pt x="1337516" y="1470239"/>
                  </a:lnTo>
                  <a:lnTo>
                    <a:pt x="1369588" y="1456593"/>
                  </a:lnTo>
                  <a:lnTo>
                    <a:pt x="1404836" y="1440725"/>
                  </a:lnTo>
                  <a:lnTo>
                    <a:pt x="1483271" y="1406768"/>
                  </a:lnTo>
                  <a:lnTo>
                    <a:pt x="1524870" y="1388679"/>
                  </a:lnTo>
                  <a:lnTo>
                    <a:pt x="1566786" y="1370908"/>
                  </a:lnTo>
                  <a:lnTo>
                    <a:pt x="1608703" y="1354088"/>
                  </a:lnTo>
                  <a:lnTo>
                    <a:pt x="1629343" y="1346154"/>
                  </a:lnTo>
                  <a:lnTo>
                    <a:pt x="1649666" y="1337903"/>
                  </a:lnTo>
                  <a:lnTo>
                    <a:pt x="1669672" y="1330604"/>
                  </a:lnTo>
                  <a:lnTo>
                    <a:pt x="1689043" y="1323622"/>
                  </a:lnTo>
                  <a:lnTo>
                    <a:pt x="1708095" y="1317275"/>
                  </a:lnTo>
                  <a:lnTo>
                    <a:pt x="1726513" y="1311246"/>
                  </a:lnTo>
                  <a:lnTo>
                    <a:pt x="1743978" y="1305851"/>
                  </a:lnTo>
                  <a:lnTo>
                    <a:pt x="1760491" y="1301725"/>
                  </a:lnTo>
                  <a:lnTo>
                    <a:pt x="1776368" y="1297599"/>
                  </a:lnTo>
                  <a:lnTo>
                    <a:pt x="1790976" y="1294743"/>
                  </a:lnTo>
                  <a:lnTo>
                    <a:pt x="1804630" y="1292204"/>
                  </a:lnTo>
                  <a:lnTo>
                    <a:pt x="1817650" y="1290618"/>
                  </a:lnTo>
                  <a:lnTo>
                    <a:pt x="1829717" y="1289031"/>
                  </a:lnTo>
                  <a:lnTo>
                    <a:pt x="1840831" y="1288396"/>
                  </a:lnTo>
                  <a:lnTo>
                    <a:pt x="1851310" y="1287762"/>
                  </a:lnTo>
                  <a:lnTo>
                    <a:pt x="1860836" y="1287127"/>
                  </a:lnTo>
                  <a:lnTo>
                    <a:pt x="1869728" y="1287762"/>
                  </a:lnTo>
                  <a:lnTo>
                    <a:pt x="1877984" y="1288396"/>
                  </a:lnTo>
                  <a:lnTo>
                    <a:pt x="1885605" y="1289348"/>
                  </a:lnTo>
                  <a:lnTo>
                    <a:pt x="1892274" y="1290618"/>
                  </a:lnTo>
                  <a:lnTo>
                    <a:pt x="1898307" y="1292204"/>
                  </a:lnTo>
                  <a:lnTo>
                    <a:pt x="1904023" y="1294426"/>
                  </a:lnTo>
                  <a:lnTo>
                    <a:pt x="1908469" y="1296647"/>
                  </a:lnTo>
                  <a:lnTo>
                    <a:pt x="1912914" y="1298869"/>
                  </a:lnTo>
                  <a:lnTo>
                    <a:pt x="1916725" y="1302042"/>
                  </a:lnTo>
                  <a:lnTo>
                    <a:pt x="1919901" y="1304899"/>
                  </a:lnTo>
                  <a:lnTo>
                    <a:pt x="1922441" y="1308389"/>
                  </a:lnTo>
                  <a:lnTo>
                    <a:pt x="1924664" y="1311880"/>
                  </a:lnTo>
                  <a:lnTo>
                    <a:pt x="1926252" y="1315688"/>
                  </a:lnTo>
                  <a:lnTo>
                    <a:pt x="1927522" y="1319497"/>
                  </a:lnTo>
                  <a:lnTo>
                    <a:pt x="1928157" y="1323622"/>
                  </a:lnTo>
                  <a:lnTo>
                    <a:pt x="1928474" y="1328065"/>
                  </a:lnTo>
                  <a:lnTo>
                    <a:pt x="1928474" y="1332825"/>
                  </a:lnTo>
                  <a:lnTo>
                    <a:pt x="1928157" y="1336951"/>
                  </a:lnTo>
                  <a:lnTo>
                    <a:pt x="1927522" y="1342029"/>
                  </a:lnTo>
                  <a:lnTo>
                    <a:pt x="1926252" y="1346789"/>
                  </a:lnTo>
                  <a:lnTo>
                    <a:pt x="1924981" y="1351549"/>
                  </a:lnTo>
                  <a:lnTo>
                    <a:pt x="1923711" y="1356627"/>
                  </a:lnTo>
                  <a:lnTo>
                    <a:pt x="1921488" y="1361704"/>
                  </a:lnTo>
                  <a:lnTo>
                    <a:pt x="1919583" y="1366782"/>
                  </a:lnTo>
                  <a:lnTo>
                    <a:pt x="1917728" y="1370490"/>
                  </a:lnTo>
                  <a:lnTo>
                    <a:pt x="1673225" y="1539875"/>
                  </a:lnTo>
                  <a:lnTo>
                    <a:pt x="1839536" y="1455101"/>
                  </a:lnTo>
                  <a:lnTo>
                    <a:pt x="1835829" y="1457509"/>
                  </a:lnTo>
                  <a:lnTo>
                    <a:pt x="1835750" y="1457545"/>
                  </a:lnTo>
                  <a:lnTo>
                    <a:pt x="1831940" y="1459449"/>
                  </a:lnTo>
                  <a:lnTo>
                    <a:pt x="1834797" y="1458179"/>
                  </a:lnTo>
                  <a:lnTo>
                    <a:pt x="1835829" y="1457509"/>
                  </a:lnTo>
                  <a:lnTo>
                    <a:pt x="1846229" y="1452784"/>
                  </a:lnTo>
                  <a:lnTo>
                    <a:pt x="1861789" y="1446437"/>
                  </a:lnTo>
                  <a:lnTo>
                    <a:pt x="1871633" y="1442629"/>
                  </a:lnTo>
                  <a:lnTo>
                    <a:pt x="1882112" y="1438821"/>
                  </a:lnTo>
                  <a:lnTo>
                    <a:pt x="1893226" y="1435013"/>
                  </a:lnTo>
                  <a:lnTo>
                    <a:pt x="1905293" y="1431204"/>
                  </a:lnTo>
                  <a:lnTo>
                    <a:pt x="1917995" y="1427714"/>
                  </a:lnTo>
                  <a:lnTo>
                    <a:pt x="1930697" y="1424857"/>
                  </a:lnTo>
                  <a:lnTo>
                    <a:pt x="1944034" y="1422001"/>
                  </a:lnTo>
                  <a:lnTo>
                    <a:pt x="1957054" y="1420097"/>
                  </a:lnTo>
                  <a:lnTo>
                    <a:pt x="1970391" y="1418828"/>
                  </a:lnTo>
                  <a:lnTo>
                    <a:pt x="1977059" y="1418510"/>
                  </a:lnTo>
                  <a:lnTo>
                    <a:pt x="1983410" y="1418193"/>
                  </a:lnTo>
                  <a:lnTo>
                    <a:pt x="1989761" y="1418510"/>
                  </a:lnTo>
                  <a:lnTo>
                    <a:pt x="1995795" y="1418828"/>
                  </a:lnTo>
                  <a:lnTo>
                    <a:pt x="2001828" y="1419780"/>
                  </a:lnTo>
                  <a:lnTo>
                    <a:pt x="2007862" y="1420732"/>
                  </a:lnTo>
                  <a:lnTo>
                    <a:pt x="2013577" y="1421684"/>
                  </a:lnTo>
                  <a:lnTo>
                    <a:pt x="2018658" y="1423588"/>
                  </a:lnTo>
                  <a:lnTo>
                    <a:pt x="2023739" y="1425175"/>
                  </a:lnTo>
                  <a:lnTo>
                    <a:pt x="2028820" y="1427079"/>
                  </a:lnTo>
                  <a:lnTo>
                    <a:pt x="2033265" y="1429618"/>
                  </a:lnTo>
                  <a:lnTo>
                    <a:pt x="2037394" y="1431839"/>
                  </a:lnTo>
                  <a:lnTo>
                    <a:pt x="2041839" y="1434378"/>
                  </a:lnTo>
                  <a:lnTo>
                    <a:pt x="2045650" y="1437234"/>
                  </a:lnTo>
                  <a:lnTo>
                    <a:pt x="2048825" y="1439773"/>
                  </a:lnTo>
                  <a:lnTo>
                    <a:pt x="2052001" y="1442946"/>
                  </a:lnTo>
                  <a:lnTo>
                    <a:pt x="2054859" y="1445803"/>
                  </a:lnTo>
                  <a:lnTo>
                    <a:pt x="2057082" y="1449294"/>
                  </a:lnTo>
                  <a:lnTo>
                    <a:pt x="2059305" y="1452467"/>
                  </a:lnTo>
                  <a:lnTo>
                    <a:pt x="2060892" y="1455958"/>
                  </a:lnTo>
                  <a:lnTo>
                    <a:pt x="2062162" y="1459131"/>
                  </a:lnTo>
                  <a:lnTo>
                    <a:pt x="2063115" y="1462622"/>
                  </a:lnTo>
                  <a:lnTo>
                    <a:pt x="2063433" y="1465796"/>
                  </a:lnTo>
                  <a:lnTo>
                    <a:pt x="2063750" y="1469287"/>
                  </a:lnTo>
                  <a:lnTo>
                    <a:pt x="2063433" y="1472778"/>
                  </a:lnTo>
                  <a:lnTo>
                    <a:pt x="2062480" y="1476268"/>
                  </a:lnTo>
                  <a:lnTo>
                    <a:pt x="2061210" y="1479442"/>
                  </a:lnTo>
                  <a:lnTo>
                    <a:pt x="2059622" y="1482933"/>
                  </a:lnTo>
                  <a:lnTo>
                    <a:pt x="2057082" y="1485789"/>
                  </a:lnTo>
                  <a:lnTo>
                    <a:pt x="2054541" y="1489280"/>
                  </a:lnTo>
                  <a:lnTo>
                    <a:pt x="2051048" y="1492136"/>
                  </a:lnTo>
                  <a:lnTo>
                    <a:pt x="2047555" y="1495309"/>
                  </a:lnTo>
                  <a:lnTo>
                    <a:pt x="2043110" y="1497848"/>
                  </a:lnTo>
                  <a:lnTo>
                    <a:pt x="2038029" y="1500704"/>
                  </a:lnTo>
                  <a:lnTo>
                    <a:pt x="2017071" y="1511494"/>
                  </a:lnTo>
                  <a:lnTo>
                    <a:pt x="1995795" y="1522919"/>
                  </a:lnTo>
                  <a:lnTo>
                    <a:pt x="1975154" y="1534344"/>
                  </a:lnTo>
                  <a:lnTo>
                    <a:pt x="1956101" y="1545451"/>
                  </a:lnTo>
                  <a:lnTo>
                    <a:pt x="1926252" y="1562271"/>
                  </a:lnTo>
                  <a:lnTo>
                    <a:pt x="1914502" y="1569252"/>
                  </a:lnTo>
                  <a:lnTo>
                    <a:pt x="1983410" y="1527997"/>
                  </a:lnTo>
                  <a:lnTo>
                    <a:pt x="1511215" y="1778704"/>
                  </a:lnTo>
                  <a:lnTo>
                    <a:pt x="1498196" y="1785369"/>
                  </a:lnTo>
                  <a:lnTo>
                    <a:pt x="1482953" y="1792985"/>
                  </a:lnTo>
                  <a:lnTo>
                    <a:pt x="1462948" y="1802823"/>
                  </a:lnTo>
                  <a:lnTo>
                    <a:pt x="1438814" y="1814248"/>
                  </a:lnTo>
                  <a:lnTo>
                    <a:pt x="1410870" y="1827259"/>
                  </a:lnTo>
                  <a:lnTo>
                    <a:pt x="1380385" y="1841223"/>
                  </a:lnTo>
                  <a:lnTo>
                    <a:pt x="1347678" y="1855186"/>
                  </a:lnTo>
                  <a:lnTo>
                    <a:pt x="1313382" y="1869150"/>
                  </a:lnTo>
                  <a:lnTo>
                    <a:pt x="1295917" y="1876131"/>
                  </a:lnTo>
                  <a:lnTo>
                    <a:pt x="1278769" y="1882796"/>
                  </a:lnTo>
                  <a:lnTo>
                    <a:pt x="1260987" y="1889143"/>
                  </a:lnTo>
                  <a:lnTo>
                    <a:pt x="1243204" y="1895172"/>
                  </a:lnTo>
                  <a:lnTo>
                    <a:pt x="1225739" y="1900885"/>
                  </a:lnTo>
                  <a:lnTo>
                    <a:pt x="1208909" y="1905962"/>
                  </a:lnTo>
                  <a:lnTo>
                    <a:pt x="1191761" y="1910723"/>
                  </a:lnTo>
                  <a:lnTo>
                    <a:pt x="1175248" y="1914848"/>
                  </a:lnTo>
                  <a:lnTo>
                    <a:pt x="1159371" y="1918656"/>
                  </a:lnTo>
                  <a:lnTo>
                    <a:pt x="1144129" y="1921513"/>
                  </a:lnTo>
                  <a:lnTo>
                    <a:pt x="1129204" y="1923417"/>
                  </a:lnTo>
                  <a:lnTo>
                    <a:pt x="1115232" y="1925004"/>
                  </a:lnTo>
                  <a:lnTo>
                    <a:pt x="1108563" y="1925321"/>
                  </a:lnTo>
                  <a:lnTo>
                    <a:pt x="1102212" y="1925638"/>
                  </a:lnTo>
                  <a:lnTo>
                    <a:pt x="1095861" y="1925638"/>
                  </a:lnTo>
                  <a:lnTo>
                    <a:pt x="1089828" y="1925321"/>
                  </a:lnTo>
                  <a:lnTo>
                    <a:pt x="1076808" y="1924051"/>
                  </a:lnTo>
                  <a:lnTo>
                    <a:pt x="1061884" y="1922465"/>
                  </a:lnTo>
                  <a:lnTo>
                    <a:pt x="1025683" y="1918656"/>
                  </a:lnTo>
                  <a:lnTo>
                    <a:pt x="983131" y="1912944"/>
                  </a:lnTo>
                  <a:lnTo>
                    <a:pt x="934546" y="1906280"/>
                  </a:lnTo>
                  <a:lnTo>
                    <a:pt x="824992" y="1890412"/>
                  </a:lnTo>
                  <a:lnTo>
                    <a:pt x="707181" y="1872958"/>
                  </a:lnTo>
                  <a:lnTo>
                    <a:pt x="589688" y="1856138"/>
                  </a:lnTo>
                  <a:lnTo>
                    <a:pt x="534117" y="1848522"/>
                  </a:lnTo>
                  <a:lnTo>
                    <a:pt x="482357" y="1841540"/>
                  </a:lnTo>
                  <a:lnTo>
                    <a:pt x="435677" y="1835828"/>
                  </a:lnTo>
                  <a:lnTo>
                    <a:pt x="394713" y="1831385"/>
                  </a:lnTo>
                  <a:lnTo>
                    <a:pt x="376613" y="1829798"/>
                  </a:lnTo>
                  <a:lnTo>
                    <a:pt x="361053" y="1828529"/>
                  </a:lnTo>
                  <a:lnTo>
                    <a:pt x="347399" y="1827577"/>
                  </a:lnTo>
                  <a:lnTo>
                    <a:pt x="335967" y="1827259"/>
                  </a:lnTo>
                  <a:lnTo>
                    <a:pt x="314056" y="1827577"/>
                  </a:lnTo>
                  <a:lnTo>
                    <a:pt x="289922" y="1827894"/>
                  </a:lnTo>
                  <a:lnTo>
                    <a:pt x="237209" y="1829481"/>
                  </a:lnTo>
                  <a:lnTo>
                    <a:pt x="181321" y="1831385"/>
                  </a:lnTo>
                  <a:lnTo>
                    <a:pt x="126702" y="1833606"/>
                  </a:lnTo>
                  <a:lnTo>
                    <a:pt x="37153" y="1837732"/>
                  </a:lnTo>
                  <a:lnTo>
                    <a:pt x="0" y="1839636"/>
                  </a:lnTo>
                  <a:lnTo>
                    <a:pt x="19053" y="1500704"/>
                  </a:lnTo>
                  <a:lnTo>
                    <a:pt x="28580" y="1501657"/>
                  </a:lnTo>
                  <a:lnTo>
                    <a:pt x="54301" y="1503878"/>
                  </a:lnTo>
                  <a:lnTo>
                    <a:pt x="72084" y="1505147"/>
                  </a:lnTo>
                  <a:lnTo>
                    <a:pt x="92089" y="1506099"/>
                  </a:lnTo>
                  <a:lnTo>
                    <a:pt x="114318" y="1507369"/>
                  </a:lnTo>
                  <a:lnTo>
                    <a:pt x="137499" y="1507686"/>
                  </a:lnTo>
                  <a:lnTo>
                    <a:pt x="161632" y="1507369"/>
                  </a:lnTo>
                  <a:lnTo>
                    <a:pt x="173699" y="1506734"/>
                  </a:lnTo>
                  <a:lnTo>
                    <a:pt x="186084" y="1505782"/>
                  </a:lnTo>
                  <a:lnTo>
                    <a:pt x="198151" y="1504830"/>
                  </a:lnTo>
                  <a:lnTo>
                    <a:pt x="210217" y="1503878"/>
                  </a:lnTo>
                  <a:lnTo>
                    <a:pt x="221649" y="1502291"/>
                  </a:lnTo>
                  <a:lnTo>
                    <a:pt x="233399" y="1500704"/>
                  </a:lnTo>
                  <a:lnTo>
                    <a:pt x="244513" y="1498483"/>
                  </a:lnTo>
                  <a:lnTo>
                    <a:pt x="255627" y="1496262"/>
                  </a:lnTo>
                  <a:lnTo>
                    <a:pt x="265471" y="1493088"/>
                  </a:lnTo>
                  <a:lnTo>
                    <a:pt x="275315" y="1490232"/>
                  </a:lnTo>
                  <a:lnTo>
                    <a:pt x="284524" y="1486424"/>
                  </a:lnTo>
                  <a:lnTo>
                    <a:pt x="292780" y="1482615"/>
                  </a:lnTo>
                  <a:lnTo>
                    <a:pt x="300719" y="1478172"/>
                  </a:lnTo>
                  <a:lnTo>
                    <a:pt x="304212" y="1475634"/>
                  </a:lnTo>
                  <a:lnTo>
                    <a:pt x="307705" y="1473095"/>
                  </a:lnTo>
                  <a:lnTo>
                    <a:pt x="321677" y="1462622"/>
                  </a:lnTo>
                  <a:lnTo>
                    <a:pt x="337872" y="1450880"/>
                  </a:lnTo>
                  <a:lnTo>
                    <a:pt x="355972" y="1438821"/>
                  </a:lnTo>
                  <a:lnTo>
                    <a:pt x="375978" y="1426127"/>
                  </a:lnTo>
                  <a:lnTo>
                    <a:pt x="396936" y="1413433"/>
                  </a:lnTo>
                  <a:lnTo>
                    <a:pt x="418847" y="1400421"/>
                  </a:lnTo>
                  <a:lnTo>
                    <a:pt x="441075" y="1387727"/>
                  </a:lnTo>
                  <a:lnTo>
                    <a:pt x="463621" y="1375351"/>
                  </a:lnTo>
                  <a:lnTo>
                    <a:pt x="485850" y="1363291"/>
                  </a:lnTo>
                  <a:lnTo>
                    <a:pt x="508078" y="1352184"/>
                  </a:lnTo>
                  <a:lnTo>
                    <a:pt x="529037" y="1341711"/>
                  </a:lnTo>
                  <a:lnTo>
                    <a:pt x="549042" y="1332191"/>
                  </a:lnTo>
                  <a:lnTo>
                    <a:pt x="567142" y="1323940"/>
                  </a:lnTo>
                  <a:lnTo>
                    <a:pt x="583972" y="1317275"/>
                  </a:lnTo>
                  <a:lnTo>
                    <a:pt x="597945" y="1311880"/>
                  </a:lnTo>
                  <a:lnTo>
                    <a:pt x="604296" y="1309976"/>
                  </a:lnTo>
                  <a:lnTo>
                    <a:pt x="609694" y="1308389"/>
                  </a:lnTo>
                  <a:lnTo>
                    <a:pt x="616680" y="1307120"/>
                  </a:lnTo>
                  <a:lnTo>
                    <a:pt x="626524" y="1304899"/>
                  </a:lnTo>
                  <a:lnTo>
                    <a:pt x="655103" y="1299821"/>
                  </a:lnTo>
                  <a:lnTo>
                    <a:pt x="693844" y="1293474"/>
                  </a:lnTo>
                  <a:lnTo>
                    <a:pt x="740842" y="1286492"/>
                  </a:lnTo>
                  <a:lnTo>
                    <a:pt x="794507" y="1279193"/>
                  </a:lnTo>
                  <a:lnTo>
                    <a:pt x="853254" y="1271894"/>
                  </a:lnTo>
                  <a:lnTo>
                    <a:pt x="884056" y="1268403"/>
                  </a:lnTo>
                  <a:lnTo>
                    <a:pt x="915176" y="1264912"/>
                  </a:lnTo>
                  <a:lnTo>
                    <a:pt x="946931" y="1261421"/>
                  </a:lnTo>
                  <a:lnTo>
                    <a:pt x="979003" y="1258565"/>
                  </a:lnTo>
                  <a:lnTo>
                    <a:pt x="1010758" y="1256026"/>
                  </a:lnTo>
                  <a:lnTo>
                    <a:pt x="1042195" y="1253488"/>
                  </a:lnTo>
                  <a:lnTo>
                    <a:pt x="1073633" y="1251583"/>
                  </a:lnTo>
                  <a:lnTo>
                    <a:pt x="1103800" y="1249997"/>
                  </a:lnTo>
                  <a:lnTo>
                    <a:pt x="1108711" y="1249733"/>
                  </a:lnTo>
                  <a:lnTo>
                    <a:pt x="1108711" y="1144905"/>
                  </a:lnTo>
                  <a:lnTo>
                    <a:pt x="1105218" y="1127104"/>
                  </a:lnTo>
                  <a:lnTo>
                    <a:pt x="1102043" y="1110256"/>
                  </a:lnTo>
                  <a:lnTo>
                    <a:pt x="1097916" y="1094680"/>
                  </a:lnTo>
                  <a:lnTo>
                    <a:pt x="1093788" y="1080057"/>
                  </a:lnTo>
                  <a:lnTo>
                    <a:pt x="1089026" y="1067024"/>
                  </a:lnTo>
                  <a:lnTo>
                    <a:pt x="1083946" y="1054626"/>
                  </a:lnTo>
                  <a:lnTo>
                    <a:pt x="1078866" y="1043818"/>
                  </a:lnTo>
                  <a:lnTo>
                    <a:pt x="1073468" y="1033010"/>
                  </a:lnTo>
                  <a:lnTo>
                    <a:pt x="1067753" y="1023474"/>
                  </a:lnTo>
                  <a:lnTo>
                    <a:pt x="1061721" y="1014255"/>
                  </a:lnTo>
                  <a:lnTo>
                    <a:pt x="1055371" y="1005672"/>
                  </a:lnTo>
                  <a:lnTo>
                    <a:pt x="1049021" y="997407"/>
                  </a:lnTo>
                  <a:lnTo>
                    <a:pt x="1042671" y="989460"/>
                  </a:lnTo>
                  <a:lnTo>
                    <a:pt x="1036003" y="981831"/>
                  </a:lnTo>
                  <a:lnTo>
                    <a:pt x="1022668" y="966891"/>
                  </a:lnTo>
                  <a:lnTo>
                    <a:pt x="1013461" y="957036"/>
                  </a:lnTo>
                  <a:lnTo>
                    <a:pt x="1004888" y="947182"/>
                  </a:lnTo>
                  <a:lnTo>
                    <a:pt x="995681" y="936692"/>
                  </a:lnTo>
                  <a:lnTo>
                    <a:pt x="987108" y="925884"/>
                  </a:lnTo>
                  <a:lnTo>
                    <a:pt x="978853" y="914440"/>
                  </a:lnTo>
                  <a:lnTo>
                    <a:pt x="970916" y="902042"/>
                  </a:lnTo>
                  <a:lnTo>
                    <a:pt x="966788" y="895367"/>
                  </a:lnTo>
                  <a:lnTo>
                    <a:pt x="962978" y="888691"/>
                  </a:lnTo>
                  <a:lnTo>
                    <a:pt x="959168" y="881698"/>
                  </a:lnTo>
                  <a:lnTo>
                    <a:pt x="955676" y="874069"/>
                  </a:lnTo>
                  <a:lnTo>
                    <a:pt x="952183" y="866122"/>
                  </a:lnTo>
                  <a:lnTo>
                    <a:pt x="948691" y="858175"/>
                  </a:lnTo>
                  <a:lnTo>
                    <a:pt x="945516" y="849910"/>
                  </a:lnTo>
                  <a:lnTo>
                    <a:pt x="942341" y="841009"/>
                  </a:lnTo>
                  <a:lnTo>
                    <a:pt x="939483" y="831790"/>
                  </a:lnTo>
                  <a:lnTo>
                    <a:pt x="936626" y="821936"/>
                  </a:lnTo>
                  <a:lnTo>
                    <a:pt x="934086" y="812082"/>
                  </a:lnTo>
                  <a:lnTo>
                    <a:pt x="931863" y="801274"/>
                  </a:lnTo>
                  <a:lnTo>
                    <a:pt x="929323" y="790148"/>
                  </a:lnTo>
                  <a:lnTo>
                    <a:pt x="927418" y="778704"/>
                  </a:lnTo>
                  <a:lnTo>
                    <a:pt x="925513" y="766624"/>
                  </a:lnTo>
                  <a:lnTo>
                    <a:pt x="923608" y="753909"/>
                  </a:lnTo>
                  <a:lnTo>
                    <a:pt x="922338" y="740876"/>
                  </a:lnTo>
                  <a:lnTo>
                    <a:pt x="921068" y="727207"/>
                  </a:lnTo>
                  <a:lnTo>
                    <a:pt x="920433" y="712584"/>
                  </a:lnTo>
                  <a:lnTo>
                    <a:pt x="919481" y="697644"/>
                  </a:lnTo>
                  <a:lnTo>
                    <a:pt x="919163" y="680478"/>
                  </a:lnTo>
                  <a:lnTo>
                    <a:pt x="919481" y="663948"/>
                  </a:lnTo>
                  <a:lnTo>
                    <a:pt x="920751" y="647736"/>
                  </a:lnTo>
                  <a:lnTo>
                    <a:pt x="922338" y="631842"/>
                  </a:lnTo>
                  <a:lnTo>
                    <a:pt x="924561" y="616266"/>
                  </a:lnTo>
                  <a:lnTo>
                    <a:pt x="928053" y="601325"/>
                  </a:lnTo>
                  <a:lnTo>
                    <a:pt x="932181" y="586703"/>
                  </a:lnTo>
                  <a:lnTo>
                    <a:pt x="936308" y="572398"/>
                  </a:lnTo>
                  <a:lnTo>
                    <a:pt x="941706" y="558093"/>
                  </a:lnTo>
                  <a:lnTo>
                    <a:pt x="947738" y="544424"/>
                  </a:lnTo>
                  <a:lnTo>
                    <a:pt x="954406" y="531391"/>
                  </a:lnTo>
                  <a:lnTo>
                    <a:pt x="958216" y="525033"/>
                  </a:lnTo>
                  <a:lnTo>
                    <a:pt x="961708" y="518676"/>
                  </a:lnTo>
                  <a:lnTo>
                    <a:pt x="965836" y="512318"/>
                  </a:lnTo>
                  <a:lnTo>
                    <a:pt x="969646" y="506278"/>
                  </a:lnTo>
                  <a:lnTo>
                    <a:pt x="978853" y="494199"/>
                  </a:lnTo>
                  <a:lnTo>
                    <a:pt x="988061" y="483073"/>
                  </a:lnTo>
                  <a:lnTo>
                    <a:pt x="998221" y="471629"/>
                  </a:lnTo>
                  <a:lnTo>
                    <a:pt x="1008698" y="461139"/>
                  </a:lnTo>
                  <a:lnTo>
                    <a:pt x="1019811" y="451602"/>
                  </a:lnTo>
                  <a:lnTo>
                    <a:pt x="1030923" y="442384"/>
                  </a:lnTo>
                  <a:lnTo>
                    <a:pt x="1042671" y="433801"/>
                  </a:lnTo>
                  <a:lnTo>
                    <a:pt x="1054736" y="425854"/>
                  </a:lnTo>
                  <a:lnTo>
                    <a:pt x="1066483" y="418542"/>
                  </a:lnTo>
                  <a:lnTo>
                    <a:pt x="1078866" y="411549"/>
                  </a:lnTo>
                  <a:lnTo>
                    <a:pt x="1091248" y="405191"/>
                  </a:lnTo>
                  <a:lnTo>
                    <a:pt x="1103631" y="399152"/>
                  </a:lnTo>
                  <a:lnTo>
                    <a:pt x="1116331" y="393748"/>
                  </a:lnTo>
                  <a:lnTo>
                    <a:pt x="1128713" y="388661"/>
                  </a:lnTo>
                  <a:lnTo>
                    <a:pt x="1141413" y="383893"/>
                  </a:lnTo>
                  <a:lnTo>
                    <a:pt x="1153796" y="380079"/>
                  </a:lnTo>
                  <a:lnTo>
                    <a:pt x="1166178" y="376264"/>
                  </a:lnTo>
                  <a:lnTo>
                    <a:pt x="1178243" y="373085"/>
                  </a:lnTo>
                  <a:lnTo>
                    <a:pt x="1190308" y="369906"/>
                  </a:lnTo>
                  <a:lnTo>
                    <a:pt x="1201738" y="367363"/>
                  </a:lnTo>
                  <a:lnTo>
                    <a:pt x="1213168" y="364820"/>
                  </a:lnTo>
                  <a:lnTo>
                    <a:pt x="1224281" y="362595"/>
                  </a:lnTo>
                  <a:lnTo>
                    <a:pt x="1235076" y="361006"/>
                  </a:lnTo>
                  <a:lnTo>
                    <a:pt x="1254761" y="358145"/>
                  </a:lnTo>
                  <a:lnTo>
                    <a:pt x="1272223" y="356237"/>
                  </a:lnTo>
                  <a:lnTo>
                    <a:pt x="1287781" y="354966"/>
                  </a:lnTo>
                  <a:lnTo>
                    <a:pt x="1300163" y="354330"/>
                  </a:lnTo>
                  <a:lnTo>
                    <a:pt x="1309371" y="354012"/>
                  </a:lnTo>
                  <a:close/>
                  <a:moveTo>
                    <a:pt x="1815403" y="215900"/>
                  </a:moveTo>
                  <a:lnTo>
                    <a:pt x="1818266" y="216218"/>
                  </a:lnTo>
                  <a:lnTo>
                    <a:pt x="1821764" y="216535"/>
                  </a:lnTo>
                  <a:lnTo>
                    <a:pt x="1824945" y="217170"/>
                  </a:lnTo>
                  <a:lnTo>
                    <a:pt x="1828126" y="218758"/>
                  </a:lnTo>
                  <a:lnTo>
                    <a:pt x="1830989" y="220028"/>
                  </a:lnTo>
                  <a:lnTo>
                    <a:pt x="1834170" y="221615"/>
                  </a:lnTo>
                  <a:lnTo>
                    <a:pt x="1836715" y="223520"/>
                  </a:lnTo>
                  <a:lnTo>
                    <a:pt x="1839577" y="226060"/>
                  </a:lnTo>
                  <a:lnTo>
                    <a:pt x="1841804" y="228600"/>
                  </a:lnTo>
                  <a:lnTo>
                    <a:pt x="1843713" y="231458"/>
                  </a:lnTo>
                  <a:lnTo>
                    <a:pt x="1845621" y="234315"/>
                  </a:lnTo>
                  <a:lnTo>
                    <a:pt x="1847212" y="237490"/>
                  </a:lnTo>
                  <a:lnTo>
                    <a:pt x="1848166" y="240348"/>
                  </a:lnTo>
                  <a:lnTo>
                    <a:pt x="1848802" y="243523"/>
                  </a:lnTo>
                  <a:lnTo>
                    <a:pt x="1849438" y="247015"/>
                  </a:lnTo>
                  <a:lnTo>
                    <a:pt x="1849438" y="250508"/>
                  </a:lnTo>
                  <a:lnTo>
                    <a:pt x="1849438" y="253365"/>
                  </a:lnTo>
                  <a:lnTo>
                    <a:pt x="1848802" y="256858"/>
                  </a:lnTo>
                  <a:lnTo>
                    <a:pt x="1848166" y="260033"/>
                  </a:lnTo>
                  <a:lnTo>
                    <a:pt x="1847212" y="263208"/>
                  </a:lnTo>
                  <a:lnTo>
                    <a:pt x="1845621" y="266065"/>
                  </a:lnTo>
                  <a:lnTo>
                    <a:pt x="1843713" y="268923"/>
                  </a:lnTo>
                  <a:lnTo>
                    <a:pt x="1841804" y="271780"/>
                  </a:lnTo>
                  <a:lnTo>
                    <a:pt x="1839577" y="274320"/>
                  </a:lnTo>
                  <a:lnTo>
                    <a:pt x="1736517" y="377190"/>
                  </a:lnTo>
                  <a:lnTo>
                    <a:pt x="1733654" y="379730"/>
                  </a:lnTo>
                  <a:lnTo>
                    <a:pt x="1731109" y="381635"/>
                  </a:lnTo>
                  <a:lnTo>
                    <a:pt x="1727928" y="383223"/>
                  </a:lnTo>
                  <a:lnTo>
                    <a:pt x="1725065" y="384810"/>
                  </a:lnTo>
                  <a:lnTo>
                    <a:pt x="1721885" y="386080"/>
                  </a:lnTo>
                  <a:lnTo>
                    <a:pt x="1718704" y="386715"/>
                  </a:lnTo>
                  <a:lnTo>
                    <a:pt x="1715205" y="387350"/>
                  </a:lnTo>
                  <a:lnTo>
                    <a:pt x="1712342" y="387350"/>
                  </a:lnTo>
                  <a:lnTo>
                    <a:pt x="1708843" y="387350"/>
                  </a:lnTo>
                  <a:lnTo>
                    <a:pt x="1705662" y="386715"/>
                  </a:lnTo>
                  <a:lnTo>
                    <a:pt x="1702163" y="386080"/>
                  </a:lnTo>
                  <a:lnTo>
                    <a:pt x="1699300" y="384810"/>
                  </a:lnTo>
                  <a:lnTo>
                    <a:pt x="1696119" y="383223"/>
                  </a:lnTo>
                  <a:lnTo>
                    <a:pt x="1693257" y="381635"/>
                  </a:lnTo>
                  <a:lnTo>
                    <a:pt x="1690394" y="379730"/>
                  </a:lnTo>
                  <a:lnTo>
                    <a:pt x="1687849" y="377190"/>
                  </a:lnTo>
                  <a:lnTo>
                    <a:pt x="1685622" y="374650"/>
                  </a:lnTo>
                  <a:lnTo>
                    <a:pt x="1683396" y="371793"/>
                  </a:lnTo>
                  <a:lnTo>
                    <a:pt x="1681805" y="368935"/>
                  </a:lnTo>
                  <a:lnTo>
                    <a:pt x="1680533" y="365760"/>
                  </a:lnTo>
                  <a:lnTo>
                    <a:pt x="1679261" y="362903"/>
                  </a:lnTo>
                  <a:lnTo>
                    <a:pt x="1678624" y="359410"/>
                  </a:lnTo>
                  <a:lnTo>
                    <a:pt x="1678306" y="356235"/>
                  </a:lnTo>
                  <a:lnTo>
                    <a:pt x="1677988" y="353378"/>
                  </a:lnTo>
                  <a:lnTo>
                    <a:pt x="1678306" y="349885"/>
                  </a:lnTo>
                  <a:lnTo>
                    <a:pt x="1678624" y="346393"/>
                  </a:lnTo>
                  <a:lnTo>
                    <a:pt x="1679261" y="343218"/>
                  </a:lnTo>
                  <a:lnTo>
                    <a:pt x="1680533" y="340043"/>
                  </a:lnTo>
                  <a:lnTo>
                    <a:pt x="1681805" y="337185"/>
                  </a:lnTo>
                  <a:lnTo>
                    <a:pt x="1683396" y="334328"/>
                  </a:lnTo>
                  <a:lnTo>
                    <a:pt x="1685622" y="331470"/>
                  </a:lnTo>
                  <a:lnTo>
                    <a:pt x="1687849" y="328930"/>
                  </a:lnTo>
                  <a:lnTo>
                    <a:pt x="1790910" y="226060"/>
                  </a:lnTo>
                  <a:lnTo>
                    <a:pt x="1793455" y="223520"/>
                  </a:lnTo>
                  <a:lnTo>
                    <a:pt x="1796317" y="221615"/>
                  </a:lnTo>
                  <a:lnTo>
                    <a:pt x="1799180" y="220028"/>
                  </a:lnTo>
                  <a:lnTo>
                    <a:pt x="1802361" y="218758"/>
                  </a:lnTo>
                  <a:lnTo>
                    <a:pt x="1805224" y="217170"/>
                  </a:lnTo>
                  <a:lnTo>
                    <a:pt x="1808723" y="216535"/>
                  </a:lnTo>
                  <a:lnTo>
                    <a:pt x="1811904" y="216218"/>
                  </a:lnTo>
                  <a:lnTo>
                    <a:pt x="1815403" y="215900"/>
                  </a:lnTo>
                  <a:close/>
                  <a:moveTo>
                    <a:pt x="851599" y="215900"/>
                  </a:moveTo>
                  <a:lnTo>
                    <a:pt x="855065" y="216218"/>
                  </a:lnTo>
                  <a:lnTo>
                    <a:pt x="857902" y="216535"/>
                  </a:lnTo>
                  <a:lnTo>
                    <a:pt x="861368" y="217170"/>
                  </a:lnTo>
                  <a:lnTo>
                    <a:pt x="864205" y="218758"/>
                  </a:lnTo>
                  <a:lnTo>
                    <a:pt x="867356" y="220028"/>
                  </a:lnTo>
                  <a:lnTo>
                    <a:pt x="870192" y="221615"/>
                  </a:lnTo>
                  <a:lnTo>
                    <a:pt x="872713" y="223520"/>
                  </a:lnTo>
                  <a:lnTo>
                    <a:pt x="875550" y="226060"/>
                  </a:lnTo>
                  <a:lnTo>
                    <a:pt x="977657" y="328930"/>
                  </a:lnTo>
                  <a:lnTo>
                    <a:pt x="979863" y="331470"/>
                  </a:lnTo>
                  <a:lnTo>
                    <a:pt x="981754" y="334328"/>
                  </a:lnTo>
                  <a:lnTo>
                    <a:pt x="983960" y="337185"/>
                  </a:lnTo>
                  <a:lnTo>
                    <a:pt x="985220" y="340043"/>
                  </a:lnTo>
                  <a:lnTo>
                    <a:pt x="986166" y="343218"/>
                  </a:lnTo>
                  <a:lnTo>
                    <a:pt x="986796" y="346393"/>
                  </a:lnTo>
                  <a:lnTo>
                    <a:pt x="987426" y="349885"/>
                  </a:lnTo>
                  <a:lnTo>
                    <a:pt x="987426" y="353378"/>
                  </a:lnTo>
                  <a:lnTo>
                    <a:pt x="987426" y="356235"/>
                  </a:lnTo>
                  <a:lnTo>
                    <a:pt x="986796" y="359410"/>
                  </a:lnTo>
                  <a:lnTo>
                    <a:pt x="986166" y="362903"/>
                  </a:lnTo>
                  <a:lnTo>
                    <a:pt x="985220" y="365760"/>
                  </a:lnTo>
                  <a:lnTo>
                    <a:pt x="983960" y="368935"/>
                  </a:lnTo>
                  <a:lnTo>
                    <a:pt x="981754" y="371793"/>
                  </a:lnTo>
                  <a:lnTo>
                    <a:pt x="979863" y="374650"/>
                  </a:lnTo>
                  <a:lnTo>
                    <a:pt x="977657" y="377190"/>
                  </a:lnTo>
                  <a:lnTo>
                    <a:pt x="975135" y="379730"/>
                  </a:lnTo>
                  <a:lnTo>
                    <a:pt x="972299" y="381635"/>
                  </a:lnTo>
                  <a:lnTo>
                    <a:pt x="969778" y="383223"/>
                  </a:lnTo>
                  <a:lnTo>
                    <a:pt x="966627" y="384810"/>
                  </a:lnTo>
                  <a:lnTo>
                    <a:pt x="963475" y="386080"/>
                  </a:lnTo>
                  <a:lnTo>
                    <a:pt x="960324" y="386715"/>
                  </a:lnTo>
                  <a:lnTo>
                    <a:pt x="957172" y="387350"/>
                  </a:lnTo>
                  <a:lnTo>
                    <a:pt x="953706" y="387350"/>
                  </a:lnTo>
                  <a:lnTo>
                    <a:pt x="950554" y="387350"/>
                  </a:lnTo>
                  <a:lnTo>
                    <a:pt x="947088" y="386715"/>
                  </a:lnTo>
                  <a:lnTo>
                    <a:pt x="944251" y="386080"/>
                  </a:lnTo>
                  <a:lnTo>
                    <a:pt x="940785" y="384810"/>
                  </a:lnTo>
                  <a:lnTo>
                    <a:pt x="937948" y="383223"/>
                  </a:lnTo>
                  <a:lnTo>
                    <a:pt x="935112" y="381635"/>
                  </a:lnTo>
                  <a:lnTo>
                    <a:pt x="932276" y="379730"/>
                  </a:lnTo>
                  <a:lnTo>
                    <a:pt x="929440" y="377190"/>
                  </a:lnTo>
                  <a:lnTo>
                    <a:pt x="827333" y="274320"/>
                  </a:lnTo>
                  <a:lnTo>
                    <a:pt x="825127" y="271780"/>
                  </a:lnTo>
                  <a:lnTo>
                    <a:pt x="823236" y="268923"/>
                  </a:lnTo>
                  <a:lnTo>
                    <a:pt x="821345" y="266065"/>
                  </a:lnTo>
                  <a:lnTo>
                    <a:pt x="820084" y="263208"/>
                  </a:lnTo>
                  <a:lnTo>
                    <a:pt x="819139" y="260033"/>
                  </a:lnTo>
                  <a:lnTo>
                    <a:pt x="818193" y="256858"/>
                  </a:lnTo>
                  <a:lnTo>
                    <a:pt x="817878" y="253365"/>
                  </a:lnTo>
                  <a:lnTo>
                    <a:pt x="817563" y="250508"/>
                  </a:lnTo>
                  <a:lnTo>
                    <a:pt x="817878" y="247015"/>
                  </a:lnTo>
                  <a:lnTo>
                    <a:pt x="818193" y="243523"/>
                  </a:lnTo>
                  <a:lnTo>
                    <a:pt x="819139" y="240348"/>
                  </a:lnTo>
                  <a:lnTo>
                    <a:pt x="820084" y="237490"/>
                  </a:lnTo>
                  <a:lnTo>
                    <a:pt x="821345" y="234315"/>
                  </a:lnTo>
                  <a:lnTo>
                    <a:pt x="823236" y="231458"/>
                  </a:lnTo>
                  <a:lnTo>
                    <a:pt x="825127" y="228600"/>
                  </a:lnTo>
                  <a:lnTo>
                    <a:pt x="827333" y="226060"/>
                  </a:lnTo>
                  <a:lnTo>
                    <a:pt x="830169" y="223520"/>
                  </a:lnTo>
                  <a:lnTo>
                    <a:pt x="832690" y="221615"/>
                  </a:lnTo>
                  <a:lnTo>
                    <a:pt x="835842" y="220028"/>
                  </a:lnTo>
                  <a:lnTo>
                    <a:pt x="838678" y="218758"/>
                  </a:lnTo>
                  <a:lnTo>
                    <a:pt x="842144" y="217170"/>
                  </a:lnTo>
                  <a:lnTo>
                    <a:pt x="844981" y="216535"/>
                  </a:lnTo>
                  <a:lnTo>
                    <a:pt x="848447" y="216218"/>
                  </a:lnTo>
                  <a:lnTo>
                    <a:pt x="851599" y="215900"/>
                  </a:lnTo>
                  <a:close/>
                  <a:moveTo>
                    <a:pt x="1318578" y="0"/>
                  </a:moveTo>
                  <a:lnTo>
                    <a:pt x="1321753" y="318"/>
                  </a:lnTo>
                  <a:lnTo>
                    <a:pt x="1325563" y="636"/>
                  </a:lnTo>
                  <a:lnTo>
                    <a:pt x="1328421" y="1590"/>
                  </a:lnTo>
                  <a:lnTo>
                    <a:pt x="1331913" y="2544"/>
                  </a:lnTo>
                  <a:lnTo>
                    <a:pt x="1334771" y="4133"/>
                  </a:lnTo>
                  <a:lnTo>
                    <a:pt x="1337629" y="6041"/>
                  </a:lnTo>
                  <a:lnTo>
                    <a:pt x="1340169" y="7949"/>
                  </a:lnTo>
                  <a:lnTo>
                    <a:pt x="1342391" y="9857"/>
                  </a:lnTo>
                  <a:lnTo>
                    <a:pt x="1344931" y="12719"/>
                  </a:lnTo>
                  <a:lnTo>
                    <a:pt x="1346836" y="15262"/>
                  </a:lnTo>
                  <a:lnTo>
                    <a:pt x="1348424" y="18124"/>
                  </a:lnTo>
                  <a:lnTo>
                    <a:pt x="1350011" y="20986"/>
                  </a:lnTo>
                  <a:lnTo>
                    <a:pt x="1351281" y="23848"/>
                  </a:lnTo>
                  <a:lnTo>
                    <a:pt x="1351916" y="27345"/>
                  </a:lnTo>
                  <a:lnTo>
                    <a:pt x="1352551" y="30843"/>
                  </a:lnTo>
                  <a:lnTo>
                    <a:pt x="1352551" y="34341"/>
                  </a:lnTo>
                  <a:lnTo>
                    <a:pt x="1352551" y="180290"/>
                  </a:lnTo>
                  <a:lnTo>
                    <a:pt x="1352551" y="183469"/>
                  </a:lnTo>
                  <a:lnTo>
                    <a:pt x="1351916" y="186967"/>
                  </a:lnTo>
                  <a:lnTo>
                    <a:pt x="1351281" y="190147"/>
                  </a:lnTo>
                  <a:lnTo>
                    <a:pt x="1350011" y="193327"/>
                  </a:lnTo>
                  <a:lnTo>
                    <a:pt x="1348424" y="196188"/>
                  </a:lnTo>
                  <a:lnTo>
                    <a:pt x="1346836" y="199368"/>
                  </a:lnTo>
                  <a:lnTo>
                    <a:pt x="1344931" y="201912"/>
                  </a:lnTo>
                  <a:lnTo>
                    <a:pt x="1342391" y="204138"/>
                  </a:lnTo>
                  <a:lnTo>
                    <a:pt x="1340169" y="206681"/>
                  </a:lnTo>
                  <a:lnTo>
                    <a:pt x="1337629" y="208271"/>
                  </a:lnTo>
                  <a:lnTo>
                    <a:pt x="1334771" y="210179"/>
                  </a:lnTo>
                  <a:lnTo>
                    <a:pt x="1331913" y="211769"/>
                  </a:lnTo>
                  <a:lnTo>
                    <a:pt x="1328421" y="212723"/>
                  </a:lnTo>
                  <a:lnTo>
                    <a:pt x="1325563" y="213677"/>
                  </a:lnTo>
                  <a:lnTo>
                    <a:pt x="1321753" y="213995"/>
                  </a:lnTo>
                  <a:lnTo>
                    <a:pt x="1318578" y="214313"/>
                  </a:lnTo>
                  <a:lnTo>
                    <a:pt x="1315086" y="213995"/>
                  </a:lnTo>
                  <a:lnTo>
                    <a:pt x="1311593" y="213677"/>
                  </a:lnTo>
                  <a:lnTo>
                    <a:pt x="1308418" y="212723"/>
                  </a:lnTo>
                  <a:lnTo>
                    <a:pt x="1305243" y="211769"/>
                  </a:lnTo>
                  <a:lnTo>
                    <a:pt x="1302068" y="210179"/>
                  </a:lnTo>
                  <a:lnTo>
                    <a:pt x="1299528" y="208271"/>
                  </a:lnTo>
                  <a:lnTo>
                    <a:pt x="1296671" y="206681"/>
                  </a:lnTo>
                  <a:lnTo>
                    <a:pt x="1294448" y="204138"/>
                  </a:lnTo>
                  <a:lnTo>
                    <a:pt x="1292226" y="201912"/>
                  </a:lnTo>
                  <a:lnTo>
                    <a:pt x="1290003" y="199368"/>
                  </a:lnTo>
                  <a:lnTo>
                    <a:pt x="1288416" y="196188"/>
                  </a:lnTo>
                  <a:lnTo>
                    <a:pt x="1287146" y="193327"/>
                  </a:lnTo>
                  <a:lnTo>
                    <a:pt x="1285876" y="190147"/>
                  </a:lnTo>
                  <a:lnTo>
                    <a:pt x="1285241" y="186967"/>
                  </a:lnTo>
                  <a:lnTo>
                    <a:pt x="1284288" y="183469"/>
                  </a:lnTo>
                  <a:lnTo>
                    <a:pt x="1284288" y="180290"/>
                  </a:lnTo>
                  <a:lnTo>
                    <a:pt x="1284288" y="34341"/>
                  </a:lnTo>
                  <a:lnTo>
                    <a:pt x="1284288" y="30843"/>
                  </a:lnTo>
                  <a:lnTo>
                    <a:pt x="1285241" y="27345"/>
                  </a:lnTo>
                  <a:lnTo>
                    <a:pt x="1285876" y="23848"/>
                  </a:lnTo>
                  <a:lnTo>
                    <a:pt x="1287146" y="20986"/>
                  </a:lnTo>
                  <a:lnTo>
                    <a:pt x="1288416" y="18124"/>
                  </a:lnTo>
                  <a:lnTo>
                    <a:pt x="1290003" y="15262"/>
                  </a:lnTo>
                  <a:lnTo>
                    <a:pt x="1292226" y="12719"/>
                  </a:lnTo>
                  <a:lnTo>
                    <a:pt x="1294448" y="9857"/>
                  </a:lnTo>
                  <a:lnTo>
                    <a:pt x="1296671" y="7949"/>
                  </a:lnTo>
                  <a:lnTo>
                    <a:pt x="1299528" y="6041"/>
                  </a:lnTo>
                  <a:lnTo>
                    <a:pt x="1302068" y="4133"/>
                  </a:lnTo>
                  <a:lnTo>
                    <a:pt x="1305243" y="2544"/>
                  </a:lnTo>
                  <a:lnTo>
                    <a:pt x="1308418" y="1590"/>
                  </a:lnTo>
                  <a:lnTo>
                    <a:pt x="1311593" y="636"/>
                  </a:lnTo>
                  <a:lnTo>
                    <a:pt x="1315086" y="318"/>
                  </a:lnTo>
                  <a:lnTo>
                    <a:pt x="1318578" y="0"/>
                  </a:lnTo>
                  <a:close/>
                </a:path>
              </a:pathLst>
            </a:custGeom>
            <a:solidFill>
              <a:schemeClr val="bg1"/>
            </a:solidFill>
            <a:ln w="9525">
              <a:noFill/>
              <a:round/>
            </a:ln>
          </p:spPr>
          <p:txBody>
            <a:bodyPr anchor="ctr"/>
            <a:lstStyle/>
            <a:p>
              <a:endParaRPr lang="zh-CN" altLang="en-US"/>
            </a:p>
          </p:txBody>
        </p:sp>
      </p:grpSp>
      <p:sp>
        <p:nvSpPr>
          <p:cNvPr id="49238" name="TextBox 93"/>
          <p:cNvSpPr txBox="1">
            <a:spLocks noChangeArrowheads="1"/>
          </p:cNvSpPr>
          <p:nvPr/>
        </p:nvSpPr>
        <p:spPr bwMode="auto">
          <a:xfrm>
            <a:off x="406400" y="4495800"/>
            <a:ext cx="2336800" cy="915988"/>
          </a:xfrm>
          <a:prstGeom prst="rect">
            <a:avLst/>
          </a:prstGeom>
          <a:noFill/>
          <a:ln w="9525">
            <a:noFill/>
            <a:miter lim="800000"/>
          </a:ln>
        </p:spPr>
        <p:txBody>
          <a:bodyPr>
            <a:spAutoFit/>
          </a:bodyPr>
          <a:lstStyle/>
          <a:p>
            <a:pPr>
              <a:lnSpc>
                <a:spcPct val="150000"/>
              </a:lnSpc>
              <a:buFont typeface="Arial" panose="020b0604020202020204" pitchFamily="34" charset="0"/>
              <a:buNone/>
            </a:pPr>
            <a:r>
              <a:rPr lang="zh-CN" altLang="en-US" sz="3600" b="1">
                <a:solidFill>
                  <a:srgbClr val="0000FF"/>
                </a:solidFill>
                <a:latin typeface="黑体" panose="02010609060101010101" pitchFamily="49" charset="-122"/>
                <a:ea typeface="黑体" panose="02010609060101010101" pitchFamily="49" charset="-122"/>
                <a:sym typeface="宋体" panose="02010600030101010101" pitchFamily="2" charset="-122"/>
              </a:rPr>
              <a:t>要求：</a:t>
            </a:r>
            <a:endParaRPr lang="en-US" altLang="zh-CN" sz="3600" b="1">
              <a:latin typeface="方正兰亭细黑_GBK"/>
              <a:ea typeface="方正兰亭细黑_GBK"/>
              <a:cs typeface="方正兰亭细黑_GBK"/>
            </a:endParaRPr>
          </a:p>
        </p:txBody>
      </p:sp>
      <p:sp>
        <p:nvSpPr>
          <p:cNvPr id="25617" name="矩形 50"/>
          <p:cNvSpPr>
            <a:spLocks noChangeArrowheads="1"/>
          </p:cNvSpPr>
          <p:nvPr/>
        </p:nvSpPr>
        <p:spPr bwMode="auto">
          <a:xfrm>
            <a:off x="3048000" y="4724400"/>
            <a:ext cx="7558088" cy="676275"/>
          </a:xfrm>
          <a:prstGeom prst="rect">
            <a:avLst/>
          </a:prstGeom>
          <a:noFill/>
          <a:ln w="9525">
            <a:noFill/>
            <a:miter lim="800000"/>
          </a:ln>
        </p:spPr>
        <p:txBody>
          <a:bodyPr>
            <a:spAutoFit/>
          </a:bodyPr>
          <a:lstStyle/>
          <a:p>
            <a:pPr>
              <a:lnSpc>
                <a:spcPct val="120000"/>
              </a:lnSpc>
              <a:buFont typeface="Arial" panose="020b0604020202020204" pitchFamily="34" charset="0"/>
              <a:buNone/>
            </a:pPr>
            <a:r>
              <a:rPr lang="zh-CN" altLang="en-US" sz="3200" b="1">
                <a:latin typeface="微软雅黑" panose="020b0503020204020204" pitchFamily="34" charset="-122"/>
                <a:ea typeface="微软雅黑" panose="020b0503020204020204" pitchFamily="34" charset="-122"/>
                <a:sym typeface="微软雅黑" panose="020b0503020204020204" pitchFamily="34" charset="-122"/>
              </a:rPr>
              <a:t>结合课前预习学案，</a:t>
            </a:r>
            <a:r>
              <a:rPr lang="en-US" altLang="zh-CN" sz="3200" b="1">
                <a:latin typeface="微软雅黑" panose="020b0503020204020204" pitchFamily="34" charset="-122"/>
                <a:ea typeface="微软雅黑" panose="020b0503020204020204" pitchFamily="34" charset="-122"/>
                <a:sym typeface="微软雅黑" panose="020b0503020204020204" pitchFamily="34" charset="-122"/>
              </a:rPr>
              <a:t>5</a:t>
            </a:r>
            <a:r>
              <a:rPr lang="zh-CN" altLang="en-US" sz="3200" b="1">
                <a:latin typeface="微软雅黑" panose="020b0503020204020204" pitchFamily="34" charset="-122"/>
                <a:ea typeface="微软雅黑" panose="020b0503020204020204" pitchFamily="34" charset="-122"/>
                <a:sym typeface="微软雅黑" panose="020b0503020204020204" pitchFamily="34" charset="-122"/>
              </a:rPr>
              <a:t>分钟自主学习。</a:t>
            </a:r>
            <a:endParaRPr lang="zh-CN" altLang="en-US" sz="3200" b="1">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5618" name="矩形 50"/>
          <p:cNvSpPr>
            <a:spLocks noChangeArrowheads="1"/>
          </p:cNvSpPr>
          <p:nvPr/>
        </p:nvSpPr>
        <p:spPr bwMode="auto">
          <a:xfrm>
            <a:off x="3008313" y="5897563"/>
            <a:ext cx="6299200" cy="676275"/>
          </a:xfrm>
          <a:prstGeom prst="rect">
            <a:avLst/>
          </a:prstGeom>
          <a:noFill/>
          <a:ln w="9525">
            <a:noFill/>
            <a:miter lim="800000"/>
          </a:ln>
        </p:spPr>
        <p:txBody>
          <a:bodyPr>
            <a:spAutoFit/>
          </a:bodyPr>
          <a:lstStyle/>
          <a:p>
            <a:pPr>
              <a:lnSpc>
                <a:spcPct val="120000"/>
              </a:lnSpc>
              <a:buFont typeface="Arial" panose="020b0604020202020204" pitchFamily="34" charset="0"/>
              <a:buNone/>
            </a:pPr>
            <a:r>
              <a:rPr lang="zh-CN" altLang="en-US" sz="3200" b="1">
                <a:latin typeface="微软雅黑" panose="020b0503020204020204" pitchFamily="34" charset="-122"/>
                <a:ea typeface="微软雅黑" panose="020b0503020204020204" pitchFamily="34" charset="-122"/>
                <a:sym typeface="微软雅黑" panose="020b0503020204020204" pitchFamily="34" charset="-122"/>
              </a:rPr>
              <a:t>形成文字，构建知识体系和结构。</a:t>
            </a:r>
            <a:endParaRPr lang="zh-CN" altLang="en-US" sz="3200" b="1">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5619" name="Rectangle 29"/>
          <p:cNvSpPr>
            <a:spLocks noChangeArrowheads="1"/>
          </p:cNvSpPr>
          <p:nvPr/>
        </p:nvSpPr>
        <p:spPr bwMode="auto">
          <a:xfrm>
            <a:off x="2185988" y="1831975"/>
            <a:ext cx="3448050" cy="579438"/>
          </a:xfrm>
          <a:prstGeom prst="rect">
            <a:avLst/>
          </a:prstGeom>
          <a:noFill/>
          <a:ln w="9525">
            <a:noFill/>
            <a:miter lim="800000"/>
          </a:ln>
        </p:spPr>
        <p:txBody>
          <a:bodyPr wrap="none">
            <a:spAutoFit/>
          </a:bodyPr>
          <a:lstStyle/>
          <a:p>
            <a:pPr defTabSz="914400" eaLnBrk="0" hangingPunct="0">
              <a:buFont typeface="Arial" panose="020b0604020202020204" pitchFamily="34" charset="0"/>
              <a:buNone/>
            </a:pPr>
            <a:r>
              <a:rPr lang="zh-CN" altLang="en-US" sz="3200" b="1">
                <a:ea typeface="黑体" panose="02010609060101010101" pitchFamily="49" charset="-122"/>
              </a:rPr>
              <a:t>亚洲殖民体系瓦解</a:t>
            </a:r>
            <a:endParaRPr lang="zh-CN" altLang="en-US" sz="3200" b="1">
              <a:ea typeface="黑体" panose="02010609060101010101" pitchFamily="49" charset="-122"/>
            </a:endParaRPr>
          </a:p>
        </p:txBody>
      </p:sp>
    </p:spTree>
  </p:cSld>
  <p:clrMapOvr>
    <a:masterClrMapping/>
  </p:clrMapOvr>
  <p:transition spd="slow">
    <p:newsflash/>
  </p:transition>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pic>
        <p:nvPicPr>
          <p:cNvPr id="3" name="图片 2"/>
          <p:cNvPicPr>
            <a:picLocks noChangeAspect="1"/>
          </p:cNvPicPr>
          <p:nvPr/>
        </p:nvPicPr>
        <p:blipFill>
          <a:blip r:embed="rId2"/>
          <a:srcRect l="6592" r="6732"/>
          <a:stretch>
            <a:fillRect/>
          </a:stretch>
        </p:blipFill>
        <p:spPr>
          <a:xfrm>
            <a:off x="452438" y="1992313"/>
            <a:ext cx="3952875" cy="2881312"/>
          </a:xfrm>
          <a:prstGeom prst="rect">
            <a:avLst/>
          </a:prstGeom>
          <a:ln>
            <a:noFill/>
          </a:ln>
          <a:effectLst>
            <a:outerShdw blurRad="190500" algn="tl" rotWithShape="0">
              <a:srgbClr val="000000">
                <a:alpha val="70000"/>
              </a:srgbClr>
            </a:outerShdw>
          </a:effectLst>
        </p:spPr>
      </p:pic>
      <p:sp>
        <p:nvSpPr>
          <p:cNvPr id="27650" name="矩形 3"/>
          <p:cNvSpPr>
            <a:spLocks noChangeArrowheads="1"/>
          </p:cNvSpPr>
          <p:nvPr/>
        </p:nvSpPr>
        <p:spPr bwMode="auto">
          <a:xfrm>
            <a:off x="644525" y="5065713"/>
            <a:ext cx="3568700" cy="579437"/>
          </a:xfrm>
          <a:prstGeom prst="rect">
            <a:avLst/>
          </a:prstGeom>
          <a:noFill/>
          <a:ln w="9525">
            <a:noFill/>
            <a:miter lim="800000"/>
          </a:ln>
        </p:spPr>
        <p:txBody>
          <a:bodyPr>
            <a:spAutoFit/>
          </a:bodyPr>
          <a:lstStyle/>
          <a:p>
            <a:pPr algn="ctr"/>
            <a:r>
              <a:rPr lang="zh-CN" altLang="en-US" sz="3200" b="1">
                <a:latin typeface="仿宋" panose="02010609060101010101" pitchFamily="49" charset="-122"/>
                <a:ea typeface="仿宋" panose="02010609060101010101" pitchFamily="49" charset="-122"/>
              </a:rPr>
              <a:t>印巴分治大仇杀</a:t>
            </a:r>
            <a:endParaRPr lang="zh-CN" altLang="en-US" sz="3200" b="1">
              <a:latin typeface="仿宋" panose="02010609060101010101" pitchFamily="49" charset="-122"/>
              <a:ea typeface="仿宋" panose="02010609060101010101" pitchFamily="49" charset="-122"/>
            </a:endParaRPr>
          </a:p>
        </p:txBody>
      </p:sp>
      <p:pic>
        <p:nvPicPr>
          <p:cNvPr id="10" name="图片 9">
            <a:hlinkClick r:id="rId4" action="ppaction://hlinksldjump"/>
          </p:cNvPr>
          <p:cNvPicPr>
            <a:picLocks noChangeAspect="1"/>
          </p:cNvPicPr>
          <p:nvPr/>
        </p:nvPicPr>
        <p:blipFill>
          <a:blip r:embed="rId3"/>
          <a:srcRect l="915" t="2062" b="7491"/>
          <a:stretch>
            <a:fillRect/>
          </a:stretch>
        </p:blipFill>
        <p:spPr>
          <a:xfrm>
            <a:off x="4589463" y="1992313"/>
            <a:ext cx="3952875" cy="2881312"/>
          </a:xfrm>
          <a:prstGeom prst="rect">
            <a:avLst/>
          </a:prstGeom>
          <a:ln>
            <a:noFill/>
          </a:ln>
          <a:effectLst>
            <a:outerShdw blurRad="190500" algn="tl" rotWithShape="0">
              <a:srgbClr val="000000">
                <a:alpha val="70000"/>
              </a:srgbClr>
            </a:outerShdw>
          </a:effectLst>
        </p:spPr>
      </p:pic>
      <p:pic>
        <p:nvPicPr>
          <p:cNvPr id="14" name="图片 13">
            <a:hlinkClick r:id="rId6" action="ppaction://hlinksldjump"/>
          </p:cNvPr>
          <p:cNvPicPr>
            <a:picLocks noChangeAspect="1"/>
          </p:cNvPicPr>
          <p:nvPr/>
        </p:nvPicPr>
        <p:blipFill>
          <a:blip r:embed="rId5"/>
          <a:stretch>
            <a:fillRect/>
          </a:stretch>
        </p:blipFill>
        <p:spPr>
          <a:xfrm>
            <a:off x="8789988" y="1992313"/>
            <a:ext cx="2949575" cy="2881312"/>
          </a:xfrm>
          <a:prstGeom prst="rect">
            <a:avLst/>
          </a:prstGeom>
          <a:ln>
            <a:noFill/>
          </a:ln>
          <a:effectLst>
            <a:outerShdw blurRad="190500" algn="tl" rotWithShape="0">
              <a:srgbClr val="000000">
                <a:alpha val="70000"/>
              </a:srgbClr>
            </a:outerShdw>
          </a:effectLst>
        </p:spPr>
      </p:pic>
      <p:sp>
        <p:nvSpPr>
          <p:cNvPr id="27653" name="矩形 14"/>
          <p:cNvSpPr>
            <a:spLocks noChangeArrowheads="1"/>
          </p:cNvSpPr>
          <p:nvPr/>
        </p:nvSpPr>
        <p:spPr bwMode="auto">
          <a:xfrm>
            <a:off x="4781550" y="5065713"/>
            <a:ext cx="3568700" cy="579437"/>
          </a:xfrm>
          <a:prstGeom prst="rect">
            <a:avLst/>
          </a:prstGeom>
          <a:noFill/>
          <a:ln w="9525">
            <a:noFill/>
            <a:miter lim="800000"/>
          </a:ln>
        </p:spPr>
        <p:txBody>
          <a:bodyPr>
            <a:spAutoFit/>
          </a:bodyPr>
          <a:lstStyle/>
          <a:p>
            <a:pPr algn="ctr"/>
            <a:r>
              <a:rPr lang="zh-CN" altLang="en-US" sz="3200" b="1">
                <a:latin typeface="仿宋" panose="02010609060101010101" pitchFamily="49" charset="-122"/>
                <a:ea typeface="仿宋" panose="02010609060101010101" pitchFamily="49" charset="-122"/>
              </a:rPr>
              <a:t>克什米尔争端</a:t>
            </a:r>
            <a:endParaRPr lang="zh-CN" altLang="en-US" sz="3200" b="1">
              <a:latin typeface="仿宋" panose="02010609060101010101" pitchFamily="49" charset="-122"/>
              <a:ea typeface="仿宋" panose="02010609060101010101" pitchFamily="49" charset="-122"/>
            </a:endParaRPr>
          </a:p>
        </p:txBody>
      </p:sp>
      <p:sp>
        <p:nvSpPr>
          <p:cNvPr id="27654" name="矩形 15"/>
          <p:cNvSpPr>
            <a:spLocks noChangeArrowheads="1"/>
          </p:cNvSpPr>
          <p:nvPr/>
        </p:nvSpPr>
        <p:spPr bwMode="auto">
          <a:xfrm>
            <a:off x="8789988" y="5065713"/>
            <a:ext cx="2949575" cy="579437"/>
          </a:xfrm>
          <a:prstGeom prst="rect">
            <a:avLst/>
          </a:prstGeom>
          <a:noFill/>
          <a:ln w="9525">
            <a:noFill/>
            <a:miter lim="800000"/>
          </a:ln>
        </p:spPr>
        <p:txBody>
          <a:bodyPr>
            <a:spAutoFit/>
          </a:bodyPr>
          <a:lstStyle/>
          <a:p>
            <a:pPr algn="ctr"/>
            <a:r>
              <a:rPr lang="zh-CN" altLang="en-US" sz="3200" b="1">
                <a:latin typeface="仿宋" panose="02010609060101010101" pitchFamily="49" charset="-122"/>
                <a:ea typeface="仿宋" panose="02010609060101010101" pitchFamily="49" charset="-122"/>
              </a:rPr>
              <a:t>肢解巴基斯坦</a:t>
            </a:r>
            <a:endParaRPr lang="zh-CN" altLang="en-US" sz="3200" b="1">
              <a:latin typeface="仿宋" panose="02010609060101010101" pitchFamily="49" charset="-122"/>
              <a:ea typeface="仿宋" panose="02010609060101010101" pitchFamily="49" charset="-122"/>
            </a:endParaRPr>
          </a:p>
        </p:txBody>
      </p:sp>
      <p:sp>
        <p:nvSpPr>
          <p:cNvPr id="27655" name="矩形 16"/>
          <p:cNvSpPr>
            <a:spLocks noChangeArrowheads="1"/>
          </p:cNvSpPr>
          <p:nvPr/>
        </p:nvSpPr>
        <p:spPr bwMode="auto">
          <a:xfrm>
            <a:off x="4311650" y="636588"/>
            <a:ext cx="3568700" cy="585787"/>
          </a:xfrm>
          <a:prstGeom prst="rect">
            <a:avLst/>
          </a:prstGeom>
          <a:noFill/>
          <a:ln w="9525">
            <a:noFill/>
            <a:miter lim="800000"/>
          </a:ln>
        </p:spPr>
        <p:txBody>
          <a:bodyPr>
            <a:spAutoFit/>
          </a:bodyPr>
          <a:lstStyle/>
          <a:p>
            <a:pPr algn="ctr"/>
            <a:r>
              <a:rPr lang="zh-CN" altLang="en-US" sz="3200" b="1">
                <a:solidFill>
                  <a:srgbClr val="002060"/>
                </a:solidFill>
                <a:latin typeface="黑体" panose="02010609060101010101" pitchFamily="49" charset="-122"/>
                <a:ea typeface="黑体" panose="02010609060101010101" pitchFamily="49" charset="-122"/>
              </a:rPr>
              <a:t>遗患无穷！</a:t>
            </a:r>
            <a:endParaRPr lang="zh-CN" altLang="en-US" sz="3200" b="1">
              <a:solidFill>
                <a:srgbClr val="002060"/>
              </a:solidFill>
              <a:latin typeface="黑体" panose="02010609060101010101" pitchFamily="49" charset="-122"/>
              <a:ea typeface="黑体" panose="02010609060101010101" pitchFamily="49" charset="-122"/>
            </a:endParaRPr>
          </a:p>
        </p:txBody>
      </p:sp>
    </p:spTree>
  </p:cSld>
  <p:clrMapOvr>
    <a:masterClrMapping/>
  </p:clrMapOvr>
  <p:transition/>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pic>
        <p:nvPicPr>
          <p:cNvPr id="28673" name="Picture 4">
            <a:hlinkClick r:id="rId3" action="ppaction://hlinksldjump"/>
          </p:cNvPr>
          <p:cNvPicPr>
            <a:picLocks noChangeAspect="1"/>
          </p:cNvPicPr>
          <p:nvPr/>
        </p:nvPicPr>
        <p:blipFill>
          <a:blip r:embed="rId2">
            <a:lum contrast="4000"/>
          </a:blip>
          <a:stretch>
            <a:fillRect/>
          </a:stretch>
        </p:blipFill>
        <p:spPr bwMode="auto">
          <a:xfrm>
            <a:off x="6305550" y="657225"/>
            <a:ext cx="5221288" cy="5959475"/>
          </a:xfrm>
          <a:prstGeom prst="rect">
            <a:avLst/>
          </a:prstGeom>
          <a:noFill/>
          <a:ln w="9525">
            <a:noFill/>
            <a:miter lim="800000"/>
          </a:ln>
        </p:spPr>
      </p:pic>
      <p:sp>
        <p:nvSpPr>
          <p:cNvPr id="28674" name="Text Box 5"/>
          <p:cNvSpPr txBox="1">
            <a:spLocks noChangeArrowheads="1"/>
          </p:cNvSpPr>
          <p:nvPr/>
        </p:nvSpPr>
        <p:spPr bwMode="auto">
          <a:xfrm>
            <a:off x="1474788" y="1620838"/>
            <a:ext cx="3557587" cy="4032250"/>
          </a:xfrm>
          <a:prstGeom prst="rect">
            <a:avLst/>
          </a:prstGeom>
          <a:solidFill>
            <a:schemeClr val="bg1"/>
          </a:solidFill>
          <a:ln w="9525">
            <a:noFill/>
            <a:miter lim="800000"/>
          </a:ln>
        </p:spPr>
        <p:txBody>
          <a:bodyPr>
            <a:spAutoFit/>
          </a:bodyPr>
          <a:lstStyle/>
          <a:p>
            <a:pPr>
              <a:spcBef>
                <a:spcPct val="50000"/>
              </a:spcBef>
            </a:pPr>
            <a:r>
              <a:rPr lang="en-US" altLang="zh-CN" sz="3200" b="1"/>
              <a:t>◆</a:t>
            </a:r>
            <a:r>
              <a:rPr lang="zh-CN" altLang="en-US" sz="3200" b="1">
                <a:solidFill>
                  <a:srgbClr val="0033CC"/>
                </a:solidFill>
                <a:latin typeface="楷体_GB2312"/>
                <a:ea typeface="楷体_GB2312"/>
                <a:cs typeface="楷体_GB2312"/>
              </a:rPr>
              <a:t>克什米尔</a:t>
            </a:r>
            <a:r>
              <a:rPr lang="zh-CN" altLang="en-US" sz="3200" b="1">
                <a:latin typeface="楷体_GB2312"/>
                <a:ea typeface="楷体_GB2312"/>
                <a:cs typeface="楷体_GB2312"/>
              </a:rPr>
              <a:t>全称查谟和克什米尔，原是一个土邦，据</a:t>
            </a:r>
            <a:r>
              <a:rPr lang="en-US" altLang="zh-CN" sz="3200" b="1">
                <a:latin typeface="楷体_GB2312"/>
                <a:ea typeface="楷体_GB2312"/>
                <a:cs typeface="楷体_GB2312"/>
              </a:rPr>
              <a:t>1947</a:t>
            </a:r>
            <a:r>
              <a:rPr lang="zh-CN" altLang="en-US" sz="3200" b="1">
                <a:latin typeface="楷体_GB2312"/>
                <a:ea typeface="楷体_GB2312"/>
                <a:cs typeface="楷体_GB2312"/>
              </a:rPr>
              <a:t>年的</a:t>
            </a:r>
            <a:r>
              <a:rPr lang="zh-CN" altLang="en-US" sz="3200" b="1">
                <a:ea typeface="楷体_GB2312"/>
                <a:cs typeface="楷体_GB2312"/>
              </a:rPr>
              <a:t>“</a:t>
            </a:r>
            <a:r>
              <a:rPr lang="zh-CN" altLang="en-US" sz="3200" b="1">
                <a:latin typeface="楷体_GB2312"/>
                <a:ea typeface="楷体_GB2312"/>
                <a:cs typeface="楷体_GB2312"/>
              </a:rPr>
              <a:t>印度独立法案</a:t>
            </a:r>
            <a:r>
              <a:rPr lang="zh-CN" altLang="en-US" sz="3200" b="1">
                <a:ea typeface="楷体_GB2312"/>
                <a:cs typeface="楷体_GB2312"/>
              </a:rPr>
              <a:t>”</a:t>
            </a:r>
            <a:r>
              <a:rPr lang="zh-CN" altLang="en-US" sz="3200" b="1">
                <a:latin typeface="楷体_GB2312"/>
                <a:ea typeface="楷体_GB2312"/>
                <a:cs typeface="楷体_GB2312"/>
              </a:rPr>
              <a:t>，它可以自由加入印度或者巴基斯坦，或者宣布独立。</a:t>
            </a:r>
            <a:endParaRPr lang="zh-CN" altLang="en-US" sz="3200" b="1">
              <a:latin typeface="楷体_GB2312"/>
              <a:ea typeface="楷体_GB2312"/>
              <a:cs typeface="楷体_GB2312"/>
            </a:endParaRPr>
          </a:p>
        </p:txBody>
      </p:sp>
    </p:spTree>
  </p:cSld>
  <p:clrMapOvr>
    <a:masterClrMapping/>
  </p:clrMapOvr>
  <p:transition/>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3" name="Group 6"/>
          <p:cNvGrpSpPr/>
          <p:nvPr/>
        </p:nvGrpSpPr>
        <p:grpSpPr>
          <a:xfrm>
            <a:off x="-304800" y="457200"/>
            <a:ext cx="6502400" cy="4673600"/>
            <a:chOff x="2586" y="1058"/>
            <a:chExt cx="2749" cy="2834"/>
          </a:xfrm>
        </p:grpSpPr>
        <p:grpSp>
          <p:nvGrpSpPr>
            <p:cNvPr id="29702" name="Group 7"/>
            <p:cNvGrpSpPr/>
            <p:nvPr/>
          </p:nvGrpSpPr>
          <p:grpSpPr>
            <a:xfrm>
              <a:off x="2586" y="1058"/>
              <a:ext cx="2749" cy="2834"/>
              <a:chOff x="2586" y="1058"/>
              <a:chExt cx="2749" cy="2834"/>
            </a:xfrm>
          </p:grpSpPr>
          <p:pic>
            <p:nvPicPr>
              <p:cNvPr id="29706" name="Picture 8" descr="f"/>
              <p:cNvPicPr>
                <a:picLocks noChangeAspect="1" noChangeArrowheads="1"/>
              </p:cNvPicPr>
              <p:nvPr/>
            </p:nvPicPr>
            <p:blipFill>
              <a:blip r:embed="rId2"/>
              <a:stretch>
                <a:fillRect/>
              </a:stretch>
            </p:blipFill>
            <p:spPr bwMode="auto">
              <a:xfrm>
                <a:off x="2768" y="1058"/>
                <a:ext cx="2516" cy="2297"/>
              </a:xfrm>
              <a:prstGeom prst="rect">
                <a:avLst/>
              </a:prstGeom>
              <a:noFill/>
              <a:ln w="9525">
                <a:noFill/>
                <a:miter lim="800000"/>
              </a:ln>
            </p:spPr>
          </p:pic>
          <p:sp>
            <p:nvSpPr>
              <p:cNvPr id="29707" name="Rectangle 9"/>
              <p:cNvSpPr>
                <a:spLocks noChangeArrowheads="1"/>
              </p:cNvSpPr>
              <p:nvPr/>
            </p:nvSpPr>
            <p:spPr bwMode="auto">
              <a:xfrm>
                <a:off x="2586" y="3552"/>
                <a:ext cx="2749" cy="340"/>
              </a:xfrm>
              <a:prstGeom prst="rect">
                <a:avLst/>
              </a:prstGeom>
              <a:noFill/>
              <a:ln w="9525">
                <a:noFill/>
                <a:miter lim="800000"/>
              </a:ln>
            </p:spPr>
            <p:txBody>
              <a:bodyPr lIns="0" tIns="36000" rIns="0" bIns="36000">
                <a:spAutoFit/>
              </a:bodyPr>
              <a:lstStyle/>
              <a:p>
                <a:r>
                  <a:rPr lang="zh-CN" altLang="en-US" sz="2000" b="1">
                    <a:latin typeface="宋体" panose="02010600030101010101" pitchFamily="2" charset="-122"/>
                  </a:rPr>
                  <a:t>    </a:t>
                </a:r>
                <a:r>
                  <a:rPr lang="zh-CN" altLang="en-US" sz="3200" b="1">
                    <a:latin typeface="宋体" panose="02010600030101010101" pitchFamily="2" charset="-122"/>
                  </a:rPr>
                  <a:t>二战前的非洲</a:t>
                </a:r>
                <a:endParaRPr lang="zh-CN" altLang="en-US" sz="3200" b="1">
                  <a:latin typeface="宋体" panose="02010600030101010101" pitchFamily="2" charset="-122"/>
                </a:endParaRPr>
              </a:p>
            </p:txBody>
          </p:sp>
        </p:grpSp>
        <p:sp>
          <p:nvSpPr>
            <p:cNvPr id="29703" name="Text Box 10"/>
            <p:cNvSpPr txBox="1">
              <a:spLocks noChangeArrowheads="1"/>
            </p:cNvSpPr>
            <p:nvPr/>
          </p:nvSpPr>
          <p:spPr bwMode="auto">
            <a:xfrm>
              <a:off x="4696" y="1760"/>
              <a:ext cx="588" cy="222"/>
            </a:xfrm>
            <a:prstGeom prst="rect">
              <a:avLst/>
            </a:prstGeom>
            <a:solidFill>
              <a:schemeClr val="bg1"/>
            </a:solidFill>
            <a:ln w="15875">
              <a:noFill/>
              <a:miter lim="800000"/>
            </a:ln>
          </p:spPr>
          <p:txBody>
            <a:bodyPr>
              <a:spAutoFit/>
            </a:bodyPr>
            <a:lstStyle/>
            <a:p>
              <a:pPr algn="ctr">
                <a:spcBef>
                  <a:spcPct val="50000"/>
                </a:spcBef>
              </a:pPr>
              <a:r>
                <a:rPr lang="zh-CN" altLang="en-US" b="1">
                  <a:latin typeface="Times New Roman" panose="02020603050405020304" pitchFamily="18" charset="0"/>
                  <a:ea typeface="黑体" panose="02010609060101010101" pitchFamily="49" charset="-122"/>
                </a:rPr>
                <a:t>法兰西</a:t>
              </a:r>
              <a:endParaRPr lang="zh-CN" altLang="en-US" b="1">
                <a:latin typeface="Times New Roman" panose="02020603050405020304" pitchFamily="18" charset="0"/>
                <a:ea typeface="黑体" panose="02010609060101010101" pitchFamily="49" charset="-122"/>
              </a:endParaRPr>
            </a:p>
          </p:txBody>
        </p:sp>
        <p:sp>
          <p:nvSpPr>
            <p:cNvPr id="29704" name="Text Box 11"/>
            <p:cNvSpPr txBox="1">
              <a:spLocks noChangeArrowheads="1"/>
            </p:cNvSpPr>
            <p:nvPr/>
          </p:nvSpPr>
          <p:spPr bwMode="auto">
            <a:xfrm>
              <a:off x="4672" y="1440"/>
              <a:ext cx="547" cy="223"/>
            </a:xfrm>
            <a:prstGeom prst="rect">
              <a:avLst/>
            </a:prstGeom>
            <a:solidFill>
              <a:schemeClr val="bg1"/>
            </a:solidFill>
            <a:ln w="15875">
              <a:noFill/>
              <a:miter lim="800000"/>
            </a:ln>
          </p:spPr>
          <p:txBody>
            <a:bodyPr>
              <a:spAutoFit/>
            </a:bodyPr>
            <a:lstStyle/>
            <a:p>
              <a:pPr algn="ctr">
                <a:spcBef>
                  <a:spcPct val="50000"/>
                </a:spcBef>
              </a:pPr>
              <a:r>
                <a:rPr lang="zh-CN" altLang="en-US" b="1">
                  <a:latin typeface="Times New Roman" panose="02020603050405020304" pitchFamily="18" charset="0"/>
                  <a:ea typeface="黑体" panose="02010609060101010101" pitchFamily="49" charset="-122"/>
                </a:rPr>
                <a:t>意大利</a:t>
              </a:r>
              <a:endParaRPr lang="zh-CN" altLang="en-US" b="1">
                <a:latin typeface="Times New Roman" panose="02020603050405020304" pitchFamily="18" charset="0"/>
                <a:ea typeface="黑体" panose="02010609060101010101" pitchFamily="49" charset="-122"/>
              </a:endParaRPr>
            </a:p>
          </p:txBody>
        </p:sp>
        <p:sp>
          <p:nvSpPr>
            <p:cNvPr id="29705" name="Text Box 12"/>
            <p:cNvSpPr txBox="1">
              <a:spLocks noChangeArrowheads="1"/>
            </p:cNvSpPr>
            <p:nvPr/>
          </p:nvSpPr>
          <p:spPr bwMode="auto">
            <a:xfrm>
              <a:off x="4664" y="3073"/>
              <a:ext cx="504" cy="204"/>
            </a:xfrm>
            <a:prstGeom prst="rect">
              <a:avLst/>
            </a:prstGeom>
            <a:solidFill>
              <a:schemeClr val="bg1"/>
            </a:solidFill>
            <a:ln w="15875">
              <a:noFill/>
              <a:miter lim="800000"/>
            </a:ln>
          </p:spPr>
          <p:txBody>
            <a:bodyPr>
              <a:spAutoFit/>
            </a:bodyPr>
            <a:lstStyle/>
            <a:p>
              <a:pPr algn="ctr">
                <a:spcBef>
                  <a:spcPct val="50000"/>
                </a:spcBef>
              </a:pPr>
              <a:r>
                <a:rPr lang="zh-CN" altLang="en-US" sz="1600" b="1">
                  <a:latin typeface="Times New Roman" panose="02020603050405020304" pitchFamily="18" charset="0"/>
                  <a:ea typeface="黑体" panose="02010609060101010101" pitchFamily="49" charset="-122"/>
                </a:rPr>
                <a:t>比利时</a:t>
              </a:r>
              <a:endParaRPr lang="zh-CN" altLang="en-US" sz="1600" b="1">
                <a:latin typeface="Times New Roman" panose="02020603050405020304" pitchFamily="18" charset="0"/>
                <a:ea typeface="黑体" panose="02010609060101010101" pitchFamily="49" charset="-122"/>
              </a:endParaRPr>
            </a:p>
          </p:txBody>
        </p:sp>
      </p:grpSp>
      <p:pic>
        <p:nvPicPr>
          <p:cNvPr id="29698" name="Picture 15" descr="非洲独立进程图"/>
          <p:cNvPicPr>
            <a:picLocks noChangeAspect="1" noChangeArrowheads="1"/>
          </p:cNvPicPr>
          <p:nvPr/>
        </p:nvPicPr>
        <p:blipFill>
          <a:blip r:embed="rId3">
            <a:lum contrast="24000"/>
          </a:blip>
          <a:srcRect r="46" b="5"/>
          <a:stretch>
            <a:fillRect/>
          </a:stretch>
        </p:blipFill>
        <p:spPr bwMode="auto">
          <a:xfrm>
            <a:off x="6299200" y="381000"/>
            <a:ext cx="5689600" cy="4191000"/>
          </a:xfrm>
          <a:prstGeom prst="rect">
            <a:avLst/>
          </a:prstGeom>
          <a:noFill/>
          <a:ln w="9525">
            <a:noFill/>
            <a:miter lim="800000"/>
          </a:ln>
        </p:spPr>
      </p:pic>
      <p:sp>
        <p:nvSpPr>
          <p:cNvPr id="29699" name="矩形 50"/>
          <p:cNvSpPr>
            <a:spLocks noChangeArrowheads="1"/>
          </p:cNvSpPr>
          <p:nvPr/>
        </p:nvSpPr>
        <p:spPr bwMode="auto">
          <a:xfrm>
            <a:off x="7823200" y="4495800"/>
            <a:ext cx="3962400" cy="676275"/>
          </a:xfrm>
          <a:prstGeom prst="rect">
            <a:avLst/>
          </a:prstGeom>
          <a:noFill/>
          <a:ln w="9525">
            <a:noFill/>
            <a:miter lim="800000"/>
          </a:ln>
        </p:spPr>
        <p:txBody>
          <a:bodyPr>
            <a:spAutoFit/>
          </a:bodyPr>
          <a:lstStyle/>
          <a:p>
            <a:pPr>
              <a:lnSpc>
                <a:spcPct val="120000"/>
              </a:lnSpc>
              <a:buFont typeface="Arial" panose="020b0604020202020204" pitchFamily="34" charset="0"/>
              <a:buNone/>
            </a:pPr>
            <a:r>
              <a:rPr lang="zh-CN" altLang="en-US" sz="3200" b="1">
                <a:latin typeface="微软雅黑" panose="020b0503020204020204" pitchFamily="34" charset="-122"/>
                <a:ea typeface="微软雅黑" panose="020b0503020204020204" pitchFamily="34" charset="-122"/>
                <a:sym typeface="微软雅黑" panose="020b0503020204020204" pitchFamily="34" charset="-122"/>
              </a:rPr>
              <a:t>二战后的非洲</a:t>
            </a:r>
            <a:endParaRPr lang="zh-CN" altLang="en-US" sz="3200" b="1">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9700" name="AutoShape 19"/>
          <p:cNvSpPr>
            <a:spLocks noChangeArrowheads="1"/>
          </p:cNvSpPr>
          <p:nvPr/>
        </p:nvSpPr>
        <p:spPr bwMode="auto">
          <a:xfrm>
            <a:off x="0" y="4954588"/>
            <a:ext cx="12192000" cy="762000"/>
          </a:xfrm>
          <a:prstGeom prst="cloudCallout">
            <a:avLst>
              <a:gd name="adj1" fmla="val -18083"/>
              <a:gd name="adj2" fmla="val -132708"/>
            </a:avLst>
          </a:prstGeom>
          <a:solidFill>
            <a:schemeClr val="accent1"/>
          </a:solidFill>
          <a:ln w="9525">
            <a:solidFill>
              <a:schemeClr val="tx1"/>
            </a:solidFill>
            <a:round/>
          </a:ln>
        </p:spPr>
        <p:txBody>
          <a:bodyPr/>
          <a:lstStyle/>
          <a:p>
            <a:pPr algn="ctr"/>
            <a:r>
              <a:rPr lang="zh-CN" altLang="en-US" sz="3200" b="1">
                <a:ea typeface="黑体" panose="02010609060101010101" pitchFamily="49" charset="-122"/>
              </a:rPr>
              <a:t>指出二战前后，非洲政治版图最明显的变化。</a:t>
            </a:r>
            <a:endParaRPr lang="zh-CN" altLang="en-US" sz="3200" b="1">
              <a:ea typeface="黑体" panose="02010609060101010101" pitchFamily="49" charset="-122"/>
            </a:endParaRPr>
          </a:p>
        </p:txBody>
      </p:sp>
      <p:sp>
        <p:nvSpPr>
          <p:cNvPr id="54285" name="Text Box 12"/>
          <p:cNvSpPr txBox="1">
            <a:spLocks noChangeArrowheads="1"/>
          </p:cNvSpPr>
          <p:nvPr/>
        </p:nvSpPr>
        <p:spPr bwMode="auto">
          <a:xfrm>
            <a:off x="2438400" y="5792788"/>
            <a:ext cx="6705600" cy="1066800"/>
          </a:xfrm>
          <a:prstGeom prst="rect">
            <a:avLst/>
          </a:prstGeom>
          <a:noFill/>
          <a:ln w="9525">
            <a:noFill/>
            <a:miter lim="800000"/>
          </a:ln>
        </p:spPr>
        <p:txBody>
          <a:bodyPr>
            <a:spAutoFit/>
          </a:bodyPr>
          <a:lstStyle/>
          <a:p>
            <a:r>
              <a:rPr lang="zh-CN" altLang="en-US" sz="3200">
                <a:solidFill>
                  <a:srgbClr val="CC0000"/>
                </a:solidFill>
                <a:ea typeface="黑体" panose="02010609060101010101" pitchFamily="49" charset="-122"/>
              </a:rPr>
              <a:t>从数量上看，国家增多；</a:t>
            </a:r>
            <a:endParaRPr lang="zh-CN" altLang="en-US" sz="3200">
              <a:solidFill>
                <a:srgbClr val="CC0000"/>
              </a:solidFill>
              <a:ea typeface="黑体" panose="02010609060101010101" pitchFamily="49" charset="-122"/>
            </a:endParaRPr>
          </a:p>
          <a:p>
            <a:r>
              <a:rPr lang="zh-CN" altLang="en-US" sz="3200">
                <a:solidFill>
                  <a:srgbClr val="CC0000"/>
                </a:solidFill>
                <a:ea typeface="黑体" panose="02010609060101010101" pitchFamily="49" charset="-122"/>
              </a:rPr>
              <a:t>从性质上看，从殖民到独立。         </a:t>
            </a:r>
            <a:endParaRPr lang="zh-CN" altLang="en-US" sz="3200">
              <a:solidFill>
                <a:srgbClr val="CC0000"/>
              </a:solidFill>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5" presetClass="entr" presetSubtype="10" fill="hold" grpId="0" nodeType="clickEffect">
                                  <p:stCondLst>
                                    <p:cond delay="0"/>
                                  </p:stCondLst>
                                  <p:childTnLst>
                                    <p:set>
                                      <p:cBhvr>
                                        <p:cTn id="10" dur="1" fill="hold">
                                          <p:stCondLst>
                                            <p:cond delay="0"/>
                                          </p:stCondLst>
                                        </p:cTn>
                                        <p:tgtEl>
                                          <p:spTgt spid="54285"/>
                                        </p:tgtEl>
                                        <p:attrNameLst>
                                          <p:attrName>style.visibility</p:attrName>
                                        </p:attrNameLst>
                                      </p:cBhvr>
                                      <p:to>
                                        <p:strVal val="visible"/>
                                      </p:to>
                                    </p:set>
                                    <p:animEffect transition="in" filter="checkerboard(across)">
                                      <p:cBhvr>
                                        <p:cTn id="11" dur="500"/>
                                        <p:tgtEl>
                                          <p:spTgt spid="542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85" grpId="0"/>
    </p:bldLs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30721" name="Picture 15" descr="非洲独立进程图"/>
          <p:cNvPicPr>
            <a:picLocks noChangeAspect="1" noChangeArrowheads="1"/>
          </p:cNvPicPr>
          <p:nvPr/>
        </p:nvPicPr>
        <p:blipFill>
          <a:blip r:embed="rId2">
            <a:lum contrast="24000"/>
          </a:blip>
          <a:srcRect r="46" b="5"/>
          <a:stretch>
            <a:fillRect/>
          </a:stretch>
        </p:blipFill>
        <p:spPr bwMode="auto">
          <a:xfrm>
            <a:off x="101600" y="76200"/>
            <a:ext cx="8229600" cy="6062663"/>
          </a:xfrm>
          <a:prstGeom prst="rect">
            <a:avLst/>
          </a:prstGeom>
          <a:noFill/>
          <a:ln w="9525">
            <a:noFill/>
            <a:miter lim="800000"/>
          </a:ln>
        </p:spPr>
      </p:pic>
      <p:sp>
        <p:nvSpPr>
          <p:cNvPr id="30722" name="AutoShape 19"/>
          <p:cNvSpPr>
            <a:spLocks noChangeArrowheads="1"/>
          </p:cNvSpPr>
          <p:nvPr/>
        </p:nvSpPr>
        <p:spPr bwMode="auto">
          <a:xfrm>
            <a:off x="8534400" y="304800"/>
            <a:ext cx="3352800" cy="1981200"/>
          </a:xfrm>
          <a:prstGeom prst="cloudCallout">
            <a:avLst>
              <a:gd name="adj1" fmla="val -51644"/>
              <a:gd name="adj2" fmla="val -58093"/>
            </a:avLst>
          </a:prstGeom>
          <a:solidFill>
            <a:schemeClr val="accent1"/>
          </a:solidFill>
          <a:ln w="9525">
            <a:solidFill>
              <a:schemeClr val="tx1"/>
            </a:solidFill>
            <a:round/>
          </a:ln>
        </p:spPr>
        <p:txBody>
          <a:bodyPr/>
          <a:lstStyle/>
          <a:p>
            <a:pPr algn="ctr"/>
            <a:r>
              <a:rPr lang="zh-CN" altLang="en-US" sz="3200" b="1">
                <a:ea typeface="黑体" panose="02010609060101010101" pitchFamily="49" charset="-122"/>
              </a:rPr>
              <a:t>非洲独立进程呈现的特点。</a:t>
            </a:r>
            <a:endParaRPr lang="zh-CN" altLang="en-US" sz="3200" b="1">
              <a:ea typeface="黑体" panose="02010609060101010101" pitchFamily="49" charset="-122"/>
            </a:endParaRPr>
          </a:p>
        </p:txBody>
      </p:sp>
      <p:sp>
        <p:nvSpPr>
          <p:cNvPr id="58380" name="Text Box 12"/>
          <p:cNvSpPr txBox="1">
            <a:spLocks noChangeArrowheads="1"/>
          </p:cNvSpPr>
          <p:nvPr/>
        </p:nvSpPr>
        <p:spPr bwMode="auto">
          <a:xfrm>
            <a:off x="8624888" y="2552700"/>
            <a:ext cx="3352800" cy="3990975"/>
          </a:xfrm>
          <a:prstGeom prst="rect">
            <a:avLst/>
          </a:prstGeom>
          <a:noFill/>
          <a:ln w="9525">
            <a:noFill/>
            <a:miter lim="800000"/>
          </a:ln>
        </p:spPr>
        <p:txBody>
          <a:bodyPr>
            <a:spAutoFit/>
          </a:bodyPr>
          <a:lstStyle/>
          <a:p>
            <a:r>
              <a:rPr lang="zh-CN" altLang="en-US" sz="3200" b="1">
                <a:solidFill>
                  <a:srgbClr val="CC0000"/>
                </a:solidFill>
                <a:ea typeface="黑体" panose="02010609060101010101" pitchFamily="49" charset="-122"/>
              </a:rPr>
              <a:t>从推进区域看，由北向南推进；</a:t>
            </a:r>
            <a:endParaRPr lang="zh-CN" altLang="en-US" sz="3200" b="1">
              <a:solidFill>
                <a:srgbClr val="CC0000"/>
              </a:solidFill>
              <a:ea typeface="黑体" panose="02010609060101010101" pitchFamily="49" charset="-122"/>
            </a:endParaRPr>
          </a:p>
          <a:p>
            <a:endParaRPr lang="zh-CN" altLang="en-US" sz="3200" b="1">
              <a:solidFill>
                <a:srgbClr val="CC0000"/>
              </a:solidFill>
              <a:ea typeface="黑体" panose="02010609060101010101" pitchFamily="49" charset="-122"/>
            </a:endParaRPr>
          </a:p>
          <a:p>
            <a:r>
              <a:rPr lang="zh-CN" altLang="en-US" sz="3200" b="1">
                <a:solidFill>
                  <a:srgbClr val="CC0000"/>
                </a:solidFill>
                <a:ea typeface="黑体" panose="02010609060101010101" pitchFamily="49" charset="-122"/>
              </a:rPr>
              <a:t>从推进时间看，集中于二战后；</a:t>
            </a:r>
            <a:endParaRPr lang="zh-CN" altLang="en-US" sz="3200" b="1">
              <a:solidFill>
                <a:srgbClr val="CC0000"/>
              </a:solidFill>
              <a:ea typeface="黑体" panose="02010609060101010101" pitchFamily="49" charset="-122"/>
            </a:endParaRPr>
          </a:p>
          <a:p>
            <a:endParaRPr lang="zh-CN" altLang="en-US" sz="3200" b="1">
              <a:solidFill>
                <a:srgbClr val="CC0000"/>
              </a:solidFill>
              <a:ea typeface="黑体" panose="02010609060101010101" pitchFamily="49" charset="-122"/>
            </a:endParaRPr>
          </a:p>
          <a:p>
            <a:r>
              <a:rPr lang="zh-CN" altLang="en-US" sz="3200" b="1">
                <a:solidFill>
                  <a:srgbClr val="CC0000"/>
                </a:solidFill>
                <a:ea typeface="黑体" panose="02010609060101010101" pitchFamily="49" charset="-122"/>
              </a:rPr>
              <a:t>从推进速度看，由慢到快。</a:t>
            </a:r>
            <a:endParaRPr lang="zh-CN" altLang="en-US" sz="3200" b="1">
              <a:solidFill>
                <a:srgbClr val="CC0000"/>
              </a:solidFill>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58380"/>
                                        </p:tgtEl>
                                        <p:attrNameLst>
                                          <p:attrName>style.visibility</p:attrName>
                                        </p:attrNameLst>
                                      </p:cBhvr>
                                      <p:to>
                                        <p:strVal val="visible"/>
                                      </p:to>
                                    </p:set>
                                    <p:animEffect transition="in" filter="checkerboard(across)">
                                      <p:cBhvr>
                                        <p:cTn id="7" dur="500"/>
                                        <p:tgtEl>
                                          <p:spTgt spid="583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380" grpId="0"/>
    </p:bld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pic>
        <p:nvPicPr>
          <p:cNvPr id="31745" name="图片 2"/>
          <p:cNvPicPr>
            <a:picLocks noChangeAspect="1"/>
          </p:cNvPicPr>
          <p:nvPr/>
        </p:nvPicPr>
        <p:blipFill>
          <a:blip r:embed="rId2"/>
          <a:stretch>
            <a:fillRect/>
          </a:stretch>
        </p:blipFill>
        <p:spPr bwMode="auto">
          <a:xfrm>
            <a:off x="6569075" y="554038"/>
            <a:ext cx="5265738" cy="3779837"/>
          </a:xfrm>
          <a:prstGeom prst="rect">
            <a:avLst/>
          </a:prstGeom>
          <a:noFill/>
          <a:ln w="9525">
            <a:noFill/>
            <a:miter lim="800000"/>
          </a:ln>
        </p:spPr>
      </p:pic>
      <p:pic>
        <p:nvPicPr>
          <p:cNvPr id="31746" name="图片 3"/>
          <p:cNvPicPr>
            <a:picLocks noChangeAspect="1"/>
          </p:cNvPicPr>
          <p:nvPr/>
        </p:nvPicPr>
        <p:blipFill>
          <a:blip r:embed="rId3"/>
          <a:stretch>
            <a:fillRect/>
          </a:stretch>
        </p:blipFill>
        <p:spPr bwMode="auto">
          <a:xfrm>
            <a:off x="6569075" y="3711575"/>
            <a:ext cx="5265738" cy="2946400"/>
          </a:xfrm>
          <a:prstGeom prst="rect">
            <a:avLst/>
          </a:prstGeom>
          <a:noFill/>
          <a:ln w="9525">
            <a:noFill/>
            <a:miter lim="800000"/>
          </a:ln>
        </p:spPr>
      </p:pic>
      <p:sp>
        <p:nvSpPr>
          <p:cNvPr id="31747" name="矩形 4"/>
          <p:cNvSpPr>
            <a:spLocks noChangeArrowheads="1"/>
          </p:cNvSpPr>
          <p:nvPr/>
        </p:nvSpPr>
        <p:spPr bwMode="auto">
          <a:xfrm>
            <a:off x="473075" y="1163638"/>
            <a:ext cx="6096000" cy="1938337"/>
          </a:xfrm>
          <a:prstGeom prst="rect">
            <a:avLst/>
          </a:prstGeom>
          <a:noFill/>
          <a:ln w="9525">
            <a:noFill/>
            <a:miter lim="800000"/>
          </a:ln>
        </p:spPr>
        <p:txBody>
          <a:bodyPr>
            <a:spAutoFit/>
          </a:bodyPr>
          <a:lstStyle/>
          <a:p>
            <a:r>
              <a:rPr lang="zh-CN" altLang="en-US" sz="2400" b="1">
                <a:solidFill>
                  <a:srgbClr val="0033CC"/>
                </a:solidFill>
                <a:latin typeface="Gill Sans MT"/>
                <a:ea typeface="华文中宋" panose="02010600040101010101" charset="-122"/>
                <a:cs typeface="华文中宋" panose="02010600040101010101" charset="-122"/>
              </a:rPr>
              <a:t>        巴拿马运河</a:t>
            </a:r>
            <a:r>
              <a:rPr lang="zh-CN" altLang="en-US" sz="2400" b="1">
                <a:latin typeface="Gill Sans MT"/>
                <a:ea typeface="华文中宋" panose="02010600040101010101" charset="-122"/>
                <a:cs typeface="华文中宋" panose="02010600040101010101" charset="-122"/>
              </a:rPr>
              <a:t>，位于中美洲国家巴拿马，横穿巴拿马地峡，连接太平洋和大西洋，是重要的航运要道，被誉为世界七大工程奇迹之一的“世界桥梁”。巴拿马运河由美国建造完成，</a:t>
            </a:r>
            <a:r>
              <a:rPr lang="en-US" altLang="zh-CN" sz="2400" b="1">
                <a:latin typeface="Gill Sans MT"/>
                <a:ea typeface="华文中宋" panose="02010600040101010101" charset="-122"/>
                <a:cs typeface="华文中宋" panose="02010600040101010101" charset="-122"/>
              </a:rPr>
              <a:t>1914</a:t>
            </a:r>
            <a:r>
              <a:rPr lang="zh-CN" altLang="en-US" sz="2400" b="1">
                <a:latin typeface="Gill Sans MT"/>
                <a:ea typeface="华文中宋" panose="02010600040101010101" charset="-122"/>
                <a:cs typeface="华文中宋" panose="02010600040101010101" charset="-122"/>
              </a:rPr>
              <a:t>年开始通航。</a:t>
            </a:r>
            <a:endParaRPr lang="zh-CN" altLang="en-US" sz="2400" b="1">
              <a:latin typeface="Gill Sans MT"/>
              <a:ea typeface="华文中宋" panose="02010600040101010101" charset="-122"/>
              <a:cs typeface="华文中宋" panose="02010600040101010101" charset="-122"/>
            </a:endParaRPr>
          </a:p>
        </p:txBody>
      </p:sp>
      <p:sp>
        <p:nvSpPr>
          <p:cNvPr id="31748" name="矩形 9"/>
          <p:cNvSpPr>
            <a:spLocks noChangeArrowheads="1"/>
          </p:cNvSpPr>
          <p:nvPr/>
        </p:nvSpPr>
        <p:spPr bwMode="auto">
          <a:xfrm>
            <a:off x="325438" y="3290888"/>
            <a:ext cx="6015037" cy="2678112"/>
          </a:xfrm>
          <a:prstGeom prst="rect">
            <a:avLst/>
          </a:prstGeom>
          <a:noFill/>
          <a:ln w="9525">
            <a:noFill/>
            <a:miter lim="800000"/>
          </a:ln>
        </p:spPr>
        <p:txBody>
          <a:bodyPr>
            <a:spAutoFit/>
          </a:bodyPr>
          <a:lstStyle/>
          <a:p>
            <a:r>
              <a:rPr lang="zh-CN" altLang="en-US" sz="2400" b="1">
                <a:latin typeface="Gill Sans MT"/>
                <a:ea typeface="华文中宋" panose="02010600040101010101" charset="-122"/>
                <a:cs typeface="华文中宋" panose="02010600040101010101" charset="-122"/>
              </a:rPr>
              <a:t>      自</a:t>
            </a:r>
            <a:r>
              <a:rPr lang="en-US" altLang="zh-CN" sz="2400" b="1">
                <a:solidFill>
                  <a:srgbClr val="0033CC"/>
                </a:solidFill>
                <a:latin typeface="Gill Sans MT"/>
                <a:ea typeface="华文中宋" panose="02010600040101010101" charset="-122"/>
                <a:cs typeface="华文中宋" panose="02010600040101010101" charset="-122"/>
              </a:rPr>
              <a:t>1914</a:t>
            </a:r>
            <a:r>
              <a:rPr lang="zh-CN" altLang="en-US" sz="2400" b="1">
                <a:solidFill>
                  <a:srgbClr val="0033CC"/>
                </a:solidFill>
                <a:latin typeface="Gill Sans MT"/>
                <a:ea typeface="华文中宋" panose="02010600040101010101" charset="-122"/>
                <a:cs typeface="华文中宋" panose="02010600040101010101" charset="-122"/>
              </a:rPr>
              <a:t>年通航至</a:t>
            </a:r>
            <a:r>
              <a:rPr lang="en-US" altLang="zh-CN" sz="2400" b="1">
                <a:solidFill>
                  <a:srgbClr val="0033CC"/>
                </a:solidFill>
                <a:latin typeface="Gill Sans MT"/>
                <a:ea typeface="华文中宋" panose="02010600040101010101" charset="-122"/>
                <a:cs typeface="华文中宋" panose="02010600040101010101" charset="-122"/>
              </a:rPr>
              <a:t>1979</a:t>
            </a:r>
            <a:r>
              <a:rPr lang="zh-CN" altLang="en-US" sz="2400" b="1">
                <a:solidFill>
                  <a:srgbClr val="0033CC"/>
                </a:solidFill>
                <a:latin typeface="Gill Sans MT"/>
                <a:ea typeface="华文中宋" panose="02010600040101010101" charset="-122"/>
                <a:cs typeface="华文中宋" panose="02010600040101010101" charset="-122"/>
              </a:rPr>
              <a:t>年间一直由美国独自掌控。</a:t>
            </a:r>
            <a:r>
              <a:rPr lang="zh-CN" altLang="en-US" sz="2400" b="1">
                <a:latin typeface="Gill Sans MT"/>
                <a:ea typeface="华文中宋" panose="02010600040101010101" charset="-122"/>
                <a:cs typeface="华文中宋" panose="02010600040101010101" charset="-122"/>
              </a:rPr>
              <a:t>不过，在</a:t>
            </a:r>
            <a:r>
              <a:rPr lang="en-US" altLang="zh-CN" sz="2400" b="1">
                <a:solidFill>
                  <a:srgbClr val="0033CC"/>
                </a:solidFill>
                <a:latin typeface="Gill Sans MT"/>
                <a:ea typeface="华文中宋" panose="02010600040101010101" charset="-122"/>
                <a:cs typeface="华文中宋" panose="02010600040101010101" charset="-122"/>
              </a:rPr>
              <a:t>1979</a:t>
            </a:r>
            <a:r>
              <a:rPr lang="zh-CN" altLang="en-US" sz="2400" b="1">
                <a:solidFill>
                  <a:srgbClr val="0033CC"/>
                </a:solidFill>
                <a:latin typeface="Gill Sans MT"/>
                <a:ea typeface="华文中宋" panose="02010600040101010101" charset="-122"/>
                <a:cs typeface="华文中宋" panose="02010600040101010101" charset="-122"/>
              </a:rPr>
              <a:t>年</a:t>
            </a:r>
            <a:r>
              <a:rPr lang="zh-CN" altLang="en-US" sz="2400" b="1">
                <a:latin typeface="Gill Sans MT"/>
                <a:ea typeface="华文中宋" panose="02010600040101010101" charset="-122"/>
                <a:cs typeface="华文中宋" panose="02010600040101010101" charset="-122"/>
              </a:rPr>
              <a:t>运河的控制权转交给巴拿马运河委员会（由美国和巴拿马共和国共同组成的一个联合机构），并于</a:t>
            </a:r>
            <a:r>
              <a:rPr lang="en-US" altLang="zh-CN" sz="2400" b="1">
                <a:solidFill>
                  <a:srgbClr val="0033CC"/>
                </a:solidFill>
                <a:latin typeface="Gill Sans MT"/>
                <a:ea typeface="华文中宋" panose="02010600040101010101" charset="-122"/>
                <a:cs typeface="华文中宋" panose="02010600040101010101" charset="-122"/>
              </a:rPr>
              <a:t>1999</a:t>
            </a:r>
            <a:r>
              <a:rPr lang="zh-CN" altLang="en-US" sz="2400" b="1">
                <a:solidFill>
                  <a:srgbClr val="0033CC"/>
                </a:solidFill>
                <a:latin typeface="Gill Sans MT"/>
                <a:ea typeface="华文中宋" panose="02010600040101010101" charset="-122"/>
                <a:cs typeface="华文中宋" panose="02010600040101010101" charset="-122"/>
              </a:rPr>
              <a:t>年</a:t>
            </a:r>
            <a:r>
              <a:rPr lang="en-US" altLang="zh-CN" sz="2400" b="1">
                <a:solidFill>
                  <a:srgbClr val="0033CC"/>
                </a:solidFill>
                <a:latin typeface="Gill Sans MT"/>
                <a:ea typeface="华文中宋" panose="02010600040101010101" charset="-122"/>
                <a:cs typeface="华文中宋" panose="02010600040101010101" charset="-122"/>
              </a:rPr>
              <a:t>12</a:t>
            </a:r>
            <a:r>
              <a:rPr lang="zh-CN" altLang="en-US" sz="2400" b="1">
                <a:solidFill>
                  <a:srgbClr val="0033CC"/>
                </a:solidFill>
                <a:latin typeface="Gill Sans MT"/>
                <a:ea typeface="华文中宋" panose="02010600040101010101" charset="-122"/>
                <a:cs typeface="华文中宋" panose="02010600040101010101" charset="-122"/>
              </a:rPr>
              <a:t>月</a:t>
            </a:r>
            <a:r>
              <a:rPr lang="en-US" altLang="zh-CN" sz="2400" b="1">
                <a:solidFill>
                  <a:srgbClr val="0033CC"/>
                </a:solidFill>
                <a:latin typeface="Gill Sans MT"/>
                <a:ea typeface="华文中宋" panose="02010600040101010101" charset="-122"/>
                <a:cs typeface="华文中宋" panose="02010600040101010101" charset="-122"/>
              </a:rPr>
              <a:t>31</a:t>
            </a:r>
            <a:r>
              <a:rPr lang="zh-CN" altLang="en-US" sz="2400" b="1">
                <a:solidFill>
                  <a:srgbClr val="0033CC"/>
                </a:solidFill>
                <a:latin typeface="Gill Sans MT"/>
                <a:ea typeface="华文中宋" panose="02010600040101010101" charset="-122"/>
                <a:cs typeface="华文中宋" panose="02010600040101010101" charset="-122"/>
              </a:rPr>
              <a:t>日正式将全部控制权交给巴拿马</a:t>
            </a:r>
            <a:r>
              <a:rPr lang="zh-CN" altLang="en-US" sz="2400" b="1">
                <a:latin typeface="Gill Sans MT"/>
                <a:ea typeface="华文中宋" panose="02010600040101010101" charset="-122"/>
                <a:cs typeface="华文中宋" panose="02010600040101010101" charset="-122"/>
              </a:rPr>
              <a:t>。运河的经营管理交由巴拿马运河管理局负责，而管理局只向巴拿马政府负责。</a:t>
            </a:r>
            <a:endParaRPr lang="zh-CN" altLang="en-US" sz="2400" b="1">
              <a:latin typeface="Gill Sans MT"/>
              <a:ea typeface="华文中宋" panose="02010600040101010101" charset="-122"/>
              <a:cs typeface="华文中宋" panose="02010600040101010101" charset="-122"/>
            </a:endParaRPr>
          </a:p>
        </p:txBody>
      </p:sp>
    </p:spTree>
  </p:cSld>
  <p:clrMapOvr>
    <a:masterClrMapping/>
  </p:clrMapOvr>
  <p:transition/>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2769" name="Rectangle 3"/>
          <p:cNvSpPr>
            <a:spLocks noGrp="1"/>
          </p:cNvSpPr>
          <p:nvPr>
            <p:ph type="body" idx="4294967295"/>
          </p:nvPr>
        </p:nvSpPr>
        <p:spPr>
          <a:xfrm>
            <a:off x="0" y="522288"/>
            <a:ext cx="11934825" cy="4351337"/>
          </a:xfrm>
        </p:spPr>
        <p:txBody>
          <a:bodyPr/>
          <a:lstStyle/>
          <a:p>
            <a:pPr eaLnBrk="1" hangingPunct="1">
              <a:lnSpc>
                <a:spcPct val="90000"/>
              </a:lnSpc>
            </a:pPr>
            <a:r>
              <a:rPr lang="zh-CN" altLang="en-US" sz="3200" smtClean="0">
                <a:latin typeface="黑体" panose="02010609060101010101" pitchFamily="49" charset="-122"/>
                <a:ea typeface="黑体" panose="02010609060101010101" pitchFamily="49" charset="-122"/>
              </a:rPr>
              <a:t>史料　第二次世界大战是对殖民主义的致命打击。战争期间，反法西斯联盟通过一系列声明，宣言等，支持殖民地半殖民地的独立要求。</a:t>
            </a:r>
            <a:r>
              <a:rPr lang="en-US" altLang="zh-CN" sz="3200" smtClean="0">
                <a:latin typeface="黑体" panose="02010609060101010101" pitchFamily="49" charset="-122"/>
                <a:ea typeface="黑体" panose="02010609060101010101" pitchFamily="49" charset="-122"/>
              </a:rPr>
              <a:t>1945</a:t>
            </a:r>
            <a:r>
              <a:rPr lang="zh-CN" altLang="en-US" sz="3200" smtClean="0">
                <a:latin typeface="黑体" panose="02010609060101010101" pitchFamily="49" charset="-122"/>
                <a:ea typeface="黑体" panose="02010609060101010101" pitchFamily="49" charset="-122"/>
              </a:rPr>
              <a:t>年</a:t>
            </a:r>
            <a:r>
              <a:rPr lang="en-US" altLang="zh-CN" sz="3200" smtClean="0">
                <a:latin typeface="黑体" panose="02010609060101010101" pitchFamily="49" charset="-122"/>
                <a:ea typeface="黑体" panose="02010609060101010101" pitchFamily="49" charset="-122"/>
              </a:rPr>
              <a:t>6</a:t>
            </a:r>
            <a:r>
              <a:rPr lang="zh-CN" altLang="en-US" sz="3200" smtClean="0">
                <a:latin typeface="黑体" panose="02010609060101010101" pitchFamily="49" charset="-122"/>
                <a:ea typeface="黑体" panose="02010609060101010101" pitchFamily="49" charset="-122"/>
              </a:rPr>
              <a:t>月通过的</a:t>
            </a:r>
            <a:r>
              <a:rPr lang="en-US" altLang="zh-CN" sz="3200" smtClean="0">
                <a:latin typeface="黑体" panose="02010609060101010101" pitchFamily="49" charset="-122"/>
                <a:ea typeface="黑体" panose="02010609060101010101" pitchFamily="49" charset="-122"/>
              </a:rPr>
              <a:t>《</a:t>
            </a:r>
            <a:r>
              <a:rPr lang="zh-CN" altLang="en-US" sz="3200" smtClean="0">
                <a:latin typeface="黑体" panose="02010609060101010101" pitchFamily="49" charset="-122"/>
                <a:ea typeface="黑体" panose="02010609060101010101" pitchFamily="49" charset="-122"/>
              </a:rPr>
              <a:t>联合国宪章</a:t>
            </a:r>
            <a:r>
              <a:rPr lang="en-US" altLang="zh-CN" sz="3200" smtClean="0">
                <a:latin typeface="黑体" panose="02010609060101010101" pitchFamily="49" charset="-122"/>
                <a:ea typeface="黑体" panose="02010609060101010101" pitchFamily="49" charset="-122"/>
              </a:rPr>
              <a:t>》</a:t>
            </a:r>
            <a:r>
              <a:rPr lang="zh-CN" altLang="en-US" sz="3200" smtClean="0">
                <a:latin typeface="黑体" panose="02010609060101010101" pitchFamily="49" charset="-122"/>
                <a:ea typeface="黑体" panose="02010609060101010101" pitchFamily="49" charset="-122"/>
              </a:rPr>
              <a:t>强调“促成国际合作，以解决国际间属于经济、社会、文化及人类福利性质之国际问题，且不分种族、性别、语言或宗教，增进并激励对于全体人类之人权及基本自由之尊重。”二战后，英帝国很快解体，法国也不得不承认印度支那、阿尔及利亚等法属殖民地独立。</a:t>
            </a:r>
            <a:r>
              <a:rPr lang="en-US" altLang="zh-CN" sz="3200" smtClean="0">
                <a:latin typeface="黑体" panose="02010609060101010101" pitchFamily="49" charset="-122"/>
                <a:ea typeface="黑体" panose="02010609060101010101" pitchFamily="49" charset="-122"/>
              </a:rPr>
              <a:t>1955</a:t>
            </a:r>
            <a:r>
              <a:rPr lang="zh-CN" altLang="en-US" sz="3200" smtClean="0">
                <a:latin typeface="黑体" panose="02010609060101010101" pitchFamily="49" charset="-122"/>
                <a:ea typeface="黑体" panose="02010609060101010101" pitchFamily="49" charset="-122"/>
              </a:rPr>
              <a:t>年万隆亚非会议隆重举行，通过</a:t>
            </a:r>
            <a:r>
              <a:rPr lang="en-US" altLang="zh-CN" sz="3200" smtClean="0">
                <a:latin typeface="黑体" panose="02010609060101010101" pitchFamily="49" charset="-122"/>
                <a:ea typeface="黑体" panose="02010609060101010101" pitchFamily="49" charset="-122"/>
              </a:rPr>
              <a:t>《</a:t>
            </a:r>
            <a:r>
              <a:rPr lang="zh-CN" altLang="en-US" sz="3200" smtClean="0">
                <a:latin typeface="黑体" panose="02010609060101010101" pitchFamily="49" charset="-122"/>
                <a:ea typeface="黑体" panose="02010609060101010101" pitchFamily="49" charset="-122"/>
              </a:rPr>
              <a:t>关于促进世界和平和合作的宣言</a:t>
            </a:r>
            <a:r>
              <a:rPr lang="en-US" altLang="zh-CN" sz="3200" smtClean="0">
                <a:latin typeface="黑体" panose="02010609060101010101" pitchFamily="49" charset="-122"/>
                <a:ea typeface="黑体" panose="02010609060101010101" pitchFamily="49" charset="-122"/>
              </a:rPr>
              <a:t>》</a:t>
            </a:r>
            <a:r>
              <a:rPr lang="zh-CN" altLang="en-US" sz="3200" smtClean="0">
                <a:latin typeface="黑体" panose="02010609060101010101" pitchFamily="49" charset="-122"/>
                <a:ea typeface="黑体" panose="02010609060101010101" pitchFamily="49" charset="-122"/>
              </a:rPr>
              <a:t>，引申和发展了和平共处五项原则，提出了各国和平相处友好合作的十项原则，</a:t>
            </a:r>
            <a:r>
              <a:rPr lang="en-US" altLang="zh-CN" sz="3200" smtClean="0">
                <a:latin typeface="黑体" panose="02010609060101010101" pitchFamily="49" charset="-122"/>
                <a:ea typeface="黑体" panose="02010609060101010101" pitchFamily="49" charset="-122"/>
              </a:rPr>
              <a:t>60</a:t>
            </a:r>
            <a:r>
              <a:rPr lang="zh-CN" altLang="en-US" sz="3200" smtClean="0">
                <a:latin typeface="黑体" panose="02010609060101010101" pitchFamily="49" charset="-122"/>
                <a:ea typeface="黑体" panose="02010609060101010101" pitchFamily="49" charset="-122"/>
              </a:rPr>
              <a:t>年代非洲的民族独立运动风起云涌，仅</a:t>
            </a:r>
            <a:r>
              <a:rPr lang="en-US" altLang="zh-CN" sz="3200" smtClean="0">
                <a:latin typeface="黑体" panose="02010609060101010101" pitchFamily="49" charset="-122"/>
                <a:ea typeface="黑体" panose="02010609060101010101" pitchFamily="49" charset="-122"/>
              </a:rPr>
              <a:t>1960</a:t>
            </a:r>
            <a:r>
              <a:rPr lang="zh-CN" altLang="en-US" sz="3200" smtClean="0">
                <a:latin typeface="黑体" panose="02010609060101010101" pitchFamily="49" charset="-122"/>
                <a:ea typeface="黑体" panose="02010609060101010101" pitchFamily="49" charset="-122"/>
              </a:rPr>
              <a:t>年就有</a:t>
            </a:r>
            <a:r>
              <a:rPr lang="en-US" altLang="zh-CN" sz="3200" smtClean="0">
                <a:latin typeface="黑体" panose="02010609060101010101" pitchFamily="49" charset="-122"/>
                <a:ea typeface="黑体" panose="02010609060101010101" pitchFamily="49" charset="-122"/>
              </a:rPr>
              <a:t>17</a:t>
            </a:r>
            <a:r>
              <a:rPr lang="zh-CN" altLang="en-US" sz="3200" smtClean="0">
                <a:latin typeface="黑体" panose="02010609060101010101" pitchFamily="49" charset="-122"/>
                <a:ea typeface="黑体" panose="02010609060101010101" pitchFamily="49" charset="-122"/>
              </a:rPr>
              <a:t>个非洲国家独立，这一年被称为“非洲年”。</a:t>
            </a:r>
            <a:r>
              <a:rPr lang="en-US" altLang="zh-CN" sz="3200" smtClean="0">
                <a:latin typeface="黑体" panose="02010609060101010101" pitchFamily="49" charset="-122"/>
                <a:ea typeface="黑体" panose="02010609060101010101" pitchFamily="49" charset="-122"/>
              </a:rPr>
              <a:t>1945—1991</a:t>
            </a:r>
            <a:r>
              <a:rPr lang="zh-CN" altLang="en-US" sz="3200" smtClean="0">
                <a:latin typeface="黑体" panose="02010609060101010101" pitchFamily="49" charset="-122"/>
                <a:ea typeface="黑体" panose="02010609060101010101" pitchFamily="49" charset="-122"/>
              </a:rPr>
              <a:t>年，全世界有</a:t>
            </a:r>
            <a:r>
              <a:rPr lang="en-US" altLang="zh-CN" sz="3200" smtClean="0">
                <a:latin typeface="黑体" panose="02010609060101010101" pitchFamily="49" charset="-122"/>
                <a:ea typeface="黑体" panose="02010609060101010101" pitchFamily="49" charset="-122"/>
              </a:rPr>
              <a:t>90</a:t>
            </a:r>
            <a:r>
              <a:rPr lang="zh-CN" altLang="en-US" sz="3200" smtClean="0">
                <a:latin typeface="黑体" panose="02010609060101010101" pitchFamily="49" charset="-122"/>
                <a:ea typeface="黑体" panose="02010609060101010101" pitchFamily="49" charset="-122"/>
              </a:rPr>
              <a:t>多个国家摆脱了殖民统治获得独立，以惊人的速度摧毁了世界殖民体系。</a:t>
            </a:r>
            <a:endParaRPr lang="zh-CN" altLang="en-US" sz="3200" smtClean="0">
              <a:latin typeface="黑体" panose="02010609060101010101" pitchFamily="49" charset="-122"/>
              <a:ea typeface="黑体" panose="02010609060101010101" pitchFamily="49" charset="-122"/>
            </a:endParaRPr>
          </a:p>
          <a:p>
            <a:pPr eaLnBrk="1" hangingPunct="1">
              <a:lnSpc>
                <a:spcPct val="90000"/>
              </a:lnSpc>
            </a:pPr>
            <a:r>
              <a:rPr lang="en-US" altLang="zh-CN" sz="3200" smtClean="0">
                <a:latin typeface="黑体" panose="02010609060101010101" pitchFamily="49" charset="-122"/>
                <a:ea typeface="黑体" panose="02010609060101010101" pitchFamily="49" charset="-122"/>
              </a:rPr>
              <a:t>——</a:t>
            </a:r>
            <a:r>
              <a:rPr lang="zh-CN" altLang="en-US" sz="3200" smtClean="0">
                <a:latin typeface="黑体" panose="02010609060101010101" pitchFamily="49" charset="-122"/>
                <a:ea typeface="黑体" panose="02010609060101010101" pitchFamily="49" charset="-122"/>
              </a:rPr>
              <a:t>摘编自吴于廑、齐世荣主编</a:t>
            </a:r>
            <a:r>
              <a:rPr lang="en-US" altLang="zh-CN" sz="3200" smtClean="0">
                <a:latin typeface="黑体" panose="02010609060101010101" pitchFamily="49" charset="-122"/>
                <a:ea typeface="黑体" panose="02010609060101010101" pitchFamily="49" charset="-122"/>
              </a:rPr>
              <a:t>《</a:t>
            </a:r>
            <a:r>
              <a:rPr lang="zh-CN" altLang="en-US" sz="3200" smtClean="0">
                <a:latin typeface="黑体" panose="02010609060101010101" pitchFamily="49" charset="-122"/>
                <a:ea typeface="黑体" panose="02010609060101010101" pitchFamily="49" charset="-122"/>
              </a:rPr>
              <a:t>世界史</a:t>
            </a:r>
            <a:r>
              <a:rPr lang="en-US" altLang="zh-CN" sz="3200" smtClean="0">
                <a:latin typeface="黑体" panose="02010609060101010101" pitchFamily="49" charset="-122"/>
                <a:ea typeface="黑体" panose="02010609060101010101" pitchFamily="49" charset="-122"/>
              </a:rPr>
              <a:t>•</a:t>
            </a:r>
            <a:r>
              <a:rPr lang="zh-CN" altLang="en-US" sz="3200" smtClean="0">
                <a:latin typeface="黑体" panose="02010609060101010101" pitchFamily="49" charset="-122"/>
                <a:ea typeface="黑体" panose="02010609060101010101" pitchFamily="49" charset="-122"/>
              </a:rPr>
              <a:t>现代史编下</a:t>
            </a:r>
            <a:r>
              <a:rPr lang="en-US" altLang="zh-CN" sz="3200" smtClean="0">
                <a:latin typeface="黑体" panose="02010609060101010101" pitchFamily="49" charset="-122"/>
                <a:ea typeface="黑体" panose="02010609060101010101" pitchFamily="49" charset="-122"/>
              </a:rPr>
              <a:t>》</a:t>
            </a:r>
            <a:endParaRPr lang="en-US" altLang="zh-CN" sz="3200" smtClean="0">
              <a:latin typeface="黑体" panose="02010609060101010101" pitchFamily="49" charset="-122"/>
              <a:ea typeface="黑体" panose="02010609060101010101" pitchFamily="49" charset="-122"/>
            </a:endParaRPr>
          </a:p>
        </p:txBody>
      </p:sp>
      <p:sp>
        <p:nvSpPr>
          <p:cNvPr id="28676" name="Text Box 4"/>
          <p:cNvSpPr txBox="1">
            <a:spLocks noChangeArrowheads="1"/>
          </p:cNvSpPr>
          <p:nvPr/>
        </p:nvSpPr>
        <p:spPr bwMode="auto">
          <a:xfrm>
            <a:off x="417513" y="2155825"/>
            <a:ext cx="11430000" cy="2289175"/>
          </a:xfrm>
          <a:prstGeom prst="rect">
            <a:avLst/>
          </a:prstGeom>
          <a:solidFill>
            <a:srgbClr val="FF3300"/>
          </a:solidFill>
          <a:ln w="9525">
            <a:noFill/>
            <a:miter lim="800000"/>
          </a:ln>
        </p:spPr>
        <p:txBody>
          <a:bodyPr>
            <a:spAutoFit/>
          </a:bodyPr>
          <a:lstStyle/>
          <a:p>
            <a:pPr defTabSz="914400">
              <a:spcBef>
                <a:spcPct val="50000"/>
              </a:spcBef>
            </a:pPr>
            <a:r>
              <a:rPr lang="zh-CN" altLang="en-US" sz="3600" b="1" u="sng">
                <a:solidFill>
                  <a:schemeClr val="bg1"/>
                </a:solidFill>
              </a:rPr>
              <a:t>提示：二战中反法西斯同盟树立的原则；各国人民的反抗斗争；西方资本主义国家的衰落；二战后亚非拉地区经济的发展和民族民主意识的广泛传播；联合国等国际组织的推动；第三世界国家的联合。</a:t>
            </a:r>
            <a:endParaRPr lang="zh-CN" altLang="en-US" sz="3600" b="1" u="sng">
              <a:solidFill>
                <a:schemeClr val="bg1"/>
              </a:solidFill>
            </a:endParaRPr>
          </a:p>
        </p:txBody>
      </p:sp>
      <p:sp>
        <p:nvSpPr>
          <p:cNvPr id="32771" name="Text Box 6"/>
          <p:cNvSpPr txBox="1">
            <a:spLocks noChangeArrowheads="1"/>
          </p:cNvSpPr>
          <p:nvPr/>
        </p:nvSpPr>
        <p:spPr bwMode="auto">
          <a:xfrm>
            <a:off x="222250" y="0"/>
            <a:ext cx="7993063" cy="1568450"/>
          </a:xfrm>
          <a:prstGeom prst="rect">
            <a:avLst/>
          </a:prstGeom>
          <a:noFill/>
          <a:ln w="9525">
            <a:noFill/>
            <a:miter lim="800000"/>
          </a:ln>
        </p:spPr>
        <p:txBody>
          <a:bodyPr>
            <a:spAutoFit/>
          </a:bodyPr>
          <a:lstStyle/>
          <a:p>
            <a:pPr defTabSz="914400">
              <a:lnSpc>
                <a:spcPct val="90000"/>
              </a:lnSpc>
              <a:spcBef>
                <a:spcPts val="1000"/>
              </a:spcBef>
              <a:buClr>
                <a:schemeClr val="accent2"/>
              </a:buClr>
              <a:buFont typeface="Arial" panose="020b0604020202020204" pitchFamily="34" charset="0"/>
              <a:buNone/>
            </a:pPr>
            <a:r>
              <a:rPr lang="zh-CN" altLang="en-US" sz="4000" b="1">
                <a:solidFill>
                  <a:srgbClr val="FF3300"/>
                </a:solidFill>
              </a:rPr>
              <a:t>（二）世界殖民体系瓦解的原因</a:t>
            </a:r>
            <a:endParaRPr lang="zh-CN" altLang="en-US" sz="4000" b="1">
              <a:solidFill>
                <a:srgbClr val="FF3300"/>
              </a:solidFill>
            </a:endParaRPr>
          </a:p>
          <a:p>
            <a:pPr defTabSz="914400">
              <a:spcBef>
                <a:spcPct val="50000"/>
              </a:spcBef>
            </a:pPr>
            <a:endParaRPr lang="zh-CN" altLang="en-US" sz="4000" b="1">
              <a:solidFill>
                <a:srgbClr val="FF33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8676"/>
                                        </p:tgtEl>
                                        <p:attrNameLst>
                                          <p:attrName>style.visibility</p:attrName>
                                        </p:attrNameLst>
                                      </p:cBhvr>
                                      <p:to>
                                        <p:strVal val="visible"/>
                                      </p:to>
                                    </p:set>
                                    <p:animEffect transition="in" filter="box(in)">
                                      <p:cBhvr>
                                        <p:cTn id="7" dur="500"/>
                                        <p:tgtEl>
                                          <p:spTgt spid="286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6" grpId="0"/>
    </p:bld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235526"/>
          <p:cNvSpPr txBox="1"/>
          <p:nvPr/>
        </p:nvSpPr>
        <p:spPr>
          <a:xfrm>
            <a:off x="390525" y="584835"/>
            <a:ext cx="10769600" cy="4030980"/>
          </a:xfrm>
          <a:prstGeom prst="rect">
            <a:avLst/>
          </a:prstGeom>
          <a:noFill/>
          <a:ln w="9525">
            <a:noFill/>
          </a:ln>
        </p:spPr>
        <p:txBody>
          <a:bodyPr>
            <a:spAutoFit/>
          </a:bodyPr>
          <a:lstStyle/>
          <a:p>
            <a:pPr eaLnBrk="0" hangingPunct="0">
              <a:defRPr/>
            </a:pPr>
            <a:r>
              <a:rPr lang="zh-CN" altLang="en-US" sz="3200" b="1">
                <a:effectLst>
                  <a:outerShdw blurRad="38100" dist="38100" dir="2700000" algn="tl">
                    <a:srgbClr val="C0C0C0"/>
                  </a:outerShdw>
                </a:effectLst>
                <a:latin typeface="宋体" panose="02010600030101010101" pitchFamily="2" charset="-122"/>
              </a:rPr>
              <a:t>世界历史意义：</a:t>
            </a:r>
            <a:endParaRPr lang="zh-CN" altLang="en-US" sz="3200" b="1">
              <a:effectLst>
                <a:outerShdw blurRad="38100" dist="38100" dir="2700000" algn="tl">
                  <a:srgbClr val="C0C0C0"/>
                </a:outerShdw>
              </a:effectLst>
              <a:latin typeface="宋体" panose="02010600030101010101" pitchFamily="2" charset="-122"/>
            </a:endParaRPr>
          </a:p>
          <a:p>
            <a:pPr eaLnBrk="0" hangingPunct="0">
              <a:defRPr/>
            </a:pPr>
            <a:endParaRPr lang="en-US" altLang="zh-CN" sz="3200" b="1">
              <a:effectLst>
                <a:outerShdw blurRad="38100" dist="38100" dir="2700000" algn="tl">
                  <a:srgbClr val="C0C0C0"/>
                </a:outerShdw>
              </a:effectLst>
              <a:latin typeface="宋体" panose="02010600030101010101" pitchFamily="2" charset="-122"/>
            </a:endParaRPr>
          </a:p>
          <a:p>
            <a:pPr eaLnBrk="0" hangingPunct="0">
              <a:defRPr/>
            </a:pPr>
            <a:r>
              <a:rPr lang="en-US" altLang="zh-CN" sz="3200" b="1">
                <a:effectLst>
                  <a:outerShdw blurRad="38100" dist="38100" dir="2700000" algn="tl">
                    <a:srgbClr val="C0C0C0"/>
                  </a:outerShdw>
                </a:effectLst>
                <a:latin typeface="宋体" panose="02010600030101010101" pitchFamily="2" charset="-122"/>
              </a:rPr>
              <a:t>1.</a:t>
            </a:r>
            <a:r>
              <a:rPr lang="zh-CN" altLang="en-US" sz="3200" b="1">
                <a:effectLst>
                  <a:outerShdw blurRad="38100" dist="38100" dir="2700000" algn="tl">
                    <a:srgbClr val="C0C0C0"/>
                  </a:outerShdw>
                </a:effectLst>
                <a:latin typeface="宋体" panose="02010600030101010101" pitchFamily="2" charset="-122"/>
              </a:rPr>
              <a:t>实现了亚非拉地区的民族解放和国家独立</a:t>
            </a:r>
            <a:endParaRPr lang="zh-CN" altLang="en-US" sz="3200" b="1">
              <a:effectLst>
                <a:outerShdw blurRad="38100" dist="38100" dir="2700000" algn="tl">
                  <a:srgbClr val="C0C0C0"/>
                </a:outerShdw>
              </a:effectLst>
              <a:latin typeface="宋体" panose="02010600030101010101" pitchFamily="2" charset="-122"/>
            </a:endParaRPr>
          </a:p>
          <a:p>
            <a:pPr eaLnBrk="0" hangingPunct="0">
              <a:defRPr/>
            </a:pPr>
            <a:r>
              <a:rPr lang="en-US" altLang="zh-CN" sz="3200" b="1">
                <a:effectLst>
                  <a:outerShdw blurRad="38100" dist="38100" dir="2700000" algn="tl">
                    <a:srgbClr val="C0C0C0"/>
                  </a:outerShdw>
                </a:effectLst>
                <a:latin typeface="宋体" panose="02010600030101010101" pitchFamily="2" charset="-122"/>
              </a:rPr>
              <a:t>2.</a:t>
            </a:r>
            <a:r>
              <a:rPr lang="zh-CN" altLang="en-US" sz="3200" b="1">
                <a:effectLst>
                  <a:outerShdw blurRad="38100" dist="38100" dir="2700000" algn="tl">
                    <a:srgbClr val="C0C0C0"/>
                  </a:outerShdw>
                </a:effectLst>
                <a:latin typeface="宋体" panose="02010600030101010101" pitchFamily="2" charset="-122"/>
              </a:rPr>
              <a:t>推动了世界多极化趋势发展，冲击了两极世界格局</a:t>
            </a:r>
            <a:endParaRPr lang="zh-CN" altLang="en-US" sz="3200" b="1">
              <a:effectLst>
                <a:outerShdw blurRad="38100" dist="38100" dir="2700000" algn="tl">
                  <a:srgbClr val="C0C0C0"/>
                </a:outerShdw>
              </a:effectLst>
              <a:latin typeface="宋体" panose="02010600030101010101" pitchFamily="2" charset="-122"/>
            </a:endParaRPr>
          </a:p>
          <a:p>
            <a:pPr eaLnBrk="0" hangingPunct="0">
              <a:defRPr/>
            </a:pPr>
            <a:r>
              <a:rPr lang="en-US" altLang="zh-CN" sz="3200" b="1">
                <a:effectLst>
                  <a:outerShdw blurRad="38100" dist="38100" dir="2700000" algn="tl">
                    <a:srgbClr val="C0C0C0"/>
                  </a:outerShdw>
                </a:effectLst>
                <a:latin typeface="宋体" panose="02010600030101010101" pitchFamily="2" charset="-122"/>
              </a:rPr>
              <a:t>3.</a:t>
            </a:r>
            <a:r>
              <a:rPr lang="zh-CN" altLang="en-US" sz="3200" b="1">
                <a:effectLst>
                  <a:outerShdw blurRad="38100" dist="38100" dir="2700000" algn="tl">
                    <a:srgbClr val="C0C0C0"/>
                  </a:outerShdw>
                </a:effectLst>
                <a:latin typeface="宋体" panose="02010600030101010101" pitchFamily="2" charset="-122"/>
              </a:rPr>
              <a:t>有利于建立公正、合理的国际政治经济新秩序</a:t>
            </a:r>
            <a:endParaRPr lang="zh-CN" altLang="en-US" sz="3200" b="1">
              <a:effectLst>
                <a:outerShdw blurRad="38100" dist="38100" dir="2700000" algn="tl">
                  <a:srgbClr val="C0C0C0"/>
                </a:outerShdw>
              </a:effectLst>
              <a:latin typeface="宋体" panose="02010600030101010101" pitchFamily="2" charset="-122"/>
            </a:endParaRPr>
          </a:p>
          <a:p>
            <a:pPr eaLnBrk="0" hangingPunct="0">
              <a:defRPr/>
            </a:pPr>
            <a:r>
              <a:rPr lang="en-US" altLang="zh-CN" sz="3200" b="1">
                <a:effectLst>
                  <a:outerShdw blurRad="38100" dist="38100" dir="2700000" algn="tl">
                    <a:srgbClr val="C0C0C0"/>
                  </a:outerShdw>
                </a:effectLst>
                <a:latin typeface="宋体" panose="02010600030101010101" pitchFamily="2" charset="-122"/>
              </a:rPr>
              <a:t>4.</a:t>
            </a:r>
            <a:r>
              <a:rPr lang="zh-CN" altLang="en-US" sz="3200" b="1">
                <a:effectLst>
                  <a:outerShdw blurRad="38100" dist="38100" dir="2700000" algn="tl">
                    <a:srgbClr val="C0C0C0"/>
                  </a:outerShdw>
                </a:effectLst>
                <a:latin typeface="宋体" panose="02010600030101010101" pitchFamily="2" charset="-122"/>
              </a:rPr>
              <a:t>有利于推动国际关系的民主化</a:t>
            </a:r>
            <a:endParaRPr lang="zh-CN" altLang="en-US" sz="3200" b="1">
              <a:effectLst>
                <a:outerShdw blurRad="38100" dist="38100" dir="2700000" algn="tl">
                  <a:srgbClr val="C0C0C0"/>
                </a:outerShdw>
              </a:effectLst>
              <a:latin typeface="宋体" panose="02010600030101010101" pitchFamily="2" charset="-122"/>
            </a:endParaRPr>
          </a:p>
          <a:p>
            <a:pPr eaLnBrk="0" hangingPunct="0">
              <a:defRPr/>
            </a:pPr>
            <a:r>
              <a:rPr lang="en-US" altLang="zh-CN" sz="3200" b="1">
                <a:effectLst>
                  <a:outerShdw blurRad="38100" dist="38100" dir="2700000" algn="tl">
                    <a:srgbClr val="C0C0C0"/>
                  </a:outerShdw>
                </a:effectLst>
                <a:latin typeface="宋体" panose="02010600030101010101" pitchFamily="2" charset="-122"/>
              </a:rPr>
              <a:t>5.</a:t>
            </a:r>
            <a:r>
              <a:rPr lang="zh-CN" altLang="en-US" sz="3200" b="1">
                <a:effectLst>
                  <a:outerShdw blurRad="38100" dist="38100" dir="2700000" algn="tl">
                    <a:srgbClr val="C0C0C0"/>
                  </a:outerShdw>
                </a:effectLst>
                <a:latin typeface="宋体" panose="02010600030101010101" pitchFamily="2" charset="-122"/>
              </a:rPr>
              <a:t>促进世界的和平发展</a:t>
            </a:r>
            <a:endParaRPr lang="zh-CN" altLang="en-US" sz="3200" b="1">
              <a:effectLst>
                <a:outerShdw blurRad="38100" dist="38100" dir="2700000" algn="tl">
                  <a:srgbClr val="C0C0C0"/>
                </a:outerShdw>
              </a:effectLst>
              <a:latin typeface="宋体" panose="02010600030101010101" pitchFamily="2" charset="-122"/>
            </a:endParaRPr>
          </a:p>
          <a:p>
            <a:pPr eaLnBrk="0" hangingPunct="0">
              <a:defRPr/>
            </a:pPr>
            <a:r>
              <a:rPr lang="en-US" altLang="zh-CN" sz="3200" b="1">
                <a:effectLst>
                  <a:outerShdw blurRad="38100" dist="38100" dir="2700000" algn="tl">
                    <a:srgbClr val="C0C0C0"/>
                  </a:outerShdw>
                </a:effectLst>
                <a:latin typeface="宋体" panose="02010600030101010101" pitchFamily="2" charset="-122"/>
              </a:rPr>
              <a:t>……</a:t>
            </a:r>
            <a:endParaRPr lang="en-US" altLang="zh-CN" sz="3200" b="1">
              <a:effectLst>
                <a:outerShdw blurRad="38100" dist="38100" dir="2700000" algn="tl">
                  <a:srgbClr val="C0C0C0"/>
                </a:outerShdw>
              </a:effectLst>
              <a:latin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Text Box 2"/>
          <p:cNvSpPr txBox="1">
            <a:spLocks noChangeArrowheads="1"/>
          </p:cNvSpPr>
          <p:nvPr/>
        </p:nvSpPr>
        <p:spPr bwMode="auto">
          <a:xfrm>
            <a:off x="338138" y="3027363"/>
            <a:ext cx="11277600" cy="3089275"/>
          </a:xfrm>
          <a:prstGeom prst="rect">
            <a:avLst/>
          </a:prstGeom>
          <a:noFill/>
          <a:ln w="9525">
            <a:noFill/>
            <a:miter lim="800000"/>
          </a:ln>
        </p:spPr>
        <p:txBody>
          <a:bodyPr>
            <a:spAutoFit/>
          </a:bodyPr>
          <a:lstStyle/>
          <a:p>
            <a:pPr>
              <a:lnSpc>
                <a:spcPts val="4000"/>
              </a:lnSpc>
              <a:spcBef>
                <a:spcPts val="1200"/>
              </a:spcBef>
              <a:spcAft>
                <a:spcPts val="600"/>
              </a:spcAft>
              <a:defRPr/>
            </a:pPr>
            <a:r>
              <a:rPr lang="zh-CN" altLang="en-US" sz="2800" b="1">
                <a:effectLst>
                  <a:outerShdw blurRad="38100" dist="38100" dir="2700000" algn="tl">
                    <a:srgbClr val="C0C0C0"/>
                  </a:outerShdw>
                </a:effectLst>
                <a:latin typeface="宋体" panose="02010600030101010101" pitchFamily="2" charset="-122"/>
              </a:rPr>
              <a:t>   </a:t>
            </a:r>
            <a:r>
              <a:rPr lang="zh-CN" altLang="en-US" sz="3200" b="1">
                <a:effectLst>
                  <a:outerShdw blurRad="38100" dist="38100" dir="2700000" algn="tl">
                    <a:srgbClr val="C0C0C0"/>
                  </a:outerShdw>
                </a:effectLst>
                <a:latin typeface="宋体" panose="02010600030101010101" pitchFamily="2" charset="-122"/>
              </a:rPr>
              <a:t>⒈ 圈出亚非拉第三世界国家取得的成就与面临的严重挑战；   </a:t>
            </a:r>
            <a:endParaRPr lang="zh-CN" altLang="en-US" sz="3200" b="1">
              <a:effectLst>
                <a:outerShdw blurRad="38100" dist="38100" dir="2700000" algn="tl">
                  <a:srgbClr val="C0C0C0"/>
                </a:outerShdw>
              </a:effectLst>
              <a:latin typeface="宋体" panose="02010600030101010101" pitchFamily="2" charset="-122"/>
            </a:endParaRPr>
          </a:p>
          <a:p>
            <a:pPr>
              <a:lnSpc>
                <a:spcPts val="4000"/>
              </a:lnSpc>
              <a:spcBef>
                <a:spcPts val="1200"/>
              </a:spcBef>
              <a:spcAft>
                <a:spcPts val="600"/>
              </a:spcAft>
              <a:defRPr/>
            </a:pPr>
            <a:r>
              <a:rPr lang="zh-CN" altLang="en-US" sz="3200" b="1">
                <a:effectLst>
                  <a:outerShdw blurRad="38100" dist="38100" dir="2700000" algn="tl">
                    <a:srgbClr val="C0C0C0"/>
                  </a:outerShdw>
                </a:effectLst>
                <a:latin typeface="宋体" panose="02010600030101010101" pitchFamily="2" charset="-122"/>
              </a:rPr>
              <a:t>   ⒉ 简析第三世界国家取得巨大成就的原因；</a:t>
            </a:r>
            <a:endParaRPr lang="en-US" altLang="zh-CN" sz="3200" b="1">
              <a:effectLst>
                <a:outerShdw blurRad="38100" dist="38100" dir="2700000" algn="tl">
                  <a:srgbClr val="C0C0C0"/>
                </a:outerShdw>
              </a:effectLst>
              <a:latin typeface="宋体" panose="02010600030101010101" pitchFamily="2" charset="-122"/>
            </a:endParaRPr>
          </a:p>
          <a:p>
            <a:pPr>
              <a:lnSpc>
                <a:spcPts val="4000"/>
              </a:lnSpc>
              <a:spcBef>
                <a:spcPts val="1200"/>
              </a:spcBef>
              <a:spcAft>
                <a:spcPts val="600"/>
              </a:spcAft>
              <a:defRPr/>
            </a:pPr>
            <a:r>
              <a:rPr lang="zh-CN" altLang="en-US" sz="3200" b="1">
                <a:effectLst>
                  <a:outerShdw blurRad="38100" dist="38100" dir="2700000" algn="tl">
                    <a:srgbClr val="C0C0C0"/>
                  </a:outerShdw>
                </a:effectLst>
                <a:latin typeface="宋体" panose="02010600030101010101" pitchFamily="2" charset="-122"/>
              </a:rPr>
              <a:t>   ⒊ 分析指出第三世界国家面临严重挑战的原因以及应对策略。</a:t>
            </a:r>
            <a:endParaRPr lang="en-US" altLang="zh-CN" sz="3200" b="1">
              <a:effectLst>
                <a:outerShdw blurRad="38100" dist="38100" dir="2700000" algn="tl">
                  <a:srgbClr val="C0C0C0"/>
                </a:outerShdw>
              </a:effectLst>
              <a:latin typeface="宋体" panose="02010600030101010101" pitchFamily="2" charset="-122"/>
            </a:endParaRPr>
          </a:p>
        </p:txBody>
      </p:sp>
      <p:sp>
        <p:nvSpPr>
          <p:cNvPr id="5" name="加号 4"/>
          <p:cNvSpPr/>
          <p:nvPr/>
        </p:nvSpPr>
        <p:spPr bwMode="auto">
          <a:xfrm>
            <a:off x="0" y="1782763"/>
            <a:ext cx="3149600" cy="838200"/>
          </a:xfrm>
          <a:prstGeom prst="mathPlus">
            <a:avLst>
              <a:gd name="adj1" fmla="val 60902"/>
            </a:avLst>
          </a:prstGeom>
          <a:noFill/>
          <a:ln w="25400" cap="flat" cmpd="sng" algn="ctr">
            <a:solidFill>
              <a:srgbClr val="FF0000"/>
            </a:solidFill>
            <a:prstDash val="solid"/>
            <a:round/>
            <a:headEnd type="none" w="med" len="med"/>
            <a:tailEnd type="none" w="med" len="med"/>
          </a:ln>
        </p:spPr>
        <p:txBody>
          <a:bodyPr/>
          <a:lstStyle/>
          <a:p>
            <a:pPr eaLnBrk="0" hangingPunct="0">
              <a:buFont typeface="Arial" panose="020b0604020202020204" pitchFamily="34" charset="0"/>
              <a:buNone/>
              <a:defRPr/>
            </a:pPr>
            <a:r>
              <a:rPr lang="zh-CN" altLang="en-US" sz="3600" b="1">
                <a:latin typeface="微软雅黑" panose="020b0503020204020204" pitchFamily="34" charset="-122"/>
                <a:ea typeface="微软雅黑" panose="020b0503020204020204" pitchFamily="34" charset="-122"/>
                <a:sym typeface="宋体" panose="02010600030101010101" pitchFamily="2" charset="-122"/>
              </a:rPr>
              <a:t>自主学习</a:t>
            </a:r>
            <a:endParaRPr lang="zh-CN" altLang="en-US" sz="3600" b="1">
              <a:latin typeface="微软雅黑" panose="020b0503020204020204" pitchFamily="34" charset="-122"/>
              <a:ea typeface="微软雅黑" panose="020b0503020204020204" pitchFamily="34" charset="-122"/>
              <a:sym typeface="宋体" panose="02010600030101010101" pitchFamily="2" charset="-122"/>
            </a:endParaRPr>
          </a:p>
        </p:txBody>
      </p:sp>
      <p:sp>
        <p:nvSpPr>
          <p:cNvPr id="2" name="矩形 2"/>
          <p:cNvSpPr/>
          <p:nvPr/>
        </p:nvSpPr>
        <p:spPr>
          <a:xfrm>
            <a:off x="169863" y="273050"/>
            <a:ext cx="4770437" cy="701675"/>
          </a:xfrm>
          <a:prstGeom prst="rect">
            <a:avLst/>
          </a:prstGeom>
          <a:solidFill>
            <a:schemeClr val="accent6">
              <a:lumMod val="50000"/>
            </a:schemeClr>
          </a:solidFill>
        </p:spPr>
        <p:txBody>
          <a:bodyPr wrap="none">
            <a:spAutoFit/>
          </a:bodyPr>
          <a:lstStyle/>
          <a:p>
            <a:pPr>
              <a:defRPr/>
            </a:pPr>
            <a:r>
              <a:rPr lang="zh-CN" altLang="zh-CN" sz="4000" b="1">
                <a:solidFill>
                  <a:schemeClr val="bg1"/>
                </a:solidFill>
                <a:latin typeface="华文中宋" panose="02010600040101010101" charset="-122"/>
                <a:ea typeface="华文中宋" panose="02010600040101010101" charset="-122"/>
                <a:cs typeface="Times New Roman" panose="02020603050405020304" pitchFamily="18" charset="0"/>
              </a:rPr>
              <a:t>二、</a:t>
            </a:r>
            <a:r>
              <a:rPr lang="zh-CN" altLang="en-US" sz="4000" b="1">
                <a:solidFill>
                  <a:schemeClr val="bg1"/>
                </a:solidFill>
                <a:latin typeface="华文中宋" panose="02010600040101010101" charset="-122"/>
                <a:ea typeface="华文中宋" panose="02010600040101010101" charset="-122"/>
                <a:cs typeface="Times New Roman" panose="02020603050405020304" pitchFamily="18" charset="0"/>
              </a:rPr>
              <a:t>新兴国家的</a:t>
            </a:r>
            <a:r>
              <a:rPr lang="zh-CN" altLang="zh-CN" sz="4000" b="1">
                <a:solidFill>
                  <a:schemeClr val="bg1"/>
                </a:solidFill>
                <a:latin typeface="华文中宋" panose="02010600040101010101" charset="-122"/>
                <a:ea typeface="华文中宋" panose="02010600040101010101" charset="-122"/>
                <a:cs typeface="Times New Roman" panose="02020603050405020304" pitchFamily="18" charset="0"/>
              </a:rPr>
              <a:t>发展</a:t>
            </a:r>
            <a:endParaRPr lang="zh-CN" altLang="zh-CN" sz="4000">
              <a:solidFill>
                <a:schemeClr val="bg1"/>
              </a:solidFill>
              <a:latin typeface="华文中宋" panose="02010600040101010101" charset="-122"/>
              <a:ea typeface="华文中宋" panose="02010600040101010101" charset="-122"/>
              <a:cs typeface="Times New Roman" panose="02020603050405020304" pitchFamily="18" charset="0"/>
            </a:endParaRPr>
          </a:p>
        </p:txBody>
      </p:sp>
    </p:spTree>
  </p:cSld>
  <p:clrMapOvr>
    <a:masterClrMapping/>
  </p:clrMapOvr>
  <p:transition/>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67621" name="Group 37"/>
          <p:cNvGraphicFramePr>
            <a:graphicFrameLocks noGrp="1"/>
          </p:cNvGraphicFramePr>
          <p:nvPr/>
        </p:nvGraphicFramePr>
        <p:xfrm>
          <a:off x="0" y="209550"/>
          <a:ext cx="12192000" cy="5439411"/>
        </p:xfrm>
        <a:graphic>
          <a:graphicData uri="http://schemas.openxmlformats.org/drawingml/2006/table">
            <a:tbl>
              <a:tblPr/>
              <a:tblGrid>
                <a:gridCol w="627063"/>
                <a:gridCol w="5656262"/>
                <a:gridCol w="5908675"/>
              </a:tblGrid>
              <a:tr h="809625">
                <a:tc>
                  <a:txBody>
                    <a:bodyPr vert="horz" wrap="square"/>
                    <a:lstStyle/>
                    <a:p>
                      <a:pPr marL="0" marR="0" lvl="0" indent="0" algn="l" defTabSz="914400" rtl="0" eaLnBrk="0" fontAlgn="base" latinLnBrk="0" hangingPunct="0">
                        <a:lnSpc>
                          <a:spcPct val="100000"/>
                        </a:lnSpc>
                        <a:spcBef>
                          <a:spcPct val="0"/>
                        </a:spcBef>
                        <a:spcAft>
                          <a:spcPct val="0"/>
                        </a:spcAft>
                        <a:buClr>
                          <a:schemeClr val="accent2"/>
                        </a:buClr>
                        <a:buSzTx/>
                        <a:buFont typeface="Arial" panose="020b0604020202020204" pitchFamily="34" charset="0"/>
                        <a:buNone/>
                      </a:pPr>
                      <a:endParaRPr kumimoji="0" lang="zh-CN" altLang="en-US" sz="1000" b="1" i="0" u="none" strike="noStrike" cap="none" normalizeH="0" baseline="0" smtClean="0">
                        <a:ln>
                          <a:noFill/>
                        </a:ln>
                        <a:solidFill>
                          <a:srgbClr val="FF0000"/>
                        </a:solidFill>
                        <a:effectLst/>
                        <a:latin typeface="Gill Sans MT"/>
                        <a:ea typeface="宋体" panose="02010600030101010101" pitchFamily="2" charset="-122"/>
                      </a:endParaRPr>
                    </a:p>
                  </a:txBody>
                  <a:tcP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lnTlToBr>
                      <a:noFill/>
                    </a:lnTlToBr>
                    <a:lnBlToTr>
                      <a:noFill/>
                    </a:lnBlToTr>
                    <a:solidFill>
                      <a:srgbClr val="BBE0E3"/>
                    </a:solidFill>
                  </a:tcPr>
                </a:tc>
                <a:tc>
                  <a:txBody>
                    <a:bodyPr vert="horz" wrap="square"/>
                    <a:lstStyle/>
                    <a:p>
                      <a:pPr marL="0" marR="0" lvl="0" indent="0" algn="ctr" defTabSz="914400" rtl="0" eaLnBrk="0" fontAlgn="base" latinLnBrk="0" hangingPunct="0">
                        <a:lnSpc>
                          <a:spcPct val="100000"/>
                        </a:lnSpc>
                        <a:spcBef>
                          <a:spcPct val="0"/>
                        </a:spcBef>
                        <a:spcAft>
                          <a:spcPct val="0"/>
                        </a:spcAft>
                        <a:buClr>
                          <a:schemeClr val="accent2"/>
                        </a:buClr>
                        <a:buSzTx/>
                        <a:buFont typeface="Arial" panose="020b0604020202020204" pitchFamily="34" charset="0"/>
                        <a:buNone/>
                      </a:pPr>
                      <a:r>
                        <a:rPr kumimoji="0" lang="zh-CN" altLang="en-US" sz="3200" b="1" i="0" u="none" strike="noStrike" cap="none" normalizeH="0" baseline="0" smtClean="0">
                          <a:ln>
                            <a:noFill/>
                          </a:ln>
                          <a:solidFill>
                            <a:srgbClr val="FF0000"/>
                          </a:solidFill>
                          <a:effectLst/>
                          <a:latin typeface="Gill Sans MT"/>
                          <a:ea typeface="宋体" panose="02010600030101010101" pitchFamily="2" charset="-122"/>
                        </a:rPr>
                        <a:t>成就</a:t>
                      </a:r>
                      <a:endParaRPr kumimoji="0" lang="zh-CN" altLang="en-US" sz="3200" b="1" i="0" u="none" strike="noStrike" cap="none" normalizeH="0" baseline="0" smtClean="0">
                        <a:ln>
                          <a:noFill/>
                        </a:ln>
                        <a:solidFill>
                          <a:srgbClr val="FF0000"/>
                        </a:solidFill>
                        <a:effectLst/>
                        <a:latin typeface="Gill Sans MT"/>
                        <a:ea typeface="宋体" panose="02010600030101010101" pitchFamily="2" charset="-122"/>
                      </a:endParaRPr>
                    </a:p>
                  </a:txBody>
                  <a:tcP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lnTlToBr>
                      <a:noFill/>
                    </a:lnTlToBr>
                    <a:lnBlToTr>
                      <a:noFill/>
                    </a:lnBlToTr>
                    <a:solidFill>
                      <a:srgbClr val="BBE0E3"/>
                    </a:solidFill>
                  </a:tcPr>
                </a:tc>
                <a:tc>
                  <a:txBody>
                    <a:bodyPr vert="horz" wrap="square"/>
                    <a:lstStyle/>
                    <a:p>
                      <a:pPr marL="0" marR="0" lvl="0" indent="0" algn="ctr" defTabSz="914400" rtl="0" eaLnBrk="0" fontAlgn="base" latinLnBrk="0" hangingPunct="0">
                        <a:lnSpc>
                          <a:spcPct val="100000"/>
                        </a:lnSpc>
                        <a:spcBef>
                          <a:spcPct val="0"/>
                        </a:spcBef>
                        <a:spcAft>
                          <a:spcPct val="0"/>
                        </a:spcAft>
                        <a:buClr>
                          <a:schemeClr val="accent2"/>
                        </a:buClr>
                        <a:buSzTx/>
                        <a:buFont typeface="Arial" panose="020b0604020202020204" pitchFamily="34" charset="0"/>
                        <a:buNone/>
                      </a:pPr>
                      <a:r>
                        <a:rPr kumimoji="0" lang="zh-CN" altLang="en-US" sz="3200" b="1" i="0" u="none" strike="noStrike" cap="none" normalizeH="0" baseline="0" smtClean="0">
                          <a:ln>
                            <a:noFill/>
                          </a:ln>
                          <a:solidFill>
                            <a:srgbClr val="FF0000"/>
                          </a:solidFill>
                          <a:effectLst/>
                          <a:latin typeface="Gill Sans MT"/>
                          <a:ea typeface="宋体" panose="02010600030101010101" pitchFamily="2" charset="-122"/>
                        </a:rPr>
                        <a:t>挑战</a:t>
                      </a:r>
                      <a:endParaRPr kumimoji="0" lang="zh-CN" altLang="en-US" sz="3200" b="1" i="0" u="none" strike="noStrike" cap="none" normalizeH="0" baseline="0" smtClean="0">
                        <a:ln>
                          <a:noFill/>
                        </a:ln>
                        <a:solidFill>
                          <a:srgbClr val="FF0000"/>
                        </a:solidFill>
                        <a:effectLst/>
                        <a:latin typeface="Gill Sans MT"/>
                        <a:ea typeface="宋体" panose="02010600030101010101" pitchFamily="2" charset="-122"/>
                      </a:endParaRPr>
                    </a:p>
                  </a:txBody>
                  <a:tcP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lnTlToBr>
                      <a:noFill/>
                    </a:lnTlToBr>
                    <a:lnBlToTr>
                      <a:noFill/>
                    </a:lnBlToTr>
                    <a:solidFill>
                      <a:srgbClr val="BBE0E3"/>
                    </a:solidFill>
                  </a:tcPr>
                </a:tc>
              </a:tr>
              <a:tr h="1293813">
                <a:tc>
                  <a:txBody>
                    <a:bodyPr vert="horz" wrap="square"/>
                    <a:lstStyle/>
                    <a:p>
                      <a:pPr marL="0" marR="0" lvl="0" indent="0" algn="l" defTabSz="914400" rtl="0" eaLnBrk="0" fontAlgn="base" latinLnBrk="0" hangingPunct="0">
                        <a:lnSpc>
                          <a:spcPct val="100000"/>
                        </a:lnSpc>
                        <a:spcBef>
                          <a:spcPct val="0"/>
                        </a:spcBef>
                        <a:spcAft>
                          <a:spcPct val="0"/>
                        </a:spcAft>
                        <a:buClr>
                          <a:schemeClr val="accent2"/>
                        </a:buClr>
                        <a:buSzTx/>
                        <a:buFont typeface="Arial" panose="020b0604020202020204" pitchFamily="34" charset="0"/>
                        <a:buNone/>
                      </a:pPr>
                      <a:r>
                        <a:rPr kumimoji="0" lang="zh-CN" altLang="en-US" sz="3200" b="1" i="0" u="none" strike="noStrike" cap="none" normalizeH="0" baseline="0" smtClean="0">
                          <a:ln>
                            <a:noFill/>
                          </a:ln>
                          <a:solidFill>
                            <a:srgbClr val="FF0000"/>
                          </a:solidFill>
                          <a:effectLst/>
                          <a:latin typeface="Gill Sans MT"/>
                          <a:ea typeface="宋体" panose="02010600030101010101" pitchFamily="2" charset="-122"/>
                        </a:rPr>
                        <a:t>亚洲</a:t>
                      </a:r>
                      <a:endParaRPr kumimoji="0" lang="zh-CN" altLang="en-US" sz="3200" b="1" i="0" u="none" strike="noStrike" cap="none" normalizeH="0" baseline="0" smtClean="0">
                        <a:ln>
                          <a:noFill/>
                        </a:ln>
                        <a:solidFill>
                          <a:srgbClr val="FF0000"/>
                        </a:solidFill>
                        <a:effectLst/>
                        <a:latin typeface="Gill Sans MT"/>
                        <a:ea typeface="宋体" panose="02010600030101010101" pitchFamily="2" charset="-122"/>
                      </a:endParaRPr>
                    </a:p>
                  </a:txBody>
                  <a:tcP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E7F3F4"/>
                    </a:solidFill>
                  </a:tcPr>
                </a:tc>
                <a:tc>
                  <a:txBody>
                    <a:bodyPr vert="horz" wrap="square"/>
                    <a:lstStyle/>
                    <a:p>
                      <a:pPr marL="0" marR="0" lvl="0" indent="0" algn="l" defTabSz="914400" rtl="0" eaLnBrk="0" fontAlgn="base" latinLnBrk="0" hangingPunct="0">
                        <a:lnSpc>
                          <a:spcPct val="100000"/>
                        </a:lnSpc>
                        <a:spcBef>
                          <a:spcPct val="0"/>
                        </a:spcBef>
                        <a:spcAft>
                          <a:spcPct val="0"/>
                        </a:spcAft>
                        <a:buClr>
                          <a:schemeClr val="accent2"/>
                        </a:buClr>
                        <a:buSzTx/>
                        <a:buFont typeface="Arial" panose="020b0604020202020204" pitchFamily="34" charset="0"/>
                        <a:buNone/>
                      </a:pPr>
                      <a:endParaRPr kumimoji="0" lang="zh-CN" altLang="en-US" sz="1000" b="0" i="0" u="none" strike="noStrike" cap="none" normalizeH="0" baseline="0" smtClean="0">
                        <a:ln>
                          <a:noFill/>
                        </a:ln>
                        <a:solidFill>
                          <a:srgbClr val="FF0000"/>
                        </a:solidFill>
                        <a:effectLst/>
                        <a:latin typeface="Gill Sans MT"/>
                        <a:ea typeface="宋体" panose="02010600030101010101" pitchFamily="2" charset="-122"/>
                      </a:endParaRPr>
                    </a:p>
                  </a:txBody>
                  <a:tcP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E7F3F4"/>
                    </a:solidFill>
                  </a:tcPr>
                </a:tc>
                <a:tc>
                  <a:txBody>
                    <a:bodyPr vert="horz" wrap="square"/>
                    <a:lstStyle/>
                    <a:p>
                      <a:pPr marL="0" marR="0" lvl="0" indent="0" algn="l" defTabSz="914400" rtl="0" eaLnBrk="0" fontAlgn="base" latinLnBrk="0" hangingPunct="0">
                        <a:lnSpc>
                          <a:spcPct val="100000"/>
                        </a:lnSpc>
                        <a:spcBef>
                          <a:spcPct val="0"/>
                        </a:spcBef>
                        <a:spcAft>
                          <a:spcPct val="0"/>
                        </a:spcAft>
                        <a:buClr>
                          <a:schemeClr val="accent2"/>
                        </a:buClr>
                        <a:buSzTx/>
                        <a:buFont typeface="Arial" panose="020b0604020202020204" pitchFamily="34" charset="0"/>
                        <a:buNone/>
                      </a:pPr>
                      <a:endParaRPr kumimoji="0" lang="zh-CN" altLang="en-US" sz="1000" b="0" i="0" u="none" strike="noStrike" cap="none" normalizeH="0" baseline="0" smtClean="0">
                        <a:ln>
                          <a:noFill/>
                        </a:ln>
                        <a:solidFill>
                          <a:srgbClr val="FF0000"/>
                        </a:solidFill>
                        <a:effectLst/>
                        <a:latin typeface="Gill Sans MT"/>
                        <a:ea typeface="宋体" panose="02010600030101010101" pitchFamily="2" charset="-122"/>
                      </a:endParaRPr>
                    </a:p>
                  </a:txBody>
                  <a:tcP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E7F3F4"/>
                    </a:solidFill>
                  </a:tcPr>
                </a:tc>
              </a:tr>
              <a:tr h="1293813">
                <a:tc>
                  <a:txBody>
                    <a:bodyPr vert="horz" wrap="square"/>
                    <a:lstStyle/>
                    <a:p>
                      <a:pPr marL="0" marR="0" lvl="0" indent="0" algn="l" defTabSz="914400" rtl="0" eaLnBrk="0" fontAlgn="base" latinLnBrk="0" hangingPunct="0">
                        <a:lnSpc>
                          <a:spcPct val="100000"/>
                        </a:lnSpc>
                        <a:spcBef>
                          <a:spcPct val="0"/>
                        </a:spcBef>
                        <a:spcAft>
                          <a:spcPct val="0"/>
                        </a:spcAft>
                        <a:buClr>
                          <a:schemeClr val="accent2"/>
                        </a:buClr>
                        <a:buSzTx/>
                        <a:buFont typeface="Arial" panose="020b0604020202020204" pitchFamily="34" charset="0"/>
                        <a:buNone/>
                      </a:pPr>
                      <a:r>
                        <a:rPr kumimoji="0" lang="zh-CN" altLang="en-US" sz="3200" b="1" i="0" u="none" strike="noStrike" cap="none" normalizeH="0" baseline="0" smtClean="0">
                          <a:ln>
                            <a:noFill/>
                          </a:ln>
                          <a:solidFill>
                            <a:srgbClr val="FF0000"/>
                          </a:solidFill>
                          <a:effectLst/>
                          <a:latin typeface="Gill Sans MT"/>
                          <a:ea typeface="宋体" panose="02010600030101010101" pitchFamily="2" charset="-122"/>
                        </a:rPr>
                        <a:t>非洲</a:t>
                      </a:r>
                      <a:endParaRPr kumimoji="0" lang="zh-CN" altLang="en-US" sz="3200" b="1" i="0" u="none" strike="noStrike" cap="none" normalizeH="0" baseline="0" smtClean="0">
                        <a:ln>
                          <a:noFill/>
                        </a:ln>
                        <a:solidFill>
                          <a:srgbClr val="FF0000"/>
                        </a:solidFill>
                        <a:effectLst/>
                        <a:latin typeface="Gill Sans MT"/>
                        <a:ea typeface="宋体" panose="02010600030101010101" pitchFamily="2" charset="-122"/>
                      </a:endParaRPr>
                    </a:p>
                  </a:txBody>
                  <a:tcP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F3F9FA"/>
                    </a:solidFill>
                  </a:tcPr>
                </a:tc>
                <a:tc>
                  <a:txBody>
                    <a:bodyPr vert="horz" wrap="square"/>
                    <a:lstStyle/>
                    <a:p>
                      <a:pPr marL="0" marR="0" lvl="0" indent="0" algn="l" defTabSz="914400" rtl="0" eaLnBrk="0" fontAlgn="base" latinLnBrk="0" hangingPunct="0">
                        <a:lnSpc>
                          <a:spcPct val="100000"/>
                        </a:lnSpc>
                        <a:spcBef>
                          <a:spcPct val="0"/>
                        </a:spcBef>
                        <a:spcAft>
                          <a:spcPct val="0"/>
                        </a:spcAft>
                        <a:buClr>
                          <a:schemeClr val="accent2"/>
                        </a:buClr>
                        <a:buSzTx/>
                        <a:buFont typeface="Arial" panose="020b0604020202020204" pitchFamily="34" charset="0"/>
                        <a:buNone/>
                      </a:pPr>
                      <a:endParaRPr kumimoji="0" lang="zh-CN" altLang="en-US" sz="1000" b="0" i="0" u="none" strike="noStrike" cap="none" normalizeH="0" baseline="0" smtClean="0">
                        <a:ln>
                          <a:noFill/>
                        </a:ln>
                        <a:solidFill>
                          <a:srgbClr val="D2243D"/>
                        </a:solidFill>
                        <a:effectLst/>
                        <a:latin typeface="Gill Sans MT"/>
                        <a:ea typeface="宋体" panose="02010600030101010101" pitchFamily="2" charset="-122"/>
                      </a:endParaRPr>
                    </a:p>
                  </a:txBody>
                  <a:tcP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F3F9FA"/>
                    </a:solidFill>
                  </a:tcPr>
                </a:tc>
                <a:tc>
                  <a:txBody>
                    <a:bodyPr vert="horz" wrap="square"/>
                    <a:lstStyle/>
                    <a:p>
                      <a:pPr marL="0" marR="0" lvl="0" indent="0" algn="l" defTabSz="914400" rtl="0" eaLnBrk="0" fontAlgn="base" latinLnBrk="0" hangingPunct="0">
                        <a:lnSpc>
                          <a:spcPct val="100000"/>
                        </a:lnSpc>
                        <a:spcBef>
                          <a:spcPct val="0"/>
                        </a:spcBef>
                        <a:spcAft>
                          <a:spcPct val="0"/>
                        </a:spcAft>
                        <a:buClr>
                          <a:schemeClr val="accent2"/>
                        </a:buClr>
                        <a:buSzTx/>
                        <a:buFont typeface="Arial" panose="020b0604020202020204" pitchFamily="34" charset="0"/>
                        <a:buNone/>
                      </a:pPr>
                      <a:endParaRPr kumimoji="0" lang="zh-CN" altLang="en-US" sz="1000" b="0" i="0" u="none" strike="noStrike" cap="none" normalizeH="0" baseline="0" smtClean="0">
                        <a:ln>
                          <a:noFill/>
                        </a:ln>
                        <a:solidFill>
                          <a:srgbClr val="FF0000"/>
                        </a:solidFill>
                        <a:effectLst/>
                        <a:latin typeface="Gill Sans MT"/>
                        <a:ea typeface="宋体" panose="02010600030101010101" pitchFamily="2" charset="-122"/>
                      </a:endParaRPr>
                    </a:p>
                  </a:txBody>
                  <a:tcP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F3F9FA"/>
                    </a:solidFill>
                  </a:tcPr>
                </a:tc>
              </a:tr>
              <a:tr h="1492250">
                <a:tc>
                  <a:txBody>
                    <a:bodyPr vert="horz" wrap="square"/>
                    <a:lstStyle/>
                    <a:p>
                      <a:pPr marL="0" marR="0" lvl="0" indent="0" algn="l" defTabSz="914400" rtl="0" eaLnBrk="0" fontAlgn="base" latinLnBrk="0" hangingPunct="0">
                        <a:lnSpc>
                          <a:spcPct val="100000"/>
                        </a:lnSpc>
                        <a:spcBef>
                          <a:spcPct val="0"/>
                        </a:spcBef>
                        <a:spcAft>
                          <a:spcPct val="0"/>
                        </a:spcAft>
                        <a:buClr>
                          <a:schemeClr val="accent2"/>
                        </a:buClr>
                        <a:buSzTx/>
                        <a:buFont typeface="Arial" panose="020b0604020202020204" pitchFamily="34" charset="0"/>
                        <a:buNone/>
                      </a:pPr>
                      <a:r>
                        <a:rPr kumimoji="0" lang="zh-CN" altLang="en-US" sz="3200" b="1" i="0" u="none" strike="noStrike" cap="none" normalizeH="0" baseline="0" smtClean="0">
                          <a:ln>
                            <a:noFill/>
                          </a:ln>
                          <a:solidFill>
                            <a:srgbClr val="FF0000"/>
                          </a:solidFill>
                          <a:effectLst/>
                          <a:latin typeface="Gill Sans MT"/>
                          <a:ea typeface="宋体" panose="02010600030101010101" pitchFamily="2" charset="-122"/>
                        </a:rPr>
                        <a:t>拉丁美洲</a:t>
                      </a:r>
                      <a:endParaRPr kumimoji="0" lang="zh-CN" altLang="en-US" sz="3200" b="1" i="0" u="none" strike="noStrike" cap="none" normalizeH="0" baseline="0" smtClean="0">
                        <a:ln>
                          <a:noFill/>
                        </a:ln>
                        <a:solidFill>
                          <a:srgbClr val="FF0000"/>
                        </a:solidFill>
                        <a:effectLst/>
                        <a:latin typeface="Gill Sans MT"/>
                        <a:ea typeface="宋体" panose="02010600030101010101" pitchFamily="2" charset="-122"/>
                      </a:endParaRPr>
                    </a:p>
                  </a:txBody>
                  <a:tcP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E7F3F4"/>
                    </a:solidFill>
                  </a:tcPr>
                </a:tc>
                <a:tc>
                  <a:txBody>
                    <a:bodyPr vert="horz" wrap="square"/>
                    <a:lstStyle/>
                    <a:p>
                      <a:pPr marL="0" marR="0" lvl="0" indent="0" algn="l" defTabSz="914400" rtl="0" eaLnBrk="0" fontAlgn="base" latinLnBrk="0" hangingPunct="0">
                        <a:lnSpc>
                          <a:spcPct val="100000"/>
                        </a:lnSpc>
                        <a:spcBef>
                          <a:spcPct val="0"/>
                        </a:spcBef>
                        <a:spcAft>
                          <a:spcPct val="0"/>
                        </a:spcAft>
                        <a:buClr>
                          <a:schemeClr val="accent2"/>
                        </a:buClr>
                        <a:buSzTx/>
                        <a:buFont typeface="Arial" panose="020b0604020202020204" pitchFamily="34" charset="0"/>
                        <a:buNone/>
                      </a:pPr>
                      <a:endParaRPr kumimoji="0" lang="zh-CN" altLang="en-US" sz="1000" b="0" i="0" u="none" strike="noStrike" cap="none" normalizeH="0" baseline="0" smtClean="0">
                        <a:ln>
                          <a:noFill/>
                        </a:ln>
                        <a:solidFill>
                          <a:srgbClr val="FF0000"/>
                        </a:solidFill>
                        <a:effectLst/>
                        <a:latin typeface="Gill Sans MT"/>
                        <a:ea typeface="宋体" panose="02010600030101010101" pitchFamily="2" charset="-122"/>
                      </a:endParaRPr>
                    </a:p>
                  </a:txBody>
                  <a:tcP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E7F3F4"/>
                    </a:solidFill>
                  </a:tcPr>
                </a:tc>
                <a:tc>
                  <a:txBody>
                    <a:bodyPr vert="horz" wrap="square"/>
                    <a:lstStyle/>
                    <a:p>
                      <a:pPr marL="0" marR="0" lvl="0" indent="0" algn="l" defTabSz="914400" rtl="0" eaLnBrk="0" fontAlgn="base" latinLnBrk="0" hangingPunct="0">
                        <a:lnSpc>
                          <a:spcPct val="100000"/>
                        </a:lnSpc>
                        <a:spcBef>
                          <a:spcPct val="0"/>
                        </a:spcBef>
                        <a:spcAft>
                          <a:spcPct val="0"/>
                        </a:spcAft>
                        <a:buClr>
                          <a:schemeClr val="accent2"/>
                        </a:buClr>
                        <a:buSzTx/>
                        <a:buFont typeface="Arial" panose="020b0604020202020204" pitchFamily="34" charset="0"/>
                        <a:buNone/>
                      </a:pPr>
                      <a:endParaRPr kumimoji="0" lang="zh-CN" altLang="en-US" sz="1000" b="0" i="0" u="none" strike="noStrike" cap="none" normalizeH="0" baseline="0" smtClean="0">
                        <a:ln>
                          <a:noFill/>
                        </a:ln>
                        <a:solidFill>
                          <a:srgbClr val="FF0000"/>
                        </a:solidFill>
                        <a:effectLst/>
                        <a:latin typeface="Gill Sans MT"/>
                        <a:ea typeface="宋体" panose="02010600030101010101" pitchFamily="2" charset="-122"/>
                      </a:endParaRPr>
                    </a:p>
                  </a:txBody>
                  <a:tcP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E7F3F4"/>
                    </a:solidFill>
                  </a:tcPr>
                </a:tc>
              </a:tr>
            </a:tbl>
          </a:graphicData>
        </a:graphic>
      </p:graphicFrame>
      <p:sp>
        <p:nvSpPr>
          <p:cNvPr id="4" name="文本框 3"/>
          <p:cNvSpPr txBox="1">
            <a:spLocks noChangeArrowheads="1"/>
          </p:cNvSpPr>
          <p:nvPr/>
        </p:nvSpPr>
        <p:spPr bwMode="auto">
          <a:xfrm>
            <a:off x="661988" y="1012825"/>
            <a:ext cx="5634037" cy="1800225"/>
          </a:xfrm>
          <a:prstGeom prst="rect">
            <a:avLst/>
          </a:prstGeom>
          <a:noFill/>
          <a:ln w="9525">
            <a:noFill/>
            <a:miter lim="800000"/>
          </a:ln>
        </p:spPr>
        <p:txBody>
          <a:bodyPr>
            <a:spAutoFit/>
          </a:bodyPr>
          <a:lstStyle/>
          <a:p>
            <a:pPr>
              <a:buFont typeface="Arial" panose="020b0604020202020204" pitchFamily="34" charset="0"/>
              <a:buNone/>
            </a:pPr>
            <a:r>
              <a:rPr lang="zh-CN" altLang="zh-CN" sz="2800" b="1">
                <a:solidFill>
                  <a:srgbClr val="D2243D"/>
                </a:solidFill>
              </a:rPr>
              <a:t>新加坡、韩国成为新兴工业化国家</a:t>
            </a:r>
            <a:r>
              <a:rPr lang="zh-CN" altLang="en-US" sz="2800" b="1">
                <a:solidFill>
                  <a:srgbClr val="D2243D"/>
                </a:solidFill>
              </a:rPr>
              <a:t>;</a:t>
            </a:r>
            <a:endParaRPr lang="zh-CN" altLang="en-US" sz="2800" b="1">
              <a:solidFill>
                <a:srgbClr val="D2243D"/>
              </a:solidFill>
            </a:endParaRPr>
          </a:p>
          <a:p>
            <a:r>
              <a:rPr lang="zh-CN" altLang="en-US" sz="2800" b="1">
                <a:solidFill>
                  <a:srgbClr val="D2243D"/>
                </a:solidFill>
              </a:rPr>
              <a:t>沙特、科威特等国出现了“石油繁荣”和经济起飞。</a:t>
            </a:r>
            <a:endParaRPr lang="zh-CN" altLang="en-US" sz="2800" b="1">
              <a:solidFill>
                <a:srgbClr val="D2243D"/>
              </a:solidFill>
            </a:endParaRPr>
          </a:p>
          <a:p>
            <a:pPr>
              <a:buFont typeface="Arial" panose="020b0604020202020204" pitchFamily="34" charset="0"/>
              <a:buNone/>
            </a:pPr>
            <a:endParaRPr lang="en-US" altLang="zh-CN" sz="2800" b="1">
              <a:solidFill>
                <a:srgbClr val="D2243D"/>
              </a:solidFill>
            </a:endParaRPr>
          </a:p>
        </p:txBody>
      </p:sp>
      <p:sp>
        <p:nvSpPr>
          <p:cNvPr id="5" name="文本框 4"/>
          <p:cNvSpPr txBox="1">
            <a:spLocks noChangeArrowheads="1"/>
          </p:cNvSpPr>
          <p:nvPr/>
        </p:nvSpPr>
        <p:spPr bwMode="auto">
          <a:xfrm>
            <a:off x="1325563" y="2720975"/>
            <a:ext cx="3392487" cy="579438"/>
          </a:xfrm>
          <a:prstGeom prst="rect">
            <a:avLst/>
          </a:prstGeom>
          <a:noFill/>
          <a:ln w="9525">
            <a:noFill/>
            <a:miter lim="800000"/>
          </a:ln>
        </p:spPr>
        <p:txBody>
          <a:bodyPr>
            <a:spAutoFit/>
          </a:bodyPr>
          <a:lstStyle/>
          <a:p>
            <a:pPr>
              <a:buFont typeface="Arial" panose="020b0604020202020204" pitchFamily="34" charset="0"/>
              <a:buNone/>
            </a:pPr>
            <a:r>
              <a:rPr lang="zh-CN" altLang="en-US" sz="3200" b="1">
                <a:solidFill>
                  <a:srgbClr val="D2243D"/>
                </a:solidFill>
                <a:ea typeface="华文新魏" panose="02010800040101010101" charset="-122"/>
                <a:cs typeface="华文新魏" panose="02010800040101010101" charset="-122"/>
              </a:rPr>
              <a:t>工农业总值上升</a:t>
            </a:r>
            <a:endParaRPr lang="zh-CN" altLang="en-US" sz="3200" b="1">
              <a:solidFill>
                <a:srgbClr val="D2243D"/>
              </a:solidFill>
              <a:ea typeface="华文新魏" panose="02010800040101010101" charset="-122"/>
              <a:cs typeface="华文新魏" panose="02010800040101010101" charset="-122"/>
            </a:endParaRPr>
          </a:p>
        </p:txBody>
      </p:sp>
      <p:sp>
        <p:nvSpPr>
          <p:cNvPr id="6" name="文本框 5"/>
          <p:cNvSpPr txBox="1">
            <a:spLocks noChangeArrowheads="1"/>
          </p:cNvSpPr>
          <p:nvPr/>
        </p:nvSpPr>
        <p:spPr bwMode="auto">
          <a:xfrm>
            <a:off x="688975" y="4027488"/>
            <a:ext cx="5519738" cy="1554162"/>
          </a:xfrm>
          <a:prstGeom prst="rect">
            <a:avLst/>
          </a:prstGeom>
          <a:noFill/>
          <a:ln w="9525">
            <a:noFill/>
            <a:miter lim="800000"/>
          </a:ln>
        </p:spPr>
        <p:txBody>
          <a:bodyPr>
            <a:spAutoFit/>
          </a:bodyPr>
          <a:lstStyle/>
          <a:p>
            <a:r>
              <a:rPr lang="zh-CN" altLang="zh-CN" sz="3200" b="1">
                <a:solidFill>
                  <a:srgbClr val="D2243D"/>
                </a:solidFill>
              </a:rPr>
              <a:t>巴西、墨西哥、阿根廷等基本实现了工业化。</a:t>
            </a:r>
            <a:endParaRPr lang="zh-CN" altLang="zh-CN" sz="3200" b="1">
              <a:solidFill>
                <a:srgbClr val="D2243D"/>
              </a:solidFill>
            </a:endParaRPr>
          </a:p>
          <a:p>
            <a:pPr>
              <a:buFont typeface="Arial" panose="020b0604020202020204" pitchFamily="34" charset="0"/>
              <a:buNone/>
            </a:pPr>
            <a:endParaRPr lang="zh-CN" altLang="en-US" sz="3200" b="1">
              <a:solidFill>
                <a:srgbClr val="D2243D"/>
              </a:solidFill>
              <a:ea typeface="华文新魏" panose="02010800040101010101" charset="-122"/>
              <a:cs typeface="华文新魏" panose="02010800040101010101" charset="-122"/>
            </a:endParaRPr>
          </a:p>
        </p:txBody>
      </p:sp>
      <p:sp>
        <p:nvSpPr>
          <p:cNvPr id="7" name="文本框 6"/>
          <p:cNvSpPr txBox="1">
            <a:spLocks noChangeArrowheads="1"/>
          </p:cNvSpPr>
          <p:nvPr/>
        </p:nvSpPr>
        <p:spPr bwMode="auto">
          <a:xfrm>
            <a:off x="6221413" y="939800"/>
            <a:ext cx="6202362" cy="2117725"/>
          </a:xfrm>
          <a:prstGeom prst="rect">
            <a:avLst/>
          </a:prstGeom>
          <a:noFill/>
          <a:ln w="9525">
            <a:noFill/>
            <a:miter lim="800000"/>
          </a:ln>
        </p:spPr>
        <p:txBody>
          <a:bodyPr>
            <a:spAutoFit/>
          </a:bodyPr>
          <a:lstStyle/>
          <a:p>
            <a:pPr>
              <a:spcAft>
                <a:spcPts val="600"/>
              </a:spcAft>
            </a:pPr>
            <a:r>
              <a:rPr lang="zh-CN" altLang="zh-CN" sz="3200" b="1"/>
              <a:t>亚洲一些国家过分依赖国际资本和国际市场，承受风险的能力较差。</a:t>
            </a:r>
            <a:endParaRPr lang="zh-CN" altLang="zh-CN" sz="3200" b="1"/>
          </a:p>
          <a:p>
            <a:pPr>
              <a:buFont typeface="Arial" panose="020b0604020202020204" pitchFamily="34" charset="0"/>
              <a:buNone/>
            </a:pPr>
            <a:endParaRPr lang="zh-CN" altLang="en-US" sz="3200" b="1">
              <a:solidFill>
                <a:srgbClr val="C00000"/>
              </a:solidFill>
              <a:ea typeface="华文新魏" panose="02010800040101010101" charset="-122"/>
              <a:cs typeface="华文新魏" panose="02010800040101010101" charset="-122"/>
            </a:endParaRPr>
          </a:p>
        </p:txBody>
      </p:sp>
      <p:sp>
        <p:nvSpPr>
          <p:cNvPr id="8" name="文本框 7">
            <a:hlinkClick r:id="rId2" action="ppaction://hlinksldjump"/>
          </p:cNvPr>
          <p:cNvSpPr txBox="1">
            <a:spLocks noChangeArrowheads="1"/>
          </p:cNvSpPr>
          <p:nvPr/>
        </p:nvSpPr>
        <p:spPr bwMode="auto">
          <a:xfrm>
            <a:off x="6403975" y="3843338"/>
            <a:ext cx="5788025" cy="2041525"/>
          </a:xfrm>
          <a:prstGeom prst="rect">
            <a:avLst/>
          </a:prstGeom>
          <a:noFill/>
          <a:ln w="9525">
            <a:noFill/>
            <a:miter lim="800000"/>
          </a:ln>
        </p:spPr>
        <p:txBody>
          <a:bodyPr>
            <a:spAutoFit/>
          </a:bodyPr>
          <a:lstStyle/>
          <a:p>
            <a:r>
              <a:rPr lang="zh-CN" altLang="zh-CN" sz="3200" b="1"/>
              <a:t>拉美各国过于依赖出口贸易和外资，欠下巨额外债，影响了发展。</a:t>
            </a:r>
            <a:endParaRPr lang="zh-CN" altLang="zh-CN" sz="3200" b="1"/>
          </a:p>
          <a:p>
            <a:pPr>
              <a:buFont typeface="Arial" panose="020b0604020202020204" pitchFamily="34" charset="0"/>
              <a:buNone/>
            </a:pPr>
            <a:endParaRPr lang="zh-CN" altLang="en-US" sz="3200" b="1">
              <a:ea typeface="华文新魏" panose="02010800040101010101" charset="-122"/>
              <a:cs typeface="华文新魏" panose="02010800040101010101" charset="-122"/>
            </a:endParaRPr>
          </a:p>
        </p:txBody>
      </p:sp>
      <p:sp>
        <p:nvSpPr>
          <p:cNvPr id="9" name="文本框 8"/>
          <p:cNvSpPr txBox="1">
            <a:spLocks noChangeArrowheads="1"/>
          </p:cNvSpPr>
          <p:nvPr/>
        </p:nvSpPr>
        <p:spPr bwMode="auto">
          <a:xfrm>
            <a:off x="6254750" y="2622550"/>
            <a:ext cx="5937250" cy="1554163"/>
          </a:xfrm>
          <a:prstGeom prst="rect">
            <a:avLst/>
          </a:prstGeom>
          <a:noFill/>
          <a:ln w="9525">
            <a:noFill/>
            <a:miter lim="800000"/>
          </a:ln>
        </p:spPr>
        <p:txBody>
          <a:bodyPr>
            <a:spAutoFit/>
          </a:bodyPr>
          <a:lstStyle/>
          <a:p>
            <a:r>
              <a:rPr lang="zh-CN" altLang="zh-CN" sz="3200" b="1"/>
              <a:t>非洲是发展最不平衡的地区，近一半人口仍生活在贫困线以下。</a:t>
            </a:r>
            <a:endParaRPr lang="zh-CN" altLang="zh-CN" sz="3200" b="1"/>
          </a:p>
          <a:p>
            <a:pPr>
              <a:buFont typeface="Arial" panose="020b0604020202020204" pitchFamily="34" charset="0"/>
              <a:buNone/>
            </a:pPr>
            <a:endParaRPr lang="zh-CN" altLang="en-US" sz="3200" b="1">
              <a:solidFill>
                <a:srgbClr val="C00000"/>
              </a:solidFill>
              <a:ea typeface="华文新魏" panose="02010800040101010101" charset="-122"/>
              <a:cs typeface="华文新魏" panose="02010800040101010101" charset="-122"/>
            </a:endParaRPr>
          </a:p>
        </p:txBody>
      </p:sp>
      <p:sp>
        <p:nvSpPr>
          <p:cNvPr id="36893" name="Oval 38">
            <a:hlinkClick r:id="rId3" action="ppaction://hlinksldjump"/>
          </p:cNvPr>
          <p:cNvSpPr>
            <a:spLocks noChangeArrowheads="1"/>
          </p:cNvSpPr>
          <p:nvPr/>
        </p:nvSpPr>
        <p:spPr bwMode="auto">
          <a:xfrm>
            <a:off x="11563350" y="5608638"/>
            <a:ext cx="628650" cy="368300"/>
          </a:xfrm>
          <a:prstGeom prst="ellipse">
            <a:avLst/>
          </a:prstGeom>
          <a:solidFill>
            <a:schemeClr val="tx1"/>
          </a:solidFill>
          <a:ln w="9525">
            <a:solidFill>
              <a:schemeClr val="tx1"/>
            </a:solidFill>
            <a:round/>
          </a:ln>
        </p:spPr>
        <p:txBody>
          <a:bodyPr wrap="none" anchor="ctr"/>
          <a:lstStyle/>
          <a:p>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in)">
                                      <p:cBhvr>
                                        <p:cTn id="7" dur="500"/>
                                        <p:tgtEl>
                                          <p:spTgt spid="4"/>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ox(in)">
                                      <p:cBhvr>
                                        <p:cTn id="12" dur="500"/>
                                        <p:tgtEl>
                                          <p:spTgt spid="5"/>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ox(in)">
                                      <p:cBhvr>
                                        <p:cTn id="17" dur="500"/>
                                        <p:tgtEl>
                                          <p:spTgt spid="6"/>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ox(in)">
                                      <p:cBhvr>
                                        <p:cTn id="22" dur="500"/>
                                        <p:tgtEl>
                                          <p:spTgt spid="7"/>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4" presetClass="entr" presetSubtype="16"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box(in)">
                                      <p:cBhvr>
                                        <p:cTn id="27" dur="500"/>
                                        <p:tgtEl>
                                          <p:spTgt spid="9"/>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4" presetClass="entr" presetSubtype="16" fill="hold" grpId="0" nodeType="click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box(in)">
                                      <p:cBhvr>
                                        <p:cTn id="3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8" grpId="0"/>
      <p:bldP spid="9" grpId="0"/>
    </p:bld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pic>
        <p:nvPicPr>
          <p:cNvPr id="6" name="图片 5">
            <a:hlinkClick r:id="rId3" action="ppaction://hlinksldjump"/>
          </p:cNvPr>
          <p:cNvPicPr>
            <a:picLocks noChangeAspect="1"/>
          </p:cNvPicPr>
          <p:nvPr/>
        </p:nvPicPr>
        <p:blipFill>
          <a:blip r:embed="rId2"/>
          <a:stretch>
            <a:fillRect/>
          </a:stretch>
        </p:blipFill>
        <p:spPr>
          <a:xfrm>
            <a:off x="811213" y="600075"/>
            <a:ext cx="4700587" cy="5138738"/>
          </a:xfrm>
          <a:prstGeom prst="rect">
            <a:avLst/>
          </a:prstGeom>
          <a:ln>
            <a:noFill/>
          </a:ln>
          <a:effectLst>
            <a:outerShdw blurRad="190500" algn="tl" rotWithShape="0">
              <a:srgbClr val="000000">
                <a:alpha val="70000"/>
              </a:srgbClr>
            </a:outerShdw>
          </a:effectLst>
        </p:spPr>
      </p:pic>
      <p:pic>
        <p:nvPicPr>
          <p:cNvPr id="9" name="图片 8"/>
          <p:cNvPicPr>
            <a:picLocks noChangeAspect="1"/>
          </p:cNvPicPr>
          <p:nvPr/>
        </p:nvPicPr>
        <p:blipFill>
          <a:blip r:embed="rId4"/>
          <a:stretch>
            <a:fillRect/>
          </a:stretch>
        </p:blipFill>
        <p:spPr>
          <a:xfrm>
            <a:off x="6778625" y="625475"/>
            <a:ext cx="4329113" cy="4943475"/>
          </a:xfrm>
          <a:prstGeom prst="rect">
            <a:avLst/>
          </a:prstGeom>
          <a:ln>
            <a:noFill/>
          </a:ln>
          <a:effectLst>
            <a:outerShdw blurRad="190500" algn="tl" rotWithShape="0">
              <a:srgbClr val="000000">
                <a:alpha val="70000"/>
              </a:srgbClr>
            </a:outerShdw>
          </a:effectLst>
        </p:spPr>
      </p:pic>
      <p:sp>
        <p:nvSpPr>
          <p:cNvPr id="37891" name="矩形 9"/>
          <p:cNvSpPr>
            <a:spLocks noChangeArrowheads="1"/>
          </p:cNvSpPr>
          <p:nvPr/>
        </p:nvSpPr>
        <p:spPr bwMode="auto">
          <a:xfrm>
            <a:off x="1012825" y="5703888"/>
            <a:ext cx="3349625" cy="641350"/>
          </a:xfrm>
          <a:prstGeom prst="rect">
            <a:avLst/>
          </a:prstGeom>
          <a:noFill/>
          <a:ln w="9525">
            <a:noFill/>
            <a:miter lim="800000"/>
          </a:ln>
        </p:spPr>
        <p:txBody>
          <a:bodyPr>
            <a:spAutoFit/>
          </a:bodyPr>
          <a:lstStyle/>
          <a:p>
            <a:pPr algn="ctr"/>
            <a:r>
              <a:rPr lang="zh-CN" altLang="en-US" sz="3600" b="1">
                <a:latin typeface="仿宋" panose="02010609060101010101" pitchFamily="49" charset="-122"/>
                <a:ea typeface="仿宋" panose="02010609060101010101" pitchFamily="49" charset="-122"/>
              </a:rPr>
              <a:t>亚洲四小龙</a:t>
            </a:r>
            <a:endParaRPr lang="zh-CN" altLang="en-US" sz="3600" b="1">
              <a:latin typeface="仿宋" panose="02010609060101010101" pitchFamily="49" charset="-122"/>
              <a:ea typeface="仿宋" panose="02010609060101010101" pitchFamily="49" charset="-122"/>
            </a:endParaRPr>
          </a:p>
        </p:txBody>
      </p:sp>
      <p:sp>
        <p:nvSpPr>
          <p:cNvPr id="37892" name="矩形 10"/>
          <p:cNvSpPr>
            <a:spLocks noChangeArrowheads="1"/>
          </p:cNvSpPr>
          <p:nvPr/>
        </p:nvSpPr>
        <p:spPr bwMode="auto">
          <a:xfrm>
            <a:off x="7262813" y="5703888"/>
            <a:ext cx="3348037" cy="641350"/>
          </a:xfrm>
          <a:prstGeom prst="rect">
            <a:avLst/>
          </a:prstGeom>
          <a:noFill/>
          <a:ln w="9525">
            <a:noFill/>
            <a:miter lim="800000"/>
          </a:ln>
        </p:spPr>
        <p:txBody>
          <a:bodyPr>
            <a:spAutoFit/>
          </a:bodyPr>
          <a:lstStyle/>
          <a:p>
            <a:pPr algn="ctr"/>
            <a:r>
              <a:rPr lang="zh-CN" altLang="en-US" sz="3600" b="1">
                <a:latin typeface="仿宋" panose="02010609060101010101" pitchFamily="49" charset="-122"/>
                <a:ea typeface="仿宋" panose="02010609060101010101" pitchFamily="49" charset="-122"/>
              </a:rPr>
              <a:t>亚洲四小虎</a:t>
            </a:r>
            <a:endParaRPr lang="zh-CN" altLang="en-US" sz="3600" b="1">
              <a:latin typeface="仿宋" panose="02010609060101010101" pitchFamily="49" charset="-122"/>
              <a:ea typeface="仿宋" panose="02010609060101010101" pitchFamily="49" charset="-122"/>
            </a:endParaRPr>
          </a:p>
        </p:txBody>
      </p:sp>
    </p:spTree>
  </p:cSld>
  <p:clrMapOvr>
    <a:masterClrMapping/>
  </p:clrMapOvr>
  <p:transition/>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74754" name="Rectangle 2"/>
          <p:cNvSpPr>
            <a:spLocks noGrp="1"/>
          </p:cNvSpPr>
          <p:nvPr>
            <p:ph type="title"/>
          </p:nvPr>
        </p:nvSpPr>
        <p:spPr bwMode="auto">
          <a:xfrm>
            <a:off x="466725" y="328613"/>
            <a:ext cx="11229975" cy="1187450"/>
          </a:xfrm>
        </p:spPr>
        <p:txBody>
          <a:bodyPr wrap="square" numCol="1" anchorCtr="0" compatLnSpc="1"/>
          <a:lstStyle/>
          <a:p>
            <a:pPr algn="l">
              <a:defRPr/>
            </a:pPr>
            <a:r>
              <a:rPr lang="zh-CN" altLang="en-US" sz="4000" b="1" cap="none" smtClean="0">
                <a:solidFill>
                  <a:srgbClr val="FF3300"/>
                </a:solidFill>
                <a:effectLst>
                  <a:outerShdw blurRad="38100" dist="38100" dir="2700000" algn="tl">
                    <a:srgbClr val="C0C0C0"/>
                  </a:outerShdw>
                </a:effectLst>
                <a:ea typeface="宋体" panose="02010600030101010101" pitchFamily="2" charset="-122"/>
              </a:rPr>
              <a:t>第三世界国家取得巨大成就的原因</a:t>
            </a:r>
            <a:endParaRPr lang="zh-CN" altLang="en-US" sz="4000" b="1" cap="none" smtClean="0">
              <a:solidFill>
                <a:srgbClr val="FF3300"/>
              </a:solidFill>
              <a:effectLst>
                <a:outerShdw blurRad="38100" dist="38100" dir="2700000" algn="tl">
                  <a:srgbClr val="C0C0C0"/>
                </a:outerShdw>
              </a:effectLst>
              <a:ea typeface="宋体" panose="02010600030101010101" pitchFamily="2" charset="-122"/>
            </a:endParaRPr>
          </a:p>
        </p:txBody>
      </p:sp>
      <p:sp>
        <p:nvSpPr>
          <p:cNvPr id="3" name="矩形 2"/>
          <p:cNvSpPr>
            <a:spLocks noChangeArrowheads="1"/>
          </p:cNvSpPr>
          <p:nvPr/>
        </p:nvSpPr>
        <p:spPr bwMode="auto">
          <a:xfrm>
            <a:off x="869950" y="2459038"/>
            <a:ext cx="11144250" cy="2682875"/>
          </a:xfrm>
          <a:prstGeom prst="rect">
            <a:avLst/>
          </a:prstGeom>
          <a:solidFill>
            <a:schemeClr val="bg1"/>
          </a:solidFill>
          <a:ln w="6350">
            <a:noFill/>
            <a:miter lim="800000"/>
          </a:ln>
        </p:spPr>
        <p:txBody>
          <a:bodyPr>
            <a:spAutoFit/>
          </a:bodyPr>
          <a:lstStyle/>
          <a:p>
            <a:pPr>
              <a:lnSpc>
                <a:spcPts val="3400"/>
              </a:lnSpc>
              <a:buFont typeface="Arial" panose="020b0604020202020204" pitchFamily="34" charset="0"/>
              <a:buNone/>
              <a:defRPr/>
            </a:pPr>
            <a:r>
              <a:rPr lang="en-US" altLang="zh-CN" sz="3600" b="1">
                <a:effectLst>
                  <a:outerShdw blurRad="38100" dist="38100" dir="2700000" algn="tl">
                    <a:srgbClr val="C0C0C0"/>
                  </a:outerShdw>
                </a:effectLst>
                <a:latin typeface="黑体" panose="02010609060101010101" pitchFamily="49" charset="-122"/>
                <a:ea typeface="黑体" panose="02010609060101010101" pitchFamily="49" charset="-122"/>
              </a:rPr>
              <a:t>1</a:t>
            </a:r>
            <a:r>
              <a:rPr lang="zh-CN" altLang="en-US" sz="3600" b="1">
                <a:effectLst>
                  <a:outerShdw blurRad="38100" dist="38100" dir="2700000" algn="tl">
                    <a:srgbClr val="C0C0C0"/>
                  </a:outerShdw>
                </a:effectLst>
                <a:latin typeface="黑体" panose="02010609060101010101" pitchFamily="49" charset="-122"/>
                <a:ea typeface="黑体" panose="02010609060101010101" pitchFamily="49" charset="-122"/>
              </a:rPr>
              <a:t>、民族解放和国家独立是经济发展的前提；</a:t>
            </a:r>
            <a:endParaRPr lang="zh-CN" altLang="en-US" sz="3600" b="1">
              <a:effectLst>
                <a:outerShdw blurRad="38100" dist="38100" dir="2700000" algn="tl">
                  <a:srgbClr val="C0C0C0"/>
                </a:outerShdw>
              </a:effectLst>
              <a:latin typeface="黑体" panose="02010609060101010101" pitchFamily="49" charset="-122"/>
              <a:ea typeface="黑体" panose="02010609060101010101" pitchFamily="49" charset="-122"/>
            </a:endParaRPr>
          </a:p>
          <a:p>
            <a:pPr>
              <a:lnSpc>
                <a:spcPts val="3400"/>
              </a:lnSpc>
              <a:buFont typeface="Arial" panose="020b0604020202020204" pitchFamily="34" charset="0"/>
              <a:buNone/>
              <a:defRPr/>
            </a:pPr>
            <a:endParaRPr lang="zh-CN" altLang="en-US" sz="3600" b="1">
              <a:effectLst>
                <a:outerShdw blurRad="38100" dist="38100" dir="2700000" algn="tl">
                  <a:srgbClr val="C0C0C0"/>
                </a:outerShdw>
              </a:effectLst>
              <a:latin typeface="黑体" panose="02010609060101010101" pitchFamily="49" charset="-122"/>
              <a:ea typeface="黑体" panose="02010609060101010101" pitchFamily="49" charset="-122"/>
            </a:endParaRPr>
          </a:p>
          <a:p>
            <a:pPr>
              <a:lnSpc>
                <a:spcPts val="3400"/>
              </a:lnSpc>
              <a:buFont typeface="Arial" panose="020b0604020202020204" pitchFamily="34" charset="0"/>
              <a:buNone/>
              <a:defRPr/>
            </a:pPr>
            <a:r>
              <a:rPr lang="en-US" altLang="zh-CN" sz="3600" b="1">
                <a:effectLst>
                  <a:outerShdw blurRad="38100" dist="38100" dir="2700000" algn="tl">
                    <a:srgbClr val="C0C0C0"/>
                  </a:outerShdw>
                </a:effectLst>
                <a:latin typeface="黑体" panose="02010609060101010101" pitchFamily="49" charset="-122"/>
                <a:ea typeface="黑体" panose="02010609060101010101" pitchFamily="49" charset="-122"/>
              </a:rPr>
              <a:t>2</a:t>
            </a:r>
            <a:r>
              <a:rPr lang="zh-CN" altLang="en-US" sz="3600" b="1">
                <a:effectLst>
                  <a:outerShdw blurRad="38100" dist="38100" dir="2700000" algn="tl">
                    <a:srgbClr val="C0C0C0"/>
                  </a:outerShdw>
                </a:effectLst>
                <a:latin typeface="黑体" panose="02010609060101010101" pitchFamily="49" charset="-122"/>
                <a:ea typeface="黑体" panose="02010609060101010101" pitchFamily="49" charset="-122"/>
              </a:rPr>
              <a:t>、大力发展经济，增强综合国力；</a:t>
            </a:r>
            <a:endParaRPr lang="zh-CN" altLang="en-US" sz="3600" b="1">
              <a:effectLst>
                <a:outerShdw blurRad="38100" dist="38100" dir="2700000" algn="tl">
                  <a:srgbClr val="C0C0C0"/>
                </a:outerShdw>
              </a:effectLst>
              <a:latin typeface="黑体" panose="02010609060101010101" pitchFamily="49" charset="-122"/>
              <a:ea typeface="黑体" panose="02010609060101010101" pitchFamily="49" charset="-122"/>
            </a:endParaRPr>
          </a:p>
          <a:p>
            <a:pPr>
              <a:lnSpc>
                <a:spcPts val="3400"/>
              </a:lnSpc>
              <a:buFont typeface="Arial" panose="020b0604020202020204" pitchFamily="34" charset="0"/>
              <a:buNone/>
              <a:defRPr/>
            </a:pPr>
            <a:endParaRPr lang="zh-CN" altLang="en-US" sz="3600" b="1">
              <a:effectLst>
                <a:outerShdw blurRad="38100" dist="38100" dir="2700000" algn="tl">
                  <a:srgbClr val="C0C0C0"/>
                </a:outerShdw>
              </a:effectLst>
              <a:latin typeface="黑体" panose="02010609060101010101" pitchFamily="49" charset="-122"/>
              <a:ea typeface="黑体" panose="02010609060101010101" pitchFamily="49" charset="-122"/>
            </a:endParaRPr>
          </a:p>
          <a:p>
            <a:pPr>
              <a:lnSpc>
                <a:spcPts val="3400"/>
              </a:lnSpc>
              <a:buFont typeface="Arial" panose="020b0604020202020204" pitchFamily="34" charset="0"/>
              <a:buNone/>
              <a:defRPr/>
            </a:pPr>
            <a:r>
              <a:rPr lang="en-US" altLang="zh-CN" sz="3600" b="1">
                <a:effectLst>
                  <a:outerShdw blurRad="38100" dist="38100" dir="2700000" algn="tl">
                    <a:srgbClr val="C0C0C0"/>
                  </a:outerShdw>
                </a:effectLst>
                <a:latin typeface="黑体" panose="02010609060101010101" pitchFamily="49" charset="-122"/>
                <a:ea typeface="黑体" panose="02010609060101010101" pitchFamily="49" charset="-122"/>
              </a:rPr>
              <a:t>3</a:t>
            </a:r>
            <a:r>
              <a:rPr lang="zh-CN" altLang="en-US" sz="3600" b="1">
                <a:effectLst>
                  <a:outerShdw blurRad="38100" dist="38100" dir="2700000" algn="tl">
                    <a:srgbClr val="C0C0C0"/>
                  </a:outerShdw>
                </a:effectLst>
                <a:latin typeface="黑体" panose="02010609060101010101" pitchFamily="49" charset="-122"/>
                <a:ea typeface="黑体" panose="02010609060101010101" pitchFamily="49" charset="-122"/>
              </a:rPr>
              <a:t>、依据国情，制定政策并选择适合本国发展的道路。</a:t>
            </a:r>
            <a:endParaRPr lang="zh-CN" altLang="en-US" sz="3600" b="1">
              <a:effectLst>
                <a:outerShdw blurRad="38100" dist="38100" dir="2700000" algn="tl">
                  <a:srgbClr val="C0C0C0"/>
                </a:outerShdw>
              </a:effectLst>
              <a:latin typeface="黑体" panose="02010609060101010101" pitchFamily="49" charset="-122"/>
              <a:ea typeface="黑体" panose="02010609060101010101" pitchFamily="49" charset="-122"/>
            </a:endParaRPr>
          </a:p>
          <a:p>
            <a:pPr>
              <a:lnSpc>
                <a:spcPts val="3400"/>
              </a:lnSpc>
              <a:buFont typeface="Arial" panose="020b0604020202020204" pitchFamily="34" charset="0"/>
              <a:buNone/>
              <a:defRPr/>
            </a:pPr>
            <a:endParaRPr lang="zh-CN" altLang="en-US" sz="3600" b="1">
              <a:effectLst>
                <a:outerShdw blurRad="38100" dist="38100" dir="2700000" algn="tl">
                  <a:srgbClr val="C0C0C0"/>
                </a:outerShdw>
              </a:effectLst>
              <a:latin typeface="黑体" panose="02010609060101010101" pitchFamily="49" charset="-122"/>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38913" name="矩形 2"/>
          <p:cNvSpPr>
            <a:spLocks noChangeArrowheads="1"/>
          </p:cNvSpPr>
          <p:nvPr/>
        </p:nvSpPr>
        <p:spPr bwMode="auto">
          <a:xfrm>
            <a:off x="571500" y="0"/>
            <a:ext cx="2222500" cy="701675"/>
          </a:xfrm>
          <a:prstGeom prst="rect">
            <a:avLst/>
          </a:prstGeom>
          <a:noFill/>
          <a:ln w="9525">
            <a:noFill/>
            <a:miter lim="800000"/>
          </a:ln>
        </p:spPr>
        <p:txBody>
          <a:bodyPr wrap="none">
            <a:spAutoFit/>
          </a:bodyPr>
          <a:lstStyle/>
          <a:p>
            <a:r>
              <a:rPr lang="zh-CN" altLang="zh-CN" sz="4000" b="1">
                <a:solidFill>
                  <a:srgbClr val="FF3300"/>
                </a:solidFill>
                <a:latin typeface="华文中宋" panose="02010600040101010101" charset="-122"/>
                <a:ea typeface="华文中宋" panose="02010600040101010101" charset="-122"/>
                <a:cs typeface="Times New Roman" panose="02020603050405020304" pitchFamily="18" charset="0"/>
              </a:rPr>
              <a:t>共性挑战</a:t>
            </a:r>
            <a:endParaRPr lang="zh-CN" altLang="zh-CN" sz="4000" b="1">
              <a:solidFill>
                <a:srgbClr val="FF3300"/>
              </a:solidFill>
              <a:latin typeface="华文中宋" panose="02010600040101010101" charset="-122"/>
              <a:ea typeface="华文中宋" panose="02010600040101010101" charset="-122"/>
              <a:cs typeface="Times New Roman" panose="02020603050405020304" pitchFamily="18" charset="0"/>
            </a:endParaRPr>
          </a:p>
        </p:txBody>
      </p:sp>
      <p:sp>
        <p:nvSpPr>
          <p:cNvPr id="38914" name="矩形 3"/>
          <p:cNvSpPr>
            <a:spLocks noChangeArrowheads="1"/>
          </p:cNvSpPr>
          <p:nvPr/>
        </p:nvSpPr>
        <p:spPr bwMode="auto">
          <a:xfrm>
            <a:off x="398463" y="1011238"/>
            <a:ext cx="6378575" cy="641350"/>
          </a:xfrm>
          <a:prstGeom prst="rect">
            <a:avLst/>
          </a:prstGeom>
          <a:noFill/>
          <a:ln w="9525">
            <a:noFill/>
            <a:miter lim="800000"/>
          </a:ln>
        </p:spPr>
        <p:txBody>
          <a:bodyPr wrap="none">
            <a:spAutoFit/>
          </a:bodyPr>
          <a:lstStyle/>
          <a:p>
            <a:r>
              <a:rPr lang="en-US" altLang="zh-CN" sz="3600" b="1">
                <a:latin typeface="华文中宋" panose="02010600040101010101" charset="-122"/>
                <a:ea typeface="华文中宋" panose="02010600040101010101" charset="-122"/>
                <a:cs typeface="Times New Roman" panose="02020603050405020304" pitchFamily="18" charset="0"/>
              </a:rPr>
              <a:t>1</a:t>
            </a:r>
            <a:r>
              <a:rPr lang="zh-CN" altLang="zh-CN" sz="3600" b="1">
                <a:latin typeface="华文中宋" panose="02010600040101010101" charset="-122"/>
                <a:ea typeface="华文中宋" panose="02010600040101010101" charset="-122"/>
                <a:cs typeface="Times New Roman" panose="02020603050405020304" pitchFamily="18" charset="0"/>
              </a:rPr>
              <a:t>．不平等的国际经济旧秩序。</a:t>
            </a:r>
            <a:endParaRPr lang="zh-CN" altLang="zh-CN" sz="3600" b="1">
              <a:latin typeface="华文中宋" panose="02010600040101010101" charset="-122"/>
              <a:ea typeface="华文中宋" panose="02010600040101010101" charset="-122"/>
              <a:cs typeface="Times New Roman" panose="02020603050405020304" pitchFamily="18" charset="0"/>
            </a:endParaRPr>
          </a:p>
        </p:txBody>
      </p:sp>
      <p:pic>
        <p:nvPicPr>
          <p:cNvPr id="6" name="图片 5"/>
          <p:cNvPicPr>
            <a:picLocks noChangeAspect="1"/>
          </p:cNvPicPr>
          <p:nvPr/>
        </p:nvPicPr>
        <p:blipFill>
          <a:blip r:embed="rId2"/>
          <a:srcRect l="11409" t="19851" r="10283" b="10884"/>
          <a:stretch>
            <a:fillRect/>
          </a:stretch>
        </p:blipFill>
        <p:spPr>
          <a:xfrm>
            <a:off x="7353300" y="1974850"/>
            <a:ext cx="3770313" cy="2519363"/>
          </a:xfrm>
          <a:prstGeom prst="rect">
            <a:avLst/>
          </a:prstGeom>
          <a:ln>
            <a:noFill/>
          </a:ln>
          <a:effectLst>
            <a:outerShdw blurRad="190500" algn="tl" rotWithShape="0">
              <a:srgbClr val="000000">
                <a:alpha val="70000"/>
              </a:srgbClr>
            </a:outerShdw>
          </a:effectLst>
        </p:spPr>
      </p:pic>
      <p:sp>
        <p:nvSpPr>
          <p:cNvPr id="9" name="矩形 8"/>
          <p:cNvSpPr/>
          <p:nvPr/>
        </p:nvSpPr>
        <p:spPr>
          <a:xfrm>
            <a:off x="168275" y="5141913"/>
            <a:ext cx="12023725" cy="1573212"/>
          </a:xfrm>
          <a:prstGeom prst="rect">
            <a:avLst/>
          </a:prstGeom>
          <a:ln w="19050">
            <a:solidFill>
              <a:schemeClr val="accent6">
                <a:lumMod val="50000"/>
              </a:schemeClr>
            </a:solidFill>
          </a:ln>
        </p:spPr>
        <p:txBody>
          <a:bodyPr>
            <a:spAutoFit/>
          </a:bodyPr>
          <a:lstStyle/>
          <a:p>
            <a:pPr>
              <a:defRPr/>
            </a:pPr>
            <a:r>
              <a:rPr lang="zh-CN" altLang="en-US" sz="3200">
                <a:latin typeface="仿宋" panose="02010609060101010101" pitchFamily="49" charset="-122"/>
                <a:ea typeface="仿宋" panose="02010609060101010101" pitchFamily="49" charset="-122"/>
              </a:rPr>
              <a:t>工农业产品交换时</a:t>
            </a:r>
            <a:r>
              <a:rPr lang="en-US" altLang="zh-CN" sz="3200">
                <a:latin typeface="仿宋" panose="02010609060101010101" pitchFamily="49" charset="-122"/>
                <a:ea typeface="仿宋" panose="02010609060101010101" pitchFamily="49" charset="-122"/>
              </a:rPr>
              <a:t>,</a:t>
            </a:r>
            <a:r>
              <a:rPr lang="zh-CN" altLang="en-US" sz="3200">
                <a:latin typeface="仿宋" panose="02010609060101010101" pitchFamily="49" charset="-122"/>
                <a:ea typeface="仿宋" panose="02010609060101010101" pitchFamily="49" charset="-122"/>
              </a:rPr>
              <a:t>工业品价格高于价值</a:t>
            </a:r>
            <a:r>
              <a:rPr lang="en-US" altLang="zh-CN" sz="3200">
                <a:latin typeface="仿宋" panose="02010609060101010101" pitchFamily="49" charset="-122"/>
                <a:ea typeface="仿宋" panose="02010609060101010101" pitchFamily="49" charset="-122"/>
              </a:rPr>
              <a:t>,</a:t>
            </a:r>
            <a:r>
              <a:rPr lang="zh-CN" altLang="en-US" sz="3200">
                <a:latin typeface="仿宋" panose="02010609060101010101" pitchFamily="49" charset="-122"/>
                <a:ea typeface="仿宋" panose="02010609060101010101" pitchFamily="49" charset="-122"/>
              </a:rPr>
              <a:t>农产品价格低于价值所形成的差额。因这种差额的动态趋势呈张开的剪刀状</a:t>
            </a:r>
            <a:r>
              <a:rPr lang="en-US" altLang="zh-CN" sz="3200">
                <a:latin typeface="仿宋" panose="02010609060101010101" pitchFamily="49" charset="-122"/>
                <a:ea typeface="仿宋" panose="02010609060101010101" pitchFamily="49" charset="-122"/>
              </a:rPr>
              <a:t>,</a:t>
            </a:r>
            <a:r>
              <a:rPr lang="zh-CN" altLang="en-US" sz="3200">
                <a:latin typeface="仿宋" panose="02010609060101010101" pitchFamily="49" charset="-122"/>
                <a:ea typeface="仿宋" panose="02010609060101010101" pitchFamily="49" charset="-122"/>
              </a:rPr>
              <a:t>故称为“</a:t>
            </a:r>
            <a:r>
              <a:rPr lang="zh-CN" altLang="en-US" sz="3200" i="1">
                <a:latin typeface="仿宋" panose="02010609060101010101" pitchFamily="49" charset="-122"/>
                <a:ea typeface="仿宋" panose="02010609060101010101" pitchFamily="49" charset="-122"/>
              </a:rPr>
              <a:t>剪刀差</a:t>
            </a:r>
            <a:r>
              <a:rPr lang="zh-CN" altLang="en-US" sz="3200">
                <a:latin typeface="仿宋" panose="02010609060101010101" pitchFamily="49" charset="-122"/>
                <a:ea typeface="仿宋" panose="02010609060101010101" pitchFamily="49" charset="-122"/>
              </a:rPr>
              <a:t>”。</a:t>
            </a:r>
            <a:endParaRPr lang="zh-CN" altLang="en-US" sz="3200">
              <a:latin typeface="仿宋" panose="02010609060101010101" pitchFamily="49" charset="-122"/>
              <a:ea typeface="仿宋" panose="02010609060101010101" pitchFamily="49" charset="-122"/>
            </a:endParaRPr>
          </a:p>
        </p:txBody>
      </p:sp>
      <p:sp>
        <p:nvSpPr>
          <p:cNvPr id="10" name="矩形 9"/>
          <p:cNvSpPr/>
          <p:nvPr/>
        </p:nvSpPr>
        <p:spPr>
          <a:xfrm>
            <a:off x="271463" y="1776413"/>
            <a:ext cx="6940550" cy="3035300"/>
          </a:xfrm>
          <a:prstGeom prst="rect">
            <a:avLst/>
          </a:prstGeom>
          <a:ln w="19050">
            <a:solidFill>
              <a:schemeClr val="accent6">
                <a:lumMod val="50000"/>
              </a:schemeClr>
            </a:solidFill>
          </a:ln>
        </p:spPr>
        <p:txBody>
          <a:bodyPr>
            <a:spAutoFit/>
          </a:bodyPr>
          <a:lstStyle/>
          <a:p>
            <a:pPr>
              <a:defRPr/>
            </a:pPr>
            <a:r>
              <a:rPr lang="zh-CN" altLang="en-US" sz="3200">
                <a:latin typeface="仿宋" panose="02010609060101010101" pitchFamily="49" charset="-122"/>
                <a:ea typeface="仿宋" panose="02010609060101010101" pitchFamily="49" charset="-122"/>
              </a:rPr>
              <a:t>根据外贸统计资料，</a:t>
            </a:r>
            <a:r>
              <a:rPr lang="en-US" altLang="zh-CN" sz="3200">
                <a:latin typeface="仿宋" panose="02010609060101010101" pitchFamily="49" charset="-122"/>
                <a:ea typeface="仿宋" panose="02010609060101010101" pitchFamily="49" charset="-122"/>
              </a:rPr>
              <a:t>2000</a:t>
            </a:r>
            <a:r>
              <a:rPr lang="zh-CN" altLang="en-US" sz="3200">
                <a:latin typeface="仿宋" panose="02010609060101010101" pitchFamily="49" charset="-122"/>
                <a:ea typeface="仿宋" panose="02010609060101010101" pitchFamily="49" charset="-122"/>
              </a:rPr>
              <a:t>年前后，在国际贸易中，中国用</a:t>
            </a:r>
            <a:r>
              <a:rPr lang="en-US" altLang="zh-CN" sz="3200">
                <a:latin typeface="仿宋" panose="02010609060101010101" pitchFamily="49" charset="-122"/>
                <a:ea typeface="仿宋" panose="02010609060101010101" pitchFamily="49" charset="-122"/>
              </a:rPr>
              <a:t>8</a:t>
            </a:r>
            <a:r>
              <a:rPr lang="zh-CN" altLang="en-US" sz="3200">
                <a:latin typeface="仿宋" panose="02010609060101010101" pitchFamily="49" charset="-122"/>
                <a:ea typeface="仿宋" panose="02010609060101010101" pitchFamily="49" charset="-122"/>
              </a:rPr>
              <a:t>亿件衬衫才能换回美国一架波音飞机，按照国际金融服务公司摩根士丹利一位经济学家的说法就是，中国仅仅得到了一点面包屑而已。</a:t>
            </a:r>
            <a:endParaRPr lang="zh-CN" altLang="en-US" sz="3200">
              <a:latin typeface="仿宋" panose="02010609060101010101" pitchFamily="49" charset="-122"/>
              <a:ea typeface="仿宋" panose="02010609060101010101" pitchFamily="49" charset="-122"/>
            </a:endParaRPr>
          </a:p>
        </p:txBody>
      </p:sp>
    </p:spTree>
  </p:cSld>
  <p:clrMapOvr>
    <a:masterClrMapping/>
  </p:clrMapOvr>
  <p:transition/>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39937" name="矩形 2"/>
          <p:cNvSpPr>
            <a:spLocks noChangeArrowheads="1"/>
          </p:cNvSpPr>
          <p:nvPr/>
        </p:nvSpPr>
        <p:spPr bwMode="auto">
          <a:xfrm>
            <a:off x="349250" y="625475"/>
            <a:ext cx="11558588" cy="641350"/>
          </a:xfrm>
          <a:prstGeom prst="rect">
            <a:avLst/>
          </a:prstGeom>
          <a:noFill/>
          <a:ln w="9525">
            <a:noFill/>
            <a:miter lim="800000"/>
          </a:ln>
        </p:spPr>
        <p:txBody>
          <a:bodyPr wrap="none">
            <a:spAutoFit/>
          </a:bodyPr>
          <a:lstStyle/>
          <a:p>
            <a:pPr indent="133350"/>
            <a:r>
              <a:rPr lang="zh-CN" altLang="en-US" sz="3600" b="1">
                <a:latin typeface="华文中宋" panose="02010600040101010101" charset="-122"/>
                <a:ea typeface="华文中宋" panose="02010600040101010101" charset="-122"/>
                <a:cs typeface="Times New Roman" panose="02020603050405020304" pitchFamily="18" charset="0"/>
              </a:rPr>
              <a:t>2</a:t>
            </a:r>
            <a:r>
              <a:rPr lang="zh-CN" altLang="zh-CN" sz="3600" b="1">
                <a:latin typeface="华文中宋" panose="02010600040101010101" charset="-122"/>
                <a:ea typeface="华文中宋" panose="02010600040101010101" charset="-122"/>
                <a:cs typeface="Times New Roman" panose="02020603050405020304" pitchFamily="18" charset="0"/>
              </a:rPr>
              <a:t>．边界和民族等矛盾，造成一些地区冲突和政局动荡。</a:t>
            </a:r>
            <a:endParaRPr lang="zh-CN" altLang="zh-CN" sz="3600" b="1">
              <a:latin typeface="华文中宋" panose="02010600040101010101" charset="-122"/>
              <a:ea typeface="华文中宋" panose="02010600040101010101" charset="-122"/>
              <a:cs typeface="Times New Roman" panose="02020603050405020304" pitchFamily="18" charset="0"/>
            </a:endParaRPr>
          </a:p>
        </p:txBody>
      </p:sp>
      <p:pic>
        <p:nvPicPr>
          <p:cNvPr id="6" name="图片 5"/>
          <p:cNvPicPr>
            <a:picLocks noChangeAspect="1"/>
          </p:cNvPicPr>
          <p:nvPr/>
        </p:nvPicPr>
        <p:blipFill>
          <a:blip r:embed="rId2"/>
          <a:stretch>
            <a:fillRect/>
          </a:stretch>
        </p:blipFill>
        <p:spPr>
          <a:xfrm>
            <a:off x="1004888" y="2328863"/>
            <a:ext cx="4205287" cy="2879725"/>
          </a:xfrm>
          <a:prstGeom prst="rect">
            <a:avLst/>
          </a:prstGeom>
          <a:ln>
            <a:noFill/>
          </a:ln>
          <a:effectLst>
            <a:outerShdw blurRad="190500" algn="tl" rotWithShape="0">
              <a:srgbClr val="000000">
                <a:alpha val="70000"/>
              </a:srgbClr>
            </a:outerShdw>
          </a:effectLst>
        </p:spPr>
      </p:pic>
      <p:sp>
        <p:nvSpPr>
          <p:cNvPr id="39939" name="矩形 6"/>
          <p:cNvSpPr>
            <a:spLocks noChangeArrowheads="1"/>
          </p:cNvSpPr>
          <p:nvPr/>
        </p:nvSpPr>
        <p:spPr bwMode="auto">
          <a:xfrm>
            <a:off x="1376363" y="5208588"/>
            <a:ext cx="3676650" cy="708025"/>
          </a:xfrm>
          <a:prstGeom prst="rect">
            <a:avLst/>
          </a:prstGeom>
          <a:noFill/>
          <a:ln w="9525">
            <a:noFill/>
            <a:miter lim="800000"/>
          </a:ln>
        </p:spPr>
        <p:txBody>
          <a:bodyPr>
            <a:spAutoFit/>
          </a:bodyPr>
          <a:lstStyle/>
          <a:p>
            <a:pPr algn="ctr"/>
            <a:r>
              <a:rPr lang="en-US" altLang="zh-CN" sz="2000">
                <a:latin typeface="仿宋" panose="02010609060101010101" pitchFamily="49" charset="-122"/>
                <a:ea typeface="仿宋" panose="02010609060101010101" pitchFamily="49" charset="-122"/>
              </a:rPr>
              <a:t>1994</a:t>
            </a:r>
            <a:r>
              <a:rPr lang="zh-CN" altLang="en-US" sz="2000">
                <a:latin typeface="仿宋" panose="02010609060101010101" pitchFamily="49" charset="-122"/>
                <a:ea typeface="仿宋" panose="02010609060101010101" pitchFamily="49" charset="-122"/>
              </a:rPr>
              <a:t>年卢旺达大屠杀</a:t>
            </a:r>
            <a:endParaRPr lang="en-US" altLang="zh-CN" sz="2000">
              <a:latin typeface="仿宋" panose="02010609060101010101" pitchFamily="49" charset="-122"/>
              <a:ea typeface="仿宋" panose="02010609060101010101" pitchFamily="49" charset="-122"/>
            </a:endParaRPr>
          </a:p>
          <a:p>
            <a:pPr algn="ctr"/>
            <a:r>
              <a:rPr lang="zh-CN" altLang="en-US" sz="2000">
                <a:latin typeface="仿宋" panose="02010609060101010101" pitchFamily="49" charset="-122"/>
                <a:ea typeface="仿宋" panose="02010609060101010101" pitchFamily="49" charset="-122"/>
              </a:rPr>
              <a:t>共造成</a:t>
            </a:r>
            <a:r>
              <a:rPr lang="en-US" altLang="zh-CN" sz="2000">
                <a:latin typeface="仿宋" panose="02010609060101010101" pitchFamily="49" charset="-122"/>
                <a:ea typeface="仿宋" panose="02010609060101010101" pitchFamily="49" charset="-122"/>
              </a:rPr>
              <a:t>80-100</a:t>
            </a:r>
            <a:r>
              <a:rPr lang="zh-CN" altLang="en-US" sz="2000">
                <a:latin typeface="仿宋" panose="02010609060101010101" pitchFamily="49" charset="-122"/>
                <a:ea typeface="仿宋" panose="02010609060101010101" pitchFamily="49" charset="-122"/>
              </a:rPr>
              <a:t>万人死亡</a:t>
            </a:r>
            <a:endParaRPr lang="zh-CN" altLang="en-US" sz="2000">
              <a:latin typeface="仿宋" panose="02010609060101010101" pitchFamily="49" charset="-122"/>
              <a:ea typeface="仿宋" panose="02010609060101010101" pitchFamily="49" charset="-122"/>
            </a:endParaRPr>
          </a:p>
        </p:txBody>
      </p:sp>
      <p:pic>
        <p:nvPicPr>
          <p:cNvPr id="11" name="图片 10"/>
          <p:cNvPicPr>
            <a:picLocks noChangeAspect="1"/>
          </p:cNvPicPr>
          <p:nvPr/>
        </p:nvPicPr>
        <p:blipFill>
          <a:blip r:embed="rId3"/>
          <a:stretch>
            <a:fillRect/>
          </a:stretch>
        </p:blipFill>
        <p:spPr>
          <a:xfrm>
            <a:off x="6838950" y="2328863"/>
            <a:ext cx="4348163" cy="2879725"/>
          </a:xfrm>
          <a:prstGeom prst="rect">
            <a:avLst/>
          </a:prstGeom>
          <a:ln>
            <a:noFill/>
          </a:ln>
          <a:effectLst>
            <a:outerShdw blurRad="190500" algn="tl" rotWithShape="0">
              <a:srgbClr val="000000">
                <a:alpha val="70000"/>
              </a:srgbClr>
            </a:outerShdw>
          </a:effectLst>
        </p:spPr>
      </p:pic>
      <p:sp>
        <p:nvSpPr>
          <p:cNvPr id="39941" name="矩形 11"/>
          <p:cNvSpPr>
            <a:spLocks noChangeArrowheads="1"/>
          </p:cNvSpPr>
          <p:nvPr/>
        </p:nvSpPr>
        <p:spPr bwMode="auto">
          <a:xfrm>
            <a:off x="7138988" y="5208588"/>
            <a:ext cx="3676650" cy="708025"/>
          </a:xfrm>
          <a:prstGeom prst="rect">
            <a:avLst/>
          </a:prstGeom>
          <a:noFill/>
          <a:ln w="9525">
            <a:noFill/>
            <a:miter lim="800000"/>
          </a:ln>
        </p:spPr>
        <p:txBody>
          <a:bodyPr>
            <a:spAutoFit/>
          </a:bodyPr>
          <a:lstStyle/>
          <a:p>
            <a:pPr algn="ctr"/>
            <a:r>
              <a:rPr lang="zh-CN" altLang="en-US" sz="2000">
                <a:latin typeface="仿宋" panose="02010609060101010101" pitchFamily="49" charset="-122"/>
                <a:ea typeface="仿宋" panose="02010609060101010101" pitchFamily="49" charset="-122"/>
              </a:rPr>
              <a:t>也门内战中的</a:t>
            </a:r>
            <a:endParaRPr lang="en-US" altLang="zh-CN" sz="2000">
              <a:latin typeface="仿宋" panose="02010609060101010101" pitchFamily="49" charset="-122"/>
              <a:ea typeface="仿宋" panose="02010609060101010101" pitchFamily="49" charset="-122"/>
            </a:endParaRPr>
          </a:p>
          <a:p>
            <a:pPr algn="ctr"/>
            <a:r>
              <a:rPr lang="zh-CN" altLang="en-US" sz="2000">
                <a:latin typeface="仿宋" panose="02010609060101010101" pitchFamily="49" charset="-122"/>
                <a:ea typeface="仿宋" panose="02010609060101010101" pitchFamily="49" charset="-122"/>
              </a:rPr>
              <a:t>胡塞武装分子</a:t>
            </a:r>
            <a:endParaRPr lang="zh-CN" altLang="en-US" sz="2000">
              <a:latin typeface="仿宋" panose="02010609060101010101" pitchFamily="49" charset="-122"/>
              <a:ea typeface="仿宋" panose="02010609060101010101" pitchFamily="49" charset="-122"/>
            </a:endParaRPr>
          </a:p>
        </p:txBody>
      </p:sp>
    </p:spTree>
  </p:cSld>
  <p:clrMapOvr>
    <a:masterClrMapping/>
  </p:clrMapOvr>
  <p:transition/>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40961" name="矩形 1"/>
          <p:cNvSpPr>
            <a:spLocks noChangeArrowheads="1"/>
          </p:cNvSpPr>
          <p:nvPr/>
        </p:nvSpPr>
        <p:spPr bwMode="auto">
          <a:xfrm>
            <a:off x="317500" y="893763"/>
            <a:ext cx="11668125" cy="579437"/>
          </a:xfrm>
          <a:prstGeom prst="rect">
            <a:avLst/>
          </a:prstGeom>
          <a:noFill/>
          <a:ln w="9525">
            <a:noFill/>
            <a:miter lim="800000"/>
          </a:ln>
        </p:spPr>
        <p:txBody>
          <a:bodyPr>
            <a:spAutoFit/>
          </a:bodyPr>
          <a:lstStyle/>
          <a:p>
            <a:pPr indent="133350"/>
            <a:r>
              <a:rPr lang="en-US" altLang="zh-CN" sz="3200" b="1">
                <a:latin typeface="华文中宋" panose="02010600040101010101" charset="-122"/>
                <a:ea typeface="华文中宋" panose="02010600040101010101" charset="-122"/>
                <a:cs typeface="Times New Roman" panose="02020603050405020304" pitchFamily="18" charset="0"/>
              </a:rPr>
              <a:t>3</a:t>
            </a:r>
            <a:r>
              <a:rPr lang="zh-CN" altLang="zh-CN" sz="3200" b="1">
                <a:latin typeface="华文中宋" panose="02010600040101010101" charset="-122"/>
                <a:ea typeface="华文中宋" panose="02010600040101010101" charset="-122"/>
                <a:cs typeface="Times New Roman" panose="02020603050405020304" pitchFamily="18" charset="0"/>
              </a:rPr>
              <a:t>．政策失误、人口过快增长、社会两极分化、贪污腐败等问题。</a:t>
            </a:r>
            <a:endParaRPr lang="zh-CN" altLang="zh-CN" sz="3200" b="1">
              <a:latin typeface="华文中宋" panose="02010600040101010101" charset="-122"/>
              <a:ea typeface="华文中宋" panose="02010600040101010101" charset="-122"/>
              <a:cs typeface="Times New Roman" panose="02020603050405020304" pitchFamily="18" charset="0"/>
            </a:endParaRPr>
          </a:p>
        </p:txBody>
      </p:sp>
      <p:pic>
        <p:nvPicPr>
          <p:cNvPr id="40962" name="图片 3"/>
          <p:cNvPicPr>
            <a:picLocks noChangeAspect="1"/>
          </p:cNvPicPr>
          <p:nvPr/>
        </p:nvPicPr>
        <p:blipFill>
          <a:blip r:embed="rId2"/>
          <a:stretch>
            <a:fillRect/>
          </a:stretch>
        </p:blipFill>
        <p:spPr bwMode="auto">
          <a:xfrm>
            <a:off x="130175" y="2282825"/>
            <a:ext cx="3786188" cy="2519363"/>
          </a:xfrm>
          <a:prstGeom prst="rect">
            <a:avLst/>
          </a:prstGeom>
          <a:noFill/>
          <a:ln w="9525">
            <a:noFill/>
            <a:miter lim="800000"/>
          </a:ln>
        </p:spPr>
      </p:pic>
      <p:pic>
        <p:nvPicPr>
          <p:cNvPr id="40963" name="图片 5"/>
          <p:cNvPicPr>
            <a:picLocks noChangeAspect="1"/>
          </p:cNvPicPr>
          <p:nvPr/>
        </p:nvPicPr>
        <p:blipFill>
          <a:blip r:embed="rId3"/>
          <a:stretch>
            <a:fillRect/>
          </a:stretch>
        </p:blipFill>
        <p:spPr bwMode="auto">
          <a:xfrm>
            <a:off x="4037013" y="2282825"/>
            <a:ext cx="3759200" cy="2519363"/>
          </a:xfrm>
          <a:prstGeom prst="rect">
            <a:avLst/>
          </a:prstGeom>
          <a:noFill/>
          <a:ln w="9525">
            <a:noFill/>
            <a:miter lim="800000"/>
          </a:ln>
        </p:spPr>
      </p:pic>
      <p:sp>
        <p:nvSpPr>
          <p:cNvPr id="40964" name="矩形 7"/>
          <p:cNvSpPr>
            <a:spLocks noChangeArrowheads="1"/>
          </p:cNvSpPr>
          <p:nvPr/>
        </p:nvSpPr>
        <p:spPr bwMode="auto">
          <a:xfrm>
            <a:off x="130175" y="4916488"/>
            <a:ext cx="3676650" cy="579437"/>
          </a:xfrm>
          <a:prstGeom prst="rect">
            <a:avLst/>
          </a:prstGeom>
          <a:noFill/>
          <a:ln w="9525">
            <a:noFill/>
            <a:miter lim="800000"/>
          </a:ln>
        </p:spPr>
        <p:txBody>
          <a:bodyPr>
            <a:spAutoFit/>
          </a:bodyPr>
          <a:lstStyle/>
          <a:p>
            <a:pPr algn="ctr"/>
            <a:r>
              <a:rPr lang="zh-CN" altLang="en-US" sz="3200" b="1">
                <a:latin typeface="仿宋" panose="02010609060101010101" pitchFamily="49" charset="-122"/>
                <a:ea typeface="仿宋" panose="02010609060101010101" pitchFamily="49" charset="-122"/>
              </a:rPr>
              <a:t>南亚的火车卖挂票</a:t>
            </a:r>
            <a:endParaRPr lang="zh-CN" altLang="en-US" sz="3200" b="1">
              <a:latin typeface="仿宋" panose="02010609060101010101" pitchFamily="49" charset="-122"/>
              <a:ea typeface="仿宋" panose="02010609060101010101" pitchFamily="49" charset="-122"/>
            </a:endParaRPr>
          </a:p>
        </p:txBody>
      </p:sp>
      <p:sp>
        <p:nvSpPr>
          <p:cNvPr id="40965" name="矩形 8"/>
          <p:cNvSpPr>
            <a:spLocks noChangeArrowheads="1"/>
          </p:cNvSpPr>
          <p:nvPr/>
        </p:nvSpPr>
        <p:spPr bwMode="auto">
          <a:xfrm>
            <a:off x="4078288" y="4916488"/>
            <a:ext cx="3676650" cy="1066800"/>
          </a:xfrm>
          <a:prstGeom prst="rect">
            <a:avLst/>
          </a:prstGeom>
          <a:noFill/>
          <a:ln w="9525">
            <a:noFill/>
            <a:miter lim="800000"/>
          </a:ln>
        </p:spPr>
        <p:txBody>
          <a:bodyPr>
            <a:spAutoFit/>
          </a:bodyPr>
          <a:lstStyle/>
          <a:p>
            <a:pPr algn="ctr"/>
            <a:r>
              <a:rPr lang="zh-CN" altLang="en-US" sz="3200" b="1">
                <a:latin typeface="仿宋" panose="02010609060101010101" pitchFamily="49" charset="-122"/>
                <a:ea typeface="仿宋" panose="02010609060101010101" pitchFamily="49" charset="-122"/>
              </a:rPr>
              <a:t>津巴布韦的货币当手纸卖</a:t>
            </a:r>
            <a:endParaRPr lang="zh-CN" altLang="en-US" sz="3200" b="1">
              <a:latin typeface="仿宋" panose="02010609060101010101" pitchFamily="49" charset="-122"/>
              <a:ea typeface="仿宋" panose="02010609060101010101" pitchFamily="49" charset="-122"/>
            </a:endParaRPr>
          </a:p>
        </p:txBody>
      </p:sp>
      <p:sp>
        <p:nvSpPr>
          <p:cNvPr id="40966" name="矩形 12"/>
          <p:cNvSpPr>
            <a:spLocks noChangeArrowheads="1"/>
          </p:cNvSpPr>
          <p:nvPr/>
        </p:nvSpPr>
        <p:spPr bwMode="auto">
          <a:xfrm>
            <a:off x="7710488" y="4916488"/>
            <a:ext cx="4394200" cy="1800225"/>
          </a:xfrm>
          <a:prstGeom prst="rect">
            <a:avLst/>
          </a:prstGeom>
          <a:noFill/>
          <a:ln w="9525">
            <a:noFill/>
            <a:miter lim="800000"/>
          </a:ln>
        </p:spPr>
        <p:txBody>
          <a:bodyPr>
            <a:spAutoFit/>
          </a:bodyPr>
          <a:lstStyle/>
          <a:p>
            <a:pPr algn="ctr"/>
            <a:r>
              <a:rPr lang="zh-CN" altLang="en-US" sz="2800" b="1">
                <a:latin typeface="仿宋" panose="02010609060101010101" pitchFamily="49" charset="-122"/>
                <a:ea typeface="仿宋" panose="02010609060101010101" pitchFamily="49" charset="-122"/>
              </a:rPr>
              <a:t>菲律宾前总统夫人拥有珠宝</a:t>
            </a:r>
            <a:r>
              <a:rPr lang="en-US" altLang="zh-CN" sz="2800" b="1">
                <a:latin typeface="仿宋" panose="02010609060101010101" pitchFamily="49" charset="-122"/>
                <a:ea typeface="仿宋" panose="02010609060101010101" pitchFamily="49" charset="-122"/>
              </a:rPr>
              <a:t>100</a:t>
            </a:r>
            <a:r>
              <a:rPr lang="zh-CN" altLang="en-US" sz="2800" b="1">
                <a:latin typeface="仿宋" panose="02010609060101010101" pitchFamily="49" charset="-122"/>
                <a:ea typeface="仿宋" panose="02010609060101010101" pitchFamily="49" charset="-122"/>
              </a:rPr>
              <a:t>公斤，</a:t>
            </a:r>
            <a:r>
              <a:rPr lang="en-US" altLang="zh-CN" sz="2800" b="1">
                <a:latin typeface="仿宋" panose="02010609060101010101" pitchFamily="49" charset="-122"/>
                <a:ea typeface="仿宋" panose="02010609060101010101" pitchFamily="49" charset="-122"/>
              </a:rPr>
              <a:t>5000</a:t>
            </a:r>
            <a:r>
              <a:rPr lang="zh-CN" altLang="en-US" sz="2800" b="1">
                <a:latin typeface="仿宋" panose="02010609060101010101" pitchFamily="49" charset="-122"/>
                <a:ea typeface="仿宋" panose="02010609060101010101" pitchFamily="49" charset="-122"/>
              </a:rPr>
              <a:t>条裙子，</a:t>
            </a:r>
            <a:r>
              <a:rPr lang="en-US" altLang="zh-CN" sz="2800" b="1">
                <a:latin typeface="仿宋" panose="02010609060101010101" pitchFamily="49" charset="-122"/>
                <a:ea typeface="仿宋" panose="02010609060101010101" pitchFamily="49" charset="-122"/>
              </a:rPr>
              <a:t>3500</a:t>
            </a:r>
            <a:r>
              <a:rPr lang="zh-CN" altLang="en-US" sz="2800" b="1">
                <a:latin typeface="仿宋" panose="02010609060101010101" pitchFamily="49" charset="-122"/>
                <a:ea typeface="仿宋" panose="02010609060101010101" pitchFamily="49" charset="-122"/>
              </a:rPr>
              <a:t>双鞋子，</a:t>
            </a:r>
            <a:r>
              <a:rPr lang="en-US" altLang="zh-CN" sz="2800" b="1">
                <a:latin typeface="仿宋" panose="02010609060101010101" pitchFamily="49" charset="-122"/>
                <a:ea typeface="仿宋" panose="02010609060101010101" pitchFamily="49" charset="-122"/>
              </a:rPr>
              <a:t>2000</a:t>
            </a:r>
            <a:r>
              <a:rPr lang="zh-CN" altLang="en-US" sz="2800" b="1">
                <a:latin typeface="仿宋" panose="02010609060101010101" pitchFamily="49" charset="-122"/>
                <a:ea typeface="仿宋" panose="02010609060101010101" pitchFamily="49" charset="-122"/>
              </a:rPr>
              <a:t>副手套，</a:t>
            </a:r>
            <a:r>
              <a:rPr lang="en-US" altLang="zh-CN" sz="2800" b="1">
                <a:latin typeface="仿宋" panose="02010609060101010101" pitchFamily="49" charset="-122"/>
                <a:ea typeface="仿宋" panose="02010609060101010101" pitchFamily="49" charset="-122"/>
              </a:rPr>
              <a:t>1700</a:t>
            </a:r>
            <a:r>
              <a:rPr lang="zh-CN" altLang="en-US" sz="2800" b="1">
                <a:latin typeface="仿宋" panose="02010609060101010101" pitchFamily="49" charset="-122"/>
                <a:ea typeface="仿宋" panose="02010609060101010101" pitchFamily="49" charset="-122"/>
              </a:rPr>
              <a:t>个提包，</a:t>
            </a:r>
            <a:endParaRPr lang="zh-CN" altLang="en-US" sz="2800" b="1">
              <a:latin typeface="仿宋" panose="02010609060101010101" pitchFamily="49" charset="-122"/>
              <a:ea typeface="仿宋" panose="02010609060101010101" pitchFamily="49" charset="-122"/>
            </a:endParaRPr>
          </a:p>
        </p:txBody>
      </p:sp>
      <p:pic>
        <p:nvPicPr>
          <p:cNvPr id="40967" name="图片 13"/>
          <p:cNvPicPr>
            <a:picLocks noChangeAspect="1"/>
          </p:cNvPicPr>
          <p:nvPr/>
        </p:nvPicPr>
        <p:blipFill>
          <a:blip r:embed="rId4"/>
          <a:stretch>
            <a:fillRect/>
          </a:stretch>
        </p:blipFill>
        <p:spPr bwMode="auto">
          <a:xfrm>
            <a:off x="7905750" y="2282825"/>
            <a:ext cx="4198938" cy="2519363"/>
          </a:xfrm>
          <a:prstGeom prst="rect">
            <a:avLst/>
          </a:prstGeom>
          <a:noFill/>
          <a:ln w="9525">
            <a:noFill/>
            <a:miter lim="800000"/>
          </a:ln>
        </p:spPr>
      </p:pic>
    </p:spTree>
  </p:cSld>
  <p:clrMapOvr>
    <a:masterClrMapping/>
  </p:clrMapOvr>
  <p:transition/>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5371" name="文本框 15370"/>
          <p:cNvSpPr txBox="1">
            <a:spLocks noChangeArrowheads="1"/>
          </p:cNvSpPr>
          <p:nvPr/>
        </p:nvSpPr>
        <p:spPr bwMode="auto">
          <a:xfrm>
            <a:off x="0" y="5546725"/>
            <a:ext cx="12192000" cy="1311275"/>
          </a:xfrm>
          <a:prstGeom prst="rect">
            <a:avLst/>
          </a:prstGeom>
          <a:noFill/>
          <a:ln w="9525">
            <a:noFill/>
            <a:miter lim="800000"/>
          </a:ln>
        </p:spPr>
        <p:txBody>
          <a:bodyPr>
            <a:spAutoFit/>
          </a:bodyPr>
          <a:lstStyle/>
          <a:p>
            <a:pPr>
              <a:buFont typeface="Arial" panose="020b0604020202020204" pitchFamily="34" charset="0"/>
              <a:buNone/>
            </a:pPr>
            <a:r>
              <a:rPr lang="en-US" altLang="zh-CN" sz="4000" b="1">
                <a:solidFill>
                  <a:srgbClr val="0D0D0D"/>
                </a:solidFill>
                <a:ea typeface="华文新魏" panose="02010800040101010101" charset="-122"/>
                <a:cs typeface="华文新魏" panose="02010800040101010101" charset="-122"/>
              </a:rPr>
              <a:t>    </a:t>
            </a:r>
            <a:r>
              <a:rPr lang="zh-CN" altLang="en-US" sz="4000" b="1">
                <a:solidFill>
                  <a:srgbClr val="0D0D0D"/>
                </a:solidFill>
                <a:ea typeface="华文新魏" panose="02010800040101010101" charset="-122"/>
                <a:cs typeface="华文新魏" panose="02010800040101010101" charset="-122"/>
              </a:rPr>
              <a:t>共同立场：</a:t>
            </a:r>
            <a:r>
              <a:rPr lang="zh-CN" altLang="en-US" sz="4000" b="1">
                <a:solidFill>
                  <a:srgbClr val="C00000"/>
                </a:solidFill>
                <a:ea typeface="华文新魏" panose="02010800040101010101" charset="-122"/>
                <a:cs typeface="华文新魏" panose="02010800040101010101" charset="-122"/>
              </a:rPr>
              <a:t>加强合作，反对霸权主义，推动建立公正合理的国际政治经济新秩序。</a:t>
            </a:r>
            <a:endParaRPr lang="zh-CN" altLang="en-US" sz="4000" b="1">
              <a:solidFill>
                <a:srgbClr val="C00000"/>
              </a:solidFill>
              <a:ea typeface="华文新魏" panose="02010800040101010101" charset="-122"/>
              <a:cs typeface="华文新魏" panose="02010800040101010101" charset="-122"/>
            </a:endParaRPr>
          </a:p>
        </p:txBody>
      </p:sp>
      <p:sp>
        <p:nvSpPr>
          <p:cNvPr id="43010" name="文本框 12291"/>
          <p:cNvSpPr txBox="1">
            <a:spLocks noChangeArrowheads="1"/>
          </p:cNvSpPr>
          <p:nvPr/>
        </p:nvSpPr>
        <p:spPr bwMode="auto">
          <a:xfrm>
            <a:off x="280988" y="2395538"/>
            <a:ext cx="11471275" cy="2774950"/>
          </a:xfrm>
          <a:prstGeom prst="rect">
            <a:avLst/>
          </a:prstGeom>
          <a:noFill/>
          <a:ln w="9525">
            <a:noFill/>
            <a:miter lim="800000"/>
          </a:ln>
        </p:spPr>
        <p:txBody>
          <a:bodyPr>
            <a:spAutoFit/>
          </a:bodyPr>
          <a:lstStyle/>
          <a:p>
            <a:pPr>
              <a:spcBef>
                <a:spcPct val="50000"/>
              </a:spcBef>
              <a:buClr>
                <a:schemeClr val="bg1"/>
              </a:buClr>
              <a:buFont typeface="Arial" panose="020b0604020202020204" pitchFamily="34" charset="0"/>
              <a:buNone/>
            </a:pPr>
            <a:r>
              <a:rPr lang="zh-CN" altLang="en-US" sz="3200" b="1">
                <a:solidFill>
                  <a:srgbClr val="FF0000"/>
                </a:solidFill>
                <a:latin typeface="Times New Roman" panose="02020603050405020304" pitchFamily="18" charset="0"/>
              </a:rPr>
              <a:t>（</a:t>
            </a:r>
            <a:r>
              <a:rPr lang="en-US" altLang="zh-CN" sz="3200" b="1">
                <a:solidFill>
                  <a:srgbClr val="FF0000"/>
                </a:solidFill>
                <a:latin typeface="Times New Roman" panose="02020603050405020304" pitchFamily="18" charset="0"/>
              </a:rPr>
              <a:t>1</a:t>
            </a:r>
            <a:r>
              <a:rPr lang="zh-CN" altLang="en-US" sz="3200" b="1">
                <a:solidFill>
                  <a:srgbClr val="FF0000"/>
                </a:solidFill>
                <a:latin typeface="Times New Roman" panose="02020603050405020304" pitchFamily="18" charset="0"/>
              </a:rPr>
              <a:t>）万隆会议（亚非会议）</a:t>
            </a:r>
            <a:r>
              <a:rPr lang="en-US" altLang="zh-CN" sz="3200" b="1">
                <a:solidFill>
                  <a:srgbClr val="FF0000"/>
                </a:solidFill>
                <a:latin typeface="Times New Roman" panose="02020603050405020304" pitchFamily="18" charset="0"/>
              </a:rPr>
              <a:t>1955</a:t>
            </a:r>
            <a:r>
              <a:rPr lang="zh-CN" altLang="en-US" sz="3200" b="1">
                <a:solidFill>
                  <a:srgbClr val="FF0000"/>
                </a:solidFill>
                <a:latin typeface="Times New Roman" panose="02020603050405020304" pitchFamily="18" charset="0"/>
              </a:rPr>
              <a:t>年</a:t>
            </a:r>
            <a:endParaRPr lang="zh-CN" altLang="en-US" sz="3200" b="1">
              <a:solidFill>
                <a:srgbClr val="FF0000"/>
              </a:solidFill>
              <a:latin typeface="Times New Roman" panose="02020603050405020304" pitchFamily="18" charset="0"/>
            </a:endParaRPr>
          </a:p>
          <a:p>
            <a:pPr>
              <a:spcBef>
                <a:spcPct val="50000"/>
              </a:spcBef>
              <a:buClr>
                <a:schemeClr val="bg1"/>
              </a:buClr>
              <a:buFont typeface="Arial" panose="020b0604020202020204" pitchFamily="34" charset="0"/>
              <a:buNone/>
            </a:pPr>
            <a:r>
              <a:rPr lang="zh-CN" altLang="en-US" sz="3200" b="1">
                <a:solidFill>
                  <a:srgbClr val="FF0000"/>
                </a:solidFill>
                <a:latin typeface="Times New Roman" panose="02020603050405020304" pitchFamily="18" charset="0"/>
              </a:rPr>
              <a:t>（</a:t>
            </a:r>
            <a:r>
              <a:rPr lang="en-US" altLang="zh-CN" sz="3200" b="1">
                <a:solidFill>
                  <a:srgbClr val="FF0000"/>
                </a:solidFill>
                <a:latin typeface="Times New Roman" panose="02020603050405020304" pitchFamily="18" charset="0"/>
              </a:rPr>
              <a:t>2</a:t>
            </a:r>
            <a:r>
              <a:rPr lang="zh-CN" altLang="en-US" sz="3200" b="1">
                <a:solidFill>
                  <a:srgbClr val="FF0000"/>
                </a:solidFill>
                <a:latin typeface="Times New Roman" panose="02020603050405020304" pitchFamily="18" charset="0"/>
              </a:rPr>
              <a:t>）不结盟运动  </a:t>
            </a:r>
            <a:r>
              <a:rPr lang="en-US" altLang="zh-CN" sz="3200" b="1">
                <a:solidFill>
                  <a:srgbClr val="FF0000"/>
                </a:solidFill>
                <a:latin typeface="Times New Roman" panose="02020603050405020304" pitchFamily="18" charset="0"/>
              </a:rPr>
              <a:t>1961</a:t>
            </a:r>
            <a:r>
              <a:rPr lang="zh-CN" altLang="en-US" sz="3200" b="1">
                <a:solidFill>
                  <a:srgbClr val="FF0000"/>
                </a:solidFill>
                <a:latin typeface="Times New Roman" panose="02020603050405020304" pitchFamily="18" charset="0"/>
              </a:rPr>
              <a:t>年</a:t>
            </a:r>
            <a:endParaRPr lang="zh-CN" altLang="en-US" sz="3200" b="1">
              <a:solidFill>
                <a:srgbClr val="FF0000"/>
              </a:solidFill>
              <a:latin typeface="Times New Roman" panose="02020603050405020304" pitchFamily="18" charset="0"/>
            </a:endParaRPr>
          </a:p>
          <a:p>
            <a:pPr>
              <a:spcBef>
                <a:spcPct val="50000"/>
              </a:spcBef>
              <a:buClr>
                <a:schemeClr val="bg1"/>
              </a:buClr>
              <a:buFont typeface="Arial" panose="020b0604020202020204" pitchFamily="34" charset="0"/>
              <a:buNone/>
            </a:pPr>
            <a:r>
              <a:rPr lang="zh-CN" altLang="en-US" sz="3200" b="1">
                <a:solidFill>
                  <a:srgbClr val="FF0000"/>
                </a:solidFill>
                <a:latin typeface="Times New Roman" panose="02020603050405020304" pitchFamily="18" charset="0"/>
              </a:rPr>
              <a:t>（</a:t>
            </a:r>
            <a:r>
              <a:rPr lang="en-US" altLang="zh-CN" sz="3200" b="1">
                <a:solidFill>
                  <a:srgbClr val="FF0000"/>
                </a:solidFill>
                <a:latin typeface="Times New Roman" panose="02020603050405020304" pitchFamily="18" charset="0"/>
              </a:rPr>
              <a:t>3</a:t>
            </a:r>
            <a:r>
              <a:rPr lang="zh-CN" altLang="en-US" sz="3200" b="1">
                <a:solidFill>
                  <a:srgbClr val="FF0000"/>
                </a:solidFill>
                <a:latin typeface="Times New Roman" panose="02020603050405020304" pitchFamily="18" charset="0"/>
              </a:rPr>
              <a:t>）</a:t>
            </a:r>
            <a:r>
              <a:rPr lang="en-US" altLang="zh-CN" sz="3200" b="1">
                <a:solidFill>
                  <a:srgbClr val="FF0000"/>
                </a:solidFill>
                <a:latin typeface="Times New Roman" panose="02020603050405020304" pitchFamily="18" charset="0"/>
              </a:rPr>
              <a:t>77</a:t>
            </a:r>
            <a:r>
              <a:rPr lang="zh-CN" altLang="en-US" sz="3200" b="1">
                <a:solidFill>
                  <a:srgbClr val="FF0000"/>
                </a:solidFill>
                <a:latin typeface="Times New Roman" panose="02020603050405020304" pitchFamily="18" charset="0"/>
              </a:rPr>
              <a:t>国集团  </a:t>
            </a:r>
            <a:r>
              <a:rPr lang="en-US" altLang="zh-CN" sz="3200" b="1">
                <a:solidFill>
                  <a:srgbClr val="FF0000"/>
                </a:solidFill>
                <a:latin typeface="Times New Roman" panose="02020603050405020304" pitchFamily="18" charset="0"/>
              </a:rPr>
              <a:t>1964</a:t>
            </a:r>
            <a:r>
              <a:rPr lang="zh-CN" altLang="en-US" sz="3200" b="1">
                <a:solidFill>
                  <a:srgbClr val="FF0000"/>
                </a:solidFill>
                <a:latin typeface="Times New Roman" panose="02020603050405020304" pitchFamily="18" charset="0"/>
              </a:rPr>
              <a:t>年</a:t>
            </a:r>
            <a:endParaRPr lang="zh-CN" altLang="en-US" sz="3200" b="1">
              <a:solidFill>
                <a:srgbClr val="FF0000"/>
              </a:solidFill>
              <a:latin typeface="Times New Roman" panose="02020603050405020304" pitchFamily="18" charset="0"/>
            </a:endParaRPr>
          </a:p>
          <a:p>
            <a:pPr>
              <a:spcBef>
                <a:spcPct val="50000"/>
              </a:spcBef>
              <a:buClr>
                <a:schemeClr val="bg1"/>
              </a:buClr>
              <a:buFont typeface="Arial" panose="020b0604020202020204" pitchFamily="34" charset="0"/>
              <a:buNone/>
            </a:pPr>
            <a:r>
              <a:rPr lang="zh-CN" altLang="en-US" sz="3200" b="1">
                <a:solidFill>
                  <a:srgbClr val="FF0000"/>
                </a:solidFill>
                <a:latin typeface="Times New Roman" panose="02020603050405020304" pitchFamily="18" charset="0"/>
              </a:rPr>
              <a:t>（</a:t>
            </a:r>
            <a:r>
              <a:rPr lang="en-US" altLang="zh-CN" sz="3200" b="1">
                <a:solidFill>
                  <a:srgbClr val="FF0000"/>
                </a:solidFill>
                <a:latin typeface="Times New Roman" panose="02020603050405020304" pitchFamily="18" charset="0"/>
              </a:rPr>
              <a:t>4</a:t>
            </a:r>
            <a:r>
              <a:rPr lang="zh-CN" altLang="en-US" sz="3200" b="1">
                <a:solidFill>
                  <a:srgbClr val="FF0000"/>
                </a:solidFill>
                <a:latin typeface="Times New Roman" panose="02020603050405020304" pitchFamily="18" charset="0"/>
              </a:rPr>
              <a:t>）推动南南合作 （发展中国家间的合作）</a:t>
            </a:r>
            <a:endParaRPr lang="zh-CN" altLang="en-US" sz="3200" b="1">
              <a:solidFill>
                <a:srgbClr val="FF0000"/>
              </a:solidFill>
              <a:latin typeface="Times New Roman" panose="02020603050405020304" pitchFamily="18" charset="0"/>
            </a:endParaRPr>
          </a:p>
        </p:txBody>
      </p:sp>
      <p:sp>
        <p:nvSpPr>
          <p:cNvPr id="43011" name="文本框 9229"/>
          <p:cNvSpPr txBox="1">
            <a:spLocks noChangeArrowheads="1"/>
          </p:cNvSpPr>
          <p:nvPr/>
        </p:nvSpPr>
        <p:spPr bwMode="auto">
          <a:xfrm>
            <a:off x="228600" y="1414463"/>
            <a:ext cx="8229600" cy="701675"/>
          </a:xfrm>
          <a:prstGeom prst="rect">
            <a:avLst/>
          </a:prstGeom>
          <a:solidFill>
            <a:srgbClr val="0033CC"/>
          </a:solidFill>
          <a:ln w="9525">
            <a:noFill/>
            <a:miter lim="800000"/>
          </a:ln>
        </p:spPr>
        <p:txBody>
          <a:bodyPr>
            <a:spAutoFit/>
          </a:bodyPr>
          <a:lstStyle/>
          <a:p>
            <a:pPr>
              <a:spcBef>
                <a:spcPct val="50000"/>
              </a:spcBef>
              <a:buClr>
                <a:schemeClr val="bg1"/>
              </a:buClr>
              <a:buFont typeface="Arial" panose="020b0604020202020204" pitchFamily="34" charset="0"/>
              <a:buNone/>
            </a:pPr>
            <a:r>
              <a:rPr lang="zh-CN" altLang="en-US" sz="4000" b="1">
                <a:solidFill>
                  <a:srgbClr val="FFFF00"/>
                </a:solidFill>
                <a:latin typeface="Times New Roman" panose="02020603050405020304" pitchFamily="18" charset="0"/>
              </a:rPr>
              <a:t>第三世界国家应加强合作与交流</a:t>
            </a:r>
            <a:endParaRPr lang="zh-CN" altLang="en-US" sz="4000" b="1">
              <a:solidFill>
                <a:srgbClr val="FFFF00"/>
              </a:solidFill>
              <a:latin typeface="Times New Roman" panose="02020603050405020304" pitchFamily="18" charset="0"/>
            </a:endParaRPr>
          </a:p>
        </p:txBody>
      </p:sp>
      <p:sp>
        <p:nvSpPr>
          <p:cNvPr id="69637" name="Text Box 5"/>
          <p:cNvSpPr txBox="1">
            <a:spLocks noChangeArrowheads="1"/>
          </p:cNvSpPr>
          <p:nvPr/>
        </p:nvSpPr>
        <p:spPr bwMode="auto">
          <a:xfrm>
            <a:off x="0" y="238125"/>
            <a:ext cx="10747375" cy="1408113"/>
          </a:xfrm>
          <a:prstGeom prst="rect">
            <a:avLst/>
          </a:prstGeom>
          <a:noFill/>
          <a:ln w="9525">
            <a:noFill/>
            <a:miter lim="800000"/>
          </a:ln>
          <a:effectLst/>
        </p:spPr>
        <p:txBody>
          <a:bodyPr>
            <a:spAutoFit/>
          </a:bodyPr>
          <a:lstStyle/>
          <a:p>
            <a:pPr>
              <a:lnSpc>
                <a:spcPts val="4000"/>
              </a:lnSpc>
              <a:spcBef>
                <a:spcPts val="1200"/>
              </a:spcBef>
              <a:spcAft>
                <a:spcPts val="600"/>
              </a:spcAft>
              <a:defRPr/>
            </a:pPr>
            <a:r>
              <a:rPr lang="zh-CN" altLang="en-US" sz="4000" b="1">
                <a:solidFill>
                  <a:srgbClr val="FF3300"/>
                </a:solidFill>
                <a:effectLst>
                  <a:outerShdw blurRad="38100" dist="38100" dir="2700000" algn="tl">
                    <a:srgbClr val="C0C0C0"/>
                  </a:outerShdw>
                </a:effectLst>
                <a:latin typeface="黑体" panose="02010609060101010101" pitchFamily="49" charset="-122"/>
                <a:ea typeface="黑体" panose="02010609060101010101" pitchFamily="49" charset="-122"/>
              </a:rPr>
              <a:t>第三世界国家面临严重挑战的应对策略</a:t>
            </a:r>
            <a:endParaRPr lang="en-US" altLang="zh-CN" sz="4000" b="1">
              <a:solidFill>
                <a:srgbClr val="FF3300"/>
              </a:solidFill>
              <a:effectLst>
                <a:outerShdw blurRad="38100" dist="38100" dir="2700000" algn="tl">
                  <a:srgbClr val="C0C0C0"/>
                </a:outerShdw>
              </a:effectLst>
              <a:latin typeface="黑体" panose="02010609060101010101" pitchFamily="49" charset="-122"/>
              <a:ea typeface="黑体" panose="02010609060101010101" pitchFamily="49" charset="-122"/>
            </a:endParaRPr>
          </a:p>
          <a:p>
            <a:pPr>
              <a:spcBef>
                <a:spcPct val="50000"/>
              </a:spcBef>
              <a:defRPr/>
            </a:pPr>
            <a:r>
              <a:rPr lang="zh-CN" altLang="en-US" sz="3200">
                <a:latin typeface="黑体" panose="02010609060101010101" pitchFamily="49" charset="-122"/>
                <a:ea typeface="黑体" panose="02010609060101010101" pitchFamily="49" charset="-122"/>
              </a:rPr>
              <a:t>                                                  </a:t>
            </a:r>
            <a:endParaRPr lang="zh-CN" altLang="en-US" sz="3200">
              <a:latin typeface="黑体" panose="02010609060101010101" pitchFamily="49" charset="-122"/>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15371"/>
                                        </p:tgtEl>
                                        <p:attrNameLst>
                                          <p:attrName>style.visibility</p:attrName>
                                        </p:attrNameLst>
                                      </p:cBhvr>
                                      <p:to>
                                        <p:strVal val="visible"/>
                                      </p:to>
                                    </p:set>
                                    <p:animEffect transition="in" filter="box(in)">
                                      <p:cBhvr>
                                        <p:cTn id="7" dur="500"/>
                                        <p:tgtEl>
                                          <p:spTgt spid="153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71" grpId="0"/>
    </p:bldLst>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5371" name="文本框 15370"/>
          <p:cNvSpPr txBox="1">
            <a:spLocks noChangeArrowheads="1"/>
          </p:cNvSpPr>
          <p:nvPr/>
        </p:nvSpPr>
        <p:spPr bwMode="auto">
          <a:xfrm>
            <a:off x="0" y="234950"/>
            <a:ext cx="11844338" cy="2530475"/>
          </a:xfrm>
          <a:prstGeom prst="rect">
            <a:avLst/>
          </a:prstGeom>
          <a:noFill/>
          <a:ln w="9525">
            <a:noFill/>
            <a:miter lim="800000"/>
          </a:ln>
        </p:spPr>
        <p:txBody>
          <a:bodyPr>
            <a:spAutoFit/>
          </a:bodyPr>
          <a:lstStyle/>
          <a:p>
            <a:pPr>
              <a:buFont typeface="Arial" panose="020b0604020202020204" pitchFamily="34" charset="0"/>
              <a:buNone/>
            </a:pPr>
            <a:r>
              <a:rPr lang="en-US" altLang="zh-CN" sz="4000" b="1">
                <a:solidFill>
                  <a:srgbClr val="0D0D0D"/>
                </a:solidFill>
                <a:ea typeface="华文新魏" panose="02010800040101010101" charset="-122"/>
                <a:cs typeface="华文新魏" panose="02010800040101010101" charset="-122"/>
              </a:rPr>
              <a:t>       </a:t>
            </a:r>
            <a:r>
              <a:rPr lang="zh-CN" altLang="en-US" sz="4000" b="1">
                <a:solidFill>
                  <a:srgbClr val="0D0D0D"/>
                </a:solidFill>
                <a:ea typeface="华文新魏" panose="02010800040101010101" charset="-122"/>
                <a:cs typeface="华文新魏" panose="02010800040101010101" charset="-122"/>
              </a:rPr>
              <a:t>国际政治经济新秩序：</a:t>
            </a:r>
            <a:endParaRPr lang="zh-CN" altLang="en-US" sz="4000" b="1">
              <a:solidFill>
                <a:srgbClr val="0D0D0D"/>
              </a:solidFill>
              <a:ea typeface="华文新魏" panose="02010800040101010101" charset="-122"/>
              <a:cs typeface="华文新魏" panose="02010800040101010101" charset="-122"/>
            </a:endParaRPr>
          </a:p>
          <a:p>
            <a:pPr>
              <a:buFont typeface="Arial" panose="020b0604020202020204" pitchFamily="34" charset="0"/>
              <a:buNone/>
            </a:pPr>
            <a:r>
              <a:rPr lang="zh-CN" altLang="en-US" sz="4000" b="1">
                <a:solidFill>
                  <a:srgbClr val="FF0000"/>
                </a:solidFill>
                <a:ea typeface="华文新魏" panose="02010800040101010101" charset="-122"/>
                <a:cs typeface="华文新魏" panose="02010800040101010101" charset="-122"/>
              </a:rPr>
              <a:t>和平、平等、尊重、协商、合作、共赢。</a:t>
            </a:r>
            <a:endParaRPr lang="zh-CN" altLang="en-US" sz="4000" b="1">
              <a:solidFill>
                <a:srgbClr val="0D0D0D"/>
              </a:solidFill>
              <a:ea typeface="华文新魏" panose="02010800040101010101" charset="-122"/>
              <a:cs typeface="华文新魏" panose="02010800040101010101" charset="-122"/>
            </a:endParaRPr>
          </a:p>
          <a:p>
            <a:pPr>
              <a:buFont typeface="Arial" panose="020b0604020202020204" pitchFamily="34" charset="0"/>
              <a:buNone/>
            </a:pPr>
            <a:r>
              <a:rPr lang="zh-CN" altLang="en-US" sz="4000" b="1">
                <a:solidFill>
                  <a:srgbClr val="0D0D0D"/>
                </a:solidFill>
                <a:ea typeface="华文新魏" panose="02010800040101010101" charset="-122"/>
                <a:cs typeface="华文新魏" panose="02010800040101010101" charset="-122"/>
              </a:rPr>
              <a:t>       </a:t>
            </a:r>
            <a:endParaRPr lang="zh-CN" altLang="en-US" sz="4000" b="1">
              <a:solidFill>
                <a:srgbClr val="0D0D0D"/>
              </a:solidFill>
              <a:ea typeface="华文新魏" panose="02010800040101010101" charset="-122"/>
              <a:cs typeface="华文新魏" panose="02010800040101010101" charset="-122"/>
            </a:endParaRPr>
          </a:p>
          <a:p>
            <a:pPr>
              <a:buFont typeface="Arial" panose="020b0604020202020204" pitchFamily="34" charset="0"/>
              <a:buNone/>
            </a:pPr>
            <a:endParaRPr lang="zh-CN" altLang="en-US" sz="4000" b="1">
              <a:solidFill>
                <a:srgbClr val="0D0D0D"/>
              </a:solidFill>
              <a:ea typeface="华文新魏" panose="02010800040101010101" charset="-122"/>
              <a:cs typeface="华文新魏" panose="02010800040101010101" charset="-122"/>
            </a:endParaRPr>
          </a:p>
        </p:txBody>
      </p:sp>
      <p:sp>
        <p:nvSpPr>
          <p:cNvPr id="44036" name="Text Box 4"/>
          <p:cNvSpPr txBox="1">
            <a:spLocks noChangeArrowheads="1"/>
          </p:cNvSpPr>
          <p:nvPr/>
        </p:nvSpPr>
        <p:spPr bwMode="auto">
          <a:xfrm>
            <a:off x="0" y="2860675"/>
            <a:ext cx="11849100" cy="3749675"/>
          </a:xfrm>
          <a:prstGeom prst="rect">
            <a:avLst/>
          </a:prstGeom>
          <a:noFill/>
          <a:ln w="9525">
            <a:noFill/>
            <a:miter lim="800000"/>
          </a:ln>
          <a:effectLst/>
        </p:spPr>
        <p:txBody>
          <a:bodyPr>
            <a:spAutoFit/>
          </a:bodyPr>
          <a:lstStyle/>
          <a:p>
            <a:pPr defTabSz="914400"/>
            <a:r>
              <a:rPr lang="zh-CN" altLang="en-US" sz="4000" b="1">
                <a:solidFill>
                  <a:srgbClr val="0D0D0D"/>
                </a:solidFill>
              </a:rPr>
              <a:t>中国智慧 中国方案：</a:t>
            </a:r>
            <a:endParaRPr lang="zh-CN" altLang="en-US" sz="4000" b="1">
              <a:solidFill>
                <a:srgbClr val="0D0D0D"/>
              </a:solidFill>
            </a:endParaRPr>
          </a:p>
          <a:p>
            <a:pPr defTabSz="914400"/>
            <a:r>
              <a:rPr lang="zh-CN" altLang="en-US" sz="4000" b="1">
                <a:solidFill>
                  <a:srgbClr val="0D0D0D"/>
                </a:solidFill>
              </a:rPr>
              <a:t>      </a:t>
            </a:r>
            <a:r>
              <a:rPr lang="zh-CN" altLang="en-US" sz="4000" b="1">
                <a:solidFill>
                  <a:srgbClr val="FF0000"/>
                </a:solidFill>
              </a:rPr>
              <a:t>构建人类命运共同体</a:t>
            </a:r>
            <a:endParaRPr lang="zh-CN" altLang="en-US" sz="4000" b="1">
              <a:solidFill>
                <a:srgbClr val="0D0D0D"/>
              </a:solidFill>
            </a:endParaRPr>
          </a:p>
          <a:p>
            <a:pPr defTabSz="914400"/>
            <a:r>
              <a:rPr lang="zh-CN" altLang="en-US" sz="4000" b="1">
                <a:solidFill>
                  <a:srgbClr val="0D0D0D"/>
                </a:solidFill>
              </a:rPr>
              <a:t>      即构建相互依存的</a:t>
            </a:r>
            <a:r>
              <a:rPr lang="zh-CN" altLang="en-US" sz="4000" b="1">
                <a:solidFill>
                  <a:srgbClr val="0070C0"/>
                </a:solidFill>
              </a:rPr>
              <a:t>国际权力观</a:t>
            </a:r>
            <a:r>
              <a:rPr lang="zh-CN" altLang="en-US" sz="4000" b="1">
                <a:solidFill>
                  <a:srgbClr val="0D0D0D"/>
                </a:solidFill>
              </a:rPr>
              <a:t>；</a:t>
            </a:r>
            <a:endParaRPr lang="zh-CN" altLang="en-US" sz="4000" b="1">
              <a:solidFill>
                <a:srgbClr val="0D0D0D"/>
              </a:solidFill>
            </a:endParaRPr>
          </a:p>
          <a:p>
            <a:pPr defTabSz="914400"/>
            <a:r>
              <a:rPr lang="zh-CN" altLang="en-US" sz="4000" b="1">
                <a:solidFill>
                  <a:srgbClr val="0D0D0D"/>
                </a:solidFill>
              </a:rPr>
              <a:t>         构建相互依存的</a:t>
            </a:r>
            <a:r>
              <a:rPr lang="zh-CN" altLang="en-US" sz="4000" b="1">
                <a:solidFill>
                  <a:srgbClr val="0070C0"/>
                </a:solidFill>
              </a:rPr>
              <a:t>共同利益观</a:t>
            </a:r>
            <a:r>
              <a:rPr lang="zh-CN" altLang="en-US" sz="4000" b="1">
                <a:solidFill>
                  <a:srgbClr val="0D0D0D"/>
                </a:solidFill>
              </a:rPr>
              <a:t>；</a:t>
            </a:r>
            <a:endParaRPr lang="zh-CN" altLang="en-US" sz="4000" b="1">
              <a:solidFill>
                <a:srgbClr val="0D0D0D"/>
              </a:solidFill>
            </a:endParaRPr>
          </a:p>
          <a:p>
            <a:pPr defTabSz="914400"/>
            <a:r>
              <a:rPr lang="zh-CN" altLang="en-US" sz="4000" b="1">
                <a:solidFill>
                  <a:srgbClr val="0D0D0D"/>
                </a:solidFill>
              </a:rPr>
              <a:t>         构建相互依存的</a:t>
            </a:r>
            <a:r>
              <a:rPr lang="zh-CN" altLang="en-US" sz="4000" b="1">
                <a:solidFill>
                  <a:srgbClr val="0070C0"/>
                </a:solidFill>
              </a:rPr>
              <a:t>可持续发展观</a:t>
            </a:r>
            <a:r>
              <a:rPr lang="zh-CN" altLang="en-US" sz="4000" b="1">
                <a:solidFill>
                  <a:srgbClr val="0D0D0D"/>
                </a:solidFill>
              </a:rPr>
              <a:t>；</a:t>
            </a:r>
            <a:endParaRPr lang="zh-CN" altLang="en-US" sz="4000" b="1">
              <a:solidFill>
                <a:srgbClr val="0D0D0D"/>
              </a:solidFill>
            </a:endParaRPr>
          </a:p>
          <a:p>
            <a:pPr defTabSz="914400"/>
            <a:r>
              <a:rPr lang="zh-CN" altLang="en-US" sz="4000" b="1">
                <a:solidFill>
                  <a:srgbClr val="0D0D0D"/>
                </a:solidFill>
              </a:rPr>
              <a:t>         构建相互依存的</a:t>
            </a:r>
            <a:r>
              <a:rPr lang="zh-CN" altLang="en-US" sz="4000" b="1">
                <a:solidFill>
                  <a:srgbClr val="0070C0"/>
                </a:solidFill>
              </a:rPr>
              <a:t>全球治理观</a:t>
            </a:r>
            <a:r>
              <a:rPr lang="en-US" altLang="zh-CN" sz="4000" b="1">
                <a:solidFill>
                  <a:srgbClr val="0070C0"/>
                </a:solidFill>
              </a:rPr>
              <a:t>.</a:t>
            </a:r>
            <a:endParaRPr lang="en-US" altLang="zh-CN" sz="4000" b="1">
              <a:solidFill>
                <a:srgbClr val="0070C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15371"/>
                                        </p:tgtEl>
                                        <p:attrNameLst>
                                          <p:attrName>style.visibility</p:attrName>
                                        </p:attrNameLst>
                                      </p:cBhvr>
                                      <p:to>
                                        <p:strVal val="visible"/>
                                      </p:to>
                                    </p:set>
                                    <p:animEffect transition="in" filter="box(in)">
                                      <p:cBhvr>
                                        <p:cTn id="7" dur="500"/>
                                        <p:tgtEl>
                                          <p:spTgt spid="15371"/>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4036"/>
                                        </p:tgtEl>
                                        <p:attrNameLst>
                                          <p:attrName>style.visibility</p:attrName>
                                        </p:attrNameLst>
                                      </p:cBhvr>
                                      <p:to>
                                        <p:strVal val="visible"/>
                                      </p:to>
                                    </p:set>
                                    <p:anim calcmode="lin" valueType="num">
                                      <p:cBhvr additive="base">
                                        <p:cTn id="12" dur="500" fill="hold"/>
                                        <p:tgtEl>
                                          <p:spTgt spid="44036"/>
                                        </p:tgtEl>
                                        <p:attrNameLst>
                                          <p:attrName>ppt_x</p:attrName>
                                        </p:attrNameLst>
                                      </p:cBhvr>
                                      <p:tavLst>
                                        <p:tav tm="0">
                                          <p:val>
                                            <p:strVal val="#ppt_x"/>
                                          </p:val>
                                        </p:tav>
                                        <p:tav tm="100000">
                                          <p:val>
                                            <p:strVal val="#ppt_x"/>
                                          </p:val>
                                        </p:tav>
                                      </p:tavLst>
                                    </p:anim>
                                    <p:anim calcmode="lin" valueType="num">
                                      <p:cBhvr additive="base">
                                        <p:cTn id="13" dur="500" fill="hold"/>
                                        <p:tgtEl>
                                          <p:spTgt spid="4403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71" grpId="0"/>
      <p:bldP spid="44036" grpId="0"/>
    </p:bldLst>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75778" name="Rectangle 2"/>
          <p:cNvSpPr>
            <a:spLocks noGrp="1"/>
          </p:cNvSpPr>
          <p:nvPr>
            <p:ph type="title"/>
          </p:nvPr>
        </p:nvSpPr>
        <p:spPr bwMode="auto">
          <a:xfrm>
            <a:off x="0" y="1484313"/>
            <a:ext cx="6140450" cy="2152650"/>
          </a:xfrm>
          <a:noFill/>
          <a:ln w="9525">
            <a:noFill/>
          </a:ln>
        </p:spPr>
        <p:txBody>
          <a:bodyPr wrap="square" numCol="1" anchorCtr="0" compatLnSpc="1"/>
          <a:lstStyle/>
          <a:p>
            <a:pPr algn="l">
              <a:defRPr/>
            </a:pPr>
            <a:r>
              <a:rPr lang="zh-CN" altLang="en-US" sz="4000" b="1" cap="none" smtClean="0">
                <a:solidFill>
                  <a:srgbClr val="000000"/>
                </a:solidFill>
                <a:ea typeface="黑体" panose="02010609060101010101" pitchFamily="49" charset="-122"/>
              </a:rPr>
              <a:t>一、</a:t>
            </a:r>
            <a:r>
              <a:rPr lang="zh-CN" altLang="zh-CN" sz="4000" b="1" cap="none" smtClean="0">
                <a:solidFill>
                  <a:srgbClr val="000000"/>
                </a:solidFill>
                <a:ea typeface="黑体" panose="02010609060101010101" pitchFamily="49" charset="-122"/>
              </a:rPr>
              <a:t>世界殖民体系的</a:t>
            </a:r>
            <a:r>
              <a:rPr lang="zh-CN" altLang="en-US" sz="4000" b="1" cap="none" smtClean="0">
                <a:solidFill>
                  <a:srgbClr val="000000"/>
                </a:solidFill>
                <a:ea typeface="黑体" panose="02010609060101010101" pitchFamily="49" charset="-122"/>
              </a:rPr>
              <a:t>瓦解</a:t>
            </a:r>
            <a:br>
              <a:rPr lang="en-US" altLang="zh-CN" sz="4000" b="1" cap="none" smtClean="0">
                <a:solidFill>
                  <a:srgbClr val="000000"/>
                </a:solidFill>
                <a:ea typeface="黑体" panose="02010609060101010101" pitchFamily="49" charset="-122"/>
              </a:rPr>
            </a:br>
            <a:endParaRPr lang="zh-CN" altLang="en-US" sz="4000" b="1" cap="none" smtClean="0">
              <a:solidFill>
                <a:srgbClr val="000000"/>
              </a:solidFill>
              <a:ea typeface="黑体" panose="02010609060101010101" pitchFamily="49" charset="-122"/>
            </a:endParaRPr>
          </a:p>
        </p:txBody>
      </p:sp>
      <p:sp>
        <p:nvSpPr>
          <p:cNvPr id="45058" name="Rectangle 4"/>
          <p:cNvSpPr>
            <a:spLocks noChangeArrowheads="1"/>
          </p:cNvSpPr>
          <p:nvPr/>
        </p:nvSpPr>
        <p:spPr bwMode="auto">
          <a:xfrm>
            <a:off x="5113338" y="590550"/>
            <a:ext cx="7407275" cy="2782888"/>
          </a:xfrm>
          <a:prstGeom prst="rect">
            <a:avLst/>
          </a:prstGeom>
          <a:noFill/>
          <a:ln w="9525">
            <a:solidFill>
              <a:schemeClr val="accent1"/>
            </a:solidFill>
            <a:miter lim="800000"/>
          </a:ln>
        </p:spPr>
        <p:txBody>
          <a:bodyPr anchor="ctr">
            <a:spAutoFit/>
          </a:bodyPr>
          <a:lstStyle/>
          <a:p>
            <a:r>
              <a:rPr lang="zh-CN" altLang="en-US" sz="3200" b="1">
                <a:ea typeface="黑体" panose="02010609060101010101" pitchFamily="49" charset="-122"/>
              </a:rPr>
              <a:t>（一）二战后民族解放运动高涨的原因</a:t>
            </a:r>
            <a:endParaRPr lang="zh-CN" altLang="en-US" sz="3200" b="1">
              <a:ea typeface="黑体" panose="02010609060101010101" pitchFamily="49" charset="-122"/>
            </a:endParaRPr>
          </a:p>
          <a:p>
            <a:endParaRPr lang="zh-CN" altLang="en-US" sz="3200" b="1">
              <a:ea typeface="黑体" panose="02010609060101010101" pitchFamily="49" charset="-122"/>
            </a:endParaRPr>
          </a:p>
          <a:p>
            <a:pPr>
              <a:lnSpc>
                <a:spcPct val="150000"/>
              </a:lnSpc>
              <a:buFont typeface="Arial" panose="020b0604020202020204" pitchFamily="34" charset="0"/>
              <a:buNone/>
            </a:pPr>
            <a:r>
              <a:rPr lang="zh-CN" altLang="en-US" sz="3200" b="1">
                <a:ea typeface="黑体" panose="02010609060101010101" pitchFamily="49" charset="-122"/>
                <a:sym typeface="宋体" panose="02010600030101010101" pitchFamily="2" charset="-122"/>
              </a:rPr>
              <a:t>（二）、</a:t>
            </a:r>
            <a:r>
              <a:rPr lang="zh-CN" altLang="en-US" sz="3200" b="1">
                <a:ea typeface="黑体" panose="02010609060101010101" pitchFamily="49" charset="-122"/>
              </a:rPr>
              <a:t>世界殖民体系瓦解的表现</a:t>
            </a:r>
            <a:endParaRPr lang="en-US" altLang="zh-CN" sz="3200" b="1">
              <a:ea typeface="黑体" panose="02010609060101010101" pitchFamily="49" charset="-122"/>
            </a:endParaRPr>
          </a:p>
          <a:p>
            <a:endParaRPr lang="zh-CN" altLang="en-US" sz="3200" b="1">
              <a:ea typeface="黑体" panose="02010609060101010101" pitchFamily="49" charset="-122"/>
            </a:endParaRPr>
          </a:p>
          <a:p>
            <a:r>
              <a:rPr lang="zh-CN" altLang="en-US" sz="3200" b="1">
                <a:ea typeface="黑体" panose="02010609060101010101" pitchFamily="49" charset="-122"/>
              </a:rPr>
              <a:t>（三）世界殖民体系瓦解的原因</a:t>
            </a:r>
            <a:endParaRPr lang="zh-CN" altLang="en-US" sz="3200" b="1">
              <a:ea typeface="黑体" panose="02010609060101010101" pitchFamily="49" charset="-122"/>
            </a:endParaRPr>
          </a:p>
        </p:txBody>
      </p:sp>
      <p:sp>
        <p:nvSpPr>
          <p:cNvPr id="45059" name="AutoShape 8"/>
          <p:cNvSpPr/>
          <p:nvPr/>
        </p:nvSpPr>
        <p:spPr bwMode="auto">
          <a:xfrm>
            <a:off x="5295900" y="884238"/>
            <a:ext cx="111125" cy="2374900"/>
          </a:xfrm>
          <a:prstGeom prst="leftBrace">
            <a:avLst>
              <a:gd name="adj1" fmla="val 178095"/>
              <a:gd name="adj2" fmla="val 50000"/>
            </a:avLst>
          </a:prstGeom>
          <a:noFill/>
          <a:ln w="34925">
            <a:solidFill>
              <a:schemeClr val="tx1"/>
            </a:solidFill>
            <a:round/>
          </a:ln>
        </p:spPr>
        <p:txBody>
          <a:bodyPr wrap="none" anchor="ctr"/>
          <a:lstStyle/>
          <a:p>
            <a:pPr algn="ctr" defTabSz="914400"/>
            <a:r>
              <a:rPr lang="zh-CN" altLang="en-US"/>
              <a:t>                                                                                                  </a:t>
            </a:r>
            <a:endParaRPr lang="zh-CN" altLang="en-US"/>
          </a:p>
        </p:txBody>
      </p:sp>
      <p:sp>
        <p:nvSpPr>
          <p:cNvPr id="75785" name="矩形 1"/>
          <p:cNvSpPr>
            <a:spLocks noGrp="1" noChangeArrowheads="1"/>
          </p:cNvSpPr>
          <p:nvPr>
            <p:ph type="body" idx="1"/>
          </p:nvPr>
        </p:nvSpPr>
        <p:spPr>
          <a:xfrm>
            <a:off x="-200025" y="3471863"/>
            <a:ext cx="12392025" cy="4057650"/>
          </a:xfrm>
        </p:spPr>
        <p:txBody>
          <a:bodyPr/>
          <a:lstStyle/>
          <a:p>
            <a:pPr indent="-28575" eaLnBrk="1" hangingPunct="1">
              <a:spcBef>
                <a:spcPct val="0"/>
              </a:spcBef>
              <a:buClrTx/>
              <a:buFontTx/>
              <a:buNone/>
              <a:defRPr/>
            </a:pPr>
            <a:r>
              <a:rPr lang="zh-CN" altLang="en-US" b="1" smtClean="0">
                <a:solidFill>
                  <a:srgbClr val="000000"/>
                </a:solidFill>
                <a:effectLst>
                  <a:outerShdw blurRad="38100" dist="38100" dir="2700000" algn="tl">
                    <a:srgbClr val="C0C0C0"/>
                  </a:outerShdw>
                </a:effectLst>
                <a:ea typeface="宋体" panose="02010600030101010101" pitchFamily="2" charset="-122"/>
              </a:rPr>
              <a:t>                                                                 </a:t>
            </a:r>
            <a:r>
              <a:rPr lang="zh-CN" altLang="en-US" sz="3200" b="1" smtClean="0">
                <a:solidFill>
                  <a:srgbClr val="000000"/>
                </a:solidFill>
                <a:effectLst>
                  <a:outerShdw blurRad="38100" dist="38100" dir="2700000" algn="tl">
                    <a:srgbClr val="C0C0C0"/>
                  </a:outerShdw>
                </a:effectLst>
                <a:latin typeface="黑体" panose="02010609060101010101" pitchFamily="49" charset="-122"/>
                <a:ea typeface="黑体" panose="02010609060101010101" pitchFamily="49" charset="-122"/>
              </a:rPr>
              <a:t>（一）、</a:t>
            </a:r>
            <a:r>
              <a:rPr lang="zh-CN" altLang="zh-CN" sz="3200" b="1" smtClean="0">
                <a:solidFill>
                  <a:srgbClr val="000000"/>
                </a:solidFill>
                <a:effectLst>
                  <a:outerShdw blurRad="38100" dist="38100" dir="2700000" algn="tl">
                    <a:srgbClr val="C0C0C0"/>
                  </a:outerShdw>
                </a:effectLst>
                <a:latin typeface="黑体" panose="02010609060101010101" pitchFamily="49" charset="-122"/>
                <a:ea typeface="黑体" panose="02010609060101010101" pitchFamily="49" charset="-122"/>
              </a:rPr>
              <a:t>发展中国家的成就</a:t>
            </a:r>
            <a:endParaRPr lang="zh-CN" altLang="en-US" sz="3200" b="1" smtClean="0">
              <a:solidFill>
                <a:srgbClr val="000000"/>
              </a:solidFill>
              <a:effectLst>
                <a:outerShdw blurRad="38100" dist="38100" dir="2700000" algn="tl">
                  <a:srgbClr val="C0C0C0"/>
                </a:outerShdw>
              </a:effectLst>
              <a:latin typeface="黑体" panose="02010609060101010101" pitchFamily="49" charset="-122"/>
              <a:ea typeface="黑体" panose="02010609060101010101" pitchFamily="49" charset="-122"/>
            </a:endParaRPr>
          </a:p>
          <a:p>
            <a:pPr indent="-28575" eaLnBrk="1" hangingPunct="1">
              <a:spcBef>
                <a:spcPct val="0"/>
              </a:spcBef>
              <a:buClrTx/>
              <a:buFontTx/>
              <a:buNone/>
              <a:defRPr/>
            </a:pPr>
            <a:r>
              <a:rPr lang="zh-CN" altLang="en-US" sz="3200" b="1" smtClean="0">
                <a:latin typeface="黑体" panose="02010609060101010101" pitchFamily="49" charset="-122"/>
                <a:ea typeface="黑体" panose="02010609060101010101" pitchFamily="49" charset="-122"/>
              </a:rPr>
              <a:t>                    （二）</a:t>
            </a:r>
            <a:r>
              <a:rPr lang="zh-CN" altLang="en-US" sz="3200" b="1" smtClean="0">
                <a:solidFill>
                  <a:srgbClr val="000000"/>
                </a:solidFill>
                <a:effectLst>
                  <a:outerShdw blurRad="38100" dist="38100" dir="2700000" algn="tl">
                    <a:srgbClr val="C0C0C0"/>
                  </a:outerShdw>
                </a:effectLst>
                <a:latin typeface="黑体" panose="02010609060101010101" pitchFamily="49" charset="-122"/>
                <a:ea typeface="黑体" panose="02010609060101010101" pitchFamily="49" charset="-122"/>
              </a:rPr>
              <a:t>、</a:t>
            </a:r>
            <a:r>
              <a:rPr lang="zh-CN" altLang="zh-CN" sz="3200" b="1" smtClean="0">
                <a:solidFill>
                  <a:srgbClr val="000000"/>
                </a:solidFill>
                <a:effectLst>
                  <a:outerShdw blurRad="38100" dist="38100" dir="2700000" algn="tl">
                    <a:srgbClr val="C0C0C0"/>
                  </a:outerShdw>
                </a:effectLst>
                <a:latin typeface="黑体" panose="02010609060101010101" pitchFamily="49" charset="-122"/>
                <a:ea typeface="黑体" panose="02010609060101010101" pitchFamily="49" charset="-122"/>
              </a:rPr>
              <a:t>发展中国家面临的挑战</a:t>
            </a:r>
            <a:endParaRPr lang="zh-CN" altLang="en-US" sz="3200" b="1" smtClean="0">
              <a:solidFill>
                <a:srgbClr val="000000"/>
              </a:solidFill>
              <a:effectLst>
                <a:outerShdw blurRad="38100" dist="38100" dir="2700000" algn="tl">
                  <a:srgbClr val="C0C0C0"/>
                </a:outerShdw>
              </a:effectLst>
              <a:latin typeface="黑体" panose="02010609060101010101" pitchFamily="49" charset="-122"/>
              <a:ea typeface="黑体" panose="02010609060101010101" pitchFamily="49" charset="-122"/>
            </a:endParaRPr>
          </a:p>
          <a:p>
            <a:pPr indent="-28575" eaLnBrk="1" hangingPunct="1">
              <a:spcBef>
                <a:spcPct val="0"/>
              </a:spcBef>
              <a:buClrTx/>
              <a:buFontTx/>
              <a:buNone/>
              <a:defRPr/>
            </a:pPr>
            <a:r>
              <a:rPr lang="zh-CN" altLang="en-US" sz="3200" b="1" smtClean="0">
                <a:solidFill>
                  <a:srgbClr val="000000"/>
                </a:solidFill>
                <a:effectLst>
                  <a:outerShdw blurRad="38100" dist="38100" dir="2700000" algn="tl">
                    <a:srgbClr val="C0C0C0"/>
                  </a:outerShdw>
                </a:effectLst>
                <a:latin typeface="黑体" panose="02010609060101010101" pitchFamily="49" charset="-122"/>
                <a:ea typeface="黑体" panose="02010609060101010101" pitchFamily="49" charset="-122"/>
              </a:rPr>
              <a:t>                    </a:t>
            </a:r>
            <a:r>
              <a:rPr lang="zh-CN" altLang="en-US" sz="3200" b="1" smtClean="0">
                <a:solidFill>
                  <a:schemeClr val="tx1"/>
                </a:solidFill>
                <a:effectLst>
                  <a:outerShdw blurRad="38100" dist="38100" dir="2700000" algn="tl">
                    <a:srgbClr val="C0C0C0"/>
                  </a:outerShdw>
                </a:effectLst>
                <a:ea typeface="黑体" panose="02010609060101010101" pitchFamily="49" charset="-122"/>
              </a:rPr>
              <a:t>（三）、第三世界国家取得巨大成就的原因</a:t>
            </a:r>
            <a:endParaRPr lang="zh-CN" altLang="en-US" sz="3200" b="1" smtClean="0">
              <a:solidFill>
                <a:schemeClr val="tx1"/>
              </a:solidFill>
              <a:effectLst>
                <a:outerShdw blurRad="38100" dist="38100" dir="2700000" algn="tl">
                  <a:srgbClr val="C0C0C0"/>
                </a:outerShdw>
              </a:effectLst>
              <a:ea typeface="黑体" panose="02010609060101010101" pitchFamily="49" charset="-122"/>
            </a:endParaRPr>
          </a:p>
          <a:p>
            <a:pPr indent="-28575" eaLnBrk="1" hangingPunct="1">
              <a:spcBef>
                <a:spcPct val="50000"/>
              </a:spcBef>
              <a:buClrTx/>
              <a:buFontTx/>
              <a:buNone/>
              <a:defRPr/>
            </a:pPr>
            <a:r>
              <a:rPr lang="zh-CN" altLang="en-US" sz="3200" b="1" smtClean="0">
                <a:solidFill>
                  <a:schemeClr val="tx1"/>
                </a:solidFill>
                <a:effectLst>
                  <a:outerShdw blurRad="38100" dist="38100" dir="2700000" algn="tl">
                    <a:srgbClr val="C0C0C0"/>
                  </a:outerShdw>
                </a:effectLst>
                <a:ea typeface="黑体" panose="02010609060101010101" pitchFamily="49" charset="-122"/>
              </a:rPr>
              <a:t>                                     （四）、第三世界国家面临严重挑战的应对 </a:t>
            </a:r>
            <a:endParaRPr lang="zh-CN" altLang="en-US" sz="3200" b="1" smtClean="0">
              <a:solidFill>
                <a:schemeClr val="tx1"/>
              </a:solidFill>
              <a:effectLst>
                <a:outerShdw blurRad="38100" dist="38100" dir="2700000" algn="tl">
                  <a:srgbClr val="C0C0C0"/>
                </a:outerShdw>
              </a:effectLst>
              <a:ea typeface="黑体" panose="02010609060101010101" pitchFamily="49" charset="-122"/>
            </a:endParaRPr>
          </a:p>
          <a:p>
            <a:pPr indent="-28575" eaLnBrk="1" hangingPunct="1">
              <a:spcBef>
                <a:spcPct val="50000"/>
              </a:spcBef>
              <a:buClrTx/>
              <a:buFontTx/>
              <a:buNone/>
              <a:defRPr/>
            </a:pPr>
            <a:r>
              <a:rPr lang="zh-CN" altLang="en-US" sz="3200" b="1" smtClean="0">
                <a:solidFill>
                  <a:schemeClr val="tx1"/>
                </a:solidFill>
                <a:effectLst>
                  <a:outerShdw blurRad="38100" dist="38100" dir="2700000" algn="tl">
                    <a:srgbClr val="C0C0C0"/>
                  </a:outerShdw>
                </a:effectLst>
                <a:ea typeface="黑体" panose="02010609060101010101" pitchFamily="49" charset="-122"/>
              </a:rPr>
              <a:t>                                                  策略</a:t>
            </a:r>
            <a:endParaRPr lang="en-US" altLang="zh-CN" sz="3200" b="1" smtClean="0">
              <a:solidFill>
                <a:schemeClr val="tx1"/>
              </a:solidFill>
              <a:effectLst>
                <a:outerShdw blurRad="38100" dist="38100" dir="2700000" algn="tl">
                  <a:srgbClr val="C0C0C0"/>
                </a:outerShdw>
              </a:effectLst>
              <a:ea typeface="黑体" panose="02010609060101010101" pitchFamily="49" charset="-122"/>
            </a:endParaRPr>
          </a:p>
          <a:p>
            <a:pPr indent="-28575">
              <a:defRPr/>
            </a:pPr>
            <a:endParaRPr lang="zh-CN" altLang="en-US" sz="3200" b="1" smtClean="0">
              <a:solidFill>
                <a:schemeClr val="tx1"/>
              </a:solidFill>
              <a:latin typeface="黑体" panose="02010609060101010101" pitchFamily="49" charset="-122"/>
              <a:ea typeface="黑体" panose="02010609060101010101" pitchFamily="49" charset="-122"/>
            </a:endParaRPr>
          </a:p>
          <a:p>
            <a:pPr indent="-28575" eaLnBrk="1" hangingPunct="1">
              <a:spcBef>
                <a:spcPct val="50000"/>
              </a:spcBef>
              <a:buClrTx/>
              <a:buFontTx/>
              <a:buNone/>
              <a:defRPr/>
            </a:pPr>
            <a:endParaRPr lang="zh-CN" altLang="en-US" sz="3200" b="1" smtClean="0">
              <a:latin typeface="黑体" panose="02010609060101010101" pitchFamily="49" charset="-122"/>
              <a:ea typeface="黑体" panose="02010609060101010101" pitchFamily="49" charset="-122"/>
            </a:endParaRPr>
          </a:p>
        </p:txBody>
      </p:sp>
      <p:sp>
        <p:nvSpPr>
          <p:cNvPr id="45061" name="AutoShape 10"/>
          <p:cNvSpPr/>
          <p:nvPr/>
        </p:nvSpPr>
        <p:spPr bwMode="auto">
          <a:xfrm>
            <a:off x="4079875" y="3725863"/>
            <a:ext cx="439738" cy="1965325"/>
          </a:xfrm>
          <a:prstGeom prst="leftBrace">
            <a:avLst>
              <a:gd name="adj1" fmla="val 37244"/>
              <a:gd name="adj2" fmla="val 50000"/>
            </a:avLst>
          </a:prstGeom>
          <a:noFill/>
          <a:ln w="34925">
            <a:solidFill>
              <a:schemeClr val="tx1"/>
            </a:solidFill>
            <a:round/>
          </a:ln>
        </p:spPr>
        <p:txBody>
          <a:bodyPr wrap="none" anchor="ctr"/>
          <a:lstStyle/>
          <a:p>
            <a:endParaRPr lang="zh-CN" altLang="en-US"/>
          </a:p>
        </p:txBody>
      </p:sp>
      <p:sp>
        <p:nvSpPr>
          <p:cNvPr id="45062" name="Text Box 11"/>
          <p:cNvSpPr txBox="1">
            <a:spLocks noChangeArrowheads="1"/>
          </p:cNvSpPr>
          <p:nvPr/>
        </p:nvSpPr>
        <p:spPr bwMode="auto">
          <a:xfrm>
            <a:off x="0" y="4244975"/>
            <a:ext cx="4216400" cy="1311275"/>
          </a:xfrm>
          <a:prstGeom prst="rect">
            <a:avLst/>
          </a:prstGeom>
          <a:noFill/>
          <a:ln w="9525">
            <a:noFill/>
            <a:miter lim="800000"/>
          </a:ln>
        </p:spPr>
        <p:txBody>
          <a:bodyPr>
            <a:spAutoFit/>
          </a:bodyPr>
          <a:lstStyle/>
          <a:p>
            <a:pPr defTabSz="914400">
              <a:spcBef>
                <a:spcPct val="50000"/>
              </a:spcBef>
            </a:pPr>
            <a:r>
              <a:rPr lang="zh-CN" altLang="en-US" sz="4000" b="1">
                <a:ea typeface="黑体" panose="02010609060101010101" pitchFamily="49" charset="-122"/>
              </a:rPr>
              <a:t>二、新兴国家的发展</a:t>
            </a:r>
            <a:endParaRPr lang="zh-CN" altLang="en-US" sz="4000" b="1">
              <a:ea typeface="黑体" panose="02010609060101010101" pitchFamily="49" charset="-122"/>
            </a:endParaRPr>
          </a:p>
        </p:txBody>
      </p:sp>
    </p:spTree>
  </p:cSld>
  <p:clrMapOvr>
    <a:masterClrMapping/>
  </p:clrMapOvr>
  <p:transition/>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76802" name="Rectangle 2"/>
          <p:cNvSpPr>
            <a:spLocks noGrp="1"/>
          </p:cNvSpPr>
          <p:nvPr>
            <p:ph type="title"/>
          </p:nvPr>
        </p:nvSpPr>
        <p:spPr bwMode="auto">
          <a:xfrm>
            <a:off x="176213" y="1058863"/>
            <a:ext cx="11671300" cy="1638300"/>
          </a:xfrm>
          <a:noFill/>
          <a:ln w="9525">
            <a:noFill/>
          </a:ln>
        </p:spPr>
        <p:txBody>
          <a:bodyPr wrap="square" numCol="1" anchorCtr="0" compatLnSpc="1"/>
          <a:lstStyle/>
          <a:p>
            <a:pPr algn="l">
              <a:defRPr/>
            </a:pPr>
            <a:r>
              <a:rPr lang="en-US" altLang="zh-CN" sz="3200" b="1" cap="none" smtClean="0">
                <a:latin typeface="黑体" panose="02010609060101010101" pitchFamily="49" charset="-122"/>
                <a:ea typeface="黑体" panose="02010609060101010101" pitchFamily="49" charset="-122"/>
              </a:rPr>
              <a:t>1</a:t>
            </a:r>
            <a:r>
              <a:rPr lang="zh-CN" altLang="en-US" sz="3200" b="1" cap="none" smtClean="0">
                <a:latin typeface="黑体" panose="02010609060101010101" pitchFamily="49" charset="-122"/>
                <a:ea typeface="黑体" panose="02010609060101010101" pitchFamily="49" charset="-122"/>
              </a:rPr>
              <a:t>．</a:t>
            </a:r>
            <a:r>
              <a:rPr lang="en-US" altLang="zh-CN" sz="3200" b="1" cap="none" smtClean="0">
                <a:latin typeface="黑体" panose="02010609060101010101" pitchFamily="49" charset="-122"/>
                <a:ea typeface="黑体" panose="02010609060101010101" pitchFamily="49" charset="-122"/>
              </a:rPr>
              <a:t>1961</a:t>
            </a:r>
            <a:r>
              <a:rPr lang="zh-CN" altLang="en-US" sz="3200" b="1" cap="none" smtClean="0">
                <a:latin typeface="黑体" panose="02010609060101010101" pitchFamily="49" charset="-122"/>
                <a:ea typeface="黑体" panose="02010609060101010101" pitchFamily="49" charset="-122"/>
              </a:rPr>
              <a:t>年，法国就其原来的殖民地阿尔及利亚的未来举行公民表决，法国和阿尔及利亚的人民以压倒多数投票赞成就自决举行谈判，但部分法国军官反对并发动了叛乱。这些法国军官发动叛乱的主要原因在于（　　）</a:t>
            </a:r>
            <a:br>
              <a:rPr lang="zh-CN" altLang="en-US" sz="3200" b="1" cap="none" smtClean="0">
                <a:latin typeface="黑体" panose="02010609060101010101" pitchFamily="49" charset="-122"/>
                <a:ea typeface="黑体" panose="02010609060101010101" pitchFamily="49" charset="-122"/>
              </a:rPr>
            </a:br>
            <a:r>
              <a:rPr lang="en-US" altLang="zh-CN" sz="3200" b="1" cap="none" smtClean="0">
                <a:latin typeface="黑体" panose="02010609060101010101" pitchFamily="49" charset="-122"/>
                <a:ea typeface="黑体" panose="02010609060101010101" pitchFamily="49" charset="-122"/>
              </a:rPr>
              <a:t>A</a:t>
            </a:r>
            <a:r>
              <a:rPr lang="zh-CN" altLang="en-US" sz="3200" b="1" cap="none" smtClean="0">
                <a:latin typeface="黑体" panose="02010609060101010101" pitchFamily="49" charset="-122"/>
                <a:ea typeface="黑体" panose="02010609060101010101" pitchFamily="49" charset="-122"/>
              </a:rPr>
              <a:t>．不愿意放弃过去的殖民利益    </a:t>
            </a:r>
            <a:r>
              <a:rPr lang="en-US" altLang="zh-CN" sz="3200" b="1" cap="none" smtClean="0">
                <a:latin typeface="黑体" panose="02010609060101010101" pitchFamily="49" charset="-122"/>
                <a:ea typeface="黑体" panose="02010609060101010101" pitchFamily="49" charset="-122"/>
              </a:rPr>
              <a:t>B</a:t>
            </a:r>
            <a:r>
              <a:rPr lang="zh-CN" altLang="en-US" sz="3200" b="1" cap="none" smtClean="0">
                <a:latin typeface="黑体" panose="02010609060101010101" pitchFamily="49" charset="-122"/>
                <a:ea typeface="黑体" panose="02010609060101010101" pitchFamily="49" charset="-122"/>
              </a:rPr>
              <a:t>．已感受到非殖民化趋势</a:t>
            </a:r>
            <a:br>
              <a:rPr lang="zh-CN" altLang="en-US" sz="3200" b="1" cap="none" smtClean="0">
                <a:latin typeface="黑体" panose="02010609060101010101" pitchFamily="49" charset="-122"/>
                <a:ea typeface="黑体" panose="02010609060101010101" pitchFamily="49" charset="-122"/>
              </a:rPr>
            </a:br>
            <a:r>
              <a:rPr lang="en-US" altLang="zh-CN" sz="3200" b="1" cap="none" smtClean="0">
                <a:latin typeface="黑体" panose="02010609060101010101" pitchFamily="49" charset="-122"/>
                <a:ea typeface="黑体" panose="02010609060101010101" pitchFamily="49" charset="-122"/>
              </a:rPr>
              <a:t>C</a:t>
            </a:r>
            <a:r>
              <a:rPr lang="zh-CN" altLang="en-US" sz="3200" b="1" cap="none" smtClean="0">
                <a:latin typeface="黑体" panose="02010609060101010101" pitchFamily="49" charset="-122"/>
                <a:ea typeface="黑体" panose="02010609060101010101" pitchFamily="49" charset="-122"/>
              </a:rPr>
              <a:t>．希望建立新的国际政治体制    </a:t>
            </a:r>
            <a:r>
              <a:rPr lang="en-US" altLang="zh-CN" sz="3200" b="1" cap="none" smtClean="0">
                <a:latin typeface="黑体" panose="02010609060101010101" pitchFamily="49" charset="-122"/>
                <a:ea typeface="黑体" panose="02010609060101010101" pitchFamily="49" charset="-122"/>
              </a:rPr>
              <a:t>D</a:t>
            </a:r>
            <a:r>
              <a:rPr lang="zh-CN" altLang="en-US" sz="3200" b="1" cap="none" smtClean="0">
                <a:latin typeface="黑体" panose="02010609060101010101" pitchFamily="49" charset="-122"/>
                <a:ea typeface="黑体" panose="02010609060101010101" pitchFamily="49" charset="-122"/>
              </a:rPr>
              <a:t>．国内反战运动日益高涨</a:t>
            </a:r>
            <a:br>
              <a:rPr lang="zh-CN" altLang="en-US" sz="3200" b="1" cap="none" smtClean="0">
                <a:latin typeface="黑体" panose="02010609060101010101" pitchFamily="49" charset="-122"/>
                <a:ea typeface="黑体" panose="02010609060101010101" pitchFamily="49" charset="-122"/>
              </a:rPr>
            </a:br>
            <a:endParaRPr lang="zh-CN" altLang="en-US" sz="3200" b="1" cap="none" smtClean="0">
              <a:latin typeface="黑体" panose="02010609060101010101" pitchFamily="49" charset="-122"/>
              <a:ea typeface="黑体" panose="02010609060101010101" pitchFamily="49" charset="-122"/>
            </a:endParaRPr>
          </a:p>
        </p:txBody>
      </p:sp>
      <p:sp>
        <p:nvSpPr>
          <p:cNvPr id="76803" name="Rectangle 3"/>
          <p:cNvSpPr>
            <a:spLocks noGrp="1"/>
          </p:cNvSpPr>
          <p:nvPr>
            <p:ph type="body" idx="1"/>
          </p:nvPr>
        </p:nvSpPr>
        <p:spPr>
          <a:xfrm>
            <a:off x="206375" y="3582988"/>
            <a:ext cx="11985625" cy="3101975"/>
          </a:xfrm>
        </p:spPr>
        <p:txBody>
          <a:bodyPr/>
          <a:lstStyle/>
          <a:p>
            <a:pPr>
              <a:buFont typeface="Arial" panose="020b0604020202020204" pitchFamily="34" charset="0"/>
              <a:buNone/>
            </a:pPr>
            <a:r>
              <a:rPr lang="zh-CN" altLang="en-US" sz="3200" smtClean="0">
                <a:solidFill>
                  <a:srgbClr val="FF3300"/>
                </a:solidFill>
                <a:latin typeface="黑体" panose="02010609060101010101" pitchFamily="49" charset="-122"/>
                <a:ea typeface="黑体" panose="02010609060101010101" pitchFamily="49" charset="-122"/>
              </a:rPr>
              <a:t>答</a:t>
            </a:r>
            <a:r>
              <a:rPr lang="zh-CN" altLang="en-US" sz="3200" b="1" smtClean="0">
                <a:solidFill>
                  <a:srgbClr val="FF3300"/>
                </a:solidFill>
                <a:latin typeface="黑体" panose="02010609060101010101" pitchFamily="49" charset="-122"/>
                <a:ea typeface="黑体" panose="02010609060101010101" pitchFamily="49" charset="-122"/>
              </a:rPr>
              <a:t>案　</a:t>
            </a:r>
            <a:r>
              <a:rPr lang="en-US" altLang="zh-CN" sz="3200" b="1" smtClean="0">
                <a:solidFill>
                  <a:srgbClr val="FF3300"/>
                </a:solidFill>
                <a:latin typeface="黑体" panose="02010609060101010101" pitchFamily="49" charset="-122"/>
                <a:ea typeface="黑体" panose="02010609060101010101" pitchFamily="49" charset="-122"/>
              </a:rPr>
              <a:t>A</a:t>
            </a:r>
            <a:br>
              <a:rPr lang="en-US" altLang="zh-CN" sz="3200" b="1" smtClean="0">
                <a:solidFill>
                  <a:srgbClr val="FF3300"/>
                </a:solidFill>
                <a:latin typeface="黑体" panose="02010609060101010101" pitchFamily="49" charset="-122"/>
                <a:ea typeface="黑体" panose="02010609060101010101" pitchFamily="49" charset="-122"/>
              </a:rPr>
            </a:br>
            <a:r>
              <a:rPr lang="zh-CN" altLang="en-US" sz="3200" b="1" smtClean="0">
                <a:solidFill>
                  <a:srgbClr val="FF3300"/>
                </a:solidFill>
                <a:latin typeface="黑体" panose="02010609060101010101" pitchFamily="49" charset="-122"/>
                <a:ea typeface="黑体" panose="02010609060101010101" pitchFamily="49" charset="-122"/>
              </a:rPr>
              <a:t>解析　本题要从法国军官自身分析，法国是殖民国家，阿尔及利亚摆脱殖民地国家的地位，将损害法国的殖民利益，故</a:t>
            </a:r>
            <a:r>
              <a:rPr lang="en-US" altLang="zh-CN" sz="3200" b="1" smtClean="0">
                <a:solidFill>
                  <a:srgbClr val="FF3300"/>
                </a:solidFill>
                <a:latin typeface="黑体" panose="02010609060101010101" pitchFamily="49" charset="-122"/>
                <a:ea typeface="黑体" panose="02010609060101010101" pitchFamily="49" charset="-122"/>
              </a:rPr>
              <a:t>A</a:t>
            </a:r>
            <a:r>
              <a:rPr lang="zh-CN" altLang="en-US" sz="3200" b="1" smtClean="0">
                <a:solidFill>
                  <a:srgbClr val="FF3300"/>
                </a:solidFill>
                <a:latin typeface="黑体" panose="02010609060101010101" pitchFamily="49" charset="-122"/>
                <a:ea typeface="黑体" panose="02010609060101010101" pitchFamily="49" charset="-122"/>
              </a:rPr>
              <a:t>项正确。</a:t>
            </a:r>
            <a:r>
              <a:rPr lang="en-US" altLang="zh-CN" sz="3200" b="1" smtClean="0">
                <a:solidFill>
                  <a:srgbClr val="FF3300"/>
                </a:solidFill>
                <a:latin typeface="黑体" panose="02010609060101010101" pitchFamily="49" charset="-122"/>
                <a:ea typeface="黑体" panose="02010609060101010101" pitchFamily="49" charset="-122"/>
              </a:rPr>
              <a:t>B</a:t>
            </a:r>
            <a:r>
              <a:rPr lang="zh-CN" altLang="en-US" sz="3200" b="1" smtClean="0">
                <a:solidFill>
                  <a:srgbClr val="FF3300"/>
                </a:solidFill>
                <a:latin typeface="黑体" panose="02010609060101010101" pitchFamily="49" charset="-122"/>
                <a:ea typeface="黑体" panose="02010609060101010101" pitchFamily="49" charset="-122"/>
              </a:rPr>
              <a:t>项与题干历史现象是相悖的，故排除；</a:t>
            </a:r>
            <a:r>
              <a:rPr lang="en-US" altLang="zh-CN" sz="3200" b="1" smtClean="0">
                <a:solidFill>
                  <a:srgbClr val="FF3300"/>
                </a:solidFill>
                <a:latin typeface="黑体" panose="02010609060101010101" pitchFamily="49" charset="-122"/>
                <a:ea typeface="黑体" panose="02010609060101010101" pitchFamily="49" charset="-122"/>
              </a:rPr>
              <a:t>C</a:t>
            </a:r>
            <a:r>
              <a:rPr lang="zh-CN" altLang="en-US" sz="3200" b="1" smtClean="0">
                <a:solidFill>
                  <a:srgbClr val="FF3300"/>
                </a:solidFill>
                <a:latin typeface="黑体" panose="02010609060101010101" pitchFamily="49" charset="-122"/>
                <a:ea typeface="黑体" panose="02010609060101010101" pitchFamily="49" charset="-122"/>
              </a:rPr>
              <a:t>项“新的国际政治体制”的说法是错误的，故排除；国内反战运动高涨对结束法国在阿尔及利亚的殖民统治有积极作用，故排除</a:t>
            </a:r>
            <a:r>
              <a:rPr lang="en-US" altLang="zh-CN" sz="3200" b="1" smtClean="0">
                <a:solidFill>
                  <a:srgbClr val="FF3300"/>
                </a:solidFill>
                <a:latin typeface="黑体" panose="02010609060101010101" pitchFamily="49" charset="-122"/>
                <a:ea typeface="黑体" panose="02010609060101010101" pitchFamily="49" charset="-122"/>
              </a:rPr>
              <a:t>D</a:t>
            </a:r>
            <a:r>
              <a:rPr lang="zh-CN" altLang="en-US" sz="3200" b="1" smtClean="0">
                <a:solidFill>
                  <a:srgbClr val="FF3300"/>
                </a:solidFill>
                <a:latin typeface="黑体" panose="02010609060101010101" pitchFamily="49" charset="-122"/>
                <a:ea typeface="黑体" panose="02010609060101010101" pitchFamily="49" charset="-122"/>
              </a:rPr>
              <a:t>项。</a:t>
            </a:r>
            <a:endParaRPr lang="zh-CN" altLang="en-US" sz="3200" b="1" smtClean="0">
              <a:solidFill>
                <a:srgbClr val="FF3300"/>
              </a:solidFill>
              <a:latin typeface="黑体" panose="02010609060101010101" pitchFamily="49" charset="-122"/>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76803">
                                            <p:txEl>
                                              <p:pRg st="0" end="0"/>
                                            </p:txEl>
                                          </p:spTgt>
                                        </p:tgtEl>
                                        <p:attrNameLst>
                                          <p:attrName>style.visibility</p:attrName>
                                        </p:attrNameLst>
                                      </p:cBhvr>
                                      <p:to>
                                        <p:strVal val="visible"/>
                                      </p:to>
                                    </p:set>
                                    <p:animEffect transition="in" filter="box(in)">
                                      <p:cBhvr>
                                        <p:cTn id="7" dur="500"/>
                                        <p:tgtEl>
                                          <p:spTgt spid="7680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803" grpId="0" build="p"/>
    </p:bldLst>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77826" name="Rectangle 2"/>
          <p:cNvSpPr>
            <a:spLocks noGrp="1"/>
          </p:cNvSpPr>
          <p:nvPr>
            <p:ph type="title"/>
          </p:nvPr>
        </p:nvSpPr>
        <p:spPr bwMode="auto">
          <a:xfrm>
            <a:off x="241300" y="1139825"/>
            <a:ext cx="11737975" cy="1889125"/>
          </a:xfrm>
          <a:noFill/>
          <a:ln w="9525">
            <a:noFill/>
          </a:ln>
        </p:spPr>
        <p:txBody>
          <a:bodyPr wrap="square" numCol="1" anchorCtr="0" compatLnSpc="1"/>
          <a:lstStyle/>
          <a:p>
            <a:pPr algn="l">
              <a:defRPr/>
            </a:pPr>
            <a:r>
              <a:rPr lang="en-US" altLang="zh-CN" sz="3200" b="1" cap="none" smtClean="0">
                <a:latin typeface="黑体" panose="02010609060101010101" pitchFamily="49" charset="-122"/>
                <a:ea typeface="黑体" panose="02010609060101010101" pitchFamily="49" charset="-122"/>
              </a:rPr>
              <a:t>2</a:t>
            </a:r>
            <a:r>
              <a:rPr lang="zh-CN" altLang="en-US" sz="3200" b="1" cap="none" smtClean="0">
                <a:latin typeface="黑体" panose="02010609060101010101" pitchFamily="49" charset="-122"/>
                <a:ea typeface="黑体" panose="02010609060101010101" pitchFamily="49" charset="-122"/>
              </a:rPr>
              <a:t>、二战后，“去殖民化并没有结束西方对非西方世界的影响或给先前被统治的民族带来和平与繁荣”。出现这种局面的根源在于（　　）</a:t>
            </a:r>
            <a:br>
              <a:rPr lang="zh-CN" altLang="en-US" sz="3200" b="1" cap="none" smtClean="0">
                <a:latin typeface="黑体" panose="02010609060101010101" pitchFamily="49" charset="-122"/>
                <a:ea typeface="黑体" panose="02010609060101010101" pitchFamily="49" charset="-122"/>
              </a:rPr>
            </a:br>
            <a:r>
              <a:rPr lang="en-US" altLang="zh-CN" sz="3200" b="1" cap="none" smtClean="0">
                <a:latin typeface="黑体" panose="02010609060101010101" pitchFamily="49" charset="-122"/>
                <a:ea typeface="黑体" panose="02010609060101010101" pitchFamily="49" charset="-122"/>
              </a:rPr>
              <a:t>A</a:t>
            </a:r>
            <a:r>
              <a:rPr lang="zh-CN" altLang="en-US" sz="3200" b="1" cap="none" smtClean="0">
                <a:latin typeface="黑体" panose="02010609060101010101" pitchFamily="49" charset="-122"/>
                <a:ea typeface="黑体" panose="02010609060101010101" pitchFamily="49" charset="-122"/>
              </a:rPr>
              <a:t>．新独立的民族国家没有形成团结的局面</a:t>
            </a:r>
            <a:br>
              <a:rPr lang="zh-CN" altLang="en-US" sz="3200" b="1" cap="none" smtClean="0">
                <a:latin typeface="黑体" panose="02010609060101010101" pitchFamily="49" charset="-122"/>
                <a:ea typeface="黑体" panose="02010609060101010101" pitchFamily="49" charset="-122"/>
              </a:rPr>
            </a:br>
            <a:r>
              <a:rPr lang="en-US" altLang="zh-CN" sz="3200" b="1" cap="none" smtClean="0">
                <a:latin typeface="黑体" panose="02010609060101010101" pitchFamily="49" charset="-122"/>
                <a:ea typeface="黑体" panose="02010609060101010101" pitchFamily="49" charset="-122"/>
              </a:rPr>
              <a:t>B</a:t>
            </a:r>
            <a:r>
              <a:rPr lang="zh-CN" altLang="en-US" sz="3200" b="1" cap="none" smtClean="0">
                <a:latin typeface="黑体" panose="02010609060101010101" pitchFamily="49" charset="-122"/>
                <a:ea typeface="黑体" panose="02010609060101010101" pitchFamily="49" charset="-122"/>
              </a:rPr>
              <a:t>．世界超级大国的干涉</a:t>
            </a:r>
            <a:br>
              <a:rPr lang="zh-CN" altLang="en-US" sz="3200" b="1" cap="none" smtClean="0">
                <a:latin typeface="黑体" panose="02010609060101010101" pitchFamily="49" charset="-122"/>
                <a:ea typeface="黑体" panose="02010609060101010101" pitchFamily="49" charset="-122"/>
              </a:rPr>
            </a:br>
            <a:r>
              <a:rPr lang="en-US" altLang="zh-CN" sz="3200" b="1" cap="none" smtClean="0">
                <a:latin typeface="黑体" panose="02010609060101010101" pitchFamily="49" charset="-122"/>
                <a:ea typeface="黑体" panose="02010609060101010101" pitchFamily="49" charset="-122"/>
              </a:rPr>
              <a:t>C</a:t>
            </a:r>
            <a:r>
              <a:rPr lang="zh-CN" altLang="en-US" sz="3200" b="1" cap="none" smtClean="0">
                <a:latin typeface="黑体" panose="02010609060101010101" pitchFamily="49" charset="-122"/>
                <a:ea typeface="黑体" panose="02010609060101010101" pitchFamily="49" charset="-122"/>
              </a:rPr>
              <a:t>．不平等的国际政治经济旧秩序依然存在</a:t>
            </a:r>
            <a:br>
              <a:rPr lang="zh-CN" altLang="en-US" sz="3200" b="1" cap="none" smtClean="0">
                <a:latin typeface="黑体" panose="02010609060101010101" pitchFamily="49" charset="-122"/>
                <a:ea typeface="黑体" panose="02010609060101010101" pitchFamily="49" charset="-122"/>
              </a:rPr>
            </a:br>
            <a:r>
              <a:rPr lang="en-US" altLang="zh-CN" sz="3200" b="1" cap="none" smtClean="0">
                <a:latin typeface="黑体" panose="02010609060101010101" pitchFamily="49" charset="-122"/>
                <a:ea typeface="黑体" panose="02010609060101010101" pitchFamily="49" charset="-122"/>
              </a:rPr>
              <a:t>D</a:t>
            </a:r>
            <a:r>
              <a:rPr lang="zh-CN" altLang="en-US" sz="3200" b="1" cap="none" smtClean="0">
                <a:latin typeface="黑体" panose="02010609060101010101" pitchFamily="49" charset="-122"/>
                <a:ea typeface="黑体" panose="02010609060101010101" pitchFamily="49" charset="-122"/>
              </a:rPr>
              <a:t>．国际局势的动荡不安</a:t>
            </a:r>
            <a:br>
              <a:rPr lang="zh-CN" altLang="en-US" sz="3200" b="1" cap="none" smtClean="0">
                <a:latin typeface="黑体" panose="02010609060101010101" pitchFamily="49" charset="-122"/>
                <a:ea typeface="黑体" panose="02010609060101010101" pitchFamily="49" charset="-122"/>
              </a:rPr>
            </a:br>
            <a:endParaRPr lang="zh-CN" altLang="en-US" sz="3200" b="1" cap="none" smtClean="0">
              <a:latin typeface="黑体" panose="02010609060101010101" pitchFamily="49" charset="-122"/>
              <a:ea typeface="黑体" panose="02010609060101010101" pitchFamily="49" charset="-122"/>
            </a:endParaRPr>
          </a:p>
        </p:txBody>
      </p:sp>
      <p:sp>
        <p:nvSpPr>
          <p:cNvPr id="77827" name="Rectangle 3"/>
          <p:cNvSpPr>
            <a:spLocks noGrp="1"/>
          </p:cNvSpPr>
          <p:nvPr>
            <p:ph type="body" idx="1"/>
          </p:nvPr>
        </p:nvSpPr>
        <p:spPr>
          <a:xfrm>
            <a:off x="0" y="3636963"/>
            <a:ext cx="12192000" cy="3446462"/>
          </a:xfrm>
        </p:spPr>
        <p:txBody>
          <a:bodyPr/>
          <a:lstStyle/>
          <a:p>
            <a:pPr>
              <a:buFont typeface="Arial" panose="020b0604020202020204" pitchFamily="34" charset="0"/>
              <a:buNone/>
            </a:pPr>
            <a:r>
              <a:rPr lang="zh-CN" altLang="en-US" sz="2400" smtClean="0">
                <a:solidFill>
                  <a:srgbClr val="FF3300"/>
                </a:solidFill>
                <a:latin typeface="黑体" panose="02010609060101010101" pitchFamily="49" charset="-122"/>
                <a:ea typeface="黑体" panose="02010609060101010101" pitchFamily="49" charset="-122"/>
              </a:rPr>
              <a:t>答案　</a:t>
            </a:r>
            <a:r>
              <a:rPr lang="en-US" altLang="zh-CN" sz="2400" smtClean="0">
                <a:solidFill>
                  <a:srgbClr val="FF3300"/>
                </a:solidFill>
                <a:latin typeface="黑体" panose="02010609060101010101" pitchFamily="49" charset="-122"/>
                <a:ea typeface="黑体" panose="02010609060101010101" pitchFamily="49" charset="-122"/>
              </a:rPr>
              <a:t>C</a:t>
            </a:r>
            <a:br>
              <a:rPr lang="en-US" altLang="zh-CN" sz="2400" smtClean="0">
                <a:solidFill>
                  <a:srgbClr val="FF3300"/>
                </a:solidFill>
                <a:latin typeface="黑体" panose="02010609060101010101" pitchFamily="49" charset="-122"/>
                <a:ea typeface="黑体" panose="02010609060101010101" pitchFamily="49" charset="-122"/>
              </a:rPr>
            </a:br>
            <a:r>
              <a:rPr lang="zh-CN" altLang="en-US" sz="2400" smtClean="0">
                <a:solidFill>
                  <a:srgbClr val="FF3300"/>
                </a:solidFill>
                <a:latin typeface="黑体" panose="02010609060101010101" pitchFamily="49" charset="-122"/>
                <a:ea typeface="黑体" panose="02010609060101010101" pitchFamily="49" charset="-122"/>
              </a:rPr>
              <a:t>解析　二战后，新独立的民族国家有所团结，如不结盟运动等，故</a:t>
            </a:r>
            <a:r>
              <a:rPr lang="en-US" altLang="zh-CN" sz="2400" smtClean="0">
                <a:solidFill>
                  <a:srgbClr val="FF3300"/>
                </a:solidFill>
                <a:latin typeface="黑体" panose="02010609060101010101" pitchFamily="49" charset="-122"/>
                <a:ea typeface="黑体" panose="02010609060101010101" pitchFamily="49" charset="-122"/>
              </a:rPr>
              <a:t>A</a:t>
            </a:r>
            <a:r>
              <a:rPr lang="zh-CN" altLang="en-US" sz="2400" smtClean="0">
                <a:solidFill>
                  <a:srgbClr val="FF3300"/>
                </a:solidFill>
                <a:latin typeface="黑体" panose="02010609060101010101" pitchFamily="49" charset="-122"/>
                <a:ea typeface="黑体" panose="02010609060101010101" pitchFamily="49" charset="-122"/>
              </a:rPr>
              <a:t>项错误；世界超级大国的干涉是“先前被统治的民族”不能实现和平与繁荣的原因，但不是根本原因，故</a:t>
            </a:r>
            <a:r>
              <a:rPr lang="en-US" altLang="zh-CN" sz="2400" smtClean="0">
                <a:solidFill>
                  <a:srgbClr val="FF3300"/>
                </a:solidFill>
                <a:latin typeface="黑体" panose="02010609060101010101" pitchFamily="49" charset="-122"/>
                <a:ea typeface="黑体" panose="02010609060101010101" pitchFamily="49" charset="-122"/>
              </a:rPr>
              <a:t>B</a:t>
            </a:r>
            <a:r>
              <a:rPr lang="zh-CN" altLang="en-US" sz="2400" smtClean="0">
                <a:solidFill>
                  <a:srgbClr val="FF3300"/>
                </a:solidFill>
                <a:latin typeface="黑体" panose="02010609060101010101" pitchFamily="49" charset="-122"/>
                <a:ea typeface="黑体" panose="02010609060101010101" pitchFamily="49" charset="-122"/>
              </a:rPr>
              <a:t>项错误；第二次世界大战后，大多数从前的殖民地仍然相对贫穷，为工业国家提供原材料并依赖富裕国家的商品和援助，在政治上，很多新独立的民族国家仍然受着新、老殖民主义的深刻影响，因此，不平等的国际政治经济旧秩序是造成他们落后的根源，故</a:t>
            </a:r>
            <a:r>
              <a:rPr lang="en-US" altLang="zh-CN" sz="2400" smtClean="0">
                <a:solidFill>
                  <a:srgbClr val="FF3300"/>
                </a:solidFill>
                <a:latin typeface="黑体" panose="02010609060101010101" pitchFamily="49" charset="-122"/>
                <a:ea typeface="黑体" panose="02010609060101010101" pitchFamily="49" charset="-122"/>
              </a:rPr>
              <a:t>C</a:t>
            </a:r>
            <a:r>
              <a:rPr lang="zh-CN" altLang="en-US" sz="2400" smtClean="0">
                <a:solidFill>
                  <a:srgbClr val="FF3300"/>
                </a:solidFill>
                <a:latin typeface="黑体" panose="02010609060101010101" pitchFamily="49" charset="-122"/>
                <a:ea typeface="黑体" panose="02010609060101010101" pitchFamily="49" charset="-122"/>
              </a:rPr>
              <a:t>项正确；国际局势的动荡不安是影响因素但不是根源，故</a:t>
            </a:r>
            <a:r>
              <a:rPr lang="en-US" altLang="zh-CN" sz="2400" smtClean="0">
                <a:solidFill>
                  <a:srgbClr val="FF3300"/>
                </a:solidFill>
                <a:latin typeface="黑体" panose="02010609060101010101" pitchFamily="49" charset="-122"/>
                <a:ea typeface="黑体" panose="02010609060101010101" pitchFamily="49" charset="-122"/>
              </a:rPr>
              <a:t>D</a:t>
            </a:r>
            <a:r>
              <a:rPr lang="zh-CN" altLang="en-US" sz="2400" smtClean="0">
                <a:solidFill>
                  <a:srgbClr val="FF3300"/>
                </a:solidFill>
                <a:latin typeface="黑体" panose="02010609060101010101" pitchFamily="49" charset="-122"/>
                <a:ea typeface="黑体" panose="02010609060101010101" pitchFamily="49" charset="-122"/>
              </a:rPr>
              <a:t>项错误。</a:t>
            </a:r>
            <a:endParaRPr lang="zh-CN" altLang="en-US" sz="2400" smtClean="0">
              <a:solidFill>
                <a:srgbClr val="FF3300"/>
              </a:solidFill>
              <a:latin typeface="黑体" panose="02010609060101010101" pitchFamily="49" charset="-122"/>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7827">
                                            <p:txEl>
                                              <p:pRg st="0" end="0"/>
                                            </p:txEl>
                                          </p:spTgt>
                                        </p:tgtEl>
                                        <p:attrNameLst>
                                          <p:attrName>style.visibility</p:attrName>
                                        </p:attrNameLst>
                                      </p:cBhvr>
                                      <p:to>
                                        <p:strVal val="visible"/>
                                      </p:to>
                                    </p:set>
                                    <p:animEffect transition="in" filter="blinds(horizontal)">
                                      <p:cBhvr>
                                        <p:cTn id="7" dur="500"/>
                                        <p:tgtEl>
                                          <p:spTgt spid="7782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827" grpId="0" build="p"/>
    </p:bldLst>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78850" name="Rectangle 2"/>
          <p:cNvSpPr>
            <a:spLocks noGrp="1"/>
          </p:cNvSpPr>
          <p:nvPr>
            <p:ph type="title"/>
          </p:nvPr>
        </p:nvSpPr>
        <p:spPr bwMode="auto">
          <a:xfrm>
            <a:off x="188913" y="793750"/>
            <a:ext cx="10925175" cy="841375"/>
          </a:xfrm>
          <a:noFill/>
          <a:ln w="9525">
            <a:noFill/>
          </a:ln>
        </p:spPr>
        <p:txBody>
          <a:bodyPr wrap="square" numCol="1" anchorCtr="0" compatLnSpc="1"/>
          <a:lstStyle/>
          <a:p>
            <a:pPr algn="l">
              <a:defRPr/>
            </a:pPr>
            <a:r>
              <a:rPr lang="en-US" altLang="zh-CN" sz="3200" cap="none" smtClean="0">
                <a:latin typeface="黑体" panose="02010609060101010101" pitchFamily="49" charset="-122"/>
                <a:ea typeface="黑体" panose="02010609060101010101" pitchFamily="49" charset="-122"/>
              </a:rPr>
              <a:t>3</a:t>
            </a:r>
            <a:r>
              <a:rPr lang="zh-CN" altLang="en-US" sz="3200" cap="none" smtClean="0">
                <a:latin typeface="黑体" panose="02010609060101010101" pitchFamily="49" charset="-122"/>
                <a:ea typeface="黑体" panose="02010609060101010101" pitchFamily="49" charset="-122"/>
              </a:rPr>
              <a:t>．推动表中所列国际组织出现的主要因素是（　　）</a:t>
            </a:r>
            <a:br>
              <a:rPr lang="zh-CN" altLang="en-US" sz="3200" cap="none" smtClean="0">
                <a:latin typeface="黑体" panose="02010609060101010101" pitchFamily="49" charset="-122"/>
                <a:ea typeface="黑体" panose="02010609060101010101" pitchFamily="49" charset="-122"/>
              </a:rPr>
            </a:br>
            <a:br>
              <a:rPr lang="zh-CN" altLang="en-US" sz="3200" cap="none" smtClean="0">
                <a:latin typeface="黑体" panose="02010609060101010101" pitchFamily="49" charset="-122"/>
                <a:ea typeface="黑体" panose="02010609060101010101" pitchFamily="49" charset="-122"/>
              </a:rPr>
            </a:br>
            <a:br>
              <a:rPr lang="zh-CN" altLang="en-US" sz="3200" cap="none" smtClean="0">
                <a:latin typeface="黑体" panose="02010609060101010101" pitchFamily="49" charset="-122"/>
                <a:ea typeface="黑体" panose="02010609060101010101" pitchFamily="49" charset="-122"/>
              </a:rPr>
            </a:br>
            <a:br>
              <a:rPr lang="zh-CN" altLang="en-US" sz="3200" cap="none" smtClean="0">
                <a:latin typeface="黑体" panose="02010609060101010101" pitchFamily="49" charset="-122"/>
                <a:ea typeface="黑体" panose="02010609060101010101" pitchFamily="49" charset="-122"/>
              </a:rPr>
            </a:br>
            <a:br>
              <a:rPr lang="zh-CN" altLang="en-US" sz="3200" cap="none" smtClean="0">
                <a:latin typeface="黑体" panose="02010609060101010101" pitchFamily="49" charset="-122"/>
                <a:ea typeface="黑体" panose="02010609060101010101" pitchFamily="49" charset="-122"/>
              </a:rPr>
            </a:br>
            <a:br>
              <a:rPr lang="zh-CN" altLang="en-US" sz="3200" cap="none" smtClean="0">
                <a:latin typeface="黑体" panose="02010609060101010101" pitchFamily="49" charset="-122"/>
                <a:ea typeface="黑体" panose="02010609060101010101" pitchFamily="49" charset="-122"/>
              </a:rPr>
            </a:br>
            <a:br>
              <a:rPr lang="zh-CN" altLang="en-US" sz="3200" cap="none" smtClean="0">
                <a:latin typeface="黑体" panose="02010609060101010101" pitchFamily="49" charset="-122"/>
                <a:ea typeface="黑体" panose="02010609060101010101" pitchFamily="49" charset="-122"/>
              </a:rPr>
            </a:br>
            <a:br>
              <a:rPr lang="zh-CN" altLang="en-US" sz="3200" cap="none" smtClean="0">
                <a:latin typeface="黑体" panose="02010609060101010101" pitchFamily="49" charset="-122"/>
                <a:ea typeface="黑体" panose="02010609060101010101" pitchFamily="49" charset="-122"/>
              </a:rPr>
            </a:br>
            <a:br>
              <a:rPr lang="zh-CN" altLang="en-US" sz="3200" cap="none" smtClean="0">
                <a:latin typeface="黑体" panose="02010609060101010101" pitchFamily="49" charset="-122"/>
                <a:ea typeface="黑体" panose="02010609060101010101" pitchFamily="49" charset="-122"/>
              </a:rPr>
            </a:br>
            <a:r>
              <a:rPr lang="en-US" altLang="zh-CN" sz="3200" cap="none" smtClean="0">
                <a:latin typeface="黑体" panose="02010609060101010101" pitchFamily="49" charset="-122"/>
                <a:ea typeface="黑体" panose="02010609060101010101" pitchFamily="49" charset="-122"/>
              </a:rPr>
              <a:t>3</a:t>
            </a:r>
            <a:r>
              <a:rPr lang="zh-CN" altLang="en-US" sz="3200" cap="none" smtClean="0">
                <a:latin typeface="黑体" panose="02010609060101010101" pitchFamily="49" charset="-122"/>
                <a:ea typeface="黑体" panose="02010609060101010101" pitchFamily="49" charset="-122"/>
              </a:rPr>
              <a:t>、推动表中所列国际组织出现的主要因素是（　　） </a:t>
            </a:r>
            <a:br>
              <a:rPr lang="zh-CN" altLang="en-US" sz="3200" cap="none" smtClean="0">
                <a:latin typeface="黑体" panose="02010609060101010101" pitchFamily="49" charset="-122"/>
                <a:ea typeface="黑体" panose="02010609060101010101" pitchFamily="49" charset="-122"/>
              </a:rPr>
            </a:br>
            <a:br>
              <a:rPr lang="zh-CN" altLang="en-US" sz="3200" cap="none" smtClean="0">
                <a:latin typeface="黑体" panose="02010609060101010101" pitchFamily="49" charset="-122"/>
                <a:ea typeface="黑体" panose="02010609060101010101" pitchFamily="49" charset="-122"/>
              </a:rPr>
            </a:br>
            <a:br>
              <a:rPr lang="zh-CN" altLang="en-US" sz="3200" cap="none" smtClean="0">
                <a:latin typeface="黑体" panose="02010609060101010101" pitchFamily="49" charset="-122"/>
                <a:ea typeface="黑体" panose="02010609060101010101" pitchFamily="49" charset="-122"/>
              </a:rPr>
            </a:br>
            <a:br>
              <a:rPr lang="zh-CN" altLang="en-US" sz="3200" cap="none" smtClean="0">
                <a:latin typeface="黑体" panose="02010609060101010101" pitchFamily="49" charset="-122"/>
                <a:ea typeface="黑体" panose="02010609060101010101" pitchFamily="49" charset="-122"/>
              </a:rPr>
            </a:br>
            <a:br>
              <a:rPr lang="zh-CN" altLang="en-US" sz="3200" cap="none" smtClean="0">
                <a:latin typeface="黑体" panose="02010609060101010101" pitchFamily="49" charset="-122"/>
                <a:ea typeface="黑体" panose="02010609060101010101" pitchFamily="49" charset="-122"/>
              </a:rPr>
            </a:br>
            <a:br>
              <a:rPr lang="zh-CN" altLang="en-US" sz="3200" cap="none" smtClean="0">
                <a:latin typeface="黑体" panose="02010609060101010101" pitchFamily="49" charset="-122"/>
                <a:ea typeface="黑体" panose="02010609060101010101" pitchFamily="49" charset="-122"/>
              </a:rPr>
            </a:br>
            <a:br>
              <a:rPr lang="zh-CN" altLang="en-US" sz="3200" cap="none" smtClean="0">
                <a:latin typeface="黑体" panose="02010609060101010101" pitchFamily="49" charset="-122"/>
                <a:ea typeface="黑体" panose="02010609060101010101" pitchFamily="49" charset="-122"/>
              </a:rPr>
            </a:br>
            <a:br>
              <a:rPr lang="zh-CN" altLang="en-US" sz="3200" cap="none" smtClean="0">
                <a:latin typeface="黑体" panose="02010609060101010101" pitchFamily="49" charset="-122"/>
                <a:ea typeface="黑体" panose="02010609060101010101" pitchFamily="49" charset="-122"/>
              </a:rPr>
            </a:br>
            <a:br>
              <a:rPr lang="zh-CN" altLang="en-US" sz="3200" cap="none" smtClean="0">
                <a:latin typeface="黑体" panose="02010609060101010101" pitchFamily="49" charset="-122"/>
                <a:ea typeface="黑体" panose="02010609060101010101" pitchFamily="49" charset="-122"/>
              </a:rPr>
            </a:br>
            <a:r>
              <a:rPr lang="en-US" altLang="zh-CN" sz="3200" cap="none" smtClean="0">
                <a:latin typeface="黑体" panose="02010609060101010101" pitchFamily="49" charset="-122"/>
                <a:ea typeface="黑体" panose="02010609060101010101" pitchFamily="49" charset="-122"/>
              </a:rPr>
              <a:t>A</a:t>
            </a:r>
            <a:r>
              <a:rPr lang="zh-CN" altLang="en-US" sz="3200" cap="none" smtClean="0">
                <a:latin typeface="黑体" panose="02010609060101010101" pitchFamily="49" charset="-122"/>
                <a:ea typeface="黑体" panose="02010609060101010101" pitchFamily="49" charset="-122"/>
              </a:rPr>
              <a:t>．发达国家经济高速增长造成的资源紧缺</a:t>
            </a:r>
            <a:br>
              <a:rPr lang="zh-CN" altLang="en-US" sz="3200" cap="none" smtClean="0">
                <a:latin typeface="黑体" panose="02010609060101010101" pitchFamily="49" charset="-122"/>
                <a:ea typeface="黑体" panose="02010609060101010101" pitchFamily="49" charset="-122"/>
              </a:rPr>
            </a:br>
            <a:r>
              <a:rPr lang="en-US" altLang="zh-CN" sz="3200" cap="none" smtClean="0">
                <a:latin typeface="黑体" panose="02010609060101010101" pitchFamily="49" charset="-122"/>
                <a:ea typeface="黑体" panose="02010609060101010101" pitchFamily="49" charset="-122"/>
              </a:rPr>
              <a:t>B</a:t>
            </a:r>
            <a:r>
              <a:rPr lang="zh-CN" altLang="en-US" sz="3200" cap="none" smtClean="0">
                <a:latin typeface="黑体" panose="02010609060101010101" pitchFamily="49" charset="-122"/>
                <a:ea typeface="黑体" panose="02010609060101010101" pitchFamily="49" charset="-122"/>
              </a:rPr>
              <a:t>．新兴独立国家应对不利的国际经济秩序</a:t>
            </a:r>
            <a:br>
              <a:rPr lang="zh-CN" altLang="en-US" sz="3200" cap="none" smtClean="0">
                <a:latin typeface="黑体" panose="02010609060101010101" pitchFamily="49" charset="-122"/>
                <a:ea typeface="黑体" panose="02010609060101010101" pitchFamily="49" charset="-122"/>
              </a:rPr>
            </a:br>
            <a:r>
              <a:rPr lang="en-US" altLang="zh-CN" sz="3200" cap="none" smtClean="0">
                <a:latin typeface="黑体" panose="02010609060101010101" pitchFamily="49" charset="-122"/>
                <a:ea typeface="黑体" panose="02010609060101010101" pitchFamily="49" charset="-122"/>
              </a:rPr>
              <a:t>C</a:t>
            </a:r>
            <a:r>
              <a:rPr lang="zh-CN" altLang="en-US" sz="3200" cap="none" smtClean="0">
                <a:latin typeface="黑体" panose="02010609060101010101" pitchFamily="49" charset="-122"/>
                <a:ea typeface="黑体" panose="02010609060101010101" pitchFamily="49" charset="-122"/>
              </a:rPr>
              <a:t>．新兴独立国家控制世界原材料贸易</a:t>
            </a:r>
            <a:br>
              <a:rPr lang="zh-CN" altLang="en-US" sz="3200" cap="none" smtClean="0">
                <a:latin typeface="黑体" panose="02010609060101010101" pitchFamily="49" charset="-122"/>
                <a:ea typeface="黑体" panose="02010609060101010101" pitchFamily="49" charset="-122"/>
              </a:rPr>
            </a:br>
            <a:r>
              <a:rPr lang="en-US" altLang="zh-CN" sz="3200" cap="none" smtClean="0">
                <a:latin typeface="黑体" panose="02010609060101010101" pitchFamily="49" charset="-122"/>
                <a:ea typeface="黑体" panose="02010609060101010101" pitchFamily="49" charset="-122"/>
              </a:rPr>
              <a:t>D</a:t>
            </a:r>
            <a:r>
              <a:rPr lang="zh-CN" altLang="en-US" sz="3200" cap="none" smtClean="0">
                <a:latin typeface="黑体" panose="02010609060101010101" pitchFamily="49" charset="-122"/>
                <a:ea typeface="黑体" panose="02010609060101010101" pitchFamily="49" charset="-122"/>
              </a:rPr>
              <a:t>．第三世界国家组织日益发展壮大</a:t>
            </a:r>
            <a:endParaRPr lang="zh-CN" altLang="en-US" sz="3200" cap="none" smtClean="0">
              <a:latin typeface="黑体" panose="02010609060101010101" pitchFamily="49" charset="-122"/>
              <a:ea typeface="黑体" panose="02010609060101010101" pitchFamily="49" charset="-122"/>
            </a:endParaRPr>
          </a:p>
        </p:txBody>
      </p:sp>
      <p:graphicFrame>
        <p:nvGraphicFramePr>
          <p:cNvPr id="78880" name="Group 32"/>
          <p:cNvGraphicFramePr>
            <a:graphicFrameLocks noGrp="1"/>
          </p:cNvGraphicFramePr>
          <p:nvPr>
            <p:ph idx="1"/>
          </p:nvPr>
        </p:nvGraphicFramePr>
        <p:xfrm>
          <a:off x="1103313" y="1131888"/>
          <a:ext cx="9401175" cy="3101976"/>
        </p:xfrm>
        <a:graphic>
          <a:graphicData uri="http://schemas.openxmlformats.org/drawingml/2006/table">
            <a:tbl>
              <a:tblPr/>
              <a:tblGrid>
                <a:gridCol w="2638425"/>
                <a:gridCol w="6762750"/>
              </a:tblGrid>
              <a:tr h="620713">
                <a:tc>
                  <a:txBody>
                    <a:bodyPr vert="horz" wrap="square"/>
                    <a:lstStyle/>
                    <a:p>
                      <a:pPr marL="0" marR="0" lvl="0" indent="0" algn="l" defTabSz="914400" rtl="0" eaLnBrk="0" fontAlgn="base" latinLnBrk="0" hangingPunct="0">
                        <a:lnSpc>
                          <a:spcPct val="100000"/>
                        </a:lnSpc>
                        <a:spcBef>
                          <a:spcPts val="1000"/>
                        </a:spcBef>
                        <a:spcAft>
                          <a:spcPct val="0"/>
                        </a:spcAft>
                        <a:buClr>
                          <a:schemeClr val="accent2"/>
                        </a:buClr>
                        <a:buSzTx/>
                        <a:buFont typeface="Arial" panose="020b0604020202020204" pitchFamily="34" charset="0"/>
                        <a:buNone/>
                      </a:pPr>
                      <a:r>
                        <a:rPr kumimoji="0" lang="zh-CN" altLang="en-US" sz="3200" b="0" i="0" u="none" strike="noStrike" cap="none" normalizeH="0" baseline="0" smtClean="0">
                          <a:ln>
                            <a:noFill/>
                          </a:ln>
                          <a:solidFill>
                            <a:srgbClr val="262626"/>
                          </a:solidFill>
                          <a:effectLst/>
                          <a:latin typeface="黑体" panose="02010609060101010101" pitchFamily="49" charset="-122"/>
                          <a:ea typeface="黑体" panose="02010609060101010101" pitchFamily="49" charset="-122"/>
                        </a:rPr>
                        <a:t>成立的时间</a:t>
                      </a:r>
                      <a:endParaRPr kumimoji="0" lang="zh-CN" altLang="en-US" sz="3200" b="0" i="0" u="none" strike="noStrike" cap="none" normalizeH="0" baseline="0" smtClean="0">
                        <a:ln>
                          <a:noFill/>
                        </a:ln>
                        <a:solidFill>
                          <a:srgbClr val="262626"/>
                        </a:solidFill>
                        <a:effectLst/>
                        <a:latin typeface="黑体" panose="02010609060101010101" pitchFamily="49" charset="-122"/>
                        <a:ea typeface="黑体" panose="02010609060101010101" pitchFamily="49"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0" fontAlgn="base" latinLnBrk="0" hangingPunct="0">
                        <a:lnSpc>
                          <a:spcPct val="100000"/>
                        </a:lnSpc>
                        <a:spcBef>
                          <a:spcPts val="1000"/>
                        </a:spcBef>
                        <a:spcAft>
                          <a:spcPct val="0"/>
                        </a:spcAft>
                        <a:buClr>
                          <a:schemeClr val="accent2"/>
                        </a:buClr>
                        <a:buSzTx/>
                        <a:buFont typeface="Arial" panose="020b0604020202020204" pitchFamily="34" charset="0"/>
                        <a:buNone/>
                      </a:pPr>
                      <a:r>
                        <a:rPr kumimoji="0" lang="zh-CN" altLang="en-US" sz="3200" b="0" i="0" u="none" strike="noStrike" cap="none" normalizeH="0" baseline="0" smtClean="0">
                          <a:ln>
                            <a:noFill/>
                          </a:ln>
                          <a:solidFill>
                            <a:srgbClr val="262626"/>
                          </a:solidFill>
                          <a:effectLst/>
                          <a:latin typeface="黑体" panose="02010609060101010101" pitchFamily="49" charset="-122"/>
                          <a:ea typeface="黑体" panose="02010609060101010101" pitchFamily="49" charset="-122"/>
                        </a:rPr>
                        <a:t>名称</a:t>
                      </a:r>
                      <a:endParaRPr kumimoji="0" lang="zh-CN" altLang="en-US" sz="3200" b="0" i="0" u="none" strike="noStrike" cap="none" normalizeH="0" baseline="0" smtClean="0">
                        <a:ln>
                          <a:noFill/>
                        </a:ln>
                        <a:solidFill>
                          <a:srgbClr val="262626"/>
                        </a:solidFill>
                        <a:effectLst/>
                        <a:latin typeface="黑体" panose="02010609060101010101" pitchFamily="49" charset="-122"/>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19125">
                <a:tc>
                  <a:txBody>
                    <a:bodyPr vert="horz" wrap="square"/>
                    <a:lstStyle/>
                    <a:p>
                      <a:pPr marL="0" marR="0" lvl="0" indent="0" algn="l" defTabSz="914400" rtl="0" eaLnBrk="0" fontAlgn="base" latinLnBrk="0" hangingPunct="0">
                        <a:lnSpc>
                          <a:spcPct val="100000"/>
                        </a:lnSpc>
                        <a:spcBef>
                          <a:spcPts val="1000"/>
                        </a:spcBef>
                        <a:spcAft>
                          <a:spcPct val="0"/>
                        </a:spcAft>
                        <a:buClr>
                          <a:schemeClr val="accent2"/>
                        </a:buClr>
                        <a:buSzTx/>
                        <a:buFont typeface="Arial" panose="020b0604020202020204" pitchFamily="34" charset="0"/>
                        <a:buNone/>
                      </a:pPr>
                      <a:r>
                        <a:rPr kumimoji="0" lang="en-US" altLang="zh-CN" sz="3200" b="0" i="0" u="none" strike="noStrike" cap="none" normalizeH="0" baseline="0" smtClean="0">
                          <a:ln>
                            <a:noFill/>
                          </a:ln>
                          <a:solidFill>
                            <a:srgbClr val="262626"/>
                          </a:solidFill>
                          <a:effectLst/>
                          <a:latin typeface="黑体" panose="02010609060101010101" pitchFamily="49" charset="-122"/>
                          <a:ea typeface="黑体" panose="02010609060101010101" pitchFamily="49" charset="-122"/>
                        </a:rPr>
                        <a:t>1955</a:t>
                      </a:r>
                      <a:endParaRPr kumimoji="0" lang="en-US" altLang="zh-CN" sz="3200" b="0" i="0" u="none" strike="noStrike" cap="none" normalizeH="0" baseline="0" smtClean="0">
                        <a:ln>
                          <a:noFill/>
                        </a:ln>
                        <a:solidFill>
                          <a:srgbClr val="262626"/>
                        </a:solidFill>
                        <a:effectLst/>
                        <a:latin typeface="黑体" panose="02010609060101010101" pitchFamily="49" charset="-122"/>
                        <a:ea typeface="黑体" panose="02010609060101010101" pitchFamily="49"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0" fontAlgn="base" latinLnBrk="0" hangingPunct="0">
                        <a:lnSpc>
                          <a:spcPct val="100000"/>
                        </a:lnSpc>
                        <a:spcBef>
                          <a:spcPts val="1000"/>
                        </a:spcBef>
                        <a:spcAft>
                          <a:spcPct val="0"/>
                        </a:spcAft>
                        <a:buClr>
                          <a:schemeClr val="accent2"/>
                        </a:buClr>
                        <a:buSzTx/>
                        <a:buFont typeface="Arial" panose="020b0604020202020204" pitchFamily="34" charset="0"/>
                        <a:buNone/>
                      </a:pPr>
                      <a:r>
                        <a:rPr kumimoji="0" lang="zh-CN" altLang="en-US" sz="3200" b="0" i="0" u="none" strike="noStrike" cap="none" normalizeH="0" baseline="0" smtClean="0">
                          <a:ln>
                            <a:noFill/>
                          </a:ln>
                          <a:solidFill>
                            <a:srgbClr val="262626"/>
                          </a:solidFill>
                          <a:effectLst/>
                          <a:latin typeface="黑体" panose="02010609060101010101" pitchFamily="49" charset="-122"/>
                          <a:ea typeface="黑体" panose="02010609060101010101" pitchFamily="49" charset="-122"/>
                        </a:rPr>
                        <a:t>国际茶叶委员会</a:t>
                      </a:r>
                      <a:endParaRPr kumimoji="0" lang="zh-CN" altLang="en-US" sz="3200" b="0" i="0" u="none" strike="noStrike" cap="none" normalizeH="0" baseline="0" smtClean="0">
                        <a:ln>
                          <a:noFill/>
                        </a:ln>
                        <a:solidFill>
                          <a:srgbClr val="262626"/>
                        </a:solidFill>
                        <a:effectLst/>
                        <a:latin typeface="黑体" panose="02010609060101010101" pitchFamily="49" charset="-122"/>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22300">
                <a:tc>
                  <a:txBody>
                    <a:bodyPr vert="horz" wrap="square"/>
                    <a:lstStyle/>
                    <a:p>
                      <a:pPr marL="0" marR="0" lvl="0" indent="0" algn="l" defTabSz="914400" rtl="0" eaLnBrk="0" fontAlgn="base" latinLnBrk="0" hangingPunct="0">
                        <a:lnSpc>
                          <a:spcPct val="100000"/>
                        </a:lnSpc>
                        <a:spcBef>
                          <a:spcPts val="1000"/>
                        </a:spcBef>
                        <a:spcAft>
                          <a:spcPct val="0"/>
                        </a:spcAft>
                        <a:buClr>
                          <a:schemeClr val="accent2"/>
                        </a:buClr>
                        <a:buSzTx/>
                        <a:buFont typeface="Arial" panose="020b0604020202020204" pitchFamily="34" charset="0"/>
                        <a:buNone/>
                      </a:pPr>
                      <a:r>
                        <a:rPr kumimoji="0" lang="en-US" altLang="zh-CN" sz="3200" b="0" i="0" u="none" strike="noStrike" cap="none" normalizeH="0" baseline="0" smtClean="0">
                          <a:ln>
                            <a:noFill/>
                          </a:ln>
                          <a:solidFill>
                            <a:srgbClr val="262626"/>
                          </a:solidFill>
                          <a:effectLst/>
                          <a:latin typeface="黑体" panose="02010609060101010101" pitchFamily="49" charset="-122"/>
                          <a:ea typeface="黑体" panose="02010609060101010101" pitchFamily="49" charset="-122"/>
                        </a:rPr>
                        <a:t>1960</a:t>
                      </a:r>
                      <a:endParaRPr kumimoji="0" lang="en-US" altLang="zh-CN" sz="3200" b="0" i="0" u="none" strike="noStrike" cap="none" normalizeH="0" baseline="0" smtClean="0">
                        <a:ln>
                          <a:noFill/>
                        </a:ln>
                        <a:solidFill>
                          <a:srgbClr val="262626"/>
                        </a:solidFill>
                        <a:effectLst/>
                        <a:latin typeface="黑体" panose="02010609060101010101" pitchFamily="49" charset="-122"/>
                        <a:ea typeface="黑体" panose="02010609060101010101" pitchFamily="49"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0" fontAlgn="base" latinLnBrk="0" hangingPunct="0">
                        <a:lnSpc>
                          <a:spcPct val="100000"/>
                        </a:lnSpc>
                        <a:spcBef>
                          <a:spcPts val="1000"/>
                        </a:spcBef>
                        <a:spcAft>
                          <a:spcPct val="0"/>
                        </a:spcAft>
                        <a:buClr>
                          <a:schemeClr val="accent2"/>
                        </a:buClr>
                        <a:buSzTx/>
                        <a:buFont typeface="Arial" panose="020b0604020202020204" pitchFamily="34" charset="0"/>
                        <a:buNone/>
                      </a:pPr>
                      <a:r>
                        <a:rPr kumimoji="0" lang="zh-CN" altLang="en-US" sz="3200" b="0" i="0" u="none" strike="noStrike" cap="none" normalizeH="0" baseline="0" smtClean="0">
                          <a:ln>
                            <a:noFill/>
                          </a:ln>
                          <a:solidFill>
                            <a:srgbClr val="262626"/>
                          </a:solidFill>
                          <a:effectLst/>
                          <a:latin typeface="黑体" panose="02010609060101010101" pitchFamily="49" charset="-122"/>
                          <a:ea typeface="黑体" panose="02010609060101010101" pitchFamily="49" charset="-122"/>
                        </a:rPr>
                        <a:t>石油输出国组织</a:t>
                      </a:r>
                      <a:endParaRPr kumimoji="0" lang="zh-CN" altLang="en-US" sz="3200" b="0" i="0" u="none" strike="noStrike" cap="none" normalizeH="0" baseline="0" smtClean="0">
                        <a:ln>
                          <a:noFill/>
                        </a:ln>
                        <a:solidFill>
                          <a:srgbClr val="262626"/>
                        </a:solidFill>
                        <a:effectLst/>
                        <a:latin typeface="黑体" panose="02010609060101010101" pitchFamily="49" charset="-122"/>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19125">
                <a:tc>
                  <a:txBody>
                    <a:bodyPr vert="horz" wrap="square"/>
                    <a:lstStyle/>
                    <a:p>
                      <a:pPr marL="0" marR="0" lvl="0" indent="0" algn="l" defTabSz="914400" rtl="0" eaLnBrk="0" fontAlgn="base" latinLnBrk="0" hangingPunct="0">
                        <a:lnSpc>
                          <a:spcPct val="100000"/>
                        </a:lnSpc>
                        <a:spcBef>
                          <a:spcPts val="1000"/>
                        </a:spcBef>
                        <a:spcAft>
                          <a:spcPct val="0"/>
                        </a:spcAft>
                        <a:buClr>
                          <a:schemeClr val="accent2"/>
                        </a:buClr>
                        <a:buSzTx/>
                        <a:buFont typeface="Arial" panose="020b0604020202020204" pitchFamily="34" charset="0"/>
                        <a:buNone/>
                      </a:pPr>
                      <a:r>
                        <a:rPr kumimoji="0" lang="en-US" altLang="zh-CN" sz="3200" b="0" i="0" u="none" strike="noStrike" cap="none" normalizeH="0" baseline="0" smtClean="0">
                          <a:ln>
                            <a:noFill/>
                          </a:ln>
                          <a:solidFill>
                            <a:srgbClr val="262626"/>
                          </a:solidFill>
                          <a:effectLst/>
                          <a:latin typeface="黑体" panose="02010609060101010101" pitchFamily="49" charset="-122"/>
                          <a:ea typeface="黑体" panose="02010609060101010101" pitchFamily="49" charset="-122"/>
                        </a:rPr>
                        <a:t>1962</a:t>
                      </a:r>
                      <a:endParaRPr kumimoji="0" lang="en-US" altLang="zh-CN" sz="3200" b="0" i="0" u="none" strike="noStrike" cap="none" normalizeH="0" baseline="0" smtClean="0">
                        <a:ln>
                          <a:noFill/>
                        </a:ln>
                        <a:solidFill>
                          <a:srgbClr val="262626"/>
                        </a:solidFill>
                        <a:effectLst/>
                        <a:latin typeface="黑体" panose="02010609060101010101" pitchFamily="49" charset="-122"/>
                        <a:ea typeface="黑体" panose="02010609060101010101" pitchFamily="49"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0" fontAlgn="base" latinLnBrk="0" hangingPunct="0">
                        <a:lnSpc>
                          <a:spcPct val="100000"/>
                        </a:lnSpc>
                        <a:spcBef>
                          <a:spcPts val="1000"/>
                        </a:spcBef>
                        <a:spcAft>
                          <a:spcPct val="0"/>
                        </a:spcAft>
                        <a:buClr>
                          <a:schemeClr val="accent2"/>
                        </a:buClr>
                        <a:buSzTx/>
                        <a:buFont typeface="Arial" panose="020b0604020202020204" pitchFamily="34" charset="0"/>
                        <a:buNone/>
                      </a:pPr>
                      <a:r>
                        <a:rPr kumimoji="0" lang="zh-CN" altLang="en-US" sz="3200" b="0" i="0" u="none" strike="noStrike" cap="none" normalizeH="0" baseline="0" smtClean="0">
                          <a:ln>
                            <a:noFill/>
                          </a:ln>
                          <a:solidFill>
                            <a:srgbClr val="262626"/>
                          </a:solidFill>
                          <a:effectLst/>
                          <a:latin typeface="黑体" panose="02010609060101010101" pitchFamily="49" charset="-122"/>
                          <a:ea typeface="黑体" panose="02010609060101010101" pitchFamily="49" charset="-122"/>
                        </a:rPr>
                        <a:t>可可生产者联盟</a:t>
                      </a:r>
                      <a:endParaRPr kumimoji="0" lang="zh-CN" altLang="en-US" sz="3200" b="0" i="0" u="none" strike="noStrike" cap="none" normalizeH="0" baseline="0" smtClean="0">
                        <a:ln>
                          <a:noFill/>
                        </a:ln>
                        <a:solidFill>
                          <a:srgbClr val="262626"/>
                        </a:solidFill>
                        <a:effectLst/>
                        <a:latin typeface="黑体" panose="02010609060101010101" pitchFamily="49" charset="-122"/>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20713">
                <a:tc>
                  <a:txBody>
                    <a:bodyPr vert="horz" wrap="square"/>
                    <a:lstStyle/>
                    <a:p>
                      <a:pPr marL="0" marR="0" lvl="0" indent="0" algn="l" defTabSz="914400" rtl="0" eaLnBrk="0" fontAlgn="base" latinLnBrk="0" hangingPunct="0">
                        <a:lnSpc>
                          <a:spcPct val="100000"/>
                        </a:lnSpc>
                        <a:spcBef>
                          <a:spcPts val="1000"/>
                        </a:spcBef>
                        <a:spcAft>
                          <a:spcPct val="0"/>
                        </a:spcAft>
                        <a:buClr>
                          <a:schemeClr val="accent2"/>
                        </a:buClr>
                        <a:buSzTx/>
                        <a:buFont typeface="Arial" panose="020b0604020202020204" pitchFamily="34" charset="0"/>
                        <a:buNone/>
                      </a:pPr>
                      <a:r>
                        <a:rPr kumimoji="0" lang="en-US" altLang="zh-CN" sz="3200" b="0" i="0" u="none" strike="noStrike" cap="none" normalizeH="0" baseline="0" smtClean="0">
                          <a:ln>
                            <a:noFill/>
                          </a:ln>
                          <a:solidFill>
                            <a:srgbClr val="262626"/>
                          </a:solidFill>
                          <a:effectLst/>
                          <a:latin typeface="黑体" panose="02010609060101010101" pitchFamily="49" charset="-122"/>
                          <a:ea typeface="黑体" panose="02010609060101010101" pitchFamily="49" charset="-122"/>
                        </a:rPr>
                        <a:t>1970</a:t>
                      </a:r>
                      <a:endParaRPr kumimoji="0" lang="en-US" altLang="zh-CN" sz="3200" b="0" i="0" u="none" strike="noStrike" cap="none" normalizeH="0" baseline="0" smtClean="0">
                        <a:ln>
                          <a:noFill/>
                        </a:ln>
                        <a:solidFill>
                          <a:srgbClr val="262626"/>
                        </a:solidFill>
                        <a:effectLst/>
                        <a:latin typeface="黑体" panose="02010609060101010101" pitchFamily="49" charset="-122"/>
                        <a:ea typeface="黑体" panose="02010609060101010101" pitchFamily="49"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0" fontAlgn="base" latinLnBrk="0" hangingPunct="0">
                        <a:lnSpc>
                          <a:spcPct val="100000"/>
                        </a:lnSpc>
                        <a:spcBef>
                          <a:spcPts val="1000"/>
                        </a:spcBef>
                        <a:spcAft>
                          <a:spcPct val="0"/>
                        </a:spcAft>
                        <a:buClr>
                          <a:schemeClr val="accent2"/>
                        </a:buClr>
                        <a:buSzTx/>
                        <a:buFont typeface="Arial" panose="020b0604020202020204" pitchFamily="34" charset="0"/>
                        <a:buNone/>
                      </a:pPr>
                      <a:r>
                        <a:rPr kumimoji="0" lang="zh-CN" altLang="en-US" sz="3200" b="0" i="0" u="none" strike="noStrike" cap="none" normalizeH="0" baseline="0" smtClean="0">
                          <a:ln>
                            <a:noFill/>
                          </a:ln>
                          <a:solidFill>
                            <a:srgbClr val="262626"/>
                          </a:solidFill>
                          <a:effectLst/>
                          <a:latin typeface="黑体" panose="02010609060101010101" pitchFamily="49" charset="-122"/>
                          <a:ea typeface="黑体" panose="02010609060101010101" pitchFamily="49" charset="-122"/>
                        </a:rPr>
                        <a:t>天然橡胶生产者协会</a:t>
                      </a:r>
                      <a:endParaRPr kumimoji="0" lang="zh-CN" altLang="en-US" sz="3200" b="0" i="0" u="none" strike="noStrike" cap="none" normalizeH="0" baseline="0" smtClean="0">
                        <a:ln>
                          <a:noFill/>
                        </a:ln>
                        <a:solidFill>
                          <a:srgbClr val="262626"/>
                        </a:solidFill>
                        <a:effectLst/>
                        <a:latin typeface="黑体" panose="02010609060101010101" pitchFamily="49" charset="-122"/>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9153" name="Rectangle 3"/>
          <p:cNvSpPr>
            <a:spLocks noGrp="1"/>
          </p:cNvSpPr>
          <p:nvPr>
            <p:ph type="body" idx="1"/>
          </p:nvPr>
        </p:nvSpPr>
        <p:spPr>
          <a:xfrm>
            <a:off x="282575" y="1087438"/>
            <a:ext cx="11507788" cy="4878387"/>
          </a:xfrm>
        </p:spPr>
        <p:txBody>
          <a:bodyPr/>
          <a:lstStyle/>
          <a:p>
            <a:pPr>
              <a:buFont typeface="Arial" panose="020b0604020202020204" pitchFamily="34" charset="0"/>
              <a:buNone/>
            </a:pPr>
            <a:r>
              <a:rPr lang="zh-CN" altLang="en-US" sz="3200" smtClean="0">
                <a:solidFill>
                  <a:srgbClr val="FF3300"/>
                </a:solidFill>
                <a:latin typeface="黑体" panose="02010609060101010101" pitchFamily="49" charset="-122"/>
                <a:ea typeface="黑体" panose="02010609060101010101" pitchFamily="49" charset="-122"/>
              </a:rPr>
              <a:t>答案　</a:t>
            </a:r>
            <a:r>
              <a:rPr lang="en-US" altLang="zh-CN" sz="3200" smtClean="0">
                <a:solidFill>
                  <a:srgbClr val="FF3300"/>
                </a:solidFill>
                <a:latin typeface="黑体" panose="02010609060101010101" pitchFamily="49" charset="-122"/>
                <a:ea typeface="黑体" panose="02010609060101010101" pitchFamily="49" charset="-122"/>
              </a:rPr>
              <a:t>B</a:t>
            </a:r>
            <a:endParaRPr lang="en-US" altLang="zh-CN" sz="3200" smtClean="0">
              <a:solidFill>
                <a:srgbClr val="FF3300"/>
              </a:solidFill>
              <a:latin typeface="黑体" panose="02010609060101010101" pitchFamily="49" charset="-122"/>
              <a:ea typeface="黑体" panose="02010609060101010101" pitchFamily="49" charset="-122"/>
            </a:endParaRPr>
          </a:p>
          <a:p>
            <a:pPr>
              <a:buFont typeface="Arial" panose="020b0604020202020204" pitchFamily="34" charset="0"/>
              <a:buNone/>
            </a:pPr>
            <a:r>
              <a:rPr lang="zh-CN" altLang="en-US" sz="3200" smtClean="0">
                <a:solidFill>
                  <a:srgbClr val="FF3300"/>
                </a:solidFill>
                <a:latin typeface="黑体" panose="02010609060101010101" pitchFamily="49" charset="-122"/>
                <a:ea typeface="黑体" panose="02010609060101010101" pitchFamily="49" charset="-122"/>
              </a:rPr>
              <a:t>解析　表格中的“茶叶”“石油”“可可”“天然橡胶”等都属于能源和原材料的范畴，这些组织显然主要是由能源和原材料生产国组成的，与发达国家无关，且资源紧缺也无法体现，</a:t>
            </a:r>
            <a:r>
              <a:rPr lang="en-US" altLang="zh-CN" sz="3200" smtClean="0">
                <a:solidFill>
                  <a:srgbClr val="FF3300"/>
                </a:solidFill>
                <a:latin typeface="黑体" panose="02010609060101010101" pitchFamily="49" charset="-122"/>
                <a:ea typeface="黑体" panose="02010609060101010101" pitchFamily="49" charset="-122"/>
              </a:rPr>
              <a:t>A</a:t>
            </a:r>
            <a:r>
              <a:rPr lang="zh-CN" altLang="en-US" sz="3200" smtClean="0">
                <a:solidFill>
                  <a:srgbClr val="FF3300"/>
                </a:solidFill>
                <a:latin typeface="黑体" panose="02010609060101010101" pitchFamily="49" charset="-122"/>
                <a:ea typeface="黑体" panose="02010609060101010101" pitchFamily="49" charset="-122"/>
              </a:rPr>
              <a:t>项不符合题意；能源和原材料的生产国大多属于新兴的发展中国家，在国际贸易中处于劣势地位，所以这些国际组织的出现主要是新兴国家独立应对不利的国际经济秩序的行为，故</a:t>
            </a:r>
            <a:r>
              <a:rPr lang="en-US" altLang="zh-CN" sz="3200" smtClean="0">
                <a:solidFill>
                  <a:srgbClr val="FF3300"/>
                </a:solidFill>
                <a:latin typeface="黑体" panose="02010609060101010101" pitchFamily="49" charset="-122"/>
                <a:ea typeface="黑体" panose="02010609060101010101" pitchFamily="49" charset="-122"/>
              </a:rPr>
              <a:t>B</a:t>
            </a:r>
            <a:r>
              <a:rPr lang="zh-CN" altLang="en-US" sz="3200" smtClean="0">
                <a:solidFill>
                  <a:srgbClr val="FF3300"/>
                </a:solidFill>
                <a:latin typeface="黑体" panose="02010609060101010101" pitchFamily="49" charset="-122"/>
                <a:ea typeface="黑体" panose="02010609060101010101" pitchFamily="49" charset="-122"/>
              </a:rPr>
              <a:t>项正确；新兴独立国家处于劣势地位，并未控制世界原材料贸易，故</a:t>
            </a:r>
            <a:r>
              <a:rPr lang="en-US" altLang="zh-CN" sz="3200" smtClean="0">
                <a:solidFill>
                  <a:srgbClr val="FF3300"/>
                </a:solidFill>
                <a:latin typeface="黑体" panose="02010609060101010101" pitchFamily="49" charset="-122"/>
                <a:ea typeface="黑体" panose="02010609060101010101" pitchFamily="49" charset="-122"/>
              </a:rPr>
              <a:t>C</a:t>
            </a:r>
            <a:r>
              <a:rPr lang="zh-CN" altLang="en-US" sz="3200" smtClean="0">
                <a:solidFill>
                  <a:srgbClr val="FF3300"/>
                </a:solidFill>
                <a:latin typeface="黑体" panose="02010609060101010101" pitchFamily="49" charset="-122"/>
                <a:ea typeface="黑体" panose="02010609060101010101" pitchFamily="49" charset="-122"/>
              </a:rPr>
              <a:t>项不符合题意；表格内容无法体现“发展壮大”，故</a:t>
            </a:r>
            <a:r>
              <a:rPr lang="en-US" altLang="zh-CN" sz="3200" smtClean="0">
                <a:solidFill>
                  <a:srgbClr val="FF3300"/>
                </a:solidFill>
                <a:latin typeface="黑体" panose="02010609060101010101" pitchFamily="49" charset="-122"/>
                <a:ea typeface="黑体" panose="02010609060101010101" pitchFamily="49" charset="-122"/>
              </a:rPr>
              <a:t>D</a:t>
            </a:r>
            <a:r>
              <a:rPr lang="zh-CN" altLang="en-US" sz="3200" smtClean="0">
                <a:solidFill>
                  <a:srgbClr val="FF3300"/>
                </a:solidFill>
                <a:latin typeface="黑体" panose="02010609060101010101" pitchFamily="49" charset="-122"/>
                <a:ea typeface="黑体" panose="02010609060101010101" pitchFamily="49" charset="-122"/>
              </a:rPr>
              <a:t>项错误。 </a:t>
            </a:r>
            <a:endParaRPr lang="zh-CN" altLang="en-US" sz="3200" smtClean="0">
              <a:solidFill>
                <a:srgbClr val="FF3300"/>
              </a:solidFill>
              <a:latin typeface="黑体" panose="02010609060101010101" pitchFamily="49" charset="-122"/>
              <a:ea typeface="黑体" panose="02010609060101010101" pitchFamily="49" charset="-122"/>
            </a:endParaRPr>
          </a:p>
        </p:txBody>
      </p:sp>
    </p:spTree>
  </p:cSld>
  <p:clrMapOvr>
    <a:masterClrMapping/>
  </p:clrMapOvr>
  <p:transition/>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82946" name="Rectangle 2"/>
          <p:cNvSpPr>
            <a:spLocks noGrp="1"/>
          </p:cNvSpPr>
          <p:nvPr>
            <p:ph type="title"/>
          </p:nvPr>
        </p:nvSpPr>
        <p:spPr bwMode="auto">
          <a:xfrm>
            <a:off x="0" y="1323975"/>
            <a:ext cx="12192000" cy="1187450"/>
          </a:xfrm>
          <a:noFill/>
          <a:ln w="9525">
            <a:noFill/>
          </a:ln>
        </p:spPr>
        <p:txBody>
          <a:bodyPr wrap="square" numCol="1" anchorCtr="0" compatLnSpc="1"/>
          <a:lstStyle/>
          <a:p>
            <a:pPr algn="l">
              <a:defRPr/>
            </a:pPr>
            <a:r>
              <a:rPr lang="en-US" altLang="zh-CN" sz="3200" cap="none" smtClean="0">
                <a:latin typeface="黑体" panose="02010609060101010101" pitchFamily="49" charset="-122"/>
                <a:ea typeface="黑体" panose="02010609060101010101" pitchFamily="49" charset="-122"/>
              </a:rPr>
              <a:t>4</a:t>
            </a:r>
            <a:r>
              <a:rPr lang="zh-CN" altLang="en-US" sz="3200" cap="none" smtClean="0">
                <a:latin typeface="黑体" panose="02010609060101010101" pitchFamily="49" charset="-122"/>
                <a:ea typeface="黑体" panose="02010609060101010101" pitchFamily="49" charset="-122"/>
              </a:rPr>
              <a:t>、</a:t>
            </a:r>
            <a:r>
              <a:rPr lang="en-US" altLang="zh-CN" sz="3200" cap="none" smtClean="0">
                <a:latin typeface="黑体" panose="02010609060101010101" pitchFamily="49" charset="-122"/>
                <a:ea typeface="黑体" panose="02010609060101010101" pitchFamily="49" charset="-122"/>
              </a:rPr>
              <a:t>1998</a:t>
            </a:r>
            <a:r>
              <a:rPr lang="zh-CN" altLang="en-US" sz="3200" cap="none" smtClean="0">
                <a:latin typeface="黑体" panose="02010609060101010101" pitchFamily="49" charset="-122"/>
                <a:ea typeface="黑体" panose="02010609060101010101" pitchFamily="49" charset="-122"/>
              </a:rPr>
              <a:t>年，韩国成立了直属国务院的金融监督委员会，将原来分属于韩国银行、财政部、银行监督院、保险监督院、证券监督院的各类监管职责统统转移到金融监督委员会，由其机构负责实施对资本市场和金融机构集中统一的监管。这一措施说明韩国（　　）</a:t>
            </a:r>
            <a:br>
              <a:rPr lang="zh-CN" altLang="en-US" sz="3200" cap="none" smtClean="0">
                <a:latin typeface="黑体" panose="02010609060101010101" pitchFamily="49" charset="-122"/>
                <a:ea typeface="黑体" panose="02010609060101010101" pitchFamily="49" charset="-122"/>
              </a:rPr>
            </a:br>
            <a:r>
              <a:rPr lang="en-US" altLang="zh-CN" sz="3200" cap="none" smtClean="0">
                <a:latin typeface="黑体" panose="02010609060101010101" pitchFamily="49" charset="-122"/>
                <a:ea typeface="黑体" panose="02010609060101010101" pitchFamily="49" charset="-122"/>
              </a:rPr>
              <a:t>A</a:t>
            </a:r>
            <a:r>
              <a:rPr lang="zh-CN" altLang="en-US" sz="3200" cap="none" smtClean="0">
                <a:latin typeface="黑体" panose="02010609060101010101" pitchFamily="49" charset="-122"/>
                <a:ea typeface="黑体" panose="02010609060101010101" pitchFamily="49" charset="-122"/>
              </a:rPr>
              <a:t>．注重提升抗金融风险能力</a:t>
            </a:r>
            <a:br>
              <a:rPr lang="zh-CN" altLang="en-US" sz="3200" cap="none" smtClean="0">
                <a:latin typeface="黑体" panose="02010609060101010101" pitchFamily="49" charset="-122"/>
                <a:ea typeface="黑体" panose="02010609060101010101" pitchFamily="49" charset="-122"/>
              </a:rPr>
            </a:br>
            <a:r>
              <a:rPr lang="en-US" altLang="zh-CN" sz="3200" cap="none" smtClean="0">
                <a:latin typeface="黑体" panose="02010609060101010101" pitchFamily="49" charset="-122"/>
                <a:ea typeface="黑体" panose="02010609060101010101" pitchFamily="49" charset="-122"/>
              </a:rPr>
              <a:t>B</a:t>
            </a:r>
            <a:r>
              <a:rPr lang="zh-CN" altLang="en-US" sz="3200" cap="none" smtClean="0">
                <a:latin typeface="黑体" panose="02010609060101010101" pitchFamily="49" charset="-122"/>
                <a:ea typeface="黑体" panose="02010609060101010101" pitchFamily="49" charset="-122"/>
              </a:rPr>
              <a:t>．在亚洲四小龙中地位下降</a:t>
            </a:r>
            <a:br>
              <a:rPr lang="zh-CN" altLang="en-US" sz="3200" cap="none" smtClean="0">
                <a:latin typeface="黑体" panose="02010609060101010101" pitchFamily="49" charset="-122"/>
                <a:ea typeface="黑体" panose="02010609060101010101" pitchFamily="49" charset="-122"/>
              </a:rPr>
            </a:br>
            <a:r>
              <a:rPr lang="en-US" altLang="zh-CN" sz="3200" cap="none" smtClean="0">
                <a:latin typeface="黑体" panose="02010609060101010101" pitchFamily="49" charset="-122"/>
                <a:ea typeface="黑体" panose="02010609060101010101" pitchFamily="49" charset="-122"/>
              </a:rPr>
              <a:t>C</a:t>
            </a:r>
            <a:r>
              <a:rPr lang="zh-CN" altLang="en-US" sz="3200" cap="none" smtClean="0">
                <a:latin typeface="黑体" panose="02010609060101010101" pitchFamily="49" charset="-122"/>
                <a:ea typeface="黑体" panose="02010609060101010101" pitchFamily="49" charset="-122"/>
              </a:rPr>
              <a:t>．政府限制金融行业的发展</a:t>
            </a:r>
            <a:br>
              <a:rPr lang="zh-CN" altLang="en-US" sz="3200" cap="none" smtClean="0">
                <a:latin typeface="黑体" panose="02010609060101010101" pitchFamily="49" charset="-122"/>
                <a:ea typeface="黑体" panose="02010609060101010101" pitchFamily="49" charset="-122"/>
              </a:rPr>
            </a:br>
            <a:r>
              <a:rPr lang="en-US" altLang="zh-CN" sz="3200" cap="none" smtClean="0">
                <a:latin typeface="黑体" panose="02010609060101010101" pitchFamily="49" charset="-122"/>
                <a:ea typeface="黑体" panose="02010609060101010101" pitchFamily="49" charset="-122"/>
              </a:rPr>
              <a:t>D</a:t>
            </a:r>
            <a:r>
              <a:rPr lang="zh-CN" altLang="en-US" sz="3200" cap="none" smtClean="0">
                <a:latin typeface="黑体" panose="02010609060101010101" pitchFamily="49" charset="-122"/>
                <a:ea typeface="黑体" panose="02010609060101010101" pitchFamily="49" charset="-122"/>
              </a:rPr>
              <a:t>．对金融业实施国有化政策</a:t>
            </a:r>
            <a:r>
              <a:rPr lang="zh-CN" altLang="en-US" sz="2400" cap="none" smtClean="0">
                <a:ea typeface="宋体" panose="02010600030101010101" pitchFamily="2" charset="-122"/>
              </a:rPr>
              <a:t> </a:t>
            </a:r>
            <a:endParaRPr lang="zh-CN" altLang="en-US" sz="2400" cap="none" smtClean="0">
              <a:ea typeface="宋体" panose="02010600030101010101" pitchFamily="2" charset="-122"/>
            </a:endParaRPr>
          </a:p>
        </p:txBody>
      </p:sp>
      <p:sp>
        <p:nvSpPr>
          <p:cNvPr id="50178" name="Rectangle 3"/>
          <p:cNvSpPr>
            <a:spLocks noGrp="1"/>
          </p:cNvSpPr>
          <p:nvPr>
            <p:ph type="body" idx="1"/>
          </p:nvPr>
        </p:nvSpPr>
        <p:spPr>
          <a:xfrm>
            <a:off x="0" y="4179888"/>
            <a:ext cx="11839575" cy="3101975"/>
          </a:xfrm>
        </p:spPr>
        <p:txBody>
          <a:bodyPr/>
          <a:lstStyle/>
          <a:p>
            <a:pPr>
              <a:buFont typeface="Arial" panose="020b0604020202020204" pitchFamily="34" charset="0"/>
              <a:buNone/>
            </a:pPr>
            <a:r>
              <a:rPr lang="zh-CN" altLang="en-US" sz="3200" smtClean="0">
                <a:solidFill>
                  <a:srgbClr val="FF3300"/>
                </a:solidFill>
                <a:latin typeface="黑体" panose="02010609060101010101" pitchFamily="49" charset="-122"/>
                <a:ea typeface="黑体" panose="02010609060101010101" pitchFamily="49" charset="-122"/>
              </a:rPr>
              <a:t>答案　</a:t>
            </a:r>
            <a:r>
              <a:rPr lang="en-US" altLang="zh-CN" sz="3200" smtClean="0">
                <a:solidFill>
                  <a:srgbClr val="FF3300"/>
                </a:solidFill>
                <a:latin typeface="黑体" panose="02010609060101010101" pitchFamily="49" charset="-122"/>
                <a:ea typeface="黑体" panose="02010609060101010101" pitchFamily="49" charset="-122"/>
              </a:rPr>
              <a:t>A</a:t>
            </a:r>
            <a:r>
              <a:rPr lang="zh-CN" altLang="en-US" sz="3200" smtClean="0">
                <a:solidFill>
                  <a:srgbClr val="FF3300"/>
                </a:solidFill>
                <a:latin typeface="黑体" panose="02010609060101010101" pitchFamily="49" charset="-122"/>
                <a:ea typeface="黑体" panose="02010609060101010101" pitchFamily="49" charset="-122"/>
              </a:rPr>
              <a:t>。解析　</a:t>
            </a:r>
            <a:r>
              <a:rPr lang="en-US" altLang="zh-CN" sz="3200" smtClean="0">
                <a:solidFill>
                  <a:srgbClr val="FF3300"/>
                </a:solidFill>
                <a:latin typeface="黑体" panose="02010609060101010101" pitchFamily="49" charset="-122"/>
                <a:ea typeface="黑体" panose="02010609060101010101" pitchFamily="49" charset="-122"/>
              </a:rPr>
              <a:t>1997</a:t>
            </a:r>
            <a:r>
              <a:rPr lang="zh-CN" altLang="en-US" sz="3200" smtClean="0">
                <a:solidFill>
                  <a:srgbClr val="FF3300"/>
                </a:solidFill>
                <a:latin typeface="黑体" panose="02010609060101010101" pitchFamily="49" charset="-122"/>
                <a:ea typeface="黑体" panose="02010609060101010101" pitchFamily="49" charset="-122"/>
              </a:rPr>
              <a:t>年亚洲爆发了金融危机，材料说明韩国政府加大对金融的管控，这有利于提升抗金融风险能力，故选</a:t>
            </a:r>
            <a:r>
              <a:rPr lang="en-US" altLang="zh-CN" sz="3200" smtClean="0">
                <a:solidFill>
                  <a:srgbClr val="FF3300"/>
                </a:solidFill>
                <a:latin typeface="黑体" panose="02010609060101010101" pitchFamily="49" charset="-122"/>
                <a:ea typeface="黑体" panose="02010609060101010101" pitchFamily="49" charset="-122"/>
              </a:rPr>
              <a:t>A</a:t>
            </a:r>
            <a:r>
              <a:rPr lang="zh-CN" altLang="en-US" sz="3200" smtClean="0">
                <a:solidFill>
                  <a:srgbClr val="FF3300"/>
                </a:solidFill>
                <a:latin typeface="黑体" panose="02010609060101010101" pitchFamily="49" charset="-122"/>
                <a:ea typeface="黑体" panose="02010609060101010101" pitchFamily="49" charset="-122"/>
              </a:rPr>
              <a:t>项。材料不能反映出韩国在“亚洲四小龙”中地位的变化，故排除</a:t>
            </a:r>
            <a:r>
              <a:rPr lang="en-US" altLang="zh-CN" sz="3200" smtClean="0">
                <a:solidFill>
                  <a:srgbClr val="FF3300"/>
                </a:solidFill>
                <a:latin typeface="黑体" panose="02010609060101010101" pitchFamily="49" charset="-122"/>
                <a:ea typeface="黑体" panose="02010609060101010101" pitchFamily="49" charset="-122"/>
              </a:rPr>
              <a:t>B</a:t>
            </a:r>
            <a:r>
              <a:rPr lang="zh-CN" altLang="en-US" sz="3200" smtClean="0">
                <a:solidFill>
                  <a:srgbClr val="FF3300"/>
                </a:solidFill>
                <a:latin typeface="黑体" panose="02010609060101010101" pitchFamily="49" charset="-122"/>
                <a:ea typeface="黑体" panose="02010609060101010101" pitchFamily="49" charset="-122"/>
              </a:rPr>
              <a:t>项；加强监管，并不等于限制发展，故排除</a:t>
            </a:r>
            <a:r>
              <a:rPr lang="en-US" altLang="zh-CN" sz="3200" smtClean="0">
                <a:solidFill>
                  <a:srgbClr val="FF3300"/>
                </a:solidFill>
                <a:latin typeface="黑体" panose="02010609060101010101" pitchFamily="49" charset="-122"/>
                <a:ea typeface="黑体" panose="02010609060101010101" pitchFamily="49" charset="-122"/>
              </a:rPr>
              <a:t>C</a:t>
            </a:r>
            <a:r>
              <a:rPr lang="zh-CN" altLang="en-US" sz="3200" smtClean="0">
                <a:solidFill>
                  <a:srgbClr val="FF3300"/>
                </a:solidFill>
                <a:latin typeface="黑体" panose="02010609060101010101" pitchFamily="49" charset="-122"/>
                <a:ea typeface="黑体" panose="02010609060101010101" pitchFamily="49" charset="-122"/>
              </a:rPr>
              <a:t>项；材料看不出金融业归国家所有，故排除</a:t>
            </a:r>
            <a:r>
              <a:rPr lang="en-US" altLang="zh-CN" sz="3200" smtClean="0">
                <a:solidFill>
                  <a:srgbClr val="FF3300"/>
                </a:solidFill>
                <a:latin typeface="黑体" panose="02010609060101010101" pitchFamily="49" charset="-122"/>
                <a:ea typeface="黑体" panose="02010609060101010101" pitchFamily="49" charset="-122"/>
              </a:rPr>
              <a:t>D</a:t>
            </a:r>
            <a:r>
              <a:rPr lang="zh-CN" altLang="en-US" sz="3200" smtClean="0">
                <a:solidFill>
                  <a:srgbClr val="FF3300"/>
                </a:solidFill>
                <a:latin typeface="黑体" panose="02010609060101010101" pitchFamily="49" charset="-122"/>
                <a:ea typeface="黑体" panose="02010609060101010101" pitchFamily="49" charset="-122"/>
              </a:rPr>
              <a:t>项。</a:t>
            </a:r>
            <a:endParaRPr lang="zh-CN" altLang="en-US" sz="3200" smtClean="0">
              <a:solidFill>
                <a:srgbClr val="FF3300"/>
              </a:solidFill>
              <a:latin typeface="黑体" panose="02010609060101010101" pitchFamily="49" charset="-122"/>
              <a:ea typeface="黑体" panose="02010609060101010101" pitchFamily="49" charset="-122"/>
            </a:endParaRPr>
          </a:p>
        </p:txBody>
      </p:sp>
    </p:spTree>
  </p:cSld>
  <p:clrMapOvr>
    <a:masterClrMapping/>
  </p:clrMapOvr>
  <p:transition/>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83970" name="Rectangle 2"/>
          <p:cNvSpPr>
            <a:spLocks noGrp="1"/>
          </p:cNvSpPr>
          <p:nvPr>
            <p:ph type="title"/>
          </p:nvPr>
        </p:nvSpPr>
        <p:spPr bwMode="auto">
          <a:xfrm>
            <a:off x="0" y="1549400"/>
            <a:ext cx="11866563" cy="1187450"/>
          </a:xfrm>
          <a:noFill/>
          <a:ln w="9525">
            <a:noFill/>
          </a:ln>
        </p:spPr>
        <p:txBody>
          <a:bodyPr wrap="square" numCol="1" anchorCtr="0" compatLnSpc="1"/>
          <a:lstStyle/>
          <a:p>
            <a:pPr algn="l">
              <a:defRPr/>
            </a:pPr>
            <a:r>
              <a:rPr lang="en-US" altLang="zh-CN" sz="3200" cap="none" smtClean="0">
                <a:latin typeface="黑体" panose="02010609060101010101" pitchFamily="49" charset="-122"/>
                <a:ea typeface="黑体" panose="02010609060101010101" pitchFamily="49" charset="-122"/>
              </a:rPr>
              <a:t>5</a:t>
            </a:r>
            <a:r>
              <a:rPr lang="zh-CN" altLang="en-US" sz="3200" cap="none" smtClean="0">
                <a:latin typeface="黑体" panose="02010609060101010101" pitchFamily="49" charset="-122"/>
                <a:ea typeface="黑体" panose="02010609060101010101" pitchFamily="49" charset="-122"/>
              </a:rPr>
              <a:t>．</a:t>
            </a:r>
            <a:r>
              <a:rPr lang="en-US" altLang="zh-CN" sz="3200" cap="none" smtClean="0">
                <a:latin typeface="黑体" panose="02010609060101010101" pitchFamily="49" charset="-122"/>
                <a:ea typeface="黑体" panose="02010609060101010101" pitchFamily="49" charset="-122"/>
              </a:rPr>
              <a:t>1973</a:t>
            </a:r>
            <a:r>
              <a:rPr lang="zh-CN" altLang="en-US" sz="3200" cap="none" smtClean="0">
                <a:latin typeface="黑体" panose="02010609060101010101" pitchFamily="49" charset="-122"/>
                <a:ea typeface="黑体" panose="02010609060101010101" pitchFamily="49" charset="-122"/>
              </a:rPr>
              <a:t>年</a:t>
            </a:r>
            <a:r>
              <a:rPr lang="en-US" altLang="zh-CN" sz="3200" cap="none" smtClean="0">
                <a:latin typeface="黑体" panose="02010609060101010101" pitchFamily="49" charset="-122"/>
                <a:ea typeface="黑体" panose="02010609060101010101" pitchFamily="49" charset="-122"/>
              </a:rPr>
              <a:t>3</a:t>
            </a:r>
            <a:r>
              <a:rPr lang="zh-CN" altLang="en-US" sz="3200" cap="none" smtClean="0">
                <a:latin typeface="黑体" panose="02010609060101010101" pitchFamily="49" charset="-122"/>
                <a:ea typeface="黑体" panose="02010609060101010101" pitchFamily="49" charset="-122"/>
              </a:rPr>
              <a:t>月，联合国安理会就巴拿马从美国收回巴拿马运河主权问题召开会议。会上第三世界国家对巴拿马的要求一致表示支持，没有一个国家的代表为美国的立场辩护，但美国行使了否决权。后经美巴谈判，巴拿马最终于</a:t>
            </a:r>
            <a:r>
              <a:rPr lang="en-US" altLang="zh-CN" sz="3200" cap="none" smtClean="0">
                <a:latin typeface="黑体" panose="02010609060101010101" pitchFamily="49" charset="-122"/>
                <a:ea typeface="黑体" panose="02010609060101010101" pitchFamily="49" charset="-122"/>
              </a:rPr>
              <a:t>1999</a:t>
            </a:r>
            <a:r>
              <a:rPr lang="zh-CN" altLang="en-US" sz="3200" cap="none" smtClean="0">
                <a:latin typeface="黑体" panose="02010609060101010101" pitchFamily="49" charset="-122"/>
                <a:ea typeface="黑体" panose="02010609060101010101" pitchFamily="49" charset="-122"/>
              </a:rPr>
              <a:t>年收回运河主权。巴拿马成功收回运河主权得益于（　　）</a:t>
            </a:r>
            <a:br>
              <a:rPr lang="zh-CN" altLang="en-US" sz="3200" cap="none" smtClean="0">
                <a:latin typeface="黑体" panose="02010609060101010101" pitchFamily="49" charset="-122"/>
                <a:ea typeface="黑体" panose="02010609060101010101" pitchFamily="49" charset="-122"/>
              </a:rPr>
            </a:br>
            <a:r>
              <a:rPr lang="en-US" altLang="zh-CN" sz="3200" cap="none" smtClean="0">
                <a:latin typeface="黑体" panose="02010609060101010101" pitchFamily="49" charset="-122"/>
                <a:ea typeface="黑体" panose="02010609060101010101" pitchFamily="49" charset="-122"/>
              </a:rPr>
              <a:t>A</a:t>
            </a:r>
            <a:r>
              <a:rPr lang="zh-CN" altLang="en-US" sz="3200" cap="none" smtClean="0">
                <a:latin typeface="黑体" panose="02010609060101010101" pitchFamily="49" charset="-122"/>
                <a:ea typeface="黑体" panose="02010609060101010101" pitchFamily="49" charset="-122"/>
              </a:rPr>
              <a:t>．美国身陷越战国力严重衰退  </a:t>
            </a:r>
            <a:r>
              <a:rPr lang="en-US" altLang="zh-CN" sz="3200" cap="none" smtClean="0">
                <a:latin typeface="黑体" panose="02010609060101010101" pitchFamily="49" charset="-122"/>
                <a:ea typeface="黑体" panose="02010609060101010101" pitchFamily="49" charset="-122"/>
              </a:rPr>
              <a:t>B</a:t>
            </a:r>
            <a:r>
              <a:rPr lang="zh-CN" altLang="en-US" sz="3200" cap="none" smtClean="0">
                <a:latin typeface="黑体" panose="02010609060101010101" pitchFamily="49" charset="-122"/>
                <a:ea typeface="黑体" panose="02010609060101010101" pitchFamily="49" charset="-122"/>
              </a:rPr>
              <a:t>．第三世界对美国霸权的冲击</a:t>
            </a:r>
            <a:br>
              <a:rPr lang="zh-CN" altLang="en-US" sz="3200" cap="none" smtClean="0">
                <a:latin typeface="黑体" panose="02010609060101010101" pitchFamily="49" charset="-122"/>
                <a:ea typeface="黑体" panose="02010609060101010101" pitchFamily="49" charset="-122"/>
              </a:rPr>
            </a:br>
            <a:r>
              <a:rPr lang="en-US" altLang="zh-CN" sz="3200" cap="none" smtClean="0">
                <a:latin typeface="黑体" panose="02010609060101010101" pitchFamily="49" charset="-122"/>
                <a:ea typeface="黑体" panose="02010609060101010101" pitchFamily="49" charset="-122"/>
              </a:rPr>
              <a:t>C</a:t>
            </a:r>
            <a:r>
              <a:rPr lang="zh-CN" altLang="en-US" sz="3200" cap="none" smtClean="0">
                <a:latin typeface="黑体" panose="02010609060101010101" pitchFamily="49" charset="-122"/>
                <a:ea typeface="黑体" panose="02010609060101010101" pitchFamily="49" charset="-122"/>
              </a:rPr>
              <a:t>．联合国安理会决议全力支持  </a:t>
            </a:r>
            <a:r>
              <a:rPr lang="en-US" altLang="zh-CN" sz="3200" cap="none" smtClean="0">
                <a:latin typeface="黑体" panose="02010609060101010101" pitchFamily="49" charset="-122"/>
                <a:ea typeface="黑体" panose="02010609060101010101" pitchFamily="49" charset="-122"/>
              </a:rPr>
              <a:t>D</a:t>
            </a:r>
            <a:r>
              <a:rPr lang="zh-CN" altLang="en-US" sz="3200" cap="none" smtClean="0">
                <a:latin typeface="黑体" panose="02010609060101010101" pitchFamily="49" charset="-122"/>
                <a:ea typeface="黑体" panose="02010609060101010101" pitchFamily="49" charset="-122"/>
              </a:rPr>
              <a:t>．巴拿马运河地位作用的下降</a:t>
            </a:r>
            <a:endParaRPr lang="zh-CN" altLang="en-US" sz="3200" cap="none" smtClean="0">
              <a:latin typeface="黑体" panose="02010609060101010101" pitchFamily="49" charset="-122"/>
              <a:ea typeface="黑体" panose="02010609060101010101" pitchFamily="49" charset="-122"/>
            </a:endParaRPr>
          </a:p>
        </p:txBody>
      </p:sp>
      <p:sp>
        <p:nvSpPr>
          <p:cNvPr id="83971" name="Rectangle 3"/>
          <p:cNvSpPr>
            <a:spLocks noGrp="1"/>
          </p:cNvSpPr>
          <p:nvPr>
            <p:ph type="body" idx="1"/>
          </p:nvPr>
        </p:nvSpPr>
        <p:spPr>
          <a:xfrm>
            <a:off x="0" y="3756025"/>
            <a:ext cx="12192000" cy="3101975"/>
          </a:xfrm>
        </p:spPr>
        <p:txBody>
          <a:bodyPr/>
          <a:lstStyle/>
          <a:p>
            <a:pPr>
              <a:buFont typeface="Arial" panose="020b0604020202020204" pitchFamily="34" charset="0"/>
              <a:buNone/>
            </a:pPr>
            <a:r>
              <a:rPr lang="zh-CN" altLang="en-US" sz="3200" smtClean="0">
                <a:solidFill>
                  <a:srgbClr val="FF3300"/>
                </a:solidFill>
                <a:latin typeface="黑体" panose="02010609060101010101" pitchFamily="49" charset="-122"/>
                <a:ea typeface="黑体" panose="02010609060101010101" pitchFamily="49" charset="-122"/>
              </a:rPr>
              <a:t>答案　</a:t>
            </a:r>
            <a:r>
              <a:rPr lang="en-US" altLang="zh-CN" sz="3200" smtClean="0">
                <a:solidFill>
                  <a:srgbClr val="FF3300"/>
                </a:solidFill>
                <a:latin typeface="黑体" panose="02010609060101010101" pitchFamily="49" charset="-122"/>
                <a:ea typeface="黑体" panose="02010609060101010101" pitchFamily="49" charset="-122"/>
              </a:rPr>
              <a:t>B</a:t>
            </a:r>
            <a:r>
              <a:rPr lang="zh-CN" altLang="en-US" sz="3200" smtClean="0">
                <a:solidFill>
                  <a:srgbClr val="FF3300"/>
                </a:solidFill>
                <a:latin typeface="黑体" panose="02010609060101010101" pitchFamily="49" charset="-122"/>
                <a:ea typeface="黑体" panose="02010609060101010101" pitchFamily="49" charset="-122"/>
              </a:rPr>
              <a:t>。解析　美国撤出越南战争是在</a:t>
            </a:r>
            <a:r>
              <a:rPr lang="en-US" altLang="zh-CN" sz="3200" smtClean="0">
                <a:solidFill>
                  <a:srgbClr val="FF3300"/>
                </a:solidFill>
                <a:latin typeface="黑体" panose="02010609060101010101" pitchFamily="49" charset="-122"/>
                <a:ea typeface="黑体" panose="02010609060101010101" pitchFamily="49" charset="-122"/>
              </a:rPr>
              <a:t>1973</a:t>
            </a:r>
            <a:r>
              <a:rPr lang="zh-CN" altLang="en-US" sz="3200" smtClean="0">
                <a:solidFill>
                  <a:srgbClr val="FF3300"/>
                </a:solidFill>
                <a:latin typeface="黑体" panose="02010609060101010101" pitchFamily="49" charset="-122"/>
                <a:ea typeface="黑体" panose="02010609060101010101" pitchFamily="49" charset="-122"/>
              </a:rPr>
              <a:t>年，而巴拿马收回运河是在</a:t>
            </a:r>
            <a:r>
              <a:rPr lang="en-US" altLang="zh-CN" sz="3200" smtClean="0">
                <a:solidFill>
                  <a:srgbClr val="FF3300"/>
                </a:solidFill>
                <a:latin typeface="黑体" panose="02010609060101010101" pitchFamily="49" charset="-122"/>
                <a:ea typeface="黑体" panose="02010609060101010101" pitchFamily="49" charset="-122"/>
              </a:rPr>
              <a:t>1999</a:t>
            </a:r>
            <a:r>
              <a:rPr lang="zh-CN" altLang="en-US" sz="3200" smtClean="0">
                <a:solidFill>
                  <a:srgbClr val="FF3300"/>
                </a:solidFill>
                <a:latin typeface="黑体" panose="02010609060101010101" pitchFamily="49" charset="-122"/>
                <a:ea typeface="黑体" panose="02010609060101010101" pitchFamily="49" charset="-122"/>
              </a:rPr>
              <a:t>年，故</a:t>
            </a:r>
            <a:r>
              <a:rPr lang="en-US" altLang="zh-CN" sz="3200" smtClean="0">
                <a:solidFill>
                  <a:srgbClr val="FF3300"/>
                </a:solidFill>
                <a:latin typeface="黑体" panose="02010609060101010101" pitchFamily="49" charset="-122"/>
                <a:ea typeface="黑体" panose="02010609060101010101" pitchFamily="49" charset="-122"/>
              </a:rPr>
              <a:t>A</a:t>
            </a:r>
            <a:r>
              <a:rPr lang="zh-CN" altLang="en-US" sz="3200" smtClean="0">
                <a:solidFill>
                  <a:srgbClr val="FF3300"/>
                </a:solidFill>
                <a:latin typeface="黑体" panose="02010609060101010101" pitchFamily="49" charset="-122"/>
                <a:ea typeface="黑体" panose="02010609060101010101" pitchFamily="49" charset="-122"/>
              </a:rPr>
              <a:t>项错误；题干中“联合国安理会</a:t>
            </a:r>
            <a:r>
              <a:rPr lang="en-US" altLang="zh-CN" sz="3200" smtClean="0">
                <a:solidFill>
                  <a:srgbClr val="FF3300"/>
                </a:solidFill>
                <a:latin typeface="黑体" panose="02010609060101010101" pitchFamily="49" charset="-122"/>
                <a:ea typeface="黑体" panose="02010609060101010101" pitchFamily="49" charset="-122"/>
              </a:rPr>
              <a:t>……</a:t>
            </a:r>
            <a:r>
              <a:rPr lang="zh-CN" altLang="en-US" sz="3200" smtClean="0">
                <a:solidFill>
                  <a:srgbClr val="FF3300"/>
                </a:solidFill>
                <a:latin typeface="黑体" panose="02010609060101010101" pitchFamily="49" charset="-122"/>
                <a:ea typeface="黑体" panose="02010609060101010101" pitchFamily="49" charset="-122"/>
              </a:rPr>
              <a:t>第三世界国家对巴拿马的要求一致表示支持”，体现了第三世界支持巴拿马收回运河，故</a:t>
            </a:r>
            <a:r>
              <a:rPr lang="en-US" altLang="zh-CN" sz="3200" smtClean="0">
                <a:solidFill>
                  <a:srgbClr val="FF3300"/>
                </a:solidFill>
                <a:latin typeface="黑体" panose="02010609060101010101" pitchFamily="49" charset="-122"/>
                <a:ea typeface="黑体" panose="02010609060101010101" pitchFamily="49" charset="-122"/>
              </a:rPr>
              <a:t>B</a:t>
            </a:r>
            <a:r>
              <a:rPr lang="zh-CN" altLang="en-US" sz="3200" smtClean="0">
                <a:solidFill>
                  <a:srgbClr val="FF3300"/>
                </a:solidFill>
                <a:latin typeface="黑体" panose="02010609060101010101" pitchFamily="49" charset="-122"/>
                <a:ea typeface="黑体" panose="02010609060101010101" pitchFamily="49" charset="-122"/>
              </a:rPr>
              <a:t>项正确；“美国行使了否决权”，故</a:t>
            </a:r>
            <a:r>
              <a:rPr lang="en-US" altLang="zh-CN" sz="3200" smtClean="0">
                <a:solidFill>
                  <a:srgbClr val="FF3300"/>
                </a:solidFill>
                <a:latin typeface="黑体" panose="02010609060101010101" pitchFamily="49" charset="-122"/>
                <a:ea typeface="黑体" panose="02010609060101010101" pitchFamily="49" charset="-122"/>
              </a:rPr>
              <a:t>C</a:t>
            </a:r>
            <a:r>
              <a:rPr lang="zh-CN" altLang="en-US" sz="3200" smtClean="0">
                <a:solidFill>
                  <a:srgbClr val="FF3300"/>
                </a:solidFill>
                <a:latin typeface="黑体" panose="02010609060101010101" pitchFamily="49" charset="-122"/>
                <a:ea typeface="黑体" panose="02010609060101010101" pitchFamily="49" charset="-122"/>
              </a:rPr>
              <a:t>项错误；巴拿马运河是沟通大西洋和太平洋的著名国际航运水道，具有重要的经济和战略意义，故</a:t>
            </a:r>
            <a:r>
              <a:rPr lang="en-US" altLang="zh-CN" sz="3200" smtClean="0">
                <a:solidFill>
                  <a:srgbClr val="FF3300"/>
                </a:solidFill>
                <a:latin typeface="黑体" panose="02010609060101010101" pitchFamily="49" charset="-122"/>
                <a:ea typeface="黑体" panose="02010609060101010101" pitchFamily="49" charset="-122"/>
              </a:rPr>
              <a:t>D</a:t>
            </a:r>
            <a:r>
              <a:rPr lang="zh-CN" altLang="en-US" sz="3200" smtClean="0">
                <a:solidFill>
                  <a:srgbClr val="FF3300"/>
                </a:solidFill>
                <a:latin typeface="黑体" panose="02010609060101010101" pitchFamily="49" charset="-122"/>
                <a:ea typeface="黑体" panose="02010609060101010101" pitchFamily="49" charset="-122"/>
              </a:rPr>
              <a:t>项错误。</a:t>
            </a:r>
            <a:endParaRPr lang="zh-CN" altLang="en-US" sz="3200" smtClean="0">
              <a:solidFill>
                <a:srgbClr val="FF3300"/>
              </a:solidFill>
              <a:latin typeface="黑体" panose="02010609060101010101" pitchFamily="49" charset="-122"/>
              <a:ea typeface="黑体" panose="02010609060101010101" pitchFamily="49" charset="-122"/>
            </a:endParaRPr>
          </a:p>
        </p:txBody>
      </p:sp>
      <p:pic>
        <p:nvPicPr>
          <p:cNvPr id="83972" name="New picture"/>
          <p:cNvPicPr/>
          <p:nvPr/>
        </p:nvPicPr>
        <p:blipFill>
          <a:blip r:embed="rId2"/>
          <a:stretch>
            <a:fillRect/>
          </a:stretch>
        </p:blipFill>
        <p:spPr>
          <a:xfrm>
            <a:off x="10668000" y="11569700"/>
            <a:ext cx="355600" cy="266700"/>
          </a:xfrm>
          <a:prstGeom prst="cube">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3971">
                                            <p:txEl>
                                              <p:pRg st="0" end="0"/>
                                            </p:txEl>
                                          </p:spTgt>
                                        </p:tgtEl>
                                        <p:attrNameLst>
                                          <p:attrName>style.visibility</p:attrName>
                                        </p:attrNameLst>
                                      </p:cBhvr>
                                      <p:to>
                                        <p:strVal val="visible"/>
                                      </p:to>
                                    </p:set>
                                    <p:anim calcmode="lin" valueType="num">
                                      <p:cBhvr additive="base">
                                        <p:cTn id="7" dur="500" fill="hold"/>
                                        <p:tgtEl>
                                          <p:spTgt spid="8397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3971">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971" grpId="0" build="p"/>
    </p:bldLst>
  </p:timing>
</p:sld>
</file>

<file path=ppt/tags/tag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4.xml><?xml version="1.0" encoding="utf-8"?>
<p:tagLst xmlns:p="http://schemas.openxmlformats.org/presentationml/2006/main">
  <p:tag name="KSO_WM_BEAUTIFY_FLAG" val="#wm#"/>
  <p:tag name="KSO_WM_SLIDE_ID" val="custom20187308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INDEX" val="20187308"/>
  <p:tag name="KSO_WM_TEMPLATE_SUBCATEGORY" val="0"/>
  <p:tag name="KSO_WM_TEMPLATE_THUMBS_INDEX" val="1"/>
</p:tagLst>
</file>

<file path=ppt/tags/tag5.xml><?xml version="1.0" encoding="utf-8"?>
<p:tagLst xmlns:p="http://schemas.openxmlformats.org/presentationml/2006/main">
  <p:tag name="AS_OS" val="Unix 3.10 unknown"/>
  <p:tag name="AS_RELEASE_DATE" val="2020.11.30"/>
  <p:tag name="AS_TITLE" val="Aspose.Slides for Java"/>
  <p:tag name="AS_VERSION" val="20.11"/>
</p:tagLst>
</file>

<file path=ppt/theme/theme1.xml><?xml version="1.0" encoding="utf-8"?>
<a:theme xmlns:r="http://schemas.openxmlformats.org/officeDocument/2006/relationships" xmlns:a="http://schemas.openxmlformats.org/drawingml/2006/main" name="包裹">
  <a:themeElements>
    <a:clrScheme name="包裹">
      <a:dk1>
        <a:srgbClr val="000000"/>
      </a:dk1>
      <a:lt1>
        <a:sysClr val="window" lastClr="FFFFFF"/>
      </a:lt1>
      <a:dk2>
        <a:srgbClr val="5E5E5E"/>
      </a:dk2>
      <a:lt2>
        <a:srgbClr val="DDDDDD"/>
      </a:lt2>
      <a:accent1>
        <a:srgbClr val="A6B727"/>
      </a:accent1>
      <a:accent2>
        <a:srgbClr val="418AB3"/>
      </a:accent2>
      <a:accent3>
        <a:srgbClr val="F69200"/>
      </a:accent3>
      <a:accent4>
        <a:srgbClr val="838383"/>
      </a:accent4>
      <a:accent5>
        <a:srgbClr val="FEC306"/>
      </a:accent5>
      <a:accent6>
        <a:srgbClr val="DF5327"/>
      </a:accent6>
      <a:hlink>
        <a:srgbClr val="F59E00"/>
      </a:hlink>
      <a:folHlink>
        <a:srgbClr val="B2B2B2"/>
      </a:folHlink>
    </a:clrScheme>
    <a:fontScheme name="包裹">
      <a:majorFont>
        <a:latin typeface="Gill Sans MT"/>
        <a:ea typeface="Arial"/>
        <a:cs typeface="Arial"/>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Arial"/>
        <a:cs typeface="Arial"/>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包裹">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r="http://schemas.openxmlformats.org/officeDocument/2006/relationships" xmlns:a="http://schemas.openxmlformats.org/drawingml/2006/main">
  <a:clrScheme name="包裹">
    <a:dk1>
      <a:srgbClr val="000000"/>
    </a:dk1>
    <a:lt1>
      <a:sysClr val="window" lastClr="FFFFFF"/>
    </a:lt1>
    <a:dk2>
      <a:srgbClr val="5E5E5E"/>
    </a:dk2>
    <a:lt2>
      <a:srgbClr val="DDDDDD"/>
    </a:lt2>
    <a:accent1>
      <a:srgbClr val="A6B727"/>
    </a:accent1>
    <a:accent2>
      <a:srgbClr val="418AB3"/>
    </a:accent2>
    <a:accent3>
      <a:srgbClr val="F69200"/>
    </a:accent3>
    <a:accent4>
      <a:srgbClr val="838383"/>
    </a:accent4>
    <a:accent5>
      <a:srgbClr val="FEC306"/>
    </a:accent5>
    <a:accent6>
      <a:srgbClr val="DF5327"/>
    </a:accent6>
    <a:hlink>
      <a:srgbClr val="F59E00"/>
    </a:hlink>
    <a:folHlink>
      <a:srgbClr val="B2B2B2"/>
    </a:folHlink>
  </a:clrScheme>
</a:themeOverride>
</file>

<file path=ppt/theme/themeOverride2.xml><?xml version="1.0" encoding="utf-8"?>
<a:themeOverride xmlns:r="http://schemas.openxmlformats.org/officeDocument/2006/relationships" xmlns:a="http://schemas.openxmlformats.org/drawingml/2006/main">
  <a:clrScheme name="包裹">
    <a:dk1>
      <a:srgbClr val="000000"/>
    </a:dk1>
    <a:lt1>
      <a:sysClr val="window" lastClr="FFFFFF"/>
    </a:lt1>
    <a:dk2>
      <a:srgbClr val="5E5E5E"/>
    </a:dk2>
    <a:lt2>
      <a:srgbClr val="DDDDDD"/>
    </a:lt2>
    <a:accent1>
      <a:srgbClr val="A6B727"/>
    </a:accent1>
    <a:accent2>
      <a:srgbClr val="418AB3"/>
    </a:accent2>
    <a:accent3>
      <a:srgbClr val="F69200"/>
    </a:accent3>
    <a:accent4>
      <a:srgbClr val="838383"/>
    </a:accent4>
    <a:accent5>
      <a:srgbClr val="FEC306"/>
    </a:accent5>
    <a:accent6>
      <a:srgbClr val="DF5327"/>
    </a:accent6>
    <a:hlink>
      <a:srgbClr val="F59E00"/>
    </a:hlink>
    <a:folHlink>
      <a:srgbClr val="B2B2B2"/>
    </a:folHlink>
  </a:clrScheme>
</a:themeOverride>
</file>

<file path=docProps/app.xml><?xml version="1.0" encoding="utf-8"?>
<Properties xmlns:vt="http://schemas.openxmlformats.org/officeDocument/2006/docPropsVTypes" xmlns="http://schemas.openxmlformats.org/officeDocument/2006/extended-properties">
  <Company>学科网</Company>
  <Paragraphs>124</Paragraphs>
  <Slides>27</Slides>
  <Notes>2</Notes>
  <TotalTime>0</TotalTime>
  <HiddenSlides>0</HiddenSlides>
  <MMClips>0</MMClips>
  <ScaleCrop>0</ScaleCrop>
  <HeadingPairs>
    <vt:vector baseType="variant" size="6">
      <vt:variant>
        <vt:lpstr>Fonts used</vt:lpstr>
      </vt:variant>
      <vt:variant>
        <vt:i4>12</vt:i4>
      </vt:variant>
      <vt:variant>
        <vt:lpstr>Theme</vt:lpstr>
      </vt:variant>
      <vt:variant>
        <vt:i4>1</vt:i4>
      </vt:variant>
      <vt:variant>
        <vt:lpstr>Slide Titles</vt:lpstr>
      </vt:variant>
      <vt:variant>
        <vt:i4>27</vt:i4>
      </vt:variant>
    </vt:vector>
  </HeadingPairs>
  <TitlesOfParts>
    <vt:vector baseType="lpstr" size="40">
      <vt:lpstr>Arial</vt:lpstr>
      <vt:lpstr>Gill Sans MT</vt:lpstr>
      <vt:lpstr>Calibri</vt:lpstr>
      <vt:lpstr>华文新魏</vt:lpstr>
      <vt:lpstr>宋体</vt:lpstr>
      <vt:lpstr>Times New Roman</vt:lpstr>
      <vt:lpstr>黑体</vt:lpstr>
      <vt:lpstr>方正兰亭细黑_GBK</vt:lpstr>
      <vt:lpstr>微软雅黑</vt:lpstr>
      <vt:lpstr>仿宋</vt:lpstr>
      <vt:lpstr>楷体_GB2312</vt:lpstr>
      <vt:lpstr>华文中宋</vt:lpstr>
      <vt:lpstr>包裹</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第三世界国家取得巨大成就的原因</vt:lpstr>
      <vt:lpstr>PowerPoint Presentation</vt:lpstr>
      <vt:lpstr>PowerPoint Presentation</vt:lpstr>
      <vt:lpstr>PowerPoint Presentation</vt:lpstr>
      <vt:lpstr>PowerPoint Presentation</vt:lpstr>
      <vt:lpstr>PowerPoint Presentation</vt:lpstr>
      <vt:lpstr>一、世界殖民体系的瓦解</vt:lpstr>
      <vt:lpstr>1．1961年，法国就其原来的殖民地阿尔及利亚的未来举行公民表决，法国和阿尔及利亚的人民以压倒多数投票赞成就自决举行谈判，但部分法国军官反对并发动了叛乱。这些法国军官发动叛乱的主要原因在于（　　）A．不愿意放弃过去的殖民利益    B．已感受到非殖民化趋势C．希望建立新的国际政治体制    D．国内反战运动日益高涨</vt:lpstr>
      <vt:lpstr>2、二战后，“去殖民化并没有结束西方对非西方世界的影响或给先前被统治的民族带来和平与繁荣”。出现这种局面的根源在于（　　）A．新独立的民族国家没有形成团结的局面B．世界超级大国的干涉C．不平等的国际政治经济旧秩序依然存在D．国际局势的动荡不安</vt:lpstr>
      <vt:lpstr>3．推动表中所列国际组织出现的主要因素是（　　）3、推动表中所列国际组织出现的主要因素是（　　） A．发达国家经济高速增长造成的资源紧缺B．新兴独立国家应对不利的国际经济秩序C．新兴独立国家控制世界原材料贸易D．第三世界国家组织日益发展壮大</vt:lpstr>
      <vt:lpstr>PowerPoint Presentation</vt:lpstr>
      <vt:lpstr>4、1998年，韩国成立了直属国务院的金融监督委员会，将原来分属于韩国银行、财政部、银行监督院、保险监督院、证券监督院的各类监管职责统统转移到金融监督委员会，由其机构负责实施对资本市场和金融机构集中统一的监管。这一措施说明韩国（　　）A．注重提升抗金融风险能力B．在亚洲四小龙中地位下降C．政府限制金融行业的发展D．对金融业实施国有化政策 </vt:lpstr>
      <vt:lpstr>5．1973年3月，联合国安理会就巴拿马从美国收回巴拿马运河主权问题召开会议。会上第三世界国家对巴拿马的要求一致表示支持，没有一个国家的代表为美国的立场辩护，但美国行使了否决权。后经美巴谈判，巴拿马最终于1999年收回运河主权。巴拿马成功收回运河主权得益于（　　）A．美国身陷越战国力严重衰退  B．第三世界对美国霸权的冲击C．联合国安理会决议全力支持  D．巴拿马运河地位作用的下降</vt:lpstr>
    </vt:vector>
  </TitlesOfParts>
  <LinksUpToDate>0</LinksUpToDate>
  <SharedDoc>0</SharedDoc>
  <HyperlinksChanged>0</HyperlinksChanged>
  <Application>Aspose.Slides for Java</Application>
  <AppVersion>20.1100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creator>rbm.xkw.com</dc:creator>
  <cp:revision>1</cp:revision>
  <cp:lastPrinted>2021-01-27T20:38:13.718</cp:lastPrinted>
  <dcterms:created xsi:type="dcterms:W3CDTF">2021-01-27T20:38:13Z</dcterms:created>
  <dcterms:modified xsi:type="dcterms:W3CDTF">2021-01-27T12:38:17Z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