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wav" ContentType="audio/x-wav"/>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autoCompressPictures="0">
  <p:sldMasterIdLst>
    <p:sldMasterId id="2147483648" r:id="rId1"/>
  </p:sldMasterIdLst>
  <p:notesMasterIdLst>
    <p:notesMasterId r:id="rId2"/>
  </p:notesMasterIdLst>
  <p:handoutMasterIdLst>
    <p:handoutMasterId r:id="rId3"/>
  </p:handoutMasterIdLst>
  <p:sldIdLst>
    <p:sldId id="512" r:id="rId4"/>
    <p:sldId id="507" r:id="rId5"/>
    <p:sldId id="508" r:id="rId6"/>
    <p:sldId id="509" r:id="rId7"/>
    <p:sldId id="510" r:id="rId8"/>
    <p:sldId id="511" r:id="rId9"/>
    <p:sldId id="513" r:id="rId10"/>
    <p:sldId id="515" r:id="rId11"/>
    <p:sldId id="514" r:id="rId12"/>
    <p:sldId id="517" r:id="rId13"/>
    <p:sldId id="518" r:id="rId14"/>
    <p:sldId id="520" r:id="rId15"/>
    <p:sldId id="519" r:id="rId16"/>
    <p:sldId id="522" r:id="rId17"/>
    <p:sldId id="523" r:id="rId18"/>
    <p:sldId id="524" r:id="rId19"/>
    <p:sldId id="525" r:id="rId20"/>
    <p:sldId id="526" r:id="rId21"/>
    <p:sldId id="480" r:id="rId22"/>
  </p:sldIdLst>
  <p:sldSz cx="9144000" cy="6858000" type="screen4x3"/>
  <p:notesSz cx="6858000" cy="9144000"/>
  <p:custDataLst>
    <p:tags r:id="rId23"/>
  </p:custDataLst>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itchFamily="34" charset="0"/>
        <a:ea typeface="宋体" panose="02010600030101010101" pitchFamily="2" charset="-122"/>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showGuides="1">
      <p:cViewPr varScale="1">
        <p:scale>
          <a:sx n="107" d="100"/>
          <a:sy n="107" d="100"/>
        </p:scale>
        <p:origin x="780" y="102"/>
      </p:cViewPr>
      <p:guideLst>
        <p:guide orient="horz" pos="2127"/>
        <p:guide pos="2880"/>
      </p:guideLst>
    </p:cSldViewPr>
  </p:slideViewPr>
  <p:notesTextViewPr>
    <p:cViewPr>
      <p:scale>
        <a:sx n="1" d="1"/>
        <a:sy n="1" d="1"/>
      </p:scale>
      <p:origin x="0" y="0"/>
    </p:cViewPr>
  </p:notesTextViewPr>
  <p:sorterViewPr showFormatting="0">
    <p:cViewPr>
      <p:scale>
        <a:sx n="66" d="100"/>
        <a:sy n="66" d="100"/>
      </p:scale>
      <p:origin x="0" y="198"/>
    </p:cViewPr>
  </p:sorterViewPr>
  <p:notesViewPr>
    <p:cSldViewPr>
      <p:cViewPr>
        <p:scale>
          <a:sx n="1" d="100"/>
          <a:sy n="1" d="100"/>
        </p:scale>
        <p:origin x="0" y="0"/>
      </p:cViewPr>
      <p:guideLst/>
    </p:cSldViewPr>
  </p:notesViewPr>
  <p:gridSpacing cx="72033" cy="72033"/>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tags" Target="tags/tag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heme" Target="theme/theme1.xml" /><Relationship Id="rId27" Type="http://schemas.openxmlformats.org/officeDocument/2006/relationships/tableStyles" Target="tableStyles.xml" /><Relationship Id="rId3" Type="http://schemas.openxmlformats.org/officeDocument/2006/relationships/handoutMaster" Target="handoutMasters/handoutMaster1.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marL="0" marR="0" lvl="0" indent="0" algn="r" defTabSz="914400" rtl="0" eaLnBrk="0" fontAlgn="base" latinLnBrk="0" hangingPunct="0">
              <a:lnSpc>
                <a:spcPct val="100000"/>
              </a:lnSpc>
              <a:spcBef>
                <a:spcPct val="0"/>
              </a:spcBef>
              <a:spcAft>
                <a:spcPct val="0"/>
              </a:spcAft>
              <a:buClrTx/>
              <a:buSzTx/>
              <a:buFontTx/>
              <a:buNone/>
              <a:defRPr/>
            </a:pPr>
            <a:fld id="{4BE51884-5B74-4AEF-ABFB-BD46BE41A3F7}" type="datetimeFigureOut">
              <a:rPr kumimoji="0" lang="zh-CN" altLang="en-US" sz="12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8788"/>
          </a:xfrm>
          <a:prstGeom prst="rect">
            <a:avLst/>
          </a:prstGeom>
        </p:spPr>
        <p:txBody>
          <a:bodyPr vert="horz" lIns="91440" tIns="45720" rIns="91440" bIns="45720" rtlCol="0" anchor="b"/>
          <a:lstStyle>
            <a:lvl1pPr algn="r">
              <a:defRPr sz="1200"/>
            </a:lvl1pPr>
          </a:lstStyle>
          <a:p>
            <a:pPr marL="0" marR="0" lvl="0" indent="0" algn="r" defTabSz="914400" rtl="0" eaLnBrk="0" fontAlgn="base" latinLnBrk="0" hangingPunct="0">
              <a:lnSpc>
                <a:spcPct val="100000"/>
              </a:lnSpc>
              <a:spcBef>
                <a:spcPct val="0"/>
              </a:spcBef>
              <a:spcAft>
                <a:spcPct val="0"/>
              </a:spcAft>
              <a:buClrTx/>
              <a:buSzTx/>
              <a:buFontTx/>
              <a:buNone/>
              <a:defRPr/>
            </a:pPr>
            <a:fld id="{D458ECC6-E41A-4AE1-929D-5E0917479C7A}" type="slidenum">
              <a:rPr kumimoji="0" lang="zh-CN" altLang="en-US" sz="12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xfrm>
      </p:grpSpPr>
      <p:sp>
        <p:nvSpPr>
          <p:cNvPr id="14338" name="Rectangle 2"/>
          <p:cNvSpPr>
            <a:spLocks noGrp="1" noRot="1" noChangeAspect="1"/>
          </p:cNvSpPr>
          <p:nvPr>
            <p:ph type="sldImg" idx="2"/>
          </p:nvPr>
        </p:nvSpPr>
        <p:spPr>
          <a:xfrm>
            <a:off x="1141413" y="687388"/>
            <a:ext cx="4572000" cy="3294062"/>
          </a:xfrm>
          <a:prstGeom prst="rect">
            <a:avLst/>
          </a:prstGeom>
          <a:noFill/>
          <a:ln w="9525">
            <a:noFill/>
          </a:ln>
        </p:spPr>
      </p:sp>
      <p:sp>
        <p:nvSpPr>
          <p:cNvPr id="13315" name="Rectangle 3"/>
          <p:cNvSpPr>
            <a:spLocks noGrp="1" noRot="1" noChangeAspect="1" noChangeArrowheads="1"/>
          </p:cNvSpPr>
          <p:nvPr/>
        </p:nvSpPr>
        <p:spPr bwMode="auto">
          <a:xfrm>
            <a:off x="538163" y="4387850"/>
            <a:ext cx="5780088" cy="3952875"/>
          </a:xfrm>
          <a:prstGeom prst="rect">
            <a:avLst/>
          </a:prstGeom>
          <a:noFill/>
          <a:ln>
            <a:noFill/>
          </a:ln>
        </p:spPr>
        <p:txBody>
          <a:bodyPr/>
          <a:lstStyle>
            <a:lvl1pPr>
              <a:defRPr>
                <a:solidFill>
                  <a:schemeClr val="tx1"/>
                </a:solidFill>
                <a:latin typeface="Calibri" pitchFamily="34" charset="0"/>
                <a:ea typeface="宋体" panose="02010600030101010101" pitchFamily="2" charset="-122"/>
              </a:defRPr>
            </a:lvl1pPr>
            <a:lvl2pPr marL="742950" indent="-285750">
              <a:defRPr>
                <a:solidFill>
                  <a:schemeClr val="tx1"/>
                </a:solidFill>
                <a:latin typeface="Calibri" pitchFamily="34" charset="0"/>
                <a:ea typeface="宋体" panose="02010600030101010101" pitchFamily="2" charset="-122"/>
              </a:defRPr>
            </a:lvl2pPr>
            <a:lvl3pPr marL="1143000" indent="-228600">
              <a:defRPr>
                <a:solidFill>
                  <a:schemeClr val="tx1"/>
                </a:solidFill>
                <a:latin typeface="Calibri" pitchFamily="34" charset="0"/>
                <a:ea typeface="宋体" panose="02010600030101010101" pitchFamily="2" charset="-122"/>
              </a:defRPr>
            </a:lvl3pPr>
            <a:lvl4pPr marL="1600200" indent="-228600">
              <a:defRPr>
                <a:solidFill>
                  <a:schemeClr val="tx1"/>
                </a:solidFill>
                <a:latin typeface="Calibri" pitchFamily="34" charset="0"/>
                <a:ea typeface="宋体" panose="02010600030101010101" pitchFamily="2" charset="-122"/>
              </a:defRPr>
            </a:lvl4pPr>
            <a:lvl5pPr marL="2057400" indent="-22860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anose="02010600030101010101" pitchFamily="2" charset="-122"/>
              </a:defRPr>
            </a:lvl9pPr>
          </a:lstStyle>
          <a:p>
            <a:pPr marL="0" marR="0" lvl="0" indent="0" algn="l" defTabSz="914400" rtl="0" eaLnBrk="0" fontAlgn="base" latinLnBrk="0" hangingPunct="0">
              <a:lnSpc>
                <a:spcPct val="100000"/>
              </a:lnSpc>
              <a:spcBef>
                <a:spcPct val="30000"/>
              </a:spcBef>
              <a:spcAft>
                <a:spcPct val="0"/>
              </a:spcAft>
              <a:buClrTx/>
              <a:buSzTx/>
              <a:buFont typeface="Arial" pitchFamily="34" charset="0"/>
              <a:buNone/>
              <a:defRPr/>
            </a:pPr>
            <a:r>
              <a:rPr kumimoji="0" lang="zh-CN" sz="1200" b="0" i="0" u="none" strike="noStrike" kern="1200" cap="none" spc="0" normalizeH="0" baseline="0" noProof="0">
                <a:ln>
                  <a:noFill/>
                </a:ln>
                <a:solidFill>
                  <a:schemeClr val="tx1"/>
                </a:solidFill>
                <a:effectLst/>
                <a:uLnTx/>
                <a:uFillTx/>
                <a:latin typeface="Arial" pitchFamily="34" charset="0"/>
                <a:ea typeface="宋体" panose="02010600030101010101" pitchFamily="2" charset="-122"/>
                <a:cs typeface="+mn-cs"/>
              </a:rPr>
              <a:t>单击此处编辑母版文本样式</a:t>
            </a:r>
            <a:endParaRPr kumimoji="0" lang="zh-CN" sz="1200" b="0" i="0" u="none" strike="noStrike" kern="1200" cap="none" spc="0" normalizeH="0" baseline="0" noProof="0">
              <a:ln>
                <a:noFill/>
              </a:ln>
              <a:solidFill>
                <a:schemeClr val="tx1"/>
              </a:solidFill>
              <a:effectLst/>
              <a:uLnTx/>
              <a:uFillTx/>
              <a:latin typeface="Arial"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itchFamily="34" charset="0"/>
              <a:buNone/>
              <a:defRPr/>
            </a:pPr>
            <a:r>
              <a:rPr kumimoji="0" lang="zh-CN" sz="1200" b="0" i="0" u="none" strike="noStrike" kern="1200" cap="none" spc="0" normalizeH="0" baseline="0" noProof="0">
                <a:ln>
                  <a:noFill/>
                </a:ln>
                <a:solidFill>
                  <a:schemeClr val="tx1"/>
                </a:solidFill>
                <a:effectLst/>
                <a:uLnTx/>
                <a:uFillTx/>
                <a:latin typeface="Arial" pitchFamily="34" charset="0"/>
                <a:ea typeface="宋体" panose="02010600030101010101" pitchFamily="2" charset="-122"/>
                <a:cs typeface="+mn-cs"/>
              </a:rPr>
              <a:t>第二级</a:t>
            </a:r>
            <a:endParaRPr kumimoji="0" lang="zh-CN" sz="1200" b="0" i="0" u="none" strike="noStrike" kern="1200" cap="none" spc="0" normalizeH="0" baseline="0" noProof="0">
              <a:ln>
                <a:noFill/>
              </a:ln>
              <a:solidFill>
                <a:schemeClr val="tx1"/>
              </a:solidFill>
              <a:effectLst/>
              <a:uLnTx/>
              <a:uFillTx/>
              <a:latin typeface="Arial"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itchFamily="34" charset="0"/>
              <a:buNone/>
              <a:defRPr/>
            </a:pPr>
            <a:r>
              <a:rPr kumimoji="0" lang="zh-CN" sz="1200" b="0" i="0" u="none" strike="noStrike" kern="1200" cap="none" spc="0" normalizeH="0" baseline="0" noProof="0">
                <a:ln>
                  <a:noFill/>
                </a:ln>
                <a:solidFill>
                  <a:schemeClr val="tx1"/>
                </a:solidFill>
                <a:effectLst/>
                <a:uLnTx/>
                <a:uFillTx/>
                <a:latin typeface="Arial" pitchFamily="34" charset="0"/>
                <a:ea typeface="宋体" panose="02010600030101010101" pitchFamily="2" charset="-122"/>
                <a:cs typeface="+mn-cs"/>
              </a:rPr>
              <a:t>第三级</a:t>
            </a:r>
            <a:endParaRPr kumimoji="0" lang="zh-CN" sz="1200" b="0" i="0" u="none" strike="noStrike" kern="1200" cap="none" spc="0" normalizeH="0" baseline="0" noProof="0">
              <a:ln>
                <a:noFill/>
              </a:ln>
              <a:solidFill>
                <a:schemeClr val="tx1"/>
              </a:solidFill>
              <a:effectLst/>
              <a:uLnTx/>
              <a:uFillTx/>
              <a:latin typeface="Arial"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itchFamily="34" charset="0"/>
              <a:buNone/>
              <a:defRPr/>
            </a:pPr>
            <a:r>
              <a:rPr kumimoji="0" lang="zh-CN" sz="1200" b="0" i="0" u="none" strike="noStrike" kern="1200" cap="none" spc="0" normalizeH="0" baseline="0" noProof="0">
                <a:ln>
                  <a:noFill/>
                </a:ln>
                <a:solidFill>
                  <a:schemeClr val="tx1"/>
                </a:solidFill>
                <a:effectLst/>
                <a:uLnTx/>
                <a:uFillTx/>
                <a:latin typeface="Arial" pitchFamily="34" charset="0"/>
                <a:ea typeface="宋体" panose="02010600030101010101" pitchFamily="2" charset="-122"/>
                <a:cs typeface="+mn-cs"/>
              </a:rPr>
              <a:t>第四级</a:t>
            </a:r>
            <a:endParaRPr kumimoji="0" lang="zh-CN" sz="1200" b="0" i="0" u="none" strike="noStrike" kern="1200" cap="none" spc="0" normalizeH="0" baseline="0" noProof="0">
              <a:ln>
                <a:noFill/>
              </a:ln>
              <a:solidFill>
                <a:schemeClr val="tx1"/>
              </a:solidFill>
              <a:effectLst/>
              <a:uLnTx/>
              <a:uFillTx/>
              <a:latin typeface="Arial"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itchFamily="34" charset="0"/>
              <a:buNone/>
              <a:defRPr/>
            </a:pPr>
            <a:r>
              <a:rPr kumimoji="0" lang="zh-CN" sz="1200" b="0" i="0" u="none" strike="noStrike" kern="1200" cap="none" spc="0" normalizeH="0" baseline="0" noProof="0">
                <a:ln>
                  <a:noFill/>
                </a:ln>
                <a:solidFill>
                  <a:schemeClr val="tx1"/>
                </a:solidFill>
                <a:effectLst/>
                <a:uLnTx/>
                <a:uFillTx/>
                <a:latin typeface="Arial" pitchFamily="34" charset="0"/>
                <a:ea typeface="宋体" panose="02010600030101010101" pitchFamily="2" charset="-122"/>
                <a:cs typeface="+mn-cs"/>
              </a:rPr>
              <a:t>第五级</a:t>
            </a:r>
            <a:endParaRPr kumimoji="0" lang="zh-CN" sz="1200" b="0" i="0" u="none" strike="noStrike" kern="1200" cap="none" spc="0" normalizeH="0" baseline="0" noProof="0">
              <a:ln>
                <a:noFill/>
              </a:ln>
              <a:solidFill>
                <a:schemeClr val="tx1"/>
              </a:solidFill>
              <a:effectLst/>
              <a:uLnTx/>
              <a:uFillTx/>
              <a:latin typeface="Arial" pitchFamily="34" charset="0"/>
              <a:ea typeface="宋体" panose="02010600030101010101" pitchFamily="2" charset="-122"/>
              <a:cs typeface="+mn-cs"/>
            </a:endParaRPr>
          </a:p>
        </p:txBody>
      </p:sp>
      <p:sp>
        <p:nvSpPr>
          <p:cNvPr id="13316" name="Rectangle 4"/>
          <p:cNvSpPr>
            <a:spLocks noGrp="1" noChangeArrowheads="1"/>
          </p:cNvSpPr>
          <p:nvPr>
            <p:ph type="hdr" sz="quarter" idx="4294967295"/>
          </p:nvPr>
        </p:nvSpPr>
        <p:spPr bwMode="auto">
          <a:xfrm>
            <a:off x="0" y="0"/>
            <a:ext cx="2973388" cy="457200"/>
          </a:xfrm>
          <a:prstGeom prst="rect">
            <a:avLst/>
          </a:prstGeom>
          <a:noFill/>
          <a:ln>
            <a:noFill/>
          </a:ln>
        </p:spPr>
        <p:txBody>
          <a:bodyPr vert="horz" wrap="square" lIns="91440" tIns="45720" rIns="91440" bIns="45720" numCol="1" anchor="t" anchorCtr="0" compatLnSpc="1"/>
          <a:lstStyle>
            <a:lvl1pPr>
              <a:buFont typeface="Arial" pitchFamily="34" charset="0"/>
              <a:buNone/>
              <a:defRPr/>
            </a:lvl1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endParaRPr>
          </a:p>
        </p:txBody>
      </p:sp>
      <p:sp>
        <p:nvSpPr>
          <p:cNvPr id="13317" name="Rectangle 5"/>
          <p:cNvSpPr>
            <a:spLocks noGrp="1" noChangeArrowheads="1"/>
          </p:cNvSpPr>
          <p:nvPr>
            <p:ph type="dt" idx="1"/>
          </p:nvPr>
        </p:nvSpPr>
        <p:spPr bwMode="auto">
          <a:xfrm>
            <a:off x="3884613" y="0"/>
            <a:ext cx="2973388" cy="457200"/>
          </a:xfrm>
          <a:prstGeom prst="rect">
            <a:avLst/>
          </a:prstGeom>
          <a:noFill/>
          <a:ln>
            <a:noFill/>
          </a:ln>
        </p:spPr>
        <p:txBody>
          <a:bodyPr vert="horz" wrap="square" lIns="91440" tIns="45720" rIns="91440" bIns="45720" numCol="1" anchor="t" anchorCtr="0" compatLnSpc="1"/>
          <a:lstStyle>
            <a:lvl1pPr>
              <a:buFont typeface="Arial" pitchFamily="34" charset="0"/>
              <a:buNone/>
              <a:defRPr/>
            </a:lvl1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defRPr/>
            </a:pPr>
            <a:fld id="{B10BEB44-AFEC-4AC4-ABA7-06BE94C0DE75}" type="datetime1">
              <a:rPr kumimoji="0" lang="zh-CN" altLang="en-US" sz="18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endParaRPr>
          </a:p>
        </p:txBody>
      </p:sp>
      <p:sp>
        <p:nvSpPr>
          <p:cNvPr id="13318" name="Rectangle 6"/>
          <p:cNvSpPr>
            <a:spLocks noGrp="1" noChangeArrowheads="1"/>
          </p:cNvSpPr>
          <p:nvPr>
            <p:ph type="ftr" sz="quarter" idx="4"/>
          </p:nvPr>
        </p:nvSpPr>
        <p:spPr bwMode="auto">
          <a:xfrm>
            <a:off x="0" y="8686800"/>
            <a:ext cx="2973388" cy="457200"/>
          </a:xfrm>
          <a:prstGeom prst="rect">
            <a:avLst/>
          </a:prstGeom>
          <a:noFill/>
          <a:ln>
            <a:noFill/>
          </a:ln>
        </p:spPr>
        <p:txBody>
          <a:bodyPr vert="horz" wrap="square" lIns="91440" tIns="45720" rIns="91440" bIns="45720" numCol="1" anchor="t" anchorCtr="0" compatLnSpc="1"/>
          <a:lstStyle>
            <a:lvl1pPr>
              <a:buFont typeface="Arial" pitchFamily="34" charset="0"/>
              <a:buNone/>
              <a:defRPr/>
            </a:lvl1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endParaRPr>
          </a:p>
        </p:txBody>
      </p:sp>
      <p:sp>
        <p:nvSpPr>
          <p:cNvPr id="13319" name="Rectangle 7"/>
          <p:cNvSpPr>
            <a:spLocks noGrp="1" noChangeArrowheads="1"/>
          </p:cNvSpPr>
          <p:nvPr>
            <p:ph type="sldNum" sz="quarter" idx="5"/>
          </p:nvPr>
        </p:nvSpPr>
        <p:spPr bwMode="auto">
          <a:xfrm>
            <a:off x="3884613" y="8686800"/>
            <a:ext cx="2973388" cy="457200"/>
          </a:xfrm>
          <a:prstGeom prst="rect">
            <a:avLst/>
          </a:prstGeom>
          <a:noFill/>
          <a:ln>
            <a:noFill/>
          </a:ln>
        </p:spPr>
        <p:txBody>
          <a:bodyPr vert="horz" wrap="square" lIns="91440" tIns="45720" rIns="91440" bIns="45720" numCol="1" anchor="t" anchorCtr="0" compatLnSpc="1"/>
          <a:lstStyle>
            <a:lvl1pPr>
              <a:buFont typeface="Arial" pitchFamily="34" charset="0"/>
              <a:buNone/>
              <a:defRPr/>
            </a:lvl1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defRPr/>
            </a:pPr>
            <a:fld id="{7C771EFD-C753-4547-8FAF-0B7BB3095607}" type="slidenum">
              <a:rPr kumimoji="0" lang="zh-CN" altLang="en-US" sz="18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Calibri"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f sldNum="0" hdr="0" ftr="0" dt="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defTabSz="0"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defTabSz="0"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defTabSz="0"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defTabSz="0"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138241" name="幻灯片图像占位符 1"/>
          <p:cNvSpPr/>
          <p:nvPr>
            <p:ph type="sldImg"/>
          </p:nvPr>
        </p:nvSpPr>
        <p:spPr/>
      </p:sp>
      <p:sp>
        <p:nvSpPr>
          <p:cNvPr id="138242" name="备注占位符 2"/>
          <p:cNvSpPr/>
          <p:nvPr>
            <p:ph type="body" idx="1"/>
          </p:nvPr>
        </p:nvSpPr>
        <p:spPr/>
        <p:txBody>
          <a:bodyPr lIns="91440" tIns="45720" rIns="91440" bIns="45720" anchor="t"/>
          <a:lstStyle/>
          <a:p>
            <a:pPr marL="0" lvl="0" indent="0" algn="l" rtl="0" eaLnBrk="0" fontAlgn="base" hangingPunct="0">
              <a:lnSpc>
                <a:spcPct val="100000"/>
              </a:lnSpc>
              <a:spcBef>
                <a:spcPct val="30000"/>
              </a:spcBef>
              <a:spcAft>
                <a:spcPct val="0"/>
              </a:spcAft>
              <a:buClrTx/>
              <a:buSzTx/>
              <a:buFontTx/>
              <a:buNone/>
            </a:pPr>
            <a:r>
              <a:rPr lang="en-US" altLang="zh-CN" sz="900">
                <a:solidFill>
                  <a:schemeClr val="tx1"/>
                </a:solidFill>
                <a:latin typeface="等线"/>
              </a:rPr>
              <a:t>1861</a:t>
            </a:r>
            <a:r>
              <a:rPr lang="zh-CN" altLang="en-US" sz="900">
                <a:solidFill>
                  <a:schemeClr val="tx1"/>
                </a:solidFill>
                <a:latin typeface="等线"/>
                <a:ea typeface="等线" panose="02010600030101010101" charset="-122"/>
              </a:rPr>
              <a:t>年农奴制改革后，俄国资本主义发展起来。但同西欧、北美的主要资本主义国家相比，俄国依然很落后。在第一次世界大战中，俄国接连失利，国内各种社会矛盾激化，反对战争和要求社会变革的呼声越来越高。</a:t>
            </a:r>
            <a:endParaRPr lang="en-US" altLang="zh-CN" sz="900">
              <a:solidFill>
                <a:schemeClr val="tx1"/>
              </a:solidFill>
              <a:latin typeface="等线"/>
            </a:endParaRPr>
          </a:p>
          <a:p>
            <a:pPr marL="0" lvl="0" indent="0" algn="l" rtl="0" eaLnBrk="0" fontAlgn="base" hangingPunct="0">
              <a:lnSpc>
                <a:spcPct val="100000"/>
              </a:lnSpc>
              <a:spcBef>
                <a:spcPct val="30000"/>
              </a:spcBef>
              <a:spcAft>
                <a:spcPct val="0"/>
              </a:spcAft>
              <a:buClrTx/>
              <a:buSzTx/>
              <a:buFontTx/>
              <a:buNone/>
            </a:pPr>
            <a:endParaRPr lang="en-US" altLang="zh-CN" sz="900">
              <a:solidFill>
                <a:schemeClr val="tx1"/>
              </a:solidFill>
              <a:latin typeface="等线"/>
            </a:endParaRPr>
          </a:p>
          <a:p>
            <a:pPr marL="0" lvl="0" indent="0" algn="l" rtl="0" eaLnBrk="0" fontAlgn="base" hangingPunct="0">
              <a:lnSpc>
                <a:spcPct val="100000"/>
              </a:lnSpc>
              <a:spcBef>
                <a:spcPct val="30000"/>
              </a:spcBef>
              <a:spcAft>
                <a:spcPct val="0"/>
              </a:spcAft>
              <a:buClrTx/>
              <a:buSzTx/>
              <a:buFontTx/>
              <a:buNone/>
            </a:pPr>
            <a:r>
              <a:rPr lang="zh-CN" altLang="en-US" sz="900">
                <a:solidFill>
                  <a:schemeClr val="tx1"/>
                </a:solidFill>
                <a:latin typeface="等线"/>
                <a:ea typeface="等线" panose="02010600030101010101" charset="-122"/>
              </a:rPr>
              <a:t> </a:t>
            </a:r>
            <a:r>
              <a:rPr lang="en-US" altLang="zh-CN" sz="900">
                <a:solidFill>
                  <a:schemeClr val="tx1"/>
                </a:solidFill>
                <a:latin typeface="等线"/>
              </a:rPr>
              <a:t>1917</a:t>
            </a:r>
            <a:r>
              <a:rPr lang="zh-CN" altLang="en-US" sz="900">
                <a:solidFill>
                  <a:schemeClr val="tx1"/>
                </a:solidFill>
                <a:latin typeface="等线"/>
                <a:ea typeface="等线" panose="02010600030101010101" charset="-122"/>
              </a:rPr>
              <a:t>年</a:t>
            </a:r>
            <a:r>
              <a:rPr lang="en-US" altLang="zh-CN" sz="900">
                <a:solidFill>
                  <a:schemeClr val="tx1"/>
                </a:solidFill>
                <a:latin typeface="等线"/>
              </a:rPr>
              <a:t>3</a:t>
            </a:r>
            <a:r>
              <a:rPr lang="zh-CN" altLang="en-US" sz="900">
                <a:solidFill>
                  <a:schemeClr val="tx1"/>
                </a:solidFill>
                <a:latin typeface="等线"/>
                <a:ea typeface="等线" panose="02010600030101010101" charset="-122"/>
              </a:rPr>
              <a:t>月，俄国首都彼得格勒</a:t>
            </a:r>
            <a:r>
              <a:rPr lang="en-US" altLang="zh-CN" sz="900">
                <a:solidFill>
                  <a:schemeClr val="tx1"/>
                </a:solidFill>
                <a:latin typeface="等线"/>
              </a:rPr>
              <a:t>30</a:t>
            </a:r>
            <a:r>
              <a:rPr lang="zh-CN" altLang="en-US" sz="900">
                <a:solidFill>
                  <a:schemeClr val="tx1"/>
                </a:solidFill>
                <a:latin typeface="等线"/>
                <a:ea typeface="等线" panose="02010600030101010101" charset="-122"/>
              </a:rPr>
              <a:t>多万人举行了反战罢工和示威游行。示威游行发展为武装起义，得到士兵的支持。革命迅速扩及全国，各地相继成立苏维埃，彼得格勒工兵代表苏维埃成为全国革命的领导中心。正在前线的沙皇尼古拉二世被迫退位，资产阶级临时政府掌握了全国政权。</a:t>
            </a:r>
            <a:endParaRPr lang="en-US" altLang="zh-CN" sz="900">
              <a:solidFill>
                <a:schemeClr val="tx1"/>
              </a:solidFill>
              <a:latin typeface="等线"/>
            </a:endParaRPr>
          </a:p>
          <a:p>
            <a:pPr marL="0" lvl="0" indent="0" algn="l" rtl="0" eaLnBrk="0" fontAlgn="base" hangingPunct="0">
              <a:lnSpc>
                <a:spcPct val="100000"/>
              </a:lnSpc>
              <a:spcBef>
                <a:spcPct val="30000"/>
              </a:spcBef>
              <a:spcAft>
                <a:spcPct val="0"/>
              </a:spcAft>
              <a:buClrTx/>
              <a:buSzTx/>
              <a:buFontTx/>
              <a:buNone/>
            </a:pPr>
            <a:endParaRPr lang="en-US" altLang="zh-CN" sz="900">
              <a:solidFill>
                <a:schemeClr val="tx1"/>
              </a:solidFill>
              <a:latin typeface="等线"/>
            </a:endParaRPr>
          </a:p>
          <a:p>
            <a:pPr marL="0" lvl="0" indent="0" algn="l" rtl="0" eaLnBrk="0" fontAlgn="base" hangingPunct="0">
              <a:lnSpc>
                <a:spcPct val="100000"/>
              </a:lnSpc>
              <a:spcBef>
                <a:spcPct val="30000"/>
              </a:spcBef>
              <a:spcAft>
                <a:spcPct val="0"/>
              </a:spcAft>
              <a:buClrTx/>
              <a:buSzTx/>
              <a:buFontTx/>
              <a:buNone/>
            </a:pPr>
            <a:r>
              <a:rPr lang="zh-CN" altLang="en-US" sz="900">
                <a:solidFill>
                  <a:schemeClr val="tx1"/>
                </a:solidFill>
                <a:latin typeface="等线"/>
                <a:ea typeface="等线" panose="02010600030101010101" charset="-122"/>
              </a:rPr>
              <a:t>二月革命</a:t>
            </a:r>
            <a:endParaRPr lang="en-US" altLang="zh-CN" sz="900">
              <a:solidFill>
                <a:schemeClr val="tx1"/>
              </a:solidFill>
              <a:latin typeface="等线"/>
            </a:endParaRPr>
          </a:p>
          <a:p>
            <a:pPr marL="0" lvl="0" indent="0" algn="l" rtl="0" eaLnBrk="0" fontAlgn="base" hangingPunct="0">
              <a:lnSpc>
                <a:spcPct val="100000"/>
              </a:lnSpc>
              <a:spcBef>
                <a:spcPct val="30000"/>
              </a:spcBef>
              <a:spcAft>
                <a:spcPct val="0"/>
              </a:spcAft>
              <a:buClrTx/>
              <a:buSzTx/>
              <a:buFontTx/>
              <a:buNone/>
            </a:pPr>
            <a:r>
              <a:rPr lang="en-US" altLang="zh-CN" sz="900">
                <a:solidFill>
                  <a:schemeClr val="tx1"/>
                </a:solidFill>
                <a:latin typeface="等线"/>
              </a:rPr>
              <a:t>1917</a:t>
            </a:r>
            <a:r>
              <a:rPr lang="zh-CN" altLang="en-US" sz="900">
                <a:solidFill>
                  <a:schemeClr val="tx1"/>
                </a:solidFill>
                <a:latin typeface="等线"/>
                <a:ea typeface="等线" panose="02010600030101010101" charset="-122"/>
              </a:rPr>
              <a:t>年</a:t>
            </a:r>
            <a:r>
              <a:rPr lang="en-US" altLang="zh-CN" sz="900">
                <a:solidFill>
                  <a:schemeClr val="tx1"/>
                </a:solidFill>
                <a:latin typeface="等线"/>
              </a:rPr>
              <a:t>3</a:t>
            </a:r>
            <a:r>
              <a:rPr lang="zh-CN" altLang="en-US" sz="900">
                <a:solidFill>
                  <a:schemeClr val="tx1"/>
                </a:solidFill>
                <a:latin typeface="等线"/>
                <a:ea typeface="等线" panose="02010600030101010101" charset="-122"/>
              </a:rPr>
              <a:t>月（俄历二月），俄国发生二月革命，推翻了沙皇专制统治，建立了资产阶级临时政府。</a:t>
            </a:r>
          </a:p>
          <a:p>
            <a:pPr marL="0" lvl="0" indent="0" algn="l" rtl="0" eaLnBrk="0" fontAlgn="base" hangingPunct="0">
              <a:lnSpc>
                <a:spcPct val="100000"/>
              </a:lnSpc>
              <a:spcBef>
                <a:spcPct val="30000"/>
              </a:spcBef>
              <a:spcAft>
                <a:spcPct val="0"/>
              </a:spcAft>
              <a:buClrTx/>
              <a:buSzTx/>
              <a:buFontTx/>
              <a:buNone/>
            </a:pPr>
            <a:endParaRPr lang="zh-CN" altLang="en-US" sz="900">
              <a:solidFill>
                <a:schemeClr val="tx1"/>
              </a:solidFill>
              <a:latin typeface="等线"/>
              <a:ea typeface="等线" panose="02010600030101010101" charset="-122"/>
            </a:endParaRPr>
          </a:p>
          <a:p>
            <a:pPr marL="0" lvl="0" indent="0" algn="l" rtl="0" eaLnBrk="0" fontAlgn="base" hangingPunct="0">
              <a:lnSpc>
                <a:spcPct val="100000"/>
              </a:lnSpc>
              <a:spcBef>
                <a:spcPct val="30000"/>
              </a:spcBef>
              <a:spcAft>
                <a:spcPct val="0"/>
              </a:spcAft>
              <a:buClrTx/>
              <a:buSzTx/>
              <a:buFontTx/>
              <a:buNone/>
            </a:pPr>
            <a:endParaRPr lang="zh-CN" altLang="en-US" sz="900">
              <a:solidFill>
                <a:schemeClr val="tx1"/>
              </a:solidFill>
              <a:latin typeface="等线"/>
              <a:ea typeface="等线" panose="02010600030101010101" charset="-122"/>
            </a:endParaRPr>
          </a:p>
        </p:txBody>
      </p:sp>
      <p:sp>
        <p:nvSpPr>
          <p:cNvPr id="138243" name="灯片编号占位符 3"/>
          <p:cNvSpPr>
            <a:spLocks noGrp="1"/>
          </p:cNvSpPr>
          <p:nvPr>
            <p:ph type="sldNum" sz="quarter" idx="10"/>
          </p:nvPr>
        </p:nvSpPr>
        <p:spPr>
          <a:xfrm>
            <a:off x="3884613" y="8685213"/>
            <a:ext cx="2971800" cy="458787"/>
          </a:xfrm>
          <a:prstGeom prst="rect">
            <a:avLst/>
          </a:prstGeom>
          <a:noFill/>
          <a:ln w="9525">
            <a:noFill/>
          </a:ln>
        </p:spPr>
        <p:txBody>
          <a:bodyPr vert="horz" lIns="91440" tIns="45720" rIns="91440" bIns="45720" anchor="b"/>
          <a:lstStyle/>
          <a:p>
            <a:pPr lvl="0" algn="r" defTabSz="914400" latinLnBrk="0"/>
            <a:fld id="{9A0DB2DC-4C9A-4742-B13C-FB6460FD3503}" type="slidenum">
              <a:rPr lang="zh-CN" altLang="en-US" sz="1200" u="none" baseline="0">
                <a:solidFill>
                  <a:srgbClr val="000000"/>
                </a:solidFill>
                <a:latin typeface="等线"/>
                <a:ea typeface="等线" panose="02010600030101010101" charset="-122"/>
              </a:rPr>
              <a:t>3</a:t>
            </a:fld>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11_自定义版式">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a:xfrm>
            <a:off x="628650" y="365079"/>
            <a:ext cx="7886700" cy="1325400"/>
          </a:xfrm>
        </p:spPr>
        <p:txBody>
          <a:bodyPr/>
          <a:lstStyle/>
          <a:p>
            <a:pPr fontAlgn="auto"/>
            <a:r>
              <a:rPr lang="zh-CN" altLang="en-US" strike="noStrike" noProof="1" smtClean="0"/>
              <a:t>单击此处编辑母版标题样式</a:t>
            </a:r>
            <a:endParaRPr lang="zh-CN" altLang="en-US" strike="noStrike" noProof="1"/>
          </a:p>
        </p:txBody>
      </p:sp>
      <p:sp>
        <p:nvSpPr>
          <p:cNvPr id="5" name="Date Placeholder 3"/>
          <p:cNvSpPr>
            <a:spLocks noGrp="1"/>
          </p:cNvSpPr>
          <p:nvPr>
            <p:ph type="dt" sz="half" idx="10"/>
          </p:nvPr>
        </p:nvSpPr>
        <p:spPr>
          <a:xfrm>
            <a:off x="628650" y="6356113"/>
            <a:ext cx="2057400" cy="363932"/>
          </a:xfrm>
          <a:prstGeom prst="rect">
            <a:avLst/>
          </a:prstGeom>
        </p:spPr>
        <p:txBody>
          <a:bodyPr vert="horz" lIns="91440" tIns="45720" rIns="91440" bIns="45720" rtlCol="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lvl="0" fontAlgn="base">
              <a:spcBef>
                <a:spcPct val="0"/>
              </a:spcBef>
              <a:spcAft>
                <a:spcPct val="0"/>
              </a:spcAft>
            </a:pPr>
            <a:fld id="{1216BCE4-E621-41BD-AE7E-FF2F2E6F79B3}" type="datetime1">
              <a:rPr lang="zh-CN" altLang="en-US" sz="900" strike="noStrike" noProof="1">
                <a:solidFill>
                  <a:srgbClr val="898989"/>
                </a:solidFill>
                <a:latin typeface="+mn-lt"/>
                <a:ea typeface="+mn-ea"/>
                <a:cs typeface="+mn-cs"/>
              </a:rPr>
              <a:t/>
            </a:fld>
            <a:endParaRPr lang="zh-CN" altLang="en-US" sz="900" strike="noStrike" noProof="1">
              <a:solidFill>
                <a:srgbClr val="898989"/>
              </a:solidFill>
            </a:endParaRPr>
          </a:p>
        </p:txBody>
      </p:sp>
      <p:sp>
        <p:nvSpPr>
          <p:cNvPr id="3" name="Footer Placeholder 4"/>
          <p:cNvSpPr>
            <a:spLocks noGrp="1"/>
          </p:cNvSpPr>
          <p:nvPr>
            <p:ph type="ftr" sz="quarter" idx="11"/>
          </p:nvPr>
        </p:nvSpPr>
        <p:spPr>
          <a:xfrm>
            <a:off x="3028950" y="6356113"/>
            <a:ext cx="3086100" cy="363932"/>
          </a:xfrm>
          <a:prstGeom prst="rect">
            <a:avLst/>
          </a:prstGeom>
        </p:spPr>
        <p:txBody>
          <a:bodyPr vert="horz" lIns="91440" tIns="45720" rIns="91440" bIns="45720" rtlCol="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strike="noStrike" noProof="1">
              <a:solidFill>
                <a:srgbClr val="898989"/>
              </a:solidFill>
            </a:endParaRPr>
          </a:p>
        </p:txBody>
      </p:sp>
      <p:sp>
        <p:nvSpPr>
          <p:cNvPr id="4" name="Slide Number Placeholder 5"/>
          <p:cNvSpPr>
            <a:spLocks noGrp="1"/>
          </p:cNvSpPr>
          <p:nvPr>
            <p:ph type="sldNum" sz="quarter" idx="12"/>
          </p:nvPr>
        </p:nvSpPr>
        <p:spPr>
          <a:xfrm>
            <a:off x="6457950" y="6356113"/>
            <a:ext cx="2057400" cy="363932"/>
          </a:xfrm>
          <a:prstGeom prst="rect">
            <a:avLst/>
          </a:prstGeom>
        </p:spPr>
        <p:txBody>
          <a:bodyPr vert="horz" lIns="91440" tIns="45720" rIns="91440" bIns="45720" rtlCol="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lvl="0" algn="r" fontAlgn="base">
              <a:spcBef>
                <a:spcPct val="0"/>
              </a:spcBef>
              <a:spcAft>
                <a:spcPct val="0"/>
              </a:spcAft>
            </a:pPr>
            <a:fld id="{BD83D359-0469-43A4-A218-577166088E54}" type="slidenum">
              <a:rPr lang="zh-CN" altLang="en-US" sz="900" strike="noStrike" noProof="1">
                <a:solidFill>
                  <a:srgbClr val="898989"/>
                </a:solidFill>
                <a:latin typeface="+mn-lt"/>
                <a:ea typeface="+mn-ea"/>
                <a:cs typeface="+mn-cs"/>
              </a:rPr>
              <a:t/>
            </a:fld>
            <a:endParaRPr lang="zh-CN" altLang="en-US" sz="900" strike="noStrike" noProof="1">
              <a:solidFill>
                <a:srgbClr val="898989"/>
              </a:solidFill>
            </a:endParaRP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chemeClr val="bg1"/>
        </a:solidFill>
        <a:effectLst/>
      </p:bgPr>
    </p:bg>
    <p:spTree>
      <p:nvGrpSpPr>
        <p:cNvPr id="1" name=""/>
        <p:cNvGrpSpPr/>
        <p:nvPr/>
      </p:nvGrpSpPr>
      <p:grpSpPr>
        <a:xfrm>
          <a:off x="0" y="0"/>
          <a:ext cx="0" cy="0"/>
        </a:xfrm>
      </p:grpSpPr>
      <p:sp>
        <p:nvSpPr>
          <p:cNvPr id="7" name="内容占位符 6"/>
          <p:cNvSpPr>
            <a:spLocks noGrp="1"/>
          </p:cNvSpPr>
          <p:nvPr>
            <p:ph sz="quarter" idx="13"/>
          </p:nvPr>
        </p:nvSpPr>
        <p:spPr>
          <a:xfrm>
            <a:off x="628650" y="551474"/>
            <a:ext cx="7886700" cy="5558285"/>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8" name="Date Placeholder 3"/>
          <p:cNvSpPr>
            <a:spLocks noGrp="1"/>
          </p:cNvSpPr>
          <p:nvPr>
            <p:ph type="dt" sz="half" idx="14"/>
          </p:nvPr>
        </p:nvSpPr>
        <p:spPr>
          <a:xfrm>
            <a:off x="628650" y="6356113"/>
            <a:ext cx="2057400" cy="363932"/>
          </a:xfrm>
          <a:prstGeom prst="rect">
            <a:avLst/>
          </a:prstGeom>
        </p:spPr>
        <p:txBody>
          <a:bodyPr vert="horz" lIns="91440" tIns="45720" rIns="91440" bIns="45720" rtlCol="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lvl="0" fontAlgn="base">
              <a:spcBef>
                <a:spcPct val="0"/>
              </a:spcBef>
              <a:spcAft>
                <a:spcPct val="0"/>
              </a:spcAft>
            </a:pPr>
            <a:fld id="{1216BCE4-E621-41BD-AE7E-FF2F2E6F79B3}" type="datetime1">
              <a:rPr lang="zh-CN" altLang="en-US" sz="900" strike="noStrike" noProof="1">
                <a:solidFill>
                  <a:srgbClr val="898989"/>
                </a:solidFill>
                <a:latin typeface="+mn-lt"/>
                <a:ea typeface="+mn-ea"/>
                <a:cs typeface="+mn-cs"/>
              </a:rPr>
              <a:t/>
            </a:fld>
            <a:endParaRPr lang="zh-CN" altLang="en-US" sz="900" strike="noStrike" noProof="1">
              <a:solidFill>
                <a:srgbClr val="898989"/>
              </a:solidFill>
            </a:endParaRPr>
          </a:p>
        </p:txBody>
      </p:sp>
      <p:sp>
        <p:nvSpPr>
          <p:cNvPr id="2" name="Footer Placeholder 4"/>
          <p:cNvSpPr>
            <a:spLocks noGrp="1"/>
          </p:cNvSpPr>
          <p:nvPr>
            <p:ph type="ftr" sz="quarter" idx="15"/>
          </p:nvPr>
        </p:nvSpPr>
        <p:spPr>
          <a:xfrm>
            <a:off x="3028950" y="6356113"/>
            <a:ext cx="3086100" cy="363932"/>
          </a:xfrm>
          <a:prstGeom prst="rect">
            <a:avLst/>
          </a:prstGeom>
        </p:spPr>
        <p:txBody>
          <a:bodyPr vert="horz" lIns="91440" tIns="45720" rIns="91440" bIns="45720" rtlCol="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strike="noStrike" noProof="1">
              <a:solidFill>
                <a:srgbClr val="898989"/>
              </a:solidFill>
            </a:endParaRPr>
          </a:p>
        </p:txBody>
      </p:sp>
      <p:sp>
        <p:nvSpPr>
          <p:cNvPr id="3" name="Slide Number Placeholder 5"/>
          <p:cNvSpPr>
            <a:spLocks noGrp="1"/>
          </p:cNvSpPr>
          <p:nvPr>
            <p:ph type="sldNum" sz="quarter" idx="16"/>
          </p:nvPr>
        </p:nvSpPr>
        <p:spPr>
          <a:xfrm>
            <a:off x="6457950" y="6356113"/>
            <a:ext cx="2057400" cy="363932"/>
          </a:xfrm>
          <a:prstGeom prst="rect">
            <a:avLst/>
          </a:prstGeom>
        </p:spPr>
        <p:txBody>
          <a:bodyPr vert="horz" lIns="91440" tIns="45720" rIns="91440" bIns="45720" rtlCol="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lvl="0" algn="r" fontAlgn="base">
              <a:spcBef>
                <a:spcPct val="0"/>
              </a:spcBef>
              <a:spcAft>
                <a:spcPct val="0"/>
              </a:spcAft>
            </a:pPr>
            <a:fld id="{BD83D359-0469-43A4-A218-577166088E54}" type="slidenum">
              <a:rPr lang="zh-CN" altLang="en-US" sz="900" strike="noStrike" noProof="1">
                <a:solidFill>
                  <a:srgbClr val="898989"/>
                </a:solidFill>
                <a:latin typeface="+mn-lt"/>
                <a:ea typeface="+mn-ea"/>
                <a:cs typeface="+mn-cs"/>
              </a:rPr>
              <a:t/>
            </a:fld>
            <a:endParaRPr lang="zh-CN" altLang="en-US" sz="900" strike="noStrike" noProof="1">
              <a:solidFill>
                <a:srgbClr val="898989"/>
              </a:solidFill>
            </a:endParaRP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bl" preserve="1">
  <p:cSld name="标题和表格">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表格占位符 2"/>
          <p:cNvSpPr>
            <a:spLocks noGrp="1"/>
          </p:cNvSpPr>
          <p:nvPr>
            <p:ph type="tbl" idx="1"/>
          </p:nvPr>
        </p:nvSpPr>
        <p:spPr/>
        <p:txBody>
          <a:bodyPr/>
          <a:lstStyle/>
          <a:p>
            <a:pPr fontAlgn="base"/>
            <a:endParaRPr lang="zh-CN" altLang="en-US" strike="noStrike" noProof="1"/>
          </a:p>
        </p:txBody>
      </p:sp>
      <p:sp>
        <p:nvSpPr>
          <p:cNvPr id="5" name="Rectangle 4"/>
          <p:cNvSpPr>
            <a:spLocks noGrp="1" noChangeArrowheads="1"/>
          </p:cNvSpPr>
          <p:nvPr>
            <p:ph type="dt" sz="half" idx="10"/>
          </p:nvPr>
        </p:nvSpPr>
        <p:spPr bwMode="auto">
          <a:xfrm>
            <a:off x="457200" y="6537325"/>
            <a:ext cx="2133600" cy="244475"/>
          </a:xfrm>
          <a:prstGeom prst="rect">
            <a:avLst/>
          </a:prstGeom>
          <a:noFill/>
          <a:ln w="9525">
            <a:noFill/>
            <a:miter lim="800000"/>
          </a:ln>
          <a:effectLst/>
        </p:spPr>
        <p:txBody>
          <a:bodyPr vert="horz" wrap="square" lIns="91440" tIns="45720" rIns="91440" bIns="45720" numCol="1" anchor="t" anchorCtr="0" compatLnSpc="1"/>
          <a:lstStyle>
            <a:lvl1pPr marL="0" lvl="0" indent="0" algn="l" defTabSz="914400" rtl="0" eaLnBrk="1" fontAlgn="base" latinLnBrk="0" hangingPunct="1">
              <a:lnSpc>
                <a:spcPct val="100000"/>
              </a:lnSpc>
              <a:spcBef>
                <a:spcPct val="0"/>
              </a:spcBef>
              <a:spcAft>
                <a:spcPct val="0"/>
              </a:spcAft>
              <a:buClrTx/>
              <a:buSzTx/>
              <a:buFontTx/>
              <a:buNone/>
              <a:defRPr lang="zh-CN" altLang="en-US" sz="18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ClrTx/>
              <a:buSzTx/>
              <a:buFontTx/>
              <a:buNone/>
              <a:defRPr lang="zh-CN" altLang="en-US" sz="4400" b="1" i="0" u="none" kern="1200" baseline="0">
                <a:solidFill>
                  <a:schemeClr val="tx2"/>
                </a:solidFill>
                <a:latin typeface="Arial" pitchFamily="34"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ClrTx/>
              <a:buSzTx/>
              <a:buFontTx/>
              <a:buNone/>
              <a:defRPr lang="zh-CN" altLang="en-US" sz="4400" b="1" i="0" u="none" kern="1200" baseline="0">
                <a:solidFill>
                  <a:schemeClr val="tx2"/>
                </a:solidFill>
                <a:latin typeface="Arial" pitchFamily="34"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ClrTx/>
              <a:buSzTx/>
              <a:buFontTx/>
              <a:buNone/>
              <a:defRPr lang="zh-CN" altLang="en-US" sz="4400" b="1" i="0" u="none" kern="1200" baseline="0">
                <a:solidFill>
                  <a:schemeClr val="tx2"/>
                </a:solidFill>
                <a:latin typeface="Arial" pitchFamily="34"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ClrTx/>
              <a:buSzTx/>
              <a:buFontTx/>
              <a:buNone/>
              <a:defRPr lang="zh-CN" altLang="en-US" sz="4400" b="1" i="0" u="none" kern="1200" baseline="0">
                <a:solidFill>
                  <a:schemeClr val="tx2"/>
                </a:solidFill>
                <a:latin typeface="Arial" pitchFamily="34"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lang="zh-CN" altLang="en-US" sz="4400" b="1" i="0" u="none" kern="1200" baseline="0">
                <a:solidFill>
                  <a:schemeClr val="tx2"/>
                </a:solidFill>
                <a:latin typeface="Arial" pitchFamily="34"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lang="zh-CN" altLang="en-US" sz="4400" b="1" i="0" u="none" kern="1200" baseline="0">
                <a:solidFill>
                  <a:schemeClr val="tx2"/>
                </a:solidFill>
                <a:latin typeface="Arial" pitchFamily="34"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lang="zh-CN" altLang="en-US" sz="4400" b="1" i="0" u="none" kern="1200" baseline="0">
                <a:solidFill>
                  <a:schemeClr val="tx2"/>
                </a:solidFill>
                <a:latin typeface="Arial" pitchFamily="34"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lang="zh-CN" altLang="en-US" sz="4400" b="1" i="0" u="none" kern="1200" baseline="0">
                <a:solidFill>
                  <a:schemeClr val="tx2"/>
                </a:solidFill>
                <a:latin typeface="Arial" pitchFamily="34" charset="0"/>
                <a:ea typeface="宋体" panose="02010600030101010101" pitchFamily="2" charset="-122"/>
                <a:cs typeface="+mn-cs"/>
              </a:defRPr>
            </a:lvl9pPr>
          </a:lstStyle>
          <a:p>
            <a:pPr lvl="0"/>
            <a:endParaRPr lang="en-US" altLang="zh-CN" sz="1200" b="0">
              <a:solidFill>
                <a:schemeClr val="bg1"/>
              </a:solidFill>
            </a:endParaRPr>
          </a:p>
        </p:txBody>
      </p:sp>
      <p:sp>
        <p:nvSpPr>
          <p:cNvPr id="4" name="Rectangle 6"/>
          <p:cNvSpPr>
            <a:spLocks noGrp="1" noChangeArrowheads="1"/>
          </p:cNvSpPr>
          <p:nvPr>
            <p:ph type="sldNum" sz="quarter" idx="11"/>
          </p:nvPr>
        </p:nvSpPr>
        <p:spPr bwMode="auto">
          <a:xfrm>
            <a:off x="6553200" y="6537325"/>
            <a:ext cx="2133600" cy="244475"/>
          </a:xfrm>
          <a:prstGeom prst="rect">
            <a:avLst/>
          </a:prstGeom>
          <a:noFill/>
          <a:ln w="9525">
            <a:noFill/>
            <a:miter lim="800000"/>
          </a:ln>
          <a:effectLst/>
        </p:spPr>
        <p:txBody>
          <a:bodyPr vert="horz" wrap="square" lIns="91440" tIns="45720" rIns="91440" bIns="45720" numCol="1" anchor="t" anchorCtr="0" compatLnSpc="1"/>
          <a:lstStyle>
            <a:lvl1pPr marL="0" lvl="0" indent="0" algn="l" defTabSz="914400" rtl="0" eaLnBrk="1" fontAlgn="base" latinLnBrk="0" hangingPunct="1">
              <a:lnSpc>
                <a:spcPct val="100000"/>
              </a:lnSpc>
              <a:spcBef>
                <a:spcPct val="0"/>
              </a:spcBef>
              <a:spcAft>
                <a:spcPct val="0"/>
              </a:spcAft>
              <a:buClrTx/>
              <a:buSzTx/>
              <a:buFontTx/>
              <a:buNone/>
              <a:defRPr lang="zh-CN" altLang="en-US" sz="18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ClrTx/>
              <a:buSzTx/>
              <a:buFontTx/>
              <a:buNone/>
              <a:defRPr lang="zh-CN" altLang="en-US" sz="4400" b="1" i="0" u="none" kern="1200" baseline="0">
                <a:solidFill>
                  <a:schemeClr val="tx2"/>
                </a:solidFill>
                <a:latin typeface="Arial" pitchFamily="34"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ClrTx/>
              <a:buSzTx/>
              <a:buFontTx/>
              <a:buNone/>
              <a:defRPr lang="zh-CN" altLang="en-US" sz="4400" b="1" i="0" u="none" kern="1200" baseline="0">
                <a:solidFill>
                  <a:schemeClr val="tx2"/>
                </a:solidFill>
                <a:latin typeface="Arial" pitchFamily="34"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ClrTx/>
              <a:buSzTx/>
              <a:buFontTx/>
              <a:buNone/>
              <a:defRPr lang="zh-CN" altLang="en-US" sz="4400" b="1" i="0" u="none" kern="1200" baseline="0">
                <a:solidFill>
                  <a:schemeClr val="tx2"/>
                </a:solidFill>
                <a:latin typeface="Arial" pitchFamily="34"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ClrTx/>
              <a:buSzTx/>
              <a:buFontTx/>
              <a:buNone/>
              <a:defRPr lang="zh-CN" altLang="en-US" sz="4400" b="1" i="0" u="none" kern="1200" baseline="0">
                <a:solidFill>
                  <a:schemeClr val="tx2"/>
                </a:solidFill>
                <a:latin typeface="Arial" pitchFamily="34"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lang="zh-CN" altLang="en-US" sz="4400" b="1" i="0" u="none" kern="1200" baseline="0">
                <a:solidFill>
                  <a:schemeClr val="tx2"/>
                </a:solidFill>
                <a:latin typeface="Arial" pitchFamily="34"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lang="zh-CN" altLang="en-US" sz="4400" b="1" i="0" u="none" kern="1200" baseline="0">
                <a:solidFill>
                  <a:schemeClr val="tx2"/>
                </a:solidFill>
                <a:latin typeface="Arial" pitchFamily="34"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lang="zh-CN" altLang="en-US" sz="4400" b="1" i="0" u="none" kern="1200" baseline="0">
                <a:solidFill>
                  <a:schemeClr val="tx2"/>
                </a:solidFill>
                <a:latin typeface="Arial" pitchFamily="34"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lang="zh-CN" altLang="en-US" sz="4400" b="1" i="0" u="none" kern="1200" baseline="0">
                <a:solidFill>
                  <a:schemeClr val="tx2"/>
                </a:solidFill>
                <a:latin typeface="Arial" pitchFamily="34" charset="0"/>
                <a:ea typeface="宋体" panose="02010600030101010101" pitchFamily="2" charset="-122"/>
                <a:cs typeface="+mn-cs"/>
              </a:defRPr>
            </a:lvl9pPr>
          </a:lstStyle>
          <a:p>
            <a:pPr lvl="0" algn="r"/>
            <a:fld id="{00FF19B6-B3F3-441E-8046-5297198D757D}" type="slidenum">
              <a:rPr lang="zh-CN" altLang="en-US" sz="1200">
                <a:solidFill>
                  <a:schemeClr val="bg1"/>
                </a:solidFill>
              </a:rPr>
              <a:t/>
            </a:fld>
            <a:endParaRPr lang="en-US" altLang="zh-CN" sz="1200">
              <a:solidFill>
                <a:schemeClr val="bg1"/>
              </a:solidFill>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a:effectLst/>
      </p:bgPr>
    </p:bg>
    <p:spTree>
      <p:nvGrpSpPr>
        <p:cNvPr id="1" name=""/>
        <p:cNvGrpSpPr/>
        <p:nvPr/>
      </p:nvGrpSpPr>
      <p:grpSpPr>
        <a:xfrm>
          <a:off x="0" y="0"/>
          <a:ext cx="0" cy="0"/>
        </a:xfrm>
      </p:grpSpPr>
      <p:sp>
        <p:nvSpPr>
          <p:cNvPr id="2050" name="标题占位符 1"/>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a:t>单击此处编辑母版标题样式</a:t>
            </a:r>
          </a:p>
        </p:txBody>
      </p:sp>
      <p:sp>
        <p:nvSpPr>
          <p:cNvPr id="2051" name="文本占位符 2"/>
          <p:cNvSpPr>
            <a:spLocks noGrp="1"/>
          </p:cNvSpPr>
          <p:nvPr>
            <p:ph type="body" idx="1"/>
          </p:nvPr>
        </p:nvSpPr>
        <p:spPr>
          <a:xfrm>
            <a:off x="457200" y="1600200"/>
            <a:ext cx="8229600" cy="4525963"/>
          </a:xfrm>
          <a:prstGeom prst="rect">
            <a:avLst/>
          </a:prstGeom>
          <a:noFill/>
          <a:ln w="9525">
            <a:noFill/>
          </a:ln>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9C33E9F5-3967-4198-8073-9A76A4C68693}" type="datetimeFigureOut">
              <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Calibri"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0F9846B-D867-43CC-A972-BD86ADE80A33}" type="slidenum">
              <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rPr>
              <a:t/>
            </a:fld>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jpeg" /><Relationship Id="rId3" Type="http://schemas.openxmlformats.org/officeDocument/2006/relationships/hyperlink" Target="file:///C:/Documents%20and%20Settings/ip-zhujf/Local%20Settings/Temp/Rar$DI00.313/%E5%B7%B4%E9%BB%8E%E5%92%8C%E4%BC%9A.asf" TargetMode="Ex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audio" Target="../media/media1.wav" /><Relationship Id="rId3" Type="http://schemas.openxmlformats.org/officeDocument/2006/relationships/image" Target="../media/image4.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5.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 Id="rId3" Type="http://schemas.openxmlformats.org/officeDocument/2006/relationships/image" Target="../media/image9.png" /><Relationship Id="rId4" Type="http://schemas.openxmlformats.org/officeDocument/2006/relationships/slide" Target="slide1.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 Id="rId3" Type="http://schemas.openxmlformats.org/officeDocument/2006/relationships/image" Target="../media/image11.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40289" name="Picture 2"/>
          <p:cNvPicPr/>
          <p:nvPr/>
        </p:nvPicPr>
        <p:blipFill>
          <a:blip r:embed="rId2"/>
          <a:stretch>
            <a:fillRect/>
          </a:stretch>
        </p:blipFill>
        <p:spPr>
          <a:xfrm>
            <a:off x="0" y="856298"/>
            <a:ext cx="9180513" cy="5165725"/>
          </a:xfrm>
          <a:prstGeom prst="rect">
            <a:avLst/>
          </a:prstGeom>
          <a:noFill/>
          <a:ln w="9525">
            <a:noFill/>
          </a:ln>
        </p:spPr>
      </p:pic>
      <p:sp>
        <p:nvSpPr>
          <p:cNvPr id="16386" name="Text Box 6"/>
          <p:cNvSpPr txBox="1"/>
          <p:nvPr/>
        </p:nvSpPr>
        <p:spPr>
          <a:xfrm>
            <a:off x="32385" y="2629486"/>
            <a:ext cx="9148482" cy="829945"/>
          </a:xfrm>
          <a:prstGeom prst="rect">
            <a:avLst/>
          </a:prstGeom>
          <a:noFill/>
          <a:ln w="9525">
            <a:noFill/>
          </a:ln>
        </p:spPr>
        <p:txBody>
          <a:bodyPr wrap="square">
            <a:spAutoFit/>
          </a:bodyPr>
          <a:lstStyle/>
          <a:p>
            <a:pPr algn="ctr"/>
            <a:r>
              <a:rPr lang="en-US" altLang="zh-CN" sz="4800" b="1">
                <a:latin typeface="黑体" pitchFamily="49" charset="-122"/>
                <a:ea typeface="黑体" pitchFamily="49" charset="-122"/>
                <a:sym typeface="Arial" pitchFamily="34" charset="0"/>
              </a:rPr>
              <a:t>《</a:t>
            </a:r>
            <a:r>
              <a:rPr lang="zh-CN" altLang="en-US" sz="4800" b="1">
                <a:latin typeface="黑体" pitchFamily="49" charset="-122"/>
                <a:ea typeface="黑体" pitchFamily="49" charset="-122"/>
                <a:sym typeface="Arial" pitchFamily="34" charset="0"/>
              </a:rPr>
              <a:t>凡尔赛条约</a:t>
            </a:r>
            <a:r>
              <a:rPr lang="en-US" altLang="zh-CN" sz="4800" b="1">
                <a:latin typeface="黑体" pitchFamily="49" charset="-122"/>
                <a:ea typeface="黑体" pitchFamily="49" charset="-122"/>
                <a:sym typeface="Arial" pitchFamily="34" charset="0"/>
              </a:rPr>
              <a:t>》</a:t>
            </a:r>
            <a:r>
              <a:rPr lang="zh-CN" altLang="en-US" sz="4800" b="1">
                <a:latin typeface="黑体" pitchFamily="49" charset="-122"/>
                <a:ea typeface="黑体" pitchFamily="49" charset="-122"/>
                <a:sym typeface="Arial" pitchFamily="34" charset="0"/>
              </a:rPr>
              <a:t>和</a:t>
            </a:r>
            <a:r>
              <a:rPr lang="en-US" altLang="zh-CN" sz="4800" b="1">
                <a:latin typeface="黑体" pitchFamily="49" charset="-122"/>
                <a:ea typeface="黑体" pitchFamily="49" charset="-122"/>
                <a:sym typeface="Arial" pitchFamily="34" charset="0"/>
              </a:rPr>
              <a:t>《</a:t>
            </a:r>
            <a:r>
              <a:rPr lang="zh-CN" altLang="en-US" sz="4800" b="1">
                <a:latin typeface="黑体" pitchFamily="49" charset="-122"/>
                <a:ea typeface="黑体" pitchFamily="49" charset="-122"/>
                <a:sym typeface="Arial" pitchFamily="34" charset="0"/>
              </a:rPr>
              <a:t>九国公约</a:t>
            </a:r>
            <a:r>
              <a:rPr lang="en-US" altLang="zh-CN" sz="4800" b="1">
                <a:latin typeface="黑体" pitchFamily="49" charset="-122"/>
                <a:ea typeface="黑体" pitchFamily="49" charset="-122"/>
                <a:sym typeface="Arial" pitchFamily="34" charset="0"/>
              </a:rPr>
              <a:t>》</a:t>
            </a:r>
            <a:endParaRPr lang="zh-CN" altLang="en-US" sz="4800" b="1">
              <a:latin typeface="黑体" pitchFamily="49" charset="-122"/>
              <a:ea typeface="黑体" pitchFamily="49" charset="-122"/>
              <a:sym typeface="Arial" pitchFamily="34" charset="0"/>
            </a:endParaRPr>
          </a:p>
        </p:txBody>
      </p:sp>
    </p:spTree>
  </p:cSld>
  <p:clrMapOvr>
    <a:masterClrMapping/>
  </p:clrMapOvr>
  <p:transition spd="slow">
    <p:random/>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193" name="内容占位符 3074"/>
          <p:cNvSpPr/>
          <p:nvPr>
            <p:ph idx="1"/>
          </p:nvPr>
        </p:nvSpPr>
        <p:spPr>
          <a:xfrm>
            <a:off x="250825" y="1700213"/>
            <a:ext cx="8713788" cy="3309938"/>
          </a:xfrm>
          <a:prstGeom prst="rect">
            <a:avLst/>
          </a:prstGeom>
          <a:solidFill>
            <a:srgbClr val="FFFFFF"/>
          </a:solidFill>
          <a:ln>
            <a:solidFill>
              <a:schemeClr val="accent2"/>
            </a:solidFill>
            <a:miter/>
          </a:ln>
        </p:spPr>
        <p:txBody>
          <a:bodyPr anchor="t" anchorCtr="0"/>
          <a:lstStyle>
            <a:lvl1pPr marL="342900" lvl="0" indent="-342900" algn="l" defTabSz="914400" rtl="0" eaLnBrk="1" fontAlgn="base" latinLnBrk="0" hangingPunct="1">
              <a:lnSpc>
                <a:spcPct val="100000"/>
              </a:lnSpc>
              <a:spcBef>
                <a:spcPct val="20000"/>
              </a:spcBef>
              <a:spcAft>
                <a:spcPct val="0"/>
              </a:spcAft>
              <a:buClr>
                <a:schemeClr val="folHlink"/>
              </a:buClr>
              <a:buSzTx/>
              <a:buFont typeface="Wingdings" pitchFamily="2" charset="2"/>
              <a:buChar char="v"/>
              <a:defRPr lang="zh-CN" altLang="en-US"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chemeClr val="tx2"/>
              </a:buClr>
              <a:buSzTx/>
              <a:buFont typeface="Wingdings" pitchFamily="2" charset="2"/>
              <a:buChar char="§"/>
              <a:defRPr lang="zh-CN" altLang="en-US"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Tx/>
              <a:buSzTx/>
              <a:buFont typeface="Wingdings" pitchFamily="2" charset="2"/>
              <a:buChar char="•"/>
              <a:defRPr lang="zh-CN" altLang="en-US"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Tx/>
              <a:buSzTx/>
              <a:buFont typeface="Wingdings" pitchFamily="2" charset="2"/>
              <a:buChar char="–"/>
              <a:defRPr lang="zh-CN" altLang="en-US"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Tx/>
              <a:buSzTx/>
              <a:buFont typeface="Wingdings" pitchFamily="2" charset="2"/>
              <a:buChar char="»"/>
              <a:defRPr lang="zh-CN" altLang="en-US"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Font typeface="Wingdings" pitchFamily="2" charset="2"/>
              <a:buChar char="»"/>
              <a:defRPr lang="zh-CN" altLang="en-US"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Font typeface="Wingdings" pitchFamily="2" charset="2"/>
              <a:buChar char="»"/>
              <a:defRPr lang="zh-CN" altLang="en-US"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Font typeface="Wingdings" pitchFamily="2" charset="2"/>
              <a:buChar char="»"/>
              <a:defRPr lang="zh-CN" altLang="en-US"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Font typeface="Wingdings" pitchFamily="2" charset="2"/>
              <a:buChar char="»"/>
              <a:defRPr lang="zh-CN" altLang="en-US" sz="2000" b="0" i="0" u="none" kern="1200" baseline="0">
                <a:solidFill>
                  <a:schemeClr val="tx1"/>
                </a:solidFill>
                <a:latin typeface="+mn-lt"/>
                <a:ea typeface="+mn-ea"/>
                <a:cs typeface="+mn-cs"/>
              </a:defRPr>
            </a:lvl9pPr>
          </a:lstStyle>
          <a:p>
            <a:pPr marL="342900" marR="0" lvl="0" indent="-342900"/>
            <a:r>
              <a:rPr lang="zh-CN" altLang="en-US" sz="4000" b="1">
                <a:latin typeface="黑体" pitchFamily="49" charset="-122"/>
                <a:ea typeface="黑体" pitchFamily="49" charset="-122"/>
              </a:rPr>
              <a:t>能熟练说出</a:t>
            </a:r>
            <a:r>
              <a:rPr lang="en-US" altLang="zh-CN" sz="4000" b="1">
                <a:solidFill>
                  <a:schemeClr val="accent2"/>
                </a:solidFill>
                <a:latin typeface="黑体" pitchFamily="49" charset="-122"/>
                <a:ea typeface="黑体" pitchFamily="49" charset="-122"/>
              </a:rPr>
              <a:t>《</a:t>
            </a:r>
            <a:r>
              <a:rPr lang="zh-CN" altLang="en-US" sz="4000" b="1">
                <a:solidFill>
                  <a:schemeClr val="accent2"/>
                </a:solidFill>
                <a:latin typeface="黑体" pitchFamily="49" charset="-122"/>
                <a:ea typeface="黑体" pitchFamily="49" charset="-122"/>
              </a:rPr>
              <a:t>凡尔赛条约</a:t>
            </a:r>
            <a:r>
              <a:rPr lang="en-US" altLang="zh-CN" sz="4000" b="1">
                <a:solidFill>
                  <a:schemeClr val="accent2"/>
                </a:solidFill>
                <a:latin typeface="黑体" pitchFamily="49" charset="-122"/>
                <a:ea typeface="黑体" pitchFamily="49" charset="-122"/>
              </a:rPr>
              <a:t>》</a:t>
            </a:r>
            <a:r>
              <a:rPr lang="zh-CN" altLang="en-US" sz="4000" b="1">
                <a:effectLst>
                  <a:outerShdw blurRad="38100" dist="38100" dir="2700000" algn="tl">
                    <a:schemeClr val="bg2"/>
                  </a:outerShdw>
                </a:effectLst>
                <a:latin typeface="黑体" pitchFamily="49" charset="-122"/>
                <a:ea typeface="黑体" pitchFamily="49" charset="-122"/>
              </a:rPr>
              <a:t>和</a:t>
            </a:r>
            <a:r>
              <a:rPr lang="en-US" altLang="zh-CN" sz="4000" b="1">
                <a:solidFill>
                  <a:schemeClr val="accent2"/>
                </a:solidFill>
                <a:latin typeface="黑体" pitchFamily="49" charset="-122"/>
                <a:ea typeface="黑体" pitchFamily="49" charset="-122"/>
                <a:sym typeface="宋体" panose="02010600030101010101" pitchFamily="2" charset="-122"/>
              </a:rPr>
              <a:t>《</a:t>
            </a:r>
            <a:r>
              <a:rPr lang="zh-CN" altLang="en-US" sz="4000" b="1">
                <a:solidFill>
                  <a:schemeClr val="accent2"/>
                </a:solidFill>
                <a:latin typeface="黑体" pitchFamily="49" charset="-122"/>
                <a:ea typeface="黑体" pitchFamily="49" charset="-122"/>
                <a:sym typeface="宋体" panose="02010600030101010101" pitchFamily="2" charset="-122"/>
              </a:rPr>
              <a:t>九国公约</a:t>
            </a:r>
            <a:r>
              <a:rPr lang="en-US" altLang="zh-CN" sz="4000" b="1">
                <a:solidFill>
                  <a:schemeClr val="accent2"/>
                </a:solidFill>
                <a:latin typeface="黑体" pitchFamily="49" charset="-122"/>
                <a:ea typeface="黑体" pitchFamily="49" charset="-122"/>
                <a:sym typeface="宋体" panose="02010600030101010101" pitchFamily="2" charset="-122"/>
              </a:rPr>
              <a:t>》</a:t>
            </a:r>
            <a:r>
              <a:rPr lang="zh-CN" altLang="en-US" sz="4000" b="1">
                <a:latin typeface="黑体" pitchFamily="49" charset="-122"/>
                <a:ea typeface="黑体" pitchFamily="49" charset="-122"/>
              </a:rPr>
              <a:t>的基本内容。</a:t>
            </a:r>
            <a:endParaRPr lang="en-US" altLang="en-US" b="1">
              <a:latin typeface="黑体" pitchFamily="49" charset="-122"/>
              <a:ea typeface="黑体" pitchFamily="49" charset="-122"/>
            </a:endParaRPr>
          </a:p>
          <a:p>
            <a:pPr marL="342900" marR="0" lvl="0" indent="-342900"/>
            <a:r>
              <a:rPr lang="zh-CN" altLang="en-US" sz="4000" b="1">
                <a:latin typeface="黑体" pitchFamily="49" charset="-122"/>
                <a:ea typeface="黑体" pitchFamily="49" charset="-122"/>
                <a:sym typeface="宋体" panose="02010600030101010101" pitchFamily="2" charset="-122"/>
              </a:rPr>
              <a:t>知道战胜国通过巴黎和会和华盛顿会议建立了战后的世界新秩序。</a:t>
            </a:r>
            <a:endParaRPr lang="zh-CN" altLang="en-US" sz="4000" b="1">
              <a:latin typeface="黑体" pitchFamily="49" charset="-122"/>
              <a:ea typeface="黑体" pitchFamily="49" charset="-122"/>
            </a:endParaRPr>
          </a:p>
        </p:txBody>
      </p:sp>
      <p:grpSp>
        <p:nvGrpSpPr>
          <p:cNvPr id="8194" name="组合 3076"/>
          <p:cNvGrpSpPr/>
          <p:nvPr/>
        </p:nvGrpSpPr>
        <p:grpSpPr>
          <a:xfrm>
            <a:off x="395288" y="333375"/>
            <a:ext cx="3600450" cy="1008062"/>
            <a:chOff x="1020" y="618"/>
            <a:chExt cx="2164" cy="384"/>
          </a:xfrm>
        </p:grpSpPr>
        <p:sp>
          <p:nvSpPr>
            <p:cNvPr id="8195" name="流程图: 决策 3077"/>
            <p:cNvSpPr/>
            <p:nvPr/>
          </p:nvSpPr>
          <p:spPr>
            <a:xfrm>
              <a:off x="1020" y="618"/>
              <a:ext cx="576" cy="384"/>
            </a:xfrm>
            <a:prstGeom prst="flowChartDecision">
              <a:avLst/>
            </a:prstGeom>
            <a:solidFill>
              <a:srgbClr val="CC6600"/>
            </a:solidFill>
            <a:ln>
              <a:solidFill>
                <a:schemeClr val="tx1"/>
              </a:solidFill>
              <a:round/>
            </a:ln>
            <a:effectLst>
              <a:outerShdw dist="107763" dir="2700000" algn="ctr">
                <a:schemeClr val="bg2">
                  <a:alpha val="50000"/>
                </a:schemeClr>
              </a:outerShdw>
            </a:effectLst>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lgn="ctr"/>
              <a:r>
                <a:rPr sz="4000" b="0">
                  <a:solidFill>
                    <a:schemeClr val="bg1"/>
                  </a:solidFill>
                  <a:latin typeface="Verdana" panose="020b0604030504040204" pitchFamily="34" charset="0"/>
                  <a:ea typeface="黑体" pitchFamily="49" charset="-122"/>
                </a:rPr>
                <a:t>教</a:t>
              </a:r>
            </a:p>
          </p:txBody>
        </p:sp>
        <p:sp>
          <p:nvSpPr>
            <p:cNvPr id="8196" name="流程图: 决策 3078"/>
            <p:cNvSpPr/>
            <p:nvPr/>
          </p:nvSpPr>
          <p:spPr>
            <a:xfrm>
              <a:off x="1565" y="618"/>
              <a:ext cx="576" cy="384"/>
            </a:xfrm>
            <a:prstGeom prst="flowChartDecision">
              <a:avLst/>
            </a:prstGeom>
            <a:solidFill>
              <a:srgbClr val="CC6600"/>
            </a:solidFill>
            <a:ln>
              <a:solidFill>
                <a:schemeClr val="tx1"/>
              </a:solidFill>
              <a:round/>
            </a:ln>
            <a:effectLst>
              <a:outerShdw dist="107763" dir="2700000" algn="ctr">
                <a:schemeClr val="bg2">
                  <a:alpha val="50000"/>
                </a:schemeClr>
              </a:outerShdw>
            </a:effectLst>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lgn="ctr"/>
              <a:r>
                <a:rPr lang="zh-CN" altLang="en-US" sz="4000" b="0">
                  <a:solidFill>
                    <a:schemeClr val="bg1"/>
                  </a:solidFill>
                  <a:latin typeface="Verdana" panose="020b0604030504040204" pitchFamily="34" charset="0"/>
                  <a:ea typeface="黑体" pitchFamily="49" charset="-122"/>
                </a:rPr>
                <a:t>学</a:t>
              </a:r>
            </a:p>
          </p:txBody>
        </p:sp>
        <p:sp>
          <p:nvSpPr>
            <p:cNvPr id="8197" name="流程图: 决策 3079"/>
            <p:cNvSpPr/>
            <p:nvPr/>
          </p:nvSpPr>
          <p:spPr>
            <a:xfrm>
              <a:off x="2109" y="618"/>
              <a:ext cx="576" cy="384"/>
            </a:xfrm>
            <a:prstGeom prst="flowChartDecision">
              <a:avLst/>
            </a:prstGeom>
            <a:solidFill>
              <a:srgbClr val="CC6600"/>
            </a:solidFill>
            <a:ln>
              <a:solidFill>
                <a:schemeClr val="tx1"/>
              </a:solidFill>
              <a:round/>
            </a:ln>
            <a:effectLst>
              <a:outerShdw dist="107763" dir="2700000" algn="ctr">
                <a:schemeClr val="bg2">
                  <a:alpha val="50000"/>
                </a:schemeClr>
              </a:outerShdw>
            </a:effectLst>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lgn="ctr"/>
              <a:r>
                <a:rPr lang="zh-CN" altLang="en-US" sz="4000" b="0">
                  <a:solidFill>
                    <a:schemeClr val="bg1"/>
                  </a:solidFill>
                  <a:latin typeface="Verdana" panose="020b0604030504040204" pitchFamily="34" charset="0"/>
                  <a:ea typeface="黑体" pitchFamily="49" charset="-122"/>
                </a:rPr>
                <a:t>目</a:t>
              </a:r>
            </a:p>
          </p:txBody>
        </p:sp>
        <p:sp>
          <p:nvSpPr>
            <p:cNvPr id="8198" name="流程图: 决策 3080"/>
            <p:cNvSpPr/>
            <p:nvPr/>
          </p:nvSpPr>
          <p:spPr>
            <a:xfrm>
              <a:off x="2608" y="618"/>
              <a:ext cx="576" cy="384"/>
            </a:xfrm>
            <a:prstGeom prst="flowChartDecision">
              <a:avLst/>
            </a:prstGeom>
            <a:solidFill>
              <a:srgbClr val="CC6600"/>
            </a:solidFill>
            <a:ln>
              <a:solidFill>
                <a:schemeClr val="tx1"/>
              </a:solidFill>
              <a:round/>
            </a:ln>
            <a:effectLst>
              <a:outerShdw dist="107763" dir="2700000" algn="ctr">
                <a:schemeClr val="bg2">
                  <a:alpha val="50000"/>
                </a:schemeClr>
              </a:outerShdw>
            </a:effectLst>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lgn="ctr"/>
              <a:r>
                <a:rPr lang="zh-CN" altLang="en-US" sz="4000" b="0">
                  <a:solidFill>
                    <a:schemeClr val="bg1"/>
                  </a:solidFill>
                  <a:latin typeface="Verdana" panose="020b0604030504040204" pitchFamily="34" charset="0"/>
                  <a:ea typeface="黑体" pitchFamily="49" charset="-122"/>
                </a:rPr>
                <a:t>标</a:t>
              </a:r>
            </a:p>
          </p:txBody>
        </p:sp>
      </p:gr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46081" name="Group 2"/>
          <p:cNvGraphicFramePr>
            <a:graphicFrameLocks noGrp="1"/>
          </p:cNvGraphicFramePr>
          <p:nvPr/>
        </p:nvGraphicFramePr>
        <p:xfrm>
          <a:off x="142875" y="2278698"/>
          <a:ext cx="5940425" cy="3608070"/>
        </p:xfrm>
        <a:graphic>
          <a:graphicData uri="http://schemas.openxmlformats.org/drawingml/2006/table">
            <a:tbl>
              <a:tblPr/>
              <a:tblGrid>
                <a:gridCol w="1025525"/>
                <a:gridCol w="4914900"/>
              </a:tblGrid>
              <a:tr h="655955">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buClr>
                          <a:schemeClr val="accent1"/>
                        </a:buClr>
                        <a:buSzPct val="65000"/>
                      </a:pPr>
                      <a:r>
                        <a:rPr lang="zh-CN" altLang="en-US" sz="1800" b="1" u="none" baseline="0">
                          <a:latin typeface="Times New Roman" pitchFamily="18" charset="0"/>
                          <a:sym typeface="Times New Roman" pitchFamily="18" charset="0"/>
                        </a:rPr>
                        <a:t>领土</a:t>
                      </a:r>
                    </a:p>
                  </a:txBody>
                  <a:tcPr marL="68580" marR="68580" marT="34290" marB="34290" anchor="ctr">
                    <a:lnL w="28575">
                      <a:solidFill>
                        <a:prstClr val="black"/>
                      </a:solidFill>
                      <a:bevel/>
                    </a:lnL>
                    <a:lnR w="12700">
                      <a:solidFill>
                        <a:prstClr val="black"/>
                      </a:solidFill>
                      <a:bevel/>
                    </a:lnR>
                    <a:lnT w="28575">
                      <a:solidFill>
                        <a:prstClr val="black"/>
                      </a:solidFill>
                      <a:bevel/>
                    </a:lnT>
                    <a:lnB w="12700">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defTabSz="914400">
                        <a:spcBef>
                          <a:spcPct val="20000"/>
                        </a:spcBef>
                        <a:buClr>
                          <a:schemeClr val="accent1"/>
                        </a:buClr>
                        <a:buSzPct val="65000"/>
                      </a:pPr>
                      <a:endParaRPr lang="zh-CN" altLang="en-US" sz="2100" u="none" baseline="0">
                        <a:latin typeface="Times New Roman" pitchFamily="18" charset="0"/>
                        <a:sym typeface="Times New Roman" pitchFamily="18" charset="0"/>
                      </a:endParaRPr>
                    </a:p>
                  </a:txBody>
                  <a:tcPr marL="68580" marR="68580" marT="34290" marB="34290" anchor="ctr">
                    <a:lnL w="12700">
                      <a:solidFill>
                        <a:prstClr val="black"/>
                      </a:solidFill>
                      <a:bevel/>
                    </a:lnL>
                    <a:lnR w="28575">
                      <a:solidFill>
                        <a:prstClr val="black"/>
                      </a:solidFill>
                      <a:bevel/>
                    </a:lnR>
                    <a:lnT w="28575">
                      <a:solidFill>
                        <a:prstClr val="black"/>
                      </a:solidFill>
                      <a:bevel/>
                    </a:lnT>
                    <a:lnB w="12700">
                      <a:solidFill>
                        <a:prstClr val="black"/>
                      </a:solidFill>
                      <a:bevel/>
                    </a:lnB>
                    <a:noFill/>
                  </a:tcPr>
                </a:tc>
              </a:tr>
              <a:tr h="1196340">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buClr>
                          <a:schemeClr val="accent1"/>
                        </a:buClr>
                        <a:buSzPct val="65000"/>
                      </a:pPr>
                      <a:r>
                        <a:rPr lang="zh-CN" altLang="en-US" sz="1800" b="1" u="none" baseline="0">
                          <a:latin typeface="Times New Roman" pitchFamily="18" charset="0"/>
                          <a:sym typeface="Times New Roman" pitchFamily="18" charset="0"/>
                        </a:rPr>
                        <a:t>军事</a:t>
                      </a:r>
                    </a:p>
                  </a:txBody>
                  <a:tcPr marL="68580" marR="68580" marT="34290" marB="34290" anchor="ctr">
                    <a:lnL w="28575">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defTabSz="914400">
                        <a:spcBef>
                          <a:spcPct val="20000"/>
                        </a:spcBef>
                        <a:buClr>
                          <a:schemeClr val="accent1"/>
                        </a:buClr>
                        <a:buSzPct val="65000"/>
                      </a:pPr>
                      <a:endParaRPr lang="zh-CN" altLang="en-US" sz="2100" u="none" baseline="0">
                        <a:latin typeface="Times New Roman" pitchFamily="18" charset="0"/>
                        <a:sym typeface="Times New Roman" pitchFamily="18" charset="0"/>
                      </a:endParaRPr>
                    </a:p>
                  </a:txBody>
                  <a:tcPr marL="68580" marR="68580" marT="34290" marB="34290" anchor="ctr">
                    <a:lnL w="12700">
                      <a:solidFill>
                        <a:prstClr val="black"/>
                      </a:solidFill>
                      <a:bevel/>
                    </a:lnL>
                    <a:lnR w="28575">
                      <a:solidFill>
                        <a:prstClr val="black"/>
                      </a:solidFill>
                      <a:bevel/>
                    </a:lnR>
                    <a:lnT w="12700">
                      <a:solidFill>
                        <a:prstClr val="black"/>
                      </a:solidFill>
                      <a:bevel/>
                    </a:lnT>
                    <a:lnB w="12700">
                      <a:solidFill>
                        <a:prstClr val="black"/>
                      </a:solidFill>
                      <a:bevel/>
                    </a:lnB>
                    <a:noFill/>
                  </a:tcPr>
                </a:tc>
              </a:tr>
              <a:tr h="441325">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buClr>
                          <a:schemeClr val="accent1"/>
                        </a:buClr>
                        <a:buSzPct val="65000"/>
                      </a:pPr>
                      <a:r>
                        <a:rPr lang="zh-CN" altLang="en-US" sz="1800" b="1" u="none" baseline="0">
                          <a:latin typeface="Times New Roman" pitchFamily="18" charset="0"/>
                          <a:sym typeface="Times New Roman" pitchFamily="18" charset="0"/>
                        </a:rPr>
                        <a:t>政治</a:t>
                      </a:r>
                    </a:p>
                  </a:txBody>
                  <a:tcPr marL="68580" marR="68580" marT="34290" marB="34290" anchor="ctr">
                    <a:lnL w="28575">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defTabSz="914400">
                        <a:spcBef>
                          <a:spcPct val="20000"/>
                        </a:spcBef>
                        <a:buClr>
                          <a:schemeClr val="accent1"/>
                        </a:buClr>
                        <a:buSzPct val="65000"/>
                      </a:pPr>
                      <a:endParaRPr lang="zh-CN" altLang="en-US" sz="2100" u="none" baseline="0">
                        <a:latin typeface="Times New Roman" pitchFamily="18" charset="0"/>
                        <a:sym typeface="Times New Roman" pitchFamily="18" charset="0"/>
                      </a:endParaRPr>
                    </a:p>
                  </a:txBody>
                  <a:tcPr marL="68580" marR="68580" marT="34290" marB="34290" anchor="ctr">
                    <a:lnL w="12700">
                      <a:solidFill>
                        <a:prstClr val="black"/>
                      </a:solidFill>
                      <a:bevel/>
                    </a:lnL>
                    <a:lnR w="28575">
                      <a:solidFill>
                        <a:prstClr val="black"/>
                      </a:solidFill>
                      <a:bevel/>
                    </a:lnR>
                    <a:lnT w="12700">
                      <a:solidFill>
                        <a:prstClr val="black"/>
                      </a:solidFill>
                      <a:bevel/>
                    </a:lnT>
                    <a:lnB w="12700">
                      <a:solidFill>
                        <a:prstClr val="black"/>
                      </a:solidFill>
                      <a:bevel/>
                    </a:lnB>
                    <a:noFill/>
                  </a:tcPr>
                </a:tc>
              </a:tr>
              <a:tr h="669925">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buClr>
                          <a:schemeClr val="accent1"/>
                        </a:buClr>
                        <a:buSzPct val="65000"/>
                      </a:pPr>
                      <a:r>
                        <a:rPr lang="zh-CN" altLang="en-US" sz="1800" b="1" u="none" baseline="0">
                          <a:latin typeface="Times New Roman" pitchFamily="18" charset="0"/>
                          <a:sym typeface="Times New Roman" pitchFamily="18" charset="0"/>
                        </a:rPr>
                        <a:t>赔款</a:t>
                      </a:r>
                    </a:p>
                  </a:txBody>
                  <a:tcPr marL="68580" marR="68580" marT="34290" marB="34290" anchor="ctr">
                    <a:lnL w="28575">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defTabSz="914400">
                        <a:spcBef>
                          <a:spcPct val="20000"/>
                        </a:spcBef>
                        <a:buClr>
                          <a:schemeClr val="accent1"/>
                        </a:buClr>
                        <a:buSzPct val="65000"/>
                      </a:pPr>
                      <a:endParaRPr lang="zh-CN" altLang="en-US" sz="2100" u="none" baseline="0">
                        <a:latin typeface="Times New Roman" pitchFamily="18" charset="0"/>
                        <a:sym typeface="Times New Roman" pitchFamily="18" charset="0"/>
                      </a:endParaRPr>
                    </a:p>
                  </a:txBody>
                  <a:tcPr marL="68580" marR="68580" marT="34290" marB="34290" anchor="ctr">
                    <a:lnL w="12700">
                      <a:solidFill>
                        <a:prstClr val="black"/>
                      </a:solidFill>
                      <a:bevel/>
                    </a:lnL>
                    <a:lnR w="28575">
                      <a:solidFill>
                        <a:prstClr val="black"/>
                      </a:solidFill>
                      <a:bevel/>
                    </a:lnR>
                    <a:lnT w="12700">
                      <a:solidFill>
                        <a:prstClr val="black"/>
                      </a:solidFill>
                      <a:bevel/>
                    </a:lnT>
                    <a:lnB w="12700">
                      <a:solidFill>
                        <a:prstClr val="black"/>
                      </a:solidFill>
                      <a:bevel/>
                    </a:lnB>
                    <a:noFill/>
                  </a:tcPr>
                </a:tc>
              </a:tr>
              <a:tr h="644525">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buClr>
                          <a:schemeClr val="accent1"/>
                        </a:buClr>
                        <a:buSzPct val="65000"/>
                      </a:pPr>
                      <a:r>
                        <a:rPr lang="zh-CN" altLang="en-US" sz="1800" b="1" u="none" baseline="0">
                          <a:latin typeface="Times New Roman" pitchFamily="18" charset="0"/>
                          <a:sym typeface="Times New Roman" pitchFamily="18" charset="0"/>
                        </a:rPr>
                        <a:t>殖民地</a:t>
                      </a:r>
                    </a:p>
                  </a:txBody>
                  <a:tcPr marL="68580" marR="68580" marT="34290" marB="34290" anchor="ctr">
                    <a:lnL w="28575">
                      <a:solidFill>
                        <a:prstClr val="black"/>
                      </a:solidFill>
                      <a:bevel/>
                    </a:lnL>
                    <a:lnR w="12700">
                      <a:solidFill>
                        <a:prstClr val="black"/>
                      </a:solidFill>
                      <a:bevel/>
                    </a:lnR>
                    <a:lnT w="12700">
                      <a:solidFill>
                        <a:prstClr val="black"/>
                      </a:solidFill>
                      <a:bevel/>
                    </a:lnT>
                    <a:lnB w="28575">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defTabSz="914400">
                        <a:spcBef>
                          <a:spcPct val="20000"/>
                        </a:spcBef>
                        <a:buClr>
                          <a:schemeClr val="accent1"/>
                        </a:buClr>
                        <a:buSzPct val="65000"/>
                      </a:pPr>
                      <a:endParaRPr lang="zh-CN" altLang="en-US" sz="2100" u="none" baseline="0">
                        <a:latin typeface="Times New Roman" pitchFamily="18" charset="0"/>
                        <a:sym typeface="Times New Roman" pitchFamily="18" charset="0"/>
                      </a:endParaRPr>
                    </a:p>
                  </a:txBody>
                  <a:tcPr marL="68580" marR="68580" marT="34290" marB="34290" anchor="ctr">
                    <a:lnL w="12700">
                      <a:solidFill>
                        <a:prstClr val="black"/>
                      </a:solidFill>
                      <a:bevel/>
                    </a:lnL>
                    <a:lnR w="28575">
                      <a:solidFill>
                        <a:prstClr val="black"/>
                      </a:solidFill>
                      <a:bevel/>
                    </a:lnR>
                    <a:lnT w="12700">
                      <a:solidFill>
                        <a:prstClr val="black"/>
                      </a:solidFill>
                      <a:bevel/>
                    </a:lnT>
                    <a:lnB w="28575">
                      <a:solidFill>
                        <a:prstClr val="black"/>
                      </a:solidFill>
                      <a:bevel/>
                    </a:lnB>
                    <a:noFill/>
                  </a:tcPr>
                </a:tc>
              </a:tr>
            </a:tbl>
          </a:graphicData>
        </a:graphic>
      </p:graphicFrame>
      <p:sp>
        <p:nvSpPr>
          <p:cNvPr id="46101" name="矩形 9"/>
          <p:cNvSpPr/>
          <p:nvPr/>
        </p:nvSpPr>
        <p:spPr>
          <a:xfrm>
            <a:off x="1169988" y="2294573"/>
            <a:ext cx="4914900" cy="645160"/>
          </a:xfrm>
          <a:prstGeom prst="rect">
            <a:avLst/>
          </a:prstGeom>
          <a:noFill/>
          <a:ln w="9525">
            <a:noFill/>
          </a:ln>
        </p:spPr>
        <p:txBody>
          <a:bodyPr wrap="square" anchor="t">
            <a:spAutoFit/>
          </a:bodyPr>
          <a:lstStyle/>
          <a:p>
            <a:pPr>
              <a:spcBef>
                <a:spcPct val="20000"/>
              </a:spcBef>
              <a:buClr>
                <a:srgbClr val="BBE0E3"/>
              </a:buClr>
              <a:buSzPct val="65000"/>
            </a:pPr>
            <a:r>
              <a:rPr lang="zh-CN" altLang="en-US" b="1">
                <a:latin typeface="Times New Roman" pitchFamily="18" charset="0"/>
                <a:ea typeface="微软雅黑" panose="020b0503020204020204" charset="-122"/>
                <a:sym typeface="Times New Roman" pitchFamily="18" charset="0"/>
              </a:rPr>
              <a:t>重划德国疆界；阿尔萨斯和洛林归还法国，萨尔煤矿归法国开采</a:t>
            </a:r>
            <a:r>
              <a:rPr lang="zh-CN" altLang="en-US">
                <a:latin typeface="Times New Roman" pitchFamily="18" charset="0"/>
                <a:ea typeface="微软雅黑" panose="020b0503020204020204" charset="-122"/>
                <a:sym typeface="Times New Roman" pitchFamily="18" charset="0"/>
              </a:rPr>
              <a:t>；</a:t>
            </a:r>
          </a:p>
        </p:txBody>
      </p:sp>
      <p:sp>
        <p:nvSpPr>
          <p:cNvPr id="46102" name="矩形 12"/>
          <p:cNvSpPr/>
          <p:nvPr/>
        </p:nvSpPr>
        <p:spPr>
          <a:xfrm>
            <a:off x="1160463" y="2985136"/>
            <a:ext cx="4913312" cy="1198880"/>
          </a:xfrm>
          <a:prstGeom prst="rect">
            <a:avLst/>
          </a:prstGeom>
          <a:noFill/>
          <a:ln w="9525">
            <a:noFill/>
          </a:ln>
        </p:spPr>
        <p:txBody>
          <a:bodyPr wrap="square" anchor="t">
            <a:spAutoFit/>
          </a:bodyPr>
          <a:lstStyle/>
          <a:p>
            <a:pPr algn="just">
              <a:spcBef>
                <a:spcPct val="20000"/>
              </a:spcBef>
              <a:buClr>
                <a:srgbClr val="BBE0E3"/>
              </a:buClr>
              <a:buSzPct val="65000"/>
            </a:pPr>
            <a:r>
              <a:rPr lang="zh-CN" altLang="en-US" b="1">
                <a:latin typeface="Times New Roman" pitchFamily="18" charset="0"/>
                <a:ea typeface="微软雅黑" panose="020b0503020204020204" charset="-122"/>
                <a:sym typeface="Times New Roman" pitchFamily="18" charset="0"/>
              </a:rPr>
              <a:t>莱茵河西岸的德国领土由协约国占领</a:t>
            </a:r>
            <a:r>
              <a:rPr lang="en-US" altLang="zh-CN" b="1">
                <a:latin typeface="Times New Roman" pitchFamily="18" charset="0"/>
                <a:sym typeface="Times New Roman" pitchFamily="18" charset="0"/>
              </a:rPr>
              <a:t>15</a:t>
            </a:r>
            <a:r>
              <a:rPr lang="zh-CN" altLang="en-US" b="1">
                <a:latin typeface="Times New Roman" pitchFamily="18" charset="0"/>
                <a:ea typeface="微软雅黑" panose="020b0503020204020204" charset="-122"/>
                <a:sym typeface="Times New Roman" pitchFamily="18" charset="0"/>
              </a:rPr>
              <a:t>年，莱茵河东岸</a:t>
            </a:r>
            <a:r>
              <a:rPr lang="en-US" altLang="zh-CN" b="1">
                <a:latin typeface="Times New Roman" pitchFamily="18" charset="0"/>
                <a:sym typeface="Times New Roman" pitchFamily="18" charset="0"/>
              </a:rPr>
              <a:t>50</a:t>
            </a:r>
            <a:r>
              <a:rPr lang="zh-CN" altLang="en-US" b="1">
                <a:latin typeface="Times New Roman" pitchFamily="18" charset="0"/>
                <a:ea typeface="微软雅黑" panose="020b0503020204020204" charset="-122"/>
                <a:sym typeface="Times New Roman" pitchFamily="18" charset="0"/>
              </a:rPr>
              <a:t>千米内，德国不得设防；禁止德国实行义务兵役制；不允许拥有空军，陆军人数不得超过</a:t>
            </a:r>
            <a:r>
              <a:rPr lang="en-US" altLang="zh-CN" b="1">
                <a:latin typeface="Times New Roman" pitchFamily="18" charset="0"/>
                <a:sym typeface="Times New Roman" pitchFamily="18" charset="0"/>
              </a:rPr>
              <a:t>10</a:t>
            </a:r>
            <a:r>
              <a:rPr lang="zh-CN" altLang="en-US" b="1">
                <a:latin typeface="Times New Roman" pitchFamily="18" charset="0"/>
                <a:ea typeface="微软雅黑" panose="020b0503020204020204" charset="-122"/>
                <a:sym typeface="Times New Roman" pitchFamily="18" charset="0"/>
              </a:rPr>
              <a:t>万；</a:t>
            </a:r>
          </a:p>
        </p:txBody>
      </p:sp>
      <p:sp>
        <p:nvSpPr>
          <p:cNvPr id="46103" name="矩形 14"/>
          <p:cNvSpPr/>
          <p:nvPr/>
        </p:nvSpPr>
        <p:spPr>
          <a:xfrm>
            <a:off x="1160463" y="4185286"/>
            <a:ext cx="4297680" cy="368300"/>
          </a:xfrm>
          <a:prstGeom prst="rect">
            <a:avLst/>
          </a:prstGeom>
          <a:noFill/>
          <a:ln w="9525">
            <a:noFill/>
          </a:ln>
        </p:spPr>
        <p:txBody>
          <a:bodyPr wrap="none" anchor="t">
            <a:spAutoFit/>
          </a:bodyPr>
          <a:lstStyle/>
          <a:p>
            <a:pPr>
              <a:spcBef>
                <a:spcPct val="20000"/>
              </a:spcBef>
              <a:buClr>
                <a:srgbClr val="BBE0E3"/>
              </a:buClr>
              <a:buSzPct val="65000"/>
            </a:pPr>
            <a:r>
              <a:rPr lang="zh-CN" altLang="en-US" b="1">
                <a:latin typeface="Times New Roman" pitchFamily="18" charset="0"/>
                <a:ea typeface="微软雅黑" panose="020b0503020204020204" charset="-122"/>
                <a:sym typeface="Times New Roman" pitchFamily="18" charset="0"/>
              </a:rPr>
              <a:t>德国承认并尊重奥地利、波兰等国独立；</a:t>
            </a:r>
          </a:p>
        </p:txBody>
      </p:sp>
      <p:sp>
        <p:nvSpPr>
          <p:cNvPr id="46104" name="矩形 15"/>
          <p:cNvSpPr/>
          <p:nvPr/>
        </p:nvSpPr>
        <p:spPr>
          <a:xfrm>
            <a:off x="1169988" y="4615498"/>
            <a:ext cx="4886325" cy="645160"/>
          </a:xfrm>
          <a:prstGeom prst="rect">
            <a:avLst/>
          </a:prstGeom>
          <a:noFill/>
          <a:ln w="9525">
            <a:noFill/>
          </a:ln>
        </p:spPr>
        <p:txBody>
          <a:bodyPr wrap="square" anchor="t">
            <a:spAutoFit/>
          </a:bodyPr>
          <a:lstStyle/>
          <a:p>
            <a:pPr algn="just">
              <a:spcBef>
                <a:spcPct val="20000"/>
              </a:spcBef>
              <a:buClr>
                <a:srgbClr val="BBE0E3"/>
              </a:buClr>
              <a:buSzPct val="65000"/>
            </a:pPr>
            <a:r>
              <a:rPr lang="zh-CN" altLang="en-US" b="1">
                <a:latin typeface="Times New Roman" pitchFamily="18" charset="0"/>
                <a:ea typeface="微软雅黑" panose="020b0503020204020204" charset="-122"/>
                <a:sym typeface="Times New Roman" pitchFamily="18" charset="0"/>
              </a:rPr>
              <a:t>由协约国设立“赔款委员会”，决定德国战争赔款的总数；</a:t>
            </a:r>
          </a:p>
        </p:txBody>
      </p:sp>
      <p:sp>
        <p:nvSpPr>
          <p:cNvPr id="46105" name="矩形 16"/>
          <p:cNvSpPr/>
          <p:nvPr/>
        </p:nvSpPr>
        <p:spPr>
          <a:xfrm>
            <a:off x="1169988" y="5404486"/>
            <a:ext cx="4768850" cy="645160"/>
          </a:xfrm>
          <a:prstGeom prst="rect">
            <a:avLst/>
          </a:prstGeom>
          <a:noFill/>
          <a:ln w="9525">
            <a:noFill/>
          </a:ln>
        </p:spPr>
        <p:txBody>
          <a:bodyPr wrap="square" anchor="t">
            <a:spAutoFit/>
          </a:bodyPr>
          <a:lstStyle/>
          <a:p>
            <a:pPr>
              <a:spcBef>
                <a:spcPct val="20000"/>
              </a:spcBef>
              <a:buClr>
                <a:srgbClr val="BBE0E3"/>
              </a:buClr>
              <a:buSzPct val="65000"/>
            </a:pPr>
            <a:r>
              <a:rPr lang="zh-CN" altLang="en-US" b="1">
                <a:latin typeface="Times New Roman" pitchFamily="18" charset="0"/>
                <a:ea typeface="微软雅黑" panose="020b0503020204020204" charset="-122"/>
                <a:sym typeface="Times New Roman" pitchFamily="18" charset="0"/>
              </a:rPr>
              <a:t>德国的全部海外殖民地由英、法、日等国瓜分。</a:t>
            </a:r>
          </a:p>
        </p:txBody>
      </p:sp>
      <p:sp>
        <p:nvSpPr>
          <p:cNvPr id="46106" name="矩形 2"/>
          <p:cNvSpPr/>
          <p:nvPr/>
        </p:nvSpPr>
        <p:spPr>
          <a:xfrm>
            <a:off x="-28575" y="849948"/>
            <a:ext cx="9209088" cy="758825"/>
          </a:xfrm>
          <a:prstGeom prst="rect">
            <a:avLst/>
          </a:prstGeom>
          <a:solidFill>
            <a:srgbClr val="5E2C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algn="ctr" fontAlgn="base"/>
            <a:endParaRPr lang="zh-CN" altLang="en-US" sz="100" strike="noStrike" noProof="1">
              <a:solidFill>
                <a:srgbClr val="FFFFFF"/>
              </a:solidFill>
              <a:latin typeface="Arial" pitchFamily="34" charset="0"/>
              <a:ea typeface="微软雅黑" panose="020b0503020204020204" charset="-122"/>
            </a:endParaRPr>
          </a:p>
        </p:txBody>
      </p:sp>
      <p:sp>
        <p:nvSpPr>
          <p:cNvPr id="46107" name="圆角矩形3 258"/>
          <p:cNvSpPr/>
          <p:nvPr/>
        </p:nvSpPr>
        <p:spPr>
          <a:xfrm>
            <a:off x="5770563" y="1640523"/>
            <a:ext cx="3175000" cy="4360863"/>
          </a:xfrm>
          <a:prstGeom prst="roundRect">
            <a:avLst>
              <a:gd name="adj" fmla="val 16667"/>
            </a:avLst>
          </a:prstGeom>
          <a:solidFill>
            <a:schemeClr val="accent6">
              <a:lumMod val="20000"/>
              <a:lumOff val="80000"/>
            </a:schemeClr>
          </a:solidFill>
          <a:ln w="9525" cap="flat" cmpd="sng">
            <a:solidFill>
              <a:schemeClr val="tx1"/>
            </a:solidFill>
            <a:prstDash val="solid"/>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r>
              <a:rPr lang="zh-CN" altLang="en-US" sz="2700" strike="noStrike" noProof="1">
                <a:latin typeface="方正小标宋简体" panose="02010601030101010101" charset="-122"/>
                <a:ea typeface="方正小标宋简体" panose="02010601030101010101" charset="-122"/>
                <a:cs typeface="+mn-ea"/>
              </a:rPr>
              <a:t>小组讨论：</a:t>
            </a:r>
            <a:endParaRPr lang="zh-CN" altLang="en-US" sz="2700" strike="noStrike" noProof="1">
              <a:latin typeface="方正小标宋简体" panose="02010601030101010101" charset="-122"/>
              <a:ea typeface="方正小标宋简体" panose="02010601030101010101" charset="-122"/>
            </a:endParaRPr>
          </a:p>
          <a:p>
            <a:pPr lvl="0" fontAlgn="base"/>
            <a:r>
              <a:rPr lang="zh-CN" altLang="en-US" sz="2700" strike="noStrike" noProof="1">
                <a:latin typeface="方正小标宋简体" panose="02010601030101010101" charset="-122"/>
                <a:ea typeface="方正小标宋简体" panose="02010601030101010101" charset="-122"/>
                <a:cs typeface="+mn-ea"/>
              </a:rPr>
              <a:t>1.哪些是合理的？</a:t>
            </a:r>
            <a:endParaRPr lang="zh-CN" altLang="en-US" sz="2700" strike="noStrike" noProof="1">
              <a:latin typeface="方正小标宋简体" panose="02010601030101010101" charset="-122"/>
              <a:ea typeface="方正小标宋简体" panose="02010601030101010101" charset="-122"/>
            </a:endParaRPr>
          </a:p>
          <a:p>
            <a:pPr lvl="0" fontAlgn="base"/>
            <a:r>
              <a:rPr lang="en-US" altLang="zh-CN" sz="2700" strike="noStrike" noProof="1">
                <a:latin typeface="方正小标宋简体" panose="02010601030101010101" charset="-122"/>
                <a:ea typeface="方正小标宋简体" panose="02010601030101010101" charset="-122"/>
                <a:cs typeface="+mn-ea"/>
              </a:rPr>
              <a:t>2.</a:t>
            </a:r>
            <a:r>
              <a:rPr lang="zh-CN" altLang="en-US" sz="2700" strike="noStrike" noProof="1">
                <a:latin typeface="方正小标宋简体" panose="02010601030101010101" charset="-122"/>
                <a:ea typeface="方正小标宋简体" panose="02010601030101010101" charset="-122"/>
                <a:cs typeface="+mn-ea"/>
              </a:rPr>
              <a:t>哪一条让德国觉得自身难保？</a:t>
            </a:r>
            <a:endParaRPr lang="zh-CN" altLang="en-US" sz="2700" strike="noStrike" noProof="1">
              <a:latin typeface="方正小标宋简体" panose="02010601030101010101" charset="-122"/>
              <a:ea typeface="方正小标宋简体" panose="02010601030101010101" charset="-122"/>
            </a:endParaRPr>
          </a:p>
          <a:p>
            <a:pPr lvl="0" fontAlgn="base"/>
            <a:r>
              <a:rPr lang="en-US" altLang="zh-CN" sz="2700" strike="noStrike" noProof="1">
                <a:latin typeface="方正小标宋简体" panose="02010601030101010101" charset="-122"/>
                <a:ea typeface="方正小标宋简体" panose="02010601030101010101" charset="-122"/>
                <a:cs typeface="+mn-ea"/>
              </a:rPr>
              <a:t>3</a:t>
            </a:r>
            <a:r>
              <a:rPr lang="zh-CN" altLang="en-US" sz="2700" strike="noStrike" noProof="1">
                <a:latin typeface="方正小标宋简体" panose="02010601030101010101" charset="-122"/>
                <a:ea typeface="方正小标宋简体" panose="02010601030101010101" charset="-122"/>
                <a:cs typeface="+mn-ea"/>
              </a:rPr>
              <a:t>.哪一条给德国人民带来严重灾难？</a:t>
            </a:r>
            <a:endParaRPr lang="zh-CN" altLang="en-US" sz="2700" strike="noStrike" noProof="1">
              <a:latin typeface="方正小标宋简体" panose="02010601030101010101" charset="-122"/>
              <a:ea typeface="方正小标宋简体" panose="02010601030101010101" charset="-122"/>
            </a:endParaRPr>
          </a:p>
          <a:p>
            <a:pPr lvl="0" fontAlgn="base"/>
            <a:r>
              <a:rPr lang="en-US" altLang="zh-CN" sz="2700" strike="noStrike" noProof="1">
                <a:latin typeface="方正小标宋简体" panose="02010601030101010101" charset="-122"/>
                <a:ea typeface="方正小标宋简体" panose="02010601030101010101" charset="-122"/>
                <a:cs typeface="+mn-ea"/>
              </a:rPr>
              <a:t>4</a:t>
            </a:r>
            <a:r>
              <a:rPr lang="zh-CN" altLang="en-US" sz="2700" strike="noStrike" noProof="1">
                <a:latin typeface="方正小标宋简体" panose="02010601030101010101" charset="-122"/>
                <a:ea typeface="方正小标宋简体" panose="02010601030101010101" charset="-122"/>
                <a:cs typeface="+mn-ea"/>
              </a:rPr>
              <a:t>.哪一条真正体现了帝国主义的分赃性质？</a:t>
            </a:r>
            <a:endParaRPr lang="zh-CN" altLang="en-US" sz="2700" strike="noStrike" noProof="1">
              <a:latin typeface="方正小标宋简体" panose="02010601030101010101" charset="-122"/>
              <a:ea typeface="方正小标宋简体" panose="02010601030101010101" charset="-122"/>
            </a:endParaRPr>
          </a:p>
        </p:txBody>
      </p:sp>
      <p:sp>
        <p:nvSpPr>
          <p:cNvPr id="46108" name="椭圆形标注 11291"/>
          <p:cNvSpPr/>
          <p:nvPr/>
        </p:nvSpPr>
        <p:spPr>
          <a:xfrm>
            <a:off x="5346700" y="2485073"/>
            <a:ext cx="2592388" cy="757238"/>
          </a:xfrm>
          <a:prstGeom prst="wedgeEllipseCallout">
            <a:avLst>
              <a:gd name="adj1" fmla="val -67144"/>
              <a:gd name="adj2" fmla="val 34903"/>
            </a:avLst>
          </a:prstGeom>
          <a:solidFill>
            <a:srgbClr val="DFF6CA"/>
          </a:solidFill>
          <a:ln w="9525" cap="flat" cmpd="sng">
            <a:solidFill>
              <a:schemeClr val="tx1"/>
            </a:solidFill>
            <a:prstDash val="solid"/>
            <a:round/>
            <a:headEnd type="none" w="med" len="med"/>
            <a:tailEnd type="none" w="med" len="med"/>
          </a:ln>
        </p:spPr>
        <p:txBody>
          <a:bodyPr wrap="none" anchor="ctr"/>
          <a:lstStyle/>
          <a:p>
            <a:pPr algn="ctr"/>
            <a:r>
              <a:rPr lang="zh-CN" altLang="en-US" sz="2700">
                <a:latin typeface="Arial"/>
                <a:ea typeface="微软雅黑" panose="020b0503020204020204" charset="-122"/>
              </a:rPr>
              <a:t>自身难保</a:t>
            </a:r>
          </a:p>
        </p:txBody>
      </p:sp>
      <p:sp>
        <p:nvSpPr>
          <p:cNvPr id="46109" name="椭圆形标注 11292"/>
          <p:cNvSpPr/>
          <p:nvPr/>
        </p:nvSpPr>
        <p:spPr>
          <a:xfrm>
            <a:off x="5651500" y="3470911"/>
            <a:ext cx="3294063" cy="863600"/>
          </a:xfrm>
          <a:prstGeom prst="wedgeEllipseCallout">
            <a:avLst>
              <a:gd name="adj1" fmla="val -50120"/>
              <a:gd name="adj2" fmla="val 94653"/>
            </a:avLst>
          </a:prstGeom>
          <a:solidFill>
            <a:srgbClr val="C6E9D8"/>
          </a:solidFill>
          <a:ln w="9525" cap="flat" cmpd="sng">
            <a:solidFill>
              <a:schemeClr val="tx1"/>
            </a:solidFill>
            <a:prstDash val="solid"/>
            <a:round/>
            <a:headEnd type="none" w="med" len="med"/>
            <a:tailEnd type="none" w="med" len="med"/>
          </a:ln>
        </p:spPr>
        <p:txBody>
          <a:bodyPr wrap="none" anchor="ctr"/>
          <a:lstStyle/>
          <a:p>
            <a:pPr algn="ctr"/>
            <a:r>
              <a:rPr lang="zh-CN" altLang="en-US" sz="2400">
                <a:latin typeface="Arial"/>
                <a:ea typeface="微软雅黑" panose="020b0503020204020204" charset="-122"/>
              </a:rPr>
              <a:t>给德国人民带来灾难</a:t>
            </a:r>
          </a:p>
        </p:txBody>
      </p:sp>
      <p:sp>
        <p:nvSpPr>
          <p:cNvPr id="46110" name="文本框 4"/>
          <p:cNvSpPr txBox="1"/>
          <p:nvPr/>
        </p:nvSpPr>
        <p:spPr>
          <a:xfrm>
            <a:off x="219075" y="4407536"/>
            <a:ext cx="7524750" cy="1322070"/>
          </a:xfrm>
          <a:prstGeom prst="rect">
            <a:avLst/>
          </a:prstGeom>
          <a:solidFill>
            <a:schemeClr val="bg1"/>
          </a:solidFill>
          <a:ln w="38100" cap="flat" cmpd="sng">
            <a:solidFill>
              <a:srgbClr val="C00000"/>
            </a:solidFill>
            <a:prstDash val="solid"/>
            <a:round/>
            <a:headEnd type="none" w="med" len="med"/>
            <a:tailEnd type="none" w="med" len="med"/>
          </a:ln>
        </p:spPr>
        <p:txBody>
          <a:bodyPr wrap="square" anchor="t">
            <a:spAutoFit/>
          </a:bodyPr>
          <a:lstStyle/>
          <a:p>
            <a:r>
              <a:rPr lang="zh-CN" altLang="zh-CN" sz="4000">
                <a:latin typeface="汉仪锐智简" charset="-122"/>
                <a:ea typeface="汉仪锐智简" charset="-122"/>
              </a:rPr>
              <a:t>实质：</a:t>
            </a:r>
            <a:endParaRPr lang="zh-CN" altLang="zh-CN" sz="4000">
              <a:solidFill>
                <a:srgbClr val="C00000"/>
              </a:solidFill>
              <a:latin typeface="汉仪锐智简" charset="-122"/>
              <a:ea typeface="汉仪锐智简" charset="-122"/>
            </a:endParaRPr>
          </a:p>
          <a:p>
            <a:r>
              <a:rPr lang="zh-CN" altLang="zh-CN" sz="4000">
                <a:solidFill>
                  <a:srgbClr val="C00000"/>
                </a:solidFill>
                <a:latin typeface="汉仪锐智简" charset="-122"/>
                <a:ea typeface="汉仪锐智简" charset="-122"/>
              </a:rPr>
              <a:t>帝国主义的分赃会议</a:t>
            </a:r>
          </a:p>
        </p:txBody>
      </p:sp>
      <p:sp>
        <p:nvSpPr>
          <p:cNvPr id="137247" name="TextBox 122"/>
          <p:cNvSpPr/>
          <p:nvPr/>
        </p:nvSpPr>
        <p:spPr>
          <a:xfrm>
            <a:off x="142875" y="1740536"/>
            <a:ext cx="2532063" cy="460375"/>
          </a:xfrm>
          <a:prstGeom prst="rect">
            <a:avLst/>
          </a:prstGeom>
          <a:gradFill rotWithShape="1">
            <a:gsLst>
              <a:gs pos="0">
                <a:srgbClr val="AFD79D">
                  <a:alpha val="100000"/>
                </a:srgbClr>
              </a:gs>
              <a:gs pos="50000">
                <a:srgbClr val="A3CC90">
                  <a:alpha val="100000"/>
                </a:srgbClr>
              </a:gs>
              <a:gs pos="100000">
                <a:srgbClr val="95C97B">
                  <a:alpha val="100000"/>
                </a:srgbClr>
              </a:gs>
            </a:gsLst>
            <a:lin ang="5400000" scaled="1"/>
          </a:gradFill>
          <a:ln w="6350" cap="flat" cmpd="sng">
            <a:solidFill>
              <a:schemeClr val="accent2"/>
            </a:solidFill>
            <a:prstDash val="solid"/>
            <a:round/>
            <a:headEnd type="none" w="med" len="med"/>
            <a:tailEnd type="none" w="med" len="med"/>
          </a:ln>
        </p:spPr>
        <p:txBody>
          <a:bodyPr wrap="square" anchor="t">
            <a:spAutoFit/>
          </a:bodyPr>
          <a:lstStyle/>
          <a:p>
            <a:r>
              <a:rPr lang="zh-CN" altLang="en-US" sz="2400" b="1">
                <a:solidFill>
                  <a:srgbClr val="000000"/>
                </a:solidFill>
                <a:latin typeface="华文隶书" panose="02010800040101010101" pitchFamily="2" charset="-122"/>
                <a:ea typeface="华文隶书" panose="02010800040101010101" pitchFamily="2" charset="-122"/>
              </a:rPr>
              <a:t>《凡尔赛条约》</a:t>
            </a:r>
          </a:p>
        </p:txBody>
      </p:sp>
      <p:sp>
        <p:nvSpPr>
          <p:cNvPr id="46112" name="AutoShape 7"/>
          <p:cNvSpPr/>
          <p:nvPr/>
        </p:nvSpPr>
        <p:spPr>
          <a:xfrm>
            <a:off x="4703763" y="4407536"/>
            <a:ext cx="4343400" cy="1200150"/>
          </a:xfrm>
          <a:prstGeom prst="cloudCallout">
            <a:avLst>
              <a:gd name="adj1" fmla="val -31954"/>
              <a:gd name="adj2" fmla="val 71111"/>
            </a:avLst>
          </a:prstGeom>
          <a:solidFill>
            <a:srgbClr val="FFFF00"/>
          </a:solidFill>
          <a:ln w="9525" cap="flat" cmpd="sng">
            <a:solidFill>
              <a:schemeClr val="tx1"/>
            </a:solidFill>
            <a:prstDash val="solid"/>
            <a:bevel/>
            <a:headEnd type="none" w="med" len="med"/>
            <a:tailEnd type="none" w="med" len="med"/>
          </a:ln>
        </p:spPr>
        <p:txBody>
          <a:bodyPr anchor="t"/>
          <a:lstStyle/>
          <a:p>
            <a:pPr algn="ctr"/>
            <a:r>
              <a:rPr lang="zh-CN" altLang="en-US" sz="2400" b="1">
                <a:latin typeface="Arial" pitchFamily="34" charset="0"/>
                <a:ea typeface="宋体" panose="02010600030101010101" pitchFamily="2" charset="-122"/>
              </a:rPr>
              <a:t>最能体现巴黎和会分赃性质的内容</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6081"/>
                                        </p:tgtEl>
                                        <p:attrNameLst>
                                          <p:attrName>style.visibility</p:attrName>
                                        </p:attrNameLst>
                                      </p:cBhvr>
                                      <p:to>
                                        <p:strVal val="visible"/>
                                      </p:to>
                                    </p:set>
                                    <p:animEffect transition="in" filter="blinds(horizontal)">
                                      <p:cBhvr>
                                        <p:cTn id="7" dur="500" fill="hold"/>
                                        <p:tgtEl>
                                          <p:spTgt spid="4608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6101"/>
                                        </p:tgtEl>
                                        <p:attrNameLst>
                                          <p:attrName>style.visibility</p:attrName>
                                        </p:attrNameLst>
                                      </p:cBhvr>
                                      <p:to>
                                        <p:strVal val="visible"/>
                                      </p:to>
                                    </p:set>
                                    <p:anim calcmode="lin" valueType="num">
                                      <p:cBhvr>
                                        <p:cTn id="13" dur="500" fill="hold"/>
                                        <p:tgtEl>
                                          <p:spTgt spid="46101"/>
                                        </p:tgtEl>
                                        <p:attrNameLst>
                                          <p:attrName>ppt_x</p:attrName>
                                        </p:attrNameLst>
                                      </p:cBhvr>
                                      <p:tavLst>
                                        <p:tav tm="0">
                                          <p:val>
                                            <p:strVal val="#ppt_x"/>
                                          </p:val>
                                        </p:tav>
                                        <p:tav tm="100000">
                                          <p:val>
                                            <p:strVal val="#ppt_x"/>
                                          </p:val>
                                        </p:tav>
                                      </p:tavLst>
                                    </p:anim>
                                    <p:anim calcmode="lin" valueType="num">
                                      <p:cBhvr>
                                        <p:cTn id="14" dur="500" fill="hold"/>
                                        <p:tgtEl>
                                          <p:spTgt spid="4610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 presetClass="entr" presetSubtype="4" fill="hold" grpId="1" nodeType="clickEffect">
                                  <p:stCondLst>
                                    <p:cond delay="0"/>
                                  </p:stCondLst>
                                  <p:childTnLst>
                                    <p:set>
                                      <p:cBhvr>
                                        <p:cTn id="19" dur="1" fill="hold">
                                          <p:stCondLst>
                                            <p:cond delay="0"/>
                                          </p:stCondLst>
                                        </p:cTn>
                                        <p:tgtEl>
                                          <p:spTgt spid="46102"/>
                                        </p:tgtEl>
                                        <p:attrNameLst>
                                          <p:attrName>style.visibility</p:attrName>
                                        </p:attrNameLst>
                                      </p:cBhvr>
                                      <p:to>
                                        <p:strVal val="visible"/>
                                      </p:to>
                                    </p:set>
                                    <p:anim calcmode="lin" valueType="num">
                                      <p:cBhvr>
                                        <p:cTn id="20" dur="500" fill="hold"/>
                                        <p:tgtEl>
                                          <p:spTgt spid="46102"/>
                                        </p:tgtEl>
                                        <p:attrNameLst>
                                          <p:attrName>ppt_x</p:attrName>
                                        </p:attrNameLst>
                                      </p:cBhvr>
                                      <p:tavLst>
                                        <p:tav tm="0">
                                          <p:val>
                                            <p:strVal val="#ppt_x"/>
                                          </p:val>
                                        </p:tav>
                                        <p:tav tm="100000">
                                          <p:val>
                                            <p:strVal val="#ppt_x"/>
                                          </p:val>
                                        </p:tav>
                                      </p:tavLst>
                                    </p:anim>
                                    <p:anim calcmode="lin" valueType="num">
                                      <p:cBhvr>
                                        <p:cTn id="21" dur="500" fill="hold"/>
                                        <p:tgtEl>
                                          <p:spTgt spid="46102"/>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 presetClass="entr" presetSubtype="4" fill="hold" grpId="2" nodeType="clickEffect">
                                  <p:stCondLst>
                                    <p:cond delay="0"/>
                                  </p:stCondLst>
                                  <p:childTnLst>
                                    <p:set>
                                      <p:cBhvr>
                                        <p:cTn id="26" dur="1" fill="hold">
                                          <p:stCondLst>
                                            <p:cond delay="0"/>
                                          </p:stCondLst>
                                        </p:cTn>
                                        <p:tgtEl>
                                          <p:spTgt spid="46103"/>
                                        </p:tgtEl>
                                        <p:attrNameLst>
                                          <p:attrName>style.visibility</p:attrName>
                                        </p:attrNameLst>
                                      </p:cBhvr>
                                      <p:to>
                                        <p:strVal val="visible"/>
                                      </p:to>
                                    </p:set>
                                    <p:anim calcmode="lin" valueType="num">
                                      <p:cBhvr>
                                        <p:cTn id="27" dur="500" fill="hold"/>
                                        <p:tgtEl>
                                          <p:spTgt spid="46103"/>
                                        </p:tgtEl>
                                        <p:attrNameLst>
                                          <p:attrName>ppt_x</p:attrName>
                                        </p:attrNameLst>
                                      </p:cBhvr>
                                      <p:tavLst>
                                        <p:tav tm="0">
                                          <p:val>
                                            <p:strVal val="#ppt_x"/>
                                          </p:val>
                                        </p:tav>
                                        <p:tav tm="100000">
                                          <p:val>
                                            <p:strVal val="#ppt_x"/>
                                          </p:val>
                                        </p:tav>
                                      </p:tavLst>
                                    </p:anim>
                                    <p:anim calcmode="lin" valueType="num">
                                      <p:cBhvr>
                                        <p:cTn id="28" dur="500" fill="hold"/>
                                        <p:tgtEl>
                                          <p:spTgt spid="46103"/>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2" presetClass="entr" presetSubtype="4" fill="hold" grpId="3" nodeType="clickEffect">
                                  <p:stCondLst>
                                    <p:cond delay="0"/>
                                  </p:stCondLst>
                                  <p:childTnLst>
                                    <p:set>
                                      <p:cBhvr>
                                        <p:cTn id="33" dur="1" fill="hold">
                                          <p:stCondLst>
                                            <p:cond delay="0"/>
                                          </p:stCondLst>
                                        </p:cTn>
                                        <p:tgtEl>
                                          <p:spTgt spid="46104"/>
                                        </p:tgtEl>
                                        <p:attrNameLst>
                                          <p:attrName>style.visibility</p:attrName>
                                        </p:attrNameLst>
                                      </p:cBhvr>
                                      <p:to>
                                        <p:strVal val="visible"/>
                                      </p:to>
                                    </p:set>
                                    <p:anim calcmode="lin" valueType="num">
                                      <p:cBhvr>
                                        <p:cTn id="34" dur="500" fill="hold"/>
                                        <p:tgtEl>
                                          <p:spTgt spid="46104"/>
                                        </p:tgtEl>
                                        <p:attrNameLst>
                                          <p:attrName>ppt_x</p:attrName>
                                        </p:attrNameLst>
                                      </p:cBhvr>
                                      <p:tavLst>
                                        <p:tav tm="0">
                                          <p:val>
                                            <p:strVal val="#ppt_x"/>
                                          </p:val>
                                        </p:tav>
                                        <p:tav tm="100000">
                                          <p:val>
                                            <p:strVal val="#ppt_x"/>
                                          </p:val>
                                        </p:tav>
                                      </p:tavLst>
                                    </p:anim>
                                    <p:anim calcmode="lin" valueType="num">
                                      <p:cBhvr>
                                        <p:cTn id="35" dur="500" fill="hold"/>
                                        <p:tgtEl>
                                          <p:spTgt spid="46104"/>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indefinite"/>
                            </p:stCondLst>
                          </p:cTn>
                        </p:par>
                        <p:par>
                          <p:cTn id="38" fill="hold" nodeType="afterGroup">
                            <p:stCondLst>
                              <p:cond delay="0"/>
                            </p:stCondLst>
                            <p:childTnLst>
                              <p:par>
                                <p:cTn id="39" presetID="2" presetClass="entr" presetSubtype="4" fill="hold" grpId="4" nodeType="clickEffect">
                                  <p:stCondLst>
                                    <p:cond delay="0"/>
                                  </p:stCondLst>
                                  <p:childTnLst>
                                    <p:set>
                                      <p:cBhvr>
                                        <p:cTn id="40" dur="1" fill="hold">
                                          <p:stCondLst>
                                            <p:cond delay="0"/>
                                          </p:stCondLst>
                                        </p:cTn>
                                        <p:tgtEl>
                                          <p:spTgt spid="46105"/>
                                        </p:tgtEl>
                                        <p:attrNameLst>
                                          <p:attrName>style.visibility</p:attrName>
                                        </p:attrNameLst>
                                      </p:cBhvr>
                                      <p:to>
                                        <p:strVal val="visible"/>
                                      </p:to>
                                    </p:set>
                                    <p:anim calcmode="lin" valueType="num">
                                      <p:cBhvr>
                                        <p:cTn id="41" dur="500" fill="hold"/>
                                        <p:tgtEl>
                                          <p:spTgt spid="46105"/>
                                        </p:tgtEl>
                                        <p:attrNameLst>
                                          <p:attrName>ppt_x</p:attrName>
                                        </p:attrNameLst>
                                      </p:cBhvr>
                                      <p:tavLst>
                                        <p:tav tm="0">
                                          <p:val>
                                            <p:strVal val="#ppt_x"/>
                                          </p:val>
                                        </p:tav>
                                        <p:tav tm="100000">
                                          <p:val>
                                            <p:strVal val="#ppt_x"/>
                                          </p:val>
                                        </p:tav>
                                      </p:tavLst>
                                    </p:anim>
                                    <p:anim calcmode="lin" valueType="num">
                                      <p:cBhvr>
                                        <p:cTn id="42" dur="500" fill="hold"/>
                                        <p:tgtEl>
                                          <p:spTgt spid="46105"/>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indefinite"/>
                            </p:stCondLst>
                          </p:cTn>
                        </p:par>
                        <p:par>
                          <p:cTn id="45" fill="hold" nodeType="afterGroup">
                            <p:stCondLst>
                              <p:cond delay="0"/>
                            </p:stCondLst>
                            <p:childTnLst>
                              <p:par>
                                <p:cTn id="46" presetID="2" presetClass="entr" presetSubtype="4" fill="hold" grpId="5" nodeType="clickEffect">
                                  <p:stCondLst>
                                    <p:cond delay="0"/>
                                  </p:stCondLst>
                                  <p:childTnLst>
                                    <p:set>
                                      <p:cBhvr>
                                        <p:cTn id="47" dur="1" fill="hold">
                                          <p:stCondLst>
                                            <p:cond delay="0"/>
                                          </p:stCondLst>
                                        </p:cTn>
                                        <p:tgtEl>
                                          <p:spTgt spid="46107"/>
                                        </p:tgtEl>
                                        <p:attrNameLst>
                                          <p:attrName>style.visibility</p:attrName>
                                        </p:attrNameLst>
                                      </p:cBhvr>
                                      <p:to>
                                        <p:strVal val="visible"/>
                                      </p:to>
                                    </p:set>
                                    <p:anim calcmode="lin" valueType="num">
                                      <p:cBhvr>
                                        <p:cTn id="48" dur="500" fill="hold"/>
                                        <p:tgtEl>
                                          <p:spTgt spid="46107"/>
                                        </p:tgtEl>
                                        <p:attrNameLst>
                                          <p:attrName>ppt_x</p:attrName>
                                        </p:attrNameLst>
                                      </p:cBhvr>
                                      <p:tavLst>
                                        <p:tav tm="0">
                                          <p:val>
                                            <p:strVal val="#ppt_x"/>
                                          </p:val>
                                        </p:tav>
                                        <p:tav tm="100000">
                                          <p:val>
                                            <p:strVal val="#ppt_x"/>
                                          </p:val>
                                        </p:tav>
                                      </p:tavLst>
                                    </p:anim>
                                    <p:anim calcmode="lin" valueType="num">
                                      <p:cBhvr>
                                        <p:cTn id="49" dur="500" fill="hold"/>
                                        <p:tgtEl>
                                          <p:spTgt spid="46107"/>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2" presetClass="exit" presetSubtype="4" fill="hold" grpId="1" nodeType="clickEffect">
                                  <p:stCondLst>
                                    <p:cond delay="0"/>
                                  </p:stCondLst>
                                  <p:childTnLst>
                                    <p:anim calcmode="lin" valueType="num">
                                      <p:cBhvr>
                                        <p:cTn id="54" dur="500" fill="hold"/>
                                        <p:tgtEl>
                                          <p:spTgt spid="46107"/>
                                        </p:tgtEl>
                                        <p:attrNameLst>
                                          <p:attrName>ppt_x</p:attrName>
                                        </p:attrNameLst>
                                      </p:cBhvr>
                                      <p:tavLst>
                                        <p:tav tm="0">
                                          <p:val>
                                            <p:strVal val="ppt_x"/>
                                          </p:val>
                                        </p:tav>
                                        <p:tav tm="100000">
                                          <p:val>
                                            <p:strVal val="ppt_x"/>
                                          </p:val>
                                        </p:tav>
                                      </p:tavLst>
                                    </p:anim>
                                    <p:anim calcmode="lin" valueType="num">
                                      <p:cBhvr>
                                        <p:cTn id="55" dur="500" fill="hold"/>
                                        <p:tgtEl>
                                          <p:spTgt spid="46107"/>
                                        </p:tgtEl>
                                        <p:attrNameLst>
                                          <p:attrName>ppt_y</p:attrName>
                                        </p:attrNameLst>
                                      </p:cBhvr>
                                      <p:tavLst>
                                        <p:tav tm="0">
                                          <p:val>
                                            <p:strVal val="ppt_y"/>
                                          </p:val>
                                        </p:tav>
                                        <p:tav tm="100000">
                                          <p:val>
                                            <p:strVal val="1+ppt_h/2"/>
                                          </p:val>
                                        </p:tav>
                                      </p:tavLst>
                                    </p:anim>
                                    <p:set>
                                      <p:cBhvr>
                                        <p:cTn id="56" dur="1" fill="hold">
                                          <p:stCondLst>
                                            <p:cond delay="499"/>
                                          </p:stCondLst>
                                        </p:cTn>
                                        <p:tgtEl>
                                          <p:spTgt spid="46107"/>
                                        </p:tgtEl>
                                        <p:attrNameLst>
                                          <p:attrName>style.visibility</p:attrName>
                                        </p:attrNameLst>
                                      </p:cBhvr>
                                      <p:to>
                                        <p:strVal val="hidden"/>
                                      </p:to>
                                    </p:set>
                                  </p:childTnLst>
                                </p:cTn>
                              </p:par>
                            </p:childTnLst>
                          </p:cTn>
                        </p:par>
                      </p:childTnLst>
                    </p:cTn>
                  </p:par>
                  <p:par>
                    <p:cTn id="57" fill="hold" nodeType="clickPar">
                      <p:stCondLst>
                        <p:cond delay="indefinite"/>
                      </p:stCondLst>
                      <p:childTnLst>
                        <p:par>
                          <p:cTn id="58" fill="hold" nodeType="withGroup">
                            <p:stCondLst>
                              <p:cond delay="indefinite"/>
                            </p:stCondLst>
                          </p:cTn>
                        </p:par>
                        <p:par>
                          <p:cTn id="59" fill="hold" nodeType="afterGroup">
                            <p:stCondLst>
                              <p:cond delay="0"/>
                            </p:stCondLst>
                            <p:childTnLst>
                              <p:par>
                                <p:cTn id="60" presetID="2" presetClass="entr" presetSubtype="4" fill="hold" grpId="7" nodeType="clickEffect">
                                  <p:stCondLst>
                                    <p:cond delay="0"/>
                                  </p:stCondLst>
                                  <p:childTnLst>
                                    <p:set>
                                      <p:cBhvr>
                                        <p:cTn id="61" dur="1" fill="hold">
                                          <p:stCondLst>
                                            <p:cond delay="0"/>
                                          </p:stCondLst>
                                        </p:cTn>
                                        <p:tgtEl>
                                          <p:spTgt spid="46108"/>
                                        </p:tgtEl>
                                        <p:attrNameLst>
                                          <p:attrName>style.visibility</p:attrName>
                                        </p:attrNameLst>
                                      </p:cBhvr>
                                      <p:to>
                                        <p:strVal val="visible"/>
                                      </p:to>
                                    </p:set>
                                    <p:anim calcmode="lin" valueType="num">
                                      <p:cBhvr>
                                        <p:cTn id="62" dur="500" fill="hold"/>
                                        <p:tgtEl>
                                          <p:spTgt spid="46108"/>
                                        </p:tgtEl>
                                        <p:attrNameLst>
                                          <p:attrName>ppt_x</p:attrName>
                                        </p:attrNameLst>
                                      </p:cBhvr>
                                      <p:tavLst>
                                        <p:tav tm="0">
                                          <p:val>
                                            <p:strVal val="#ppt_x"/>
                                          </p:val>
                                        </p:tav>
                                        <p:tav tm="100000">
                                          <p:val>
                                            <p:strVal val="#ppt_x"/>
                                          </p:val>
                                        </p:tav>
                                      </p:tavLst>
                                    </p:anim>
                                    <p:anim calcmode="lin" valueType="num">
                                      <p:cBhvr>
                                        <p:cTn id="63" dur="500" fill="hold"/>
                                        <p:tgtEl>
                                          <p:spTgt spid="46108"/>
                                        </p:tgtEl>
                                        <p:attrNameLst>
                                          <p:attrName>ppt_y</p:attrName>
                                        </p:attrNameLst>
                                      </p:cBhvr>
                                      <p:tavLst>
                                        <p:tav tm="0">
                                          <p:val>
                                            <p:strVal val="1+#ppt_h/2"/>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indefinite"/>
                            </p:stCondLst>
                          </p:cTn>
                        </p:par>
                        <p:par>
                          <p:cTn id="66" fill="hold" nodeType="afterGroup">
                            <p:stCondLst>
                              <p:cond delay="0"/>
                            </p:stCondLst>
                            <p:childTnLst>
                              <p:par>
                                <p:cTn id="67" presetID="2" presetClass="entr" presetSubtype="4" fill="hold" grpId="8" nodeType="clickEffect">
                                  <p:stCondLst>
                                    <p:cond delay="0"/>
                                  </p:stCondLst>
                                  <p:childTnLst>
                                    <p:set>
                                      <p:cBhvr>
                                        <p:cTn id="68" dur="1" fill="hold">
                                          <p:stCondLst>
                                            <p:cond delay="0"/>
                                          </p:stCondLst>
                                        </p:cTn>
                                        <p:tgtEl>
                                          <p:spTgt spid="46109"/>
                                        </p:tgtEl>
                                        <p:attrNameLst>
                                          <p:attrName>style.visibility</p:attrName>
                                        </p:attrNameLst>
                                      </p:cBhvr>
                                      <p:to>
                                        <p:strVal val="visible"/>
                                      </p:to>
                                    </p:set>
                                    <p:anim calcmode="lin" valueType="num">
                                      <p:cBhvr>
                                        <p:cTn id="69" dur="500" fill="hold"/>
                                        <p:tgtEl>
                                          <p:spTgt spid="46109"/>
                                        </p:tgtEl>
                                        <p:attrNameLst>
                                          <p:attrName>ppt_x</p:attrName>
                                        </p:attrNameLst>
                                      </p:cBhvr>
                                      <p:tavLst>
                                        <p:tav tm="0">
                                          <p:val>
                                            <p:strVal val="#ppt_x"/>
                                          </p:val>
                                        </p:tav>
                                        <p:tav tm="100000">
                                          <p:val>
                                            <p:strVal val="#ppt_x"/>
                                          </p:val>
                                        </p:tav>
                                      </p:tavLst>
                                    </p:anim>
                                    <p:anim calcmode="lin" valueType="num">
                                      <p:cBhvr>
                                        <p:cTn id="70" dur="500" fill="hold"/>
                                        <p:tgtEl>
                                          <p:spTgt spid="46109"/>
                                        </p:tgtEl>
                                        <p:attrNameLst>
                                          <p:attrName>ppt_y</p:attrName>
                                        </p:attrNameLst>
                                      </p:cBhvr>
                                      <p:tavLst>
                                        <p:tav tm="0">
                                          <p:val>
                                            <p:strVal val="1+#ppt_h/2"/>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indefinite"/>
                            </p:stCondLst>
                          </p:cTn>
                        </p:par>
                        <p:par>
                          <p:cTn id="73" fill="hold" nodeType="afterGroup">
                            <p:stCondLst>
                              <p:cond delay="0"/>
                            </p:stCondLst>
                            <p:childTnLst>
                              <p:par>
                                <p:cTn id="74" presetID="22" presetClass="exit" presetSubtype="4" fill="hold" grpId="1" nodeType="clickEffect">
                                  <p:stCondLst>
                                    <p:cond delay="0"/>
                                  </p:stCondLst>
                                  <p:childTnLst>
                                    <p:animEffect transition="out" filter="wipe(down)">
                                      <p:cBhvr>
                                        <p:cTn id="75" dur="500" fill="hold"/>
                                        <p:tgtEl>
                                          <p:spTgt spid="46108"/>
                                        </p:tgtEl>
                                      </p:cBhvr>
                                    </p:animEffect>
                                    <p:set>
                                      <p:cBhvr>
                                        <p:cTn id="76" dur="1" fill="hold">
                                          <p:stCondLst>
                                            <p:cond delay="499"/>
                                          </p:stCondLst>
                                        </p:cTn>
                                        <p:tgtEl>
                                          <p:spTgt spid="46108"/>
                                        </p:tgtEl>
                                        <p:attrNameLst>
                                          <p:attrName>style.visibility</p:attrName>
                                        </p:attrNameLst>
                                      </p:cBhvr>
                                      <p:to>
                                        <p:strVal val="hidden"/>
                                      </p:to>
                                    </p:set>
                                  </p:childTnLst>
                                </p:cTn>
                              </p:par>
                              <p:par>
                                <p:cTn id="77" presetID="22" presetClass="exit" presetSubtype="4" fill="hold" grpId="1" nodeType="withEffect">
                                  <p:stCondLst>
                                    <p:cond delay="0"/>
                                  </p:stCondLst>
                                  <p:childTnLst>
                                    <p:animEffect transition="out" filter="wipe(down)">
                                      <p:cBhvr>
                                        <p:cTn id="78" dur="500" fill="hold"/>
                                        <p:tgtEl>
                                          <p:spTgt spid="46109"/>
                                        </p:tgtEl>
                                      </p:cBhvr>
                                    </p:animEffect>
                                    <p:set>
                                      <p:cBhvr>
                                        <p:cTn id="79" dur="1" fill="hold">
                                          <p:stCondLst>
                                            <p:cond delay="499"/>
                                          </p:stCondLst>
                                        </p:cTn>
                                        <p:tgtEl>
                                          <p:spTgt spid="46109"/>
                                        </p:tgtEl>
                                        <p:attrNameLst>
                                          <p:attrName>style.visibility</p:attrName>
                                        </p:attrNameLst>
                                      </p:cBhvr>
                                      <p:to>
                                        <p:strVal val="hidden"/>
                                      </p:to>
                                    </p:set>
                                  </p:childTnLst>
                                </p:cTn>
                              </p:par>
                            </p:childTnLst>
                          </p:cTn>
                        </p:par>
                      </p:childTnLst>
                    </p:cTn>
                  </p:par>
                  <p:par>
                    <p:cTn id="80" fill="hold" nodeType="clickPar">
                      <p:stCondLst>
                        <p:cond delay="indefinite"/>
                      </p:stCondLst>
                      <p:childTnLst>
                        <p:par>
                          <p:cTn id="81" fill="hold" nodeType="withGroup">
                            <p:stCondLst>
                              <p:cond delay="indefinite"/>
                            </p:stCondLst>
                          </p:cTn>
                        </p:par>
                        <p:par>
                          <p:cTn id="82" fill="hold" nodeType="afterGroup">
                            <p:stCondLst>
                              <p:cond delay="0"/>
                            </p:stCondLst>
                            <p:childTnLst>
                              <p:par>
                                <p:cTn id="83" presetID="8" presetClass="entr" presetSubtype="16" fill="hold" grpId="9" nodeType="clickEffect">
                                  <p:stCondLst>
                                    <p:cond delay="0"/>
                                  </p:stCondLst>
                                  <p:childTnLst>
                                    <p:set>
                                      <p:cBhvr>
                                        <p:cTn id="84" dur="1" fill="hold">
                                          <p:stCondLst>
                                            <p:cond delay="0"/>
                                          </p:stCondLst>
                                        </p:cTn>
                                        <p:tgtEl>
                                          <p:spTgt spid="46112"/>
                                        </p:tgtEl>
                                        <p:attrNameLst>
                                          <p:attrName>style.visibility</p:attrName>
                                        </p:attrNameLst>
                                      </p:cBhvr>
                                      <p:to>
                                        <p:strVal val="visible"/>
                                      </p:to>
                                    </p:set>
                                    <p:animEffect transition="in" filter="diamond(in)">
                                      <p:cBhvr>
                                        <p:cTn id="85" dur="500" fill="hold"/>
                                        <p:tgtEl>
                                          <p:spTgt spid="46112"/>
                                        </p:tgtEl>
                                      </p:cBhvr>
                                    </p:animEffect>
                                  </p:childTnLst>
                                </p:cTn>
                              </p:par>
                            </p:childTnLst>
                          </p:cTn>
                        </p:par>
                      </p:childTnLst>
                    </p:cTn>
                  </p:par>
                  <p:par>
                    <p:cTn id="86" fill="hold" nodeType="clickPar">
                      <p:stCondLst>
                        <p:cond delay="indefinite"/>
                      </p:stCondLst>
                      <p:childTnLst>
                        <p:par>
                          <p:cTn id="87" fill="hold" nodeType="withGroup">
                            <p:stCondLst>
                              <p:cond delay="indefinite"/>
                            </p:stCondLst>
                          </p:cTn>
                        </p:par>
                        <p:par>
                          <p:cTn id="88" fill="hold" nodeType="afterGroup">
                            <p:stCondLst>
                              <p:cond delay="0"/>
                            </p:stCondLst>
                            <p:childTnLst>
                              <p:par>
                                <p:cTn id="89" presetID="2" presetClass="entr" presetSubtype="4" fill="hold" grpId="6" nodeType="clickEffect">
                                  <p:stCondLst>
                                    <p:cond delay="0"/>
                                  </p:stCondLst>
                                  <p:childTnLst>
                                    <p:set>
                                      <p:cBhvr>
                                        <p:cTn id="90" dur="1" fill="hold">
                                          <p:stCondLst>
                                            <p:cond delay="0"/>
                                          </p:stCondLst>
                                        </p:cTn>
                                        <p:tgtEl>
                                          <p:spTgt spid="46110"/>
                                        </p:tgtEl>
                                        <p:attrNameLst>
                                          <p:attrName>style.visibility</p:attrName>
                                        </p:attrNameLst>
                                      </p:cBhvr>
                                      <p:to>
                                        <p:strVal val="visible"/>
                                      </p:to>
                                    </p:set>
                                    <p:anim calcmode="lin" valueType="num">
                                      <p:cBhvr>
                                        <p:cTn id="91" dur="500" fill="hold"/>
                                        <p:tgtEl>
                                          <p:spTgt spid="46110"/>
                                        </p:tgtEl>
                                        <p:attrNameLst>
                                          <p:attrName>ppt_x</p:attrName>
                                        </p:attrNameLst>
                                      </p:cBhvr>
                                      <p:tavLst>
                                        <p:tav tm="0">
                                          <p:val>
                                            <p:strVal val="#ppt_x"/>
                                          </p:val>
                                        </p:tav>
                                        <p:tav tm="100000">
                                          <p:val>
                                            <p:strVal val="#ppt_x"/>
                                          </p:val>
                                        </p:tav>
                                      </p:tavLst>
                                    </p:anim>
                                    <p:anim calcmode="lin" valueType="num">
                                      <p:cBhvr>
                                        <p:cTn id="92" dur="500" fill="hold"/>
                                        <p:tgtEl>
                                          <p:spTgt spid="461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01" grpId="0"/>
      <p:bldP spid="46102" grpId="1"/>
      <p:bldP spid="46103" grpId="2"/>
      <p:bldP spid="46104" grpId="3"/>
      <p:bldP spid="46105" grpId="4"/>
      <p:bldP spid="46107" grpId="5"/>
      <p:bldP spid="46110" grpId="6"/>
      <p:bldP spid="46108" grpId="7"/>
      <p:bldP spid="46109" grpId="8"/>
      <p:bldP spid="46112" grpId="9"/>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39265" name="Rectangle 2"/>
          <p:cNvSpPr/>
          <p:nvPr>
            <p:ph type="title"/>
          </p:nvPr>
        </p:nvSpPr>
        <p:spPr>
          <a:xfrm>
            <a:off x="636588" y="856298"/>
            <a:ext cx="7886700" cy="993775"/>
          </a:xfrm>
          <a:ln>
            <a:solidFill>
              <a:srgbClr val="000000"/>
            </a:solidFill>
            <a:miter/>
          </a:ln>
        </p:spPr>
        <p:txBody>
          <a:bodyPr vert="horz" wrap="square" lIns="91440" tIns="45720" rIns="91440" bIns="45720" anchor="ctr"/>
          <a:lstStyle/>
          <a:p>
            <a:r>
              <a:rPr lang="zh-CN" altLang="en-US" b="1"/>
              <a:t>在美丽的地方召开的肮脏会议</a:t>
            </a:r>
          </a:p>
        </p:txBody>
      </p:sp>
      <p:pic>
        <p:nvPicPr>
          <p:cNvPr id="48130" name="Picture 3" descr="凡尔赛宫">
            <a:hlinkClick r:id="rId3"/>
          </p:cNvPr>
          <p:cNvPicPr/>
          <p:nvPr/>
        </p:nvPicPr>
        <p:blipFill>
          <a:blip r:embed="rId2"/>
          <a:stretch>
            <a:fillRect/>
          </a:stretch>
        </p:blipFill>
        <p:spPr>
          <a:xfrm>
            <a:off x="0" y="1726248"/>
            <a:ext cx="9144000" cy="4024313"/>
          </a:xfrm>
          <a:prstGeom prst="rect">
            <a:avLst/>
          </a:prstGeom>
          <a:noFill/>
          <a:ln w="9525">
            <a:noFill/>
          </a:ln>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blinds(horizontal)">
                                      <p:cBhvr>
                                        <p:cTn id="7" dur="500" fill="hold"/>
                                        <p:tgtEl>
                                          <p:spTgt spid="48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42337" name="Rectangle 2"/>
          <p:cNvSpPr/>
          <p:nvPr/>
        </p:nvSpPr>
        <p:spPr>
          <a:xfrm>
            <a:off x="1083310" y="775335"/>
            <a:ext cx="6977380" cy="1217930"/>
          </a:xfrm>
          <a:prstGeom prst="rect">
            <a:avLst/>
          </a:prstGeom>
          <a:solidFill>
            <a:schemeClr val="accent2"/>
          </a:solidFill>
          <a:ln w="9525">
            <a:noFill/>
          </a:ln>
        </p:spPr>
        <p:txBody>
          <a:bodyPr anchor="ctr"/>
          <a:lstStyle/>
          <a:p>
            <a:pPr>
              <a:lnSpc>
                <a:spcPct val="90000"/>
              </a:lnSpc>
            </a:pPr>
            <a:r>
              <a:rPr lang="zh-CN" altLang="en-US" sz="3600" b="1">
                <a:solidFill>
                  <a:srgbClr val="FFFF00"/>
                </a:solidFill>
                <a:latin typeface="Calibri Light" panose="020f0302020204030204" pitchFamily="34" charset="0"/>
                <a:ea typeface="宋体" panose="02010600030101010101" pitchFamily="2" charset="-122"/>
              </a:rPr>
              <a:t>德国终于全部还清一战战争赔款 </a:t>
            </a:r>
          </a:p>
          <a:p>
            <a:pPr>
              <a:lnSpc>
                <a:spcPct val="90000"/>
              </a:lnSpc>
            </a:pPr>
            <a:r>
              <a:rPr lang="en-US" altLang="zh-CN" sz="3600" b="1">
                <a:solidFill>
                  <a:srgbClr val="FFFF00"/>
                </a:solidFill>
                <a:latin typeface="Calibri Light" panose="020f0302020204030204" pitchFamily="34" charset="0"/>
                <a:ea typeface="宋体" panose="02010600030101010101" pitchFamily="2" charset="-122"/>
              </a:rPr>
              <a:t>--------</a:t>
            </a:r>
            <a:r>
              <a:rPr lang="zh-CN" altLang="en-US" sz="3600" b="1">
                <a:solidFill>
                  <a:srgbClr val="FFFF00"/>
                </a:solidFill>
                <a:latin typeface="Calibri Light" panose="020f0302020204030204" pitchFamily="34" charset="0"/>
                <a:ea typeface="宋体" panose="02010600030101010101" pitchFamily="2" charset="-122"/>
              </a:rPr>
              <a:t>历时</a:t>
            </a:r>
            <a:r>
              <a:rPr lang="zh-CN" altLang="zh-CN" sz="3600" b="1">
                <a:solidFill>
                  <a:srgbClr val="FFFF00"/>
                </a:solidFill>
                <a:latin typeface="Calibri Light" panose="020f0302020204030204" pitchFamily="34" charset="0"/>
                <a:ea typeface="宋体" panose="02010600030101010101" pitchFamily="2" charset="-122"/>
              </a:rPr>
              <a:t>92</a:t>
            </a:r>
            <a:r>
              <a:rPr lang="zh-CN" altLang="en-US" sz="3600" b="1">
                <a:solidFill>
                  <a:srgbClr val="FFFF00"/>
                </a:solidFill>
                <a:latin typeface="Calibri Light" panose="020f0302020204030204" pitchFamily="34" charset="0"/>
                <a:ea typeface="宋体" panose="02010600030101010101" pitchFamily="2" charset="-122"/>
              </a:rPr>
              <a:t>年</a:t>
            </a:r>
          </a:p>
        </p:txBody>
      </p:sp>
      <p:sp>
        <p:nvSpPr>
          <p:cNvPr id="142338" name="Rectangle 3"/>
          <p:cNvSpPr/>
          <p:nvPr/>
        </p:nvSpPr>
        <p:spPr>
          <a:xfrm>
            <a:off x="458788" y="1992948"/>
            <a:ext cx="8361362" cy="3525838"/>
          </a:xfrm>
          <a:prstGeom prst="rect">
            <a:avLst/>
          </a:prstGeom>
          <a:solidFill>
            <a:schemeClr val="bg1"/>
          </a:solidFill>
          <a:ln w="9525">
            <a:noFill/>
          </a:ln>
        </p:spPr>
        <p:txBody>
          <a:bodyPr anchor="t"/>
          <a:lstStyle/>
          <a:p>
            <a:pPr marL="227330" indent="-227330">
              <a:lnSpc>
                <a:spcPct val="90000"/>
              </a:lnSpc>
              <a:spcBef>
                <a:spcPts val="1000"/>
              </a:spcBef>
            </a:pPr>
            <a:r>
              <a:rPr lang="zh-CN" altLang="en-US" sz="2100" b="1">
                <a:latin typeface="新宋体" panose="02010609030101010101" charset="-122"/>
                <a:ea typeface="新宋体" panose="02010609030101010101" charset="-122"/>
              </a:rPr>
              <a:t>      按照一战后签署的</a:t>
            </a:r>
            <a:r>
              <a:rPr lang="zh-CN" altLang="en-US" sz="2100" b="1">
                <a:solidFill>
                  <a:srgbClr val="FF0000"/>
                </a:solidFill>
                <a:latin typeface="新宋体" panose="02010609030101010101" charset="-122"/>
                <a:ea typeface="新宋体" panose="02010609030101010101" charset="-122"/>
              </a:rPr>
              <a:t>《凡尔赛条约》</a:t>
            </a:r>
            <a:r>
              <a:rPr lang="zh-CN" altLang="en-US" sz="2100" b="1">
                <a:latin typeface="新宋体" panose="02010609030101010101" charset="-122"/>
                <a:ea typeface="新宋体" panose="02010609030101010101" charset="-122"/>
              </a:rPr>
              <a:t>，德国政府需要支付</a:t>
            </a:r>
            <a:r>
              <a:rPr lang="zh-CN" altLang="en-US" sz="2100" b="1">
                <a:solidFill>
                  <a:srgbClr val="FF0000"/>
                </a:solidFill>
                <a:latin typeface="新宋体" panose="02010609030101010101" charset="-122"/>
                <a:ea typeface="新宋体" panose="02010609030101010101" charset="-122"/>
              </a:rPr>
              <a:t>2690亿金马克的赔款，相当于9.6万吨黄金</a:t>
            </a:r>
            <a:r>
              <a:rPr lang="zh-CN" altLang="en-US" sz="2100" b="1">
                <a:latin typeface="新宋体" panose="02010609030101010101" charset="-122"/>
                <a:ea typeface="新宋体" panose="02010609030101010101" charset="-122"/>
              </a:rPr>
              <a:t>。但到1929年，这笔赔款被减少到1120亿金马克，必须在59年内付清。1929年发生全球金融危机，德国于1931年暂停了每年偿付的赔款。1</a:t>
            </a:r>
            <a:r>
              <a:rPr lang="zh-CN" altLang="en-US" sz="2100" b="1">
                <a:solidFill>
                  <a:srgbClr val="FF0000"/>
                </a:solidFill>
                <a:latin typeface="新宋体" panose="02010609030101010101" charset="-122"/>
                <a:ea typeface="新宋体" panose="02010609030101010101" charset="-122"/>
              </a:rPr>
              <a:t>933年希特勒上台后，德国拒绝恢复偿还赔款</a:t>
            </a:r>
            <a:r>
              <a:rPr lang="zh-CN" altLang="en-US" sz="2100" b="1">
                <a:latin typeface="新宋体" panose="02010609030101010101" charset="-122"/>
                <a:ea typeface="新宋体" panose="02010609030101010101" charset="-122"/>
              </a:rPr>
              <a:t>。但在1953年的伦敦国际大会上，西德同意承担德国二战前发行的国际债券偿还责任。按照伦敦大会规定，可以待德国实现统一后开始偿还赔款，只是要先行支付一笔利息。柏林墙倒塌后，</a:t>
            </a:r>
            <a:r>
              <a:rPr lang="zh-CN" altLang="en-US" sz="2100" b="1">
                <a:solidFill>
                  <a:srgbClr val="FF0000"/>
                </a:solidFill>
                <a:latin typeface="新宋体" panose="02010609030101010101" charset="-122"/>
                <a:ea typeface="新宋体" panose="02010609030101010101" charset="-122"/>
              </a:rPr>
              <a:t>德国实现了国家统一，此后德国开始偿还这些国际赔款</a:t>
            </a:r>
            <a:r>
              <a:rPr lang="zh-CN" altLang="en-US" sz="2100" b="1">
                <a:latin typeface="新宋体" panose="02010609030101010101" charset="-122"/>
                <a:ea typeface="新宋体" panose="02010609030101010101" charset="-122"/>
              </a:rPr>
              <a:t>，直到2010年10月3日还清最后一笔赔款。 </a:t>
            </a:r>
          </a:p>
          <a:p>
            <a:pPr marL="227330" indent="-227330">
              <a:lnSpc>
                <a:spcPct val="90000"/>
              </a:lnSpc>
              <a:spcBef>
                <a:spcPts val="1000"/>
              </a:spcBef>
            </a:pPr>
            <a:r>
              <a:rPr lang="zh-CN" altLang="en-US" sz="2100" b="1">
                <a:latin typeface="新宋体" panose="02010609030101010101" charset="-122"/>
                <a:ea typeface="新宋体" panose="02010609030101010101" charset="-122"/>
              </a:rPr>
              <a:t>     自一战战败后，德国历时92年才完全还清赔款。</a:t>
            </a:r>
            <a:r>
              <a:rPr lang="zh-CN" altLang="en-US" sz="2100" b="1">
                <a:solidFill>
                  <a:srgbClr val="FF0000"/>
                </a:solidFill>
                <a:latin typeface="新宋体" panose="02010609030101010101" charset="-122"/>
                <a:ea typeface="新宋体" panose="02010609030101010101" charset="-122"/>
              </a:rPr>
              <a:t>总额达到220亿英镑(约合2328亿元人民币)。</a:t>
            </a:r>
            <a:r>
              <a:rPr lang="zh-CN" altLang="en-US" sz="2100">
                <a:solidFill>
                  <a:srgbClr val="FF0000"/>
                </a:solidFill>
                <a:latin typeface="新宋体" panose="02010609030101010101" charset="-122"/>
                <a:ea typeface="新宋体" panose="02010609030101010101" charset="-122"/>
              </a:rPr>
              <a:t> </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5361" name="文本框 163842"/>
          <p:cNvSpPr/>
          <p:nvPr/>
        </p:nvSpPr>
        <p:spPr>
          <a:xfrm>
            <a:off x="179388" y="4076700"/>
            <a:ext cx="4537075" cy="204152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spcBef>
                <a:spcPct val="50000"/>
              </a:spcBef>
            </a:pPr>
            <a:r>
              <a:rPr lang="en-US" altLang="zh-CN" sz="3200">
                <a:solidFill>
                  <a:schemeClr val="tx1"/>
                </a:solidFill>
              </a:rPr>
              <a:t>      “</a:t>
            </a:r>
            <a:r>
              <a:rPr lang="zh-CN" altLang="en-US" sz="3200">
                <a:solidFill>
                  <a:schemeClr val="tx1"/>
                </a:solidFill>
              </a:rPr>
              <a:t>屈辱的和约象一把利剑刺伤了德国人民的民族情感，也埋下了下一次战争的伏笔”</a:t>
            </a:r>
            <a:r>
              <a:rPr lang="zh-CN" altLang="en-US" sz="3200" b="0">
                <a:solidFill>
                  <a:schemeClr val="tx1"/>
                </a:solidFill>
              </a:rPr>
              <a:t> 。</a:t>
            </a:r>
          </a:p>
        </p:txBody>
      </p:sp>
      <p:pic>
        <p:nvPicPr>
          <p:cNvPr id="15362" name="图片 163843" descr="d974f2f16cc3ade17831aa31"/>
          <p:cNvPicPr/>
          <p:nvPr/>
        </p:nvPicPr>
        <p:blipFill>
          <a:blip r:embed="rId2"/>
          <a:stretch>
            <a:fillRect/>
          </a:stretch>
        </p:blipFill>
        <p:spPr>
          <a:xfrm>
            <a:off x="5003800" y="620712"/>
            <a:ext cx="4032250" cy="5832475"/>
          </a:xfrm>
          <a:prstGeom prst="rect">
            <a:avLst/>
          </a:prstGeom>
          <a:noFill/>
          <a:ln>
            <a:noFill/>
            <a:miter lim="800000"/>
          </a:ln>
        </p:spPr>
      </p:pic>
      <p:sp>
        <p:nvSpPr>
          <p:cNvPr id="15363" name="云形标注 163844"/>
          <p:cNvSpPr/>
          <p:nvPr/>
        </p:nvSpPr>
        <p:spPr>
          <a:xfrm>
            <a:off x="79375" y="1196975"/>
            <a:ext cx="4421188" cy="2808288"/>
          </a:xfrm>
          <a:prstGeom prst="cloudCallout">
            <a:avLst>
              <a:gd name="adj1" fmla="val 96426"/>
              <a:gd name="adj2" fmla="val -25523"/>
            </a:avLst>
          </a:prstGeom>
          <a:solidFill>
            <a:srgbClr val="FF0000"/>
          </a:solidFill>
          <a:ln>
            <a:solidFill>
              <a:schemeClr val="tx1"/>
            </a:solidFill>
            <a:bevel/>
          </a:ln>
        </p:spPr>
        <p:txBody>
          <a:bodyPr anchor="t"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lgn="ctr"/>
            <a:endParaRPr lang="zh-CN" altLang="zh-CN" sz="3200" b="0">
              <a:solidFill>
                <a:schemeClr val="tx1"/>
              </a:solidFill>
            </a:endParaRPr>
          </a:p>
        </p:txBody>
      </p:sp>
      <p:sp>
        <p:nvSpPr>
          <p:cNvPr id="15364" name="文本框 163845"/>
          <p:cNvSpPr/>
          <p:nvPr/>
        </p:nvSpPr>
        <p:spPr>
          <a:xfrm>
            <a:off x="323850" y="1557338"/>
            <a:ext cx="4032250" cy="19208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lnSpc>
                <a:spcPct val="125000"/>
              </a:lnSpc>
              <a:spcBef>
                <a:spcPct val="50000"/>
              </a:spcBef>
            </a:pPr>
            <a:r>
              <a:rPr lang="en-US" altLang="zh-CN" sz="3200">
                <a:solidFill>
                  <a:schemeClr val="bg1"/>
                </a:solidFill>
              </a:rPr>
              <a:t>   “</a:t>
            </a:r>
            <a:r>
              <a:rPr lang="zh-CN" altLang="en-US" sz="3200">
                <a:solidFill>
                  <a:schemeClr val="bg1"/>
                </a:solidFill>
              </a:rPr>
              <a:t>把条约撕成碎片！重新获得德国失去的一切！” </a:t>
            </a:r>
          </a:p>
        </p:txBody>
      </p:sp>
    </p:spTree>
  </p:cSld>
  <p:clrMapOvr>
    <a:masterClrMapping/>
  </p:clrMapOvr>
  <p:transition>
    <p:wheel/>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46433" name="Picture 43" descr="未标题-1"/>
          <p:cNvPicPr/>
          <p:nvPr/>
        </p:nvPicPr>
        <p:blipFill>
          <a:blip r:embed="rId3"/>
          <a:stretch>
            <a:fillRect/>
          </a:stretch>
        </p:blipFill>
        <p:spPr>
          <a:xfrm>
            <a:off x="0" y="856298"/>
            <a:ext cx="2268538" cy="542925"/>
          </a:xfrm>
          <a:prstGeom prst="rect">
            <a:avLst/>
          </a:prstGeom>
          <a:noFill/>
          <a:ln w="9525">
            <a:noFill/>
          </a:ln>
        </p:spPr>
      </p:pic>
      <p:sp>
        <p:nvSpPr>
          <p:cNvPr id="57346" name="Freeform 2"/>
          <p:cNvSpPr/>
          <p:nvPr/>
        </p:nvSpPr>
        <p:spPr>
          <a:xfrm>
            <a:off x="3581400" y="741998"/>
            <a:ext cx="903288" cy="836613"/>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569" h="702">
                <a:moveTo>
                  <a:pt x="565" y="702"/>
                </a:moveTo>
                <a:cubicBezTo>
                  <a:pt x="549" y="653"/>
                  <a:pt x="569" y="628"/>
                  <a:pt x="514" y="610"/>
                </a:cubicBezTo>
                <a:cubicBezTo>
                  <a:pt x="488" y="532"/>
                  <a:pt x="523" y="624"/>
                  <a:pt x="484" y="559"/>
                </a:cubicBezTo>
                <a:cubicBezTo>
                  <a:pt x="446" y="497"/>
                  <a:pt x="464" y="476"/>
                  <a:pt x="392" y="458"/>
                </a:cubicBezTo>
                <a:cubicBezTo>
                  <a:pt x="369" y="363"/>
                  <a:pt x="403" y="461"/>
                  <a:pt x="351" y="397"/>
                </a:cubicBezTo>
                <a:cubicBezTo>
                  <a:pt x="311" y="347"/>
                  <a:pt x="377" y="378"/>
                  <a:pt x="311" y="356"/>
                </a:cubicBezTo>
                <a:cubicBezTo>
                  <a:pt x="284" y="325"/>
                  <a:pt x="262" y="288"/>
                  <a:pt x="229" y="264"/>
                </a:cubicBezTo>
                <a:cubicBezTo>
                  <a:pt x="209" y="249"/>
                  <a:pt x="176" y="260"/>
                  <a:pt x="158" y="244"/>
                </a:cubicBezTo>
                <a:cubicBezTo>
                  <a:pt x="142" y="230"/>
                  <a:pt x="145" y="203"/>
                  <a:pt x="138" y="183"/>
                </a:cubicBezTo>
                <a:cubicBezTo>
                  <a:pt x="135" y="174"/>
                  <a:pt x="124" y="170"/>
                  <a:pt x="117" y="163"/>
                </a:cubicBezTo>
                <a:cubicBezTo>
                  <a:pt x="97" y="100"/>
                  <a:pt x="125" y="158"/>
                  <a:pt x="46" y="122"/>
                </a:cubicBezTo>
                <a:cubicBezTo>
                  <a:pt x="33" y="116"/>
                  <a:pt x="26" y="101"/>
                  <a:pt x="16" y="91"/>
                </a:cubicBezTo>
                <a:cubicBezTo>
                  <a:pt x="0" y="42"/>
                  <a:pt x="6" y="72"/>
                  <a:pt x="6" y="0"/>
                </a:cubicBezTo>
              </a:path>
            </a:pathLst>
          </a:custGeom>
          <a:noFill/>
          <a:ln w="38100" cap="flat" cmpd="sng">
            <a:solidFill>
              <a:schemeClr val="tx1"/>
            </a:solidFill>
            <a:prstDash val="solid"/>
            <a:bevel/>
            <a:headEnd type="none" w="med" len="med"/>
            <a:tailEnd type="none" w="med" len="med"/>
          </a:ln>
        </p:spPr>
        <p:txBody>
          <a:bodyPr/>
          <a:lstStyle/>
          <a:p>
            <a:endParaRPr lang="zh-CN" altLang="en-US"/>
          </a:p>
        </p:txBody>
      </p:sp>
      <p:sp>
        <p:nvSpPr>
          <p:cNvPr id="57347" name="Freeform 3"/>
          <p:cNvSpPr/>
          <p:nvPr/>
        </p:nvSpPr>
        <p:spPr>
          <a:xfrm>
            <a:off x="6792913" y="759461"/>
            <a:ext cx="271462" cy="774700"/>
          </a:xfrm>
          <a:custGeom>
            <a:cxnLst>
              <a:cxn ang="0">
                <a:pos x="0" y="0"/>
              </a:cxn>
              <a:cxn ang="0">
                <a:pos x="0" y="0"/>
              </a:cxn>
              <a:cxn ang="0">
                <a:pos x="0" y="0"/>
              </a:cxn>
              <a:cxn ang="0">
                <a:pos x="0" y="0"/>
              </a:cxn>
              <a:cxn ang="0">
                <a:pos x="0" y="0"/>
              </a:cxn>
              <a:cxn ang="0">
                <a:pos x="0" y="0"/>
              </a:cxn>
              <a:cxn ang="0">
                <a:pos x="0" y="0"/>
              </a:cxn>
            </a:cxnLst>
            <a:pathLst>
              <a:path w="171" h="650">
                <a:moveTo>
                  <a:pt x="135" y="650"/>
                </a:moveTo>
                <a:cubicBezTo>
                  <a:pt x="156" y="565"/>
                  <a:pt x="158" y="533"/>
                  <a:pt x="166" y="427"/>
                </a:cubicBezTo>
                <a:cubicBezTo>
                  <a:pt x="159" y="360"/>
                  <a:pt x="171" y="301"/>
                  <a:pt x="115" y="264"/>
                </a:cubicBezTo>
                <a:cubicBezTo>
                  <a:pt x="112" y="254"/>
                  <a:pt x="112" y="242"/>
                  <a:pt x="105" y="234"/>
                </a:cubicBezTo>
                <a:cubicBezTo>
                  <a:pt x="97" y="224"/>
                  <a:pt x="81" y="224"/>
                  <a:pt x="74" y="213"/>
                </a:cubicBezTo>
                <a:cubicBezTo>
                  <a:pt x="0" y="95"/>
                  <a:pt x="92" y="189"/>
                  <a:pt x="33" y="132"/>
                </a:cubicBezTo>
                <a:cubicBezTo>
                  <a:pt x="24" y="88"/>
                  <a:pt x="13" y="45"/>
                  <a:pt x="13" y="0"/>
                </a:cubicBezTo>
              </a:path>
            </a:pathLst>
          </a:custGeom>
          <a:noFill/>
          <a:ln w="38100" cap="flat" cmpd="sng">
            <a:solidFill>
              <a:schemeClr val="tx1"/>
            </a:solidFill>
            <a:prstDash val="solid"/>
            <a:bevel/>
            <a:headEnd type="none" w="med" len="med"/>
            <a:tailEnd type="none" w="med" len="med"/>
          </a:ln>
        </p:spPr>
        <p:txBody>
          <a:bodyPr/>
          <a:lstStyle/>
          <a:p>
            <a:endParaRPr lang="zh-CN" altLang="en-US"/>
          </a:p>
        </p:txBody>
      </p:sp>
      <p:sp>
        <p:nvSpPr>
          <p:cNvPr id="57348" name="Freeform 4"/>
          <p:cNvSpPr/>
          <p:nvPr/>
        </p:nvSpPr>
        <p:spPr>
          <a:xfrm>
            <a:off x="7169150" y="2432686"/>
            <a:ext cx="1679575" cy="100330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058" h="842">
                <a:moveTo>
                  <a:pt x="0" y="28"/>
                </a:moveTo>
                <a:cubicBezTo>
                  <a:pt x="32" y="62"/>
                  <a:pt x="68" y="85"/>
                  <a:pt x="112" y="100"/>
                </a:cubicBezTo>
                <a:cubicBezTo>
                  <a:pt x="199" y="91"/>
                  <a:pt x="274" y="75"/>
                  <a:pt x="356" y="49"/>
                </a:cubicBezTo>
                <a:cubicBezTo>
                  <a:pt x="402" y="0"/>
                  <a:pt x="469" y="21"/>
                  <a:pt x="529" y="28"/>
                </a:cubicBezTo>
                <a:cubicBezTo>
                  <a:pt x="580" y="47"/>
                  <a:pt x="603" y="92"/>
                  <a:pt x="641" y="130"/>
                </a:cubicBezTo>
                <a:cubicBezTo>
                  <a:pt x="658" y="147"/>
                  <a:pt x="681" y="191"/>
                  <a:pt x="681" y="191"/>
                </a:cubicBezTo>
                <a:cubicBezTo>
                  <a:pt x="699" y="245"/>
                  <a:pt x="685" y="213"/>
                  <a:pt x="732" y="283"/>
                </a:cubicBezTo>
                <a:cubicBezTo>
                  <a:pt x="739" y="293"/>
                  <a:pt x="754" y="295"/>
                  <a:pt x="763" y="303"/>
                </a:cubicBezTo>
                <a:lnTo>
                  <a:pt x="813" y="354"/>
                </a:lnTo>
                <a:cubicBezTo>
                  <a:pt x="813" y="354"/>
                  <a:pt x="813" y="354"/>
                  <a:pt x="813" y="354"/>
                </a:cubicBezTo>
                <a:cubicBezTo>
                  <a:pt x="825" y="377"/>
                  <a:pt x="828" y="404"/>
                  <a:pt x="844" y="425"/>
                </a:cubicBezTo>
                <a:cubicBezTo>
                  <a:pt x="858" y="444"/>
                  <a:pt x="882" y="456"/>
                  <a:pt x="895" y="476"/>
                </a:cubicBezTo>
                <a:cubicBezTo>
                  <a:pt x="902" y="486"/>
                  <a:pt x="908" y="496"/>
                  <a:pt x="915" y="506"/>
                </a:cubicBezTo>
                <a:cubicBezTo>
                  <a:pt x="938" y="577"/>
                  <a:pt x="915" y="560"/>
                  <a:pt x="966" y="578"/>
                </a:cubicBezTo>
                <a:cubicBezTo>
                  <a:pt x="978" y="614"/>
                  <a:pt x="1002" y="625"/>
                  <a:pt x="1017" y="659"/>
                </a:cubicBezTo>
                <a:cubicBezTo>
                  <a:pt x="1041" y="715"/>
                  <a:pt x="1058" y="782"/>
                  <a:pt x="1058" y="842"/>
                </a:cubicBezTo>
              </a:path>
            </a:pathLst>
          </a:custGeom>
          <a:noFill/>
          <a:ln w="38100" cap="flat" cmpd="sng">
            <a:solidFill>
              <a:schemeClr val="tx1"/>
            </a:solidFill>
            <a:prstDash val="solid"/>
            <a:bevel/>
            <a:headEnd type="none" w="med" len="med"/>
            <a:tailEnd type="none" w="med" len="med"/>
          </a:ln>
        </p:spPr>
        <p:txBody>
          <a:bodyPr/>
          <a:lstStyle/>
          <a:p>
            <a:endParaRPr lang="zh-CN" altLang="en-US"/>
          </a:p>
        </p:txBody>
      </p:sp>
      <p:sp>
        <p:nvSpPr>
          <p:cNvPr id="57349" name="Freeform 5"/>
          <p:cNvSpPr/>
          <p:nvPr/>
        </p:nvSpPr>
        <p:spPr>
          <a:xfrm>
            <a:off x="6553200" y="4572636"/>
            <a:ext cx="2393950" cy="246062"/>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508" h="206">
                <a:moveTo>
                  <a:pt x="0" y="99"/>
                </a:moveTo>
                <a:cubicBezTo>
                  <a:pt x="17" y="149"/>
                  <a:pt x="35" y="135"/>
                  <a:pt x="81" y="150"/>
                </a:cubicBezTo>
                <a:cubicBezTo>
                  <a:pt x="119" y="207"/>
                  <a:pt x="153" y="192"/>
                  <a:pt x="213" y="180"/>
                </a:cubicBezTo>
                <a:cubicBezTo>
                  <a:pt x="254" y="141"/>
                  <a:pt x="313" y="153"/>
                  <a:pt x="366" y="140"/>
                </a:cubicBezTo>
                <a:cubicBezTo>
                  <a:pt x="427" y="147"/>
                  <a:pt x="479" y="160"/>
                  <a:pt x="539" y="170"/>
                </a:cubicBezTo>
                <a:cubicBezTo>
                  <a:pt x="735" y="157"/>
                  <a:pt x="659" y="193"/>
                  <a:pt x="722" y="99"/>
                </a:cubicBezTo>
                <a:cubicBezTo>
                  <a:pt x="743" y="33"/>
                  <a:pt x="785" y="46"/>
                  <a:pt x="854" y="38"/>
                </a:cubicBezTo>
                <a:cubicBezTo>
                  <a:pt x="970" y="0"/>
                  <a:pt x="1004" y="21"/>
                  <a:pt x="1169" y="28"/>
                </a:cubicBezTo>
                <a:cubicBezTo>
                  <a:pt x="1219" y="44"/>
                  <a:pt x="1265" y="55"/>
                  <a:pt x="1312" y="79"/>
                </a:cubicBezTo>
                <a:cubicBezTo>
                  <a:pt x="1323" y="84"/>
                  <a:pt x="1331" y="94"/>
                  <a:pt x="1342" y="99"/>
                </a:cubicBezTo>
                <a:cubicBezTo>
                  <a:pt x="1362" y="108"/>
                  <a:pt x="1403" y="119"/>
                  <a:pt x="1403" y="119"/>
                </a:cubicBezTo>
                <a:cubicBezTo>
                  <a:pt x="1454" y="170"/>
                  <a:pt x="1390" y="112"/>
                  <a:pt x="1454" y="150"/>
                </a:cubicBezTo>
                <a:cubicBezTo>
                  <a:pt x="1486" y="169"/>
                  <a:pt x="1464" y="176"/>
                  <a:pt x="1505" y="190"/>
                </a:cubicBezTo>
                <a:cubicBezTo>
                  <a:pt x="1508" y="191"/>
                  <a:pt x="1505" y="183"/>
                  <a:pt x="1505" y="180"/>
                </a:cubicBezTo>
              </a:path>
            </a:pathLst>
          </a:custGeom>
          <a:noFill/>
          <a:ln w="38100" cap="flat" cmpd="sng">
            <a:solidFill>
              <a:schemeClr val="tx1"/>
            </a:solidFill>
            <a:prstDash val="solid"/>
            <a:bevel/>
            <a:headEnd type="none" w="med" len="med"/>
            <a:tailEnd type="none" w="med" len="med"/>
          </a:ln>
        </p:spPr>
        <p:txBody>
          <a:bodyPr/>
          <a:lstStyle/>
          <a:p>
            <a:endParaRPr lang="zh-CN" altLang="en-US"/>
          </a:p>
        </p:txBody>
      </p:sp>
      <p:sp>
        <p:nvSpPr>
          <p:cNvPr id="57350" name="Freeform 6"/>
          <p:cNvSpPr/>
          <p:nvPr/>
        </p:nvSpPr>
        <p:spPr>
          <a:xfrm>
            <a:off x="4327525" y="5409248"/>
            <a:ext cx="1114425" cy="296863"/>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702" h="249">
                <a:moveTo>
                  <a:pt x="0" y="0"/>
                </a:moveTo>
                <a:cubicBezTo>
                  <a:pt x="3" y="10"/>
                  <a:pt x="1" y="25"/>
                  <a:pt x="10" y="31"/>
                </a:cubicBezTo>
                <a:cubicBezTo>
                  <a:pt x="27" y="43"/>
                  <a:pt x="71" y="51"/>
                  <a:pt x="71" y="51"/>
                </a:cubicBezTo>
                <a:cubicBezTo>
                  <a:pt x="109" y="91"/>
                  <a:pt x="70" y="56"/>
                  <a:pt x="122" y="82"/>
                </a:cubicBezTo>
                <a:cubicBezTo>
                  <a:pt x="155" y="98"/>
                  <a:pt x="168" y="121"/>
                  <a:pt x="203" y="133"/>
                </a:cubicBezTo>
                <a:cubicBezTo>
                  <a:pt x="223" y="140"/>
                  <a:pt x="264" y="153"/>
                  <a:pt x="264" y="153"/>
                </a:cubicBezTo>
                <a:cubicBezTo>
                  <a:pt x="279" y="175"/>
                  <a:pt x="321" y="249"/>
                  <a:pt x="366" y="194"/>
                </a:cubicBezTo>
                <a:cubicBezTo>
                  <a:pt x="392" y="162"/>
                  <a:pt x="364" y="111"/>
                  <a:pt x="376" y="72"/>
                </a:cubicBezTo>
                <a:cubicBezTo>
                  <a:pt x="379" y="62"/>
                  <a:pt x="397" y="66"/>
                  <a:pt x="407" y="61"/>
                </a:cubicBezTo>
                <a:cubicBezTo>
                  <a:pt x="418" y="56"/>
                  <a:pt x="427" y="48"/>
                  <a:pt x="437" y="41"/>
                </a:cubicBezTo>
                <a:cubicBezTo>
                  <a:pt x="528" y="48"/>
                  <a:pt x="585" y="59"/>
                  <a:pt x="671" y="72"/>
                </a:cubicBezTo>
                <a:cubicBezTo>
                  <a:pt x="683" y="108"/>
                  <a:pt x="674" y="157"/>
                  <a:pt x="702" y="183"/>
                </a:cubicBezTo>
              </a:path>
            </a:pathLst>
          </a:custGeom>
          <a:noFill/>
          <a:ln w="38100" cap="flat" cmpd="sng">
            <a:solidFill>
              <a:schemeClr val="tx1"/>
            </a:solidFill>
            <a:prstDash val="solid"/>
            <a:bevel/>
            <a:headEnd type="none" w="med" len="med"/>
            <a:tailEnd type="none" w="med" len="med"/>
          </a:ln>
        </p:spPr>
        <p:txBody>
          <a:bodyPr/>
          <a:lstStyle/>
          <a:p>
            <a:endParaRPr lang="zh-CN" altLang="en-US"/>
          </a:p>
        </p:txBody>
      </p:sp>
      <p:grpSp>
        <p:nvGrpSpPr>
          <p:cNvPr id="57351" name="Group 7"/>
          <p:cNvGrpSpPr/>
          <p:nvPr/>
        </p:nvGrpSpPr>
        <p:grpSpPr>
          <a:xfrm>
            <a:off x="0" y="1142048"/>
            <a:ext cx="7635875" cy="4432300"/>
            <a:chOff x="-4560" y="0"/>
            <a:chExt cx="4810" cy="3722"/>
          </a:xfrm>
        </p:grpSpPr>
        <p:sp>
          <p:nvSpPr>
            <p:cNvPr id="146440" name="Freeform 8"/>
            <p:cNvSpPr/>
            <p:nvPr/>
          </p:nvSpPr>
          <p:spPr>
            <a:xfrm>
              <a:off x="-4560" y="1780"/>
              <a:ext cx="451" cy="159"/>
            </a:xfrm>
            <a:custGeom>
              <a:cxnLst>
                <a:cxn ang="0">
                  <a:pos x="451" y="0"/>
                </a:cxn>
                <a:cxn ang="0">
                  <a:pos x="278" y="81"/>
                </a:cxn>
                <a:cxn ang="0">
                  <a:pos x="125" y="101"/>
                </a:cxn>
                <a:cxn ang="0">
                  <a:pos x="74" y="111"/>
                </a:cxn>
                <a:cxn ang="0">
                  <a:pos x="3" y="132"/>
                </a:cxn>
              </a:cxnLst>
              <a:pathLst>
                <a:path w="451" h="159">
                  <a:moveTo>
                    <a:pt x="451" y="0"/>
                  </a:moveTo>
                  <a:cubicBezTo>
                    <a:pt x="389" y="59"/>
                    <a:pt x="366" y="69"/>
                    <a:pt x="278" y="81"/>
                  </a:cubicBezTo>
                  <a:cubicBezTo>
                    <a:pt x="252" y="159"/>
                    <a:pt x="282" y="101"/>
                    <a:pt x="125" y="101"/>
                  </a:cubicBezTo>
                  <a:cubicBezTo>
                    <a:pt x="108" y="101"/>
                    <a:pt x="91" y="108"/>
                    <a:pt x="74" y="111"/>
                  </a:cubicBezTo>
                  <a:cubicBezTo>
                    <a:pt x="0" y="124"/>
                    <a:pt x="3" y="98"/>
                    <a:pt x="3" y="132"/>
                  </a:cubicBezTo>
                </a:path>
              </a:pathLst>
            </a:custGeom>
            <a:noFill/>
            <a:ln w="38100" cap="flat" cmpd="sng">
              <a:solidFill>
                <a:schemeClr val="tx1"/>
              </a:solidFill>
              <a:prstDash val="solid"/>
              <a:bevel/>
              <a:headEnd type="none" w="med" len="med"/>
              <a:tailEnd type="none" w="med" len="med"/>
            </a:ln>
          </p:spPr>
          <p:txBody>
            <a:bodyPr/>
            <a:lstStyle/>
            <a:p>
              <a:endParaRPr lang="zh-CN" altLang="en-US"/>
            </a:p>
          </p:txBody>
        </p:sp>
        <p:sp>
          <p:nvSpPr>
            <p:cNvPr id="146441" name="Freeform 9"/>
            <p:cNvSpPr/>
            <p:nvPr/>
          </p:nvSpPr>
          <p:spPr>
            <a:xfrm>
              <a:off x="-4516" y="1281"/>
              <a:ext cx="203" cy="173"/>
            </a:xfrm>
            <a:custGeom>
              <a:cxnLst>
                <a:cxn ang="0">
                  <a:pos x="203" y="173"/>
                </a:cxn>
                <a:cxn ang="0">
                  <a:pos x="81" y="71"/>
                </a:cxn>
                <a:cxn ang="0">
                  <a:pos x="71" y="41"/>
                </a:cxn>
                <a:cxn ang="0">
                  <a:pos x="41" y="31"/>
                </a:cxn>
                <a:cxn ang="0">
                  <a:pos x="20" y="10"/>
                </a:cxn>
                <a:cxn ang="0">
                  <a:pos x="0" y="0"/>
                </a:cxn>
              </a:cxnLst>
              <a:pathLst>
                <a:path w="203" h="173">
                  <a:moveTo>
                    <a:pt x="203" y="173"/>
                  </a:moveTo>
                  <a:cubicBezTo>
                    <a:pt x="186" y="72"/>
                    <a:pt x="185" y="85"/>
                    <a:pt x="81" y="71"/>
                  </a:cubicBezTo>
                  <a:cubicBezTo>
                    <a:pt x="78" y="61"/>
                    <a:pt x="78" y="48"/>
                    <a:pt x="71" y="41"/>
                  </a:cubicBezTo>
                  <a:cubicBezTo>
                    <a:pt x="64" y="34"/>
                    <a:pt x="50" y="36"/>
                    <a:pt x="41" y="31"/>
                  </a:cubicBezTo>
                  <a:cubicBezTo>
                    <a:pt x="33" y="26"/>
                    <a:pt x="28" y="16"/>
                    <a:pt x="20" y="10"/>
                  </a:cubicBezTo>
                  <a:cubicBezTo>
                    <a:pt x="14" y="6"/>
                    <a:pt x="7" y="3"/>
                    <a:pt x="0" y="0"/>
                  </a:cubicBezTo>
                </a:path>
              </a:pathLst>
            </a:custGeom>
            <a:noFill/>
            <a:ln w="38100" cap="flat" cmpd="sng">
              <a:solidFill>
                <a:schemeClr val="tx1"/>
              </a:solidFill>
              <a:prstDash val="solid"/>
              <a:bevel/>
              <a:headEnd type="none" w="med" len="med"/>
              <a:tailEnd type="none" w="med" len="med"/>
            </a:ln>
          </p:spPr>
          <p:txBody>
            <a:bodyPr/>
            <a:lstStyle/>
            <a:p>
              <a:endParaRPr lang="zh-CN" altLang="en-US"/>
            </a:p>
          </p:txBody>
        </p:sp>
        <p:sp>
          <p:nvSpPr>
            <p:cNvPr id="146442" name="Freeform 10"/>
            <p:cNvSpPr/>
            <p:nvPr/>
          </p:nvSpPr>
          <p:spPr>
            <a:xfrm>
              <a:off x="-4109" y="1688"/>
              <a:ext cx="394" cy="411"/>
            </a:xfrm>
            <a:custGeom>
              <a:cxnLst>
                <a:cxn ang="0">
                  <a:pos x="0" y="10"/>
                </a:cxn>
                <a:cxn ang="0">
                  <a:pos x="61" y="244"/>
                </a:cxn>
                <a:cxn ang="0">
                  <a:pos x="112" y="295"/>
                </a:cxn>
                <a:cxn ang="0">
                  <a:pos x="173" y="315"/>
                </a:cxn>
                <a:cxn ang="0">
                  <a:pos x="213" y="356"/>
                </a:cxn>
                <a:cxn ang="0">
                  <a:pos x="254" y="397"/>
                </a:cxn>
                <a:cxn ang="0">
                  <a:pos x="335" y="346"/>
                </a:cxn>
                <a:cxn ang="0">
                  <a:pos x="345" y="315"/>
                </a:cxn>
                <a:cxn ang="0">
                  <a:pos x="366" y="295"/>
                </a:cxn>
                <a:cxn ang="0">
                  <a:pos x="386" y="234"/>
                </a:cxn>
                <a:cxn ang="0">
                  <a:pos x="366" y="10"/>
                </a:cxn>
                <a:cxn ang="0">
                  <a:pos x="335" y="0"/>
                </a:cxn>
                <a:cxn ang="0">
                  <a:pos x="0" y="10"/>
                </a:cxn>
              </a:cxnLst>
              <a:pathLst>
                <a:path w="394" h="411">
                  <a:moveTo>
                    <a:pt x="0" y="10"/>
                  </a:moveTo>
                  <a:cubicBezTo>
                    <a:pt x="24" y="86"/>
                    <a:pt x="30" y="169"/>
                    <a:pt x="61" y="244"/>
                  </a:cubicBezTo>
                  <a:cubicBezTo>
                    <a:pt x="72" y="270"/>
                    <a:pt x="87" y="284"/>
                    <a:pt x="112" y="295"/>
                  </a:cubicBezTo>
                  <a:cubicBezTo>
                    <a:pt x="132" y="304"/>
                    <a:pt x="173" y="315"/>
                    <a:pt x="173" y="315"/>
                  </a:cubicBezTo>
                  <a:cubicBezTo>
                    <a:pt x="199" y="397"/>
                    <a:pt x="160" y="303"/>
                    <a:pt x="213" y="356"/>
                  </a:cubicBezTo>
                  <a:cubicBezTo>
                    <a:pt x="268" y="411"/>
                    <a:pt x="170" y="367"/>
                    <a:pt x="254" y="397"/>
                  </a:cubicBezTo>
                  <a:cubicBezTo>
                    <a:pt x="287" y="385"/>
                    <a:pt x="306" y="366"/>
                    <a:pt x="335" y="346"/>
                  </a:cubicBezTo>
                  <a:cubicBezTo>
                    <a:pt x="338" y="336"/>
                    <a:pt x="339" y="324"/>
                    <a:pt x="345" y="315"/>
                  </a:cubicBezTo>
                  <a:cubicBezTo>
                    <a:pt x="350" y="307"/>
                    <a:pt x="362" y="304"/>
                    <a:pt x="366" y="295"/>
                  </a:cubicBezTo>
                  <a:cubicBezTo>
                    <a:pt x="376" y="276"/>
                    <a:pt x="386" y="234"/>
                    <a:pt x="386" y="234"/>
                  </a:cubicBezTo>
                  <a:cubicBezTo>
                    <a:pt x="380" y="159"/>
                    <a:pt x="394" y="80"/>
                    <a:pt x="366" y="10"/>
                  </a:cubicBezTo>
                  <a:cubicBezTo>
                    <a:pt x="362" y="0"/>
                    <a:pt x="345" y="3"/>
                    <a:pt x="335" y="0"/>
                  </a:cubicBezTo>
                  <a:cubicBezTo>
                    <a:pt x="202" y="8"/>
                    <a:pt x="127" y="20"/>
                    <a:pt x="0" y="10"/>
                  </a:cubicBezTo>
                  <a:close/>
                </a:path>
              </a:pathLst>
            </a:custGeom>
            <a:solidFill>
              <a:schemeClr val="tx2"/>
            </a:solidFill>
            <a:ln w="9525" cap="flat" cmpd="sng">
              <a:solidFill>
                <a:schemeClr val="tx1"/>
              </a:solidFill>
              <a:prstDash val="solid"/>
              <a:bevel/>
              <a:headEnd type="none" w="med" len="med"/>
              <a:tailEnd type="none" w="med" len="med"/>
            </a:ln>
          </p:spPr>
          <p:txBody>
            <a:bodyPr/>
            <a:lstStyle/>
            <a:p>
              <a:endParaRPr lang="zh-CN" altLang="en-US"/>
            </a:p>
          </p:txBody>
        </p:sp>
        <p:sp>
          <p:nvSpPr>
            <p:cNvPr id="146443" name="Freeform 11"/>
            <p:cNvSpPr/>
            <p:nvPr/>
          </p:nvSpPr>
          <p:spPr>
            <a:xfrm>
              <a:off x="-4404" y="890"/>
              <a:ext cx="2292" cy="1085"/>
            </a:xfrm>
            <a:custGeom>
              <a:cxnLst>
                <a:cxn ang="0">
                  <a:pos x="1230" y="107"/>
                </a:cxn>
                <a:cxn ang="0">
                  <a:pos x="1210" y="198"/>
                </a:cxn>
                <a:cxn ang="0">
                  <a:pos x="1118" y="229"/>
                </a:cxn>
                <a:cxn ang="0">
                  <a:pos x="1098" y="259"/>
                </a:cxn>
                <a:cxn ang="0">
                  <a:pos x="1068" y="269"/>
                </a:cxn>
                <a:cxn ang="0">
                  <a:pos x="1027" y="310"/>
                </a:cxn>
                <a:cxn ang="0">
                  <a:pos x="1017" y="340"/>
                </a:cxn>
                <a:cxn ang="0">
                  <a:pos x="1007" y="371"/>
                </a:cxn>
                <a:cxn ang="0">
                  <a:pos x="996" y="422"/>
                </a:cxn>
                <a:cxn ang="0">
                  <a:pos x="1037" y="534"/>
                </a:cxn>
                <a:cxn ang="0">
                  <a:pos x="1027" y="574"/>
                </a:cxn>
                <a:cxn ang="0">
                  <a:pos x="946" y="544"/>
                </a:cxn>
                <a:cxn ang="0">
                  <a:pos x="935" y="513"/>
                </a:cxn>
                <a:cxn ang="0">
                  <a:pos x="773" y="513"/>
                </a:cxn>
                <a:cxn ang="0">
                  <a:pos x="681" y="574"/>
                </a:cxn>
                <a:cxn ang="0">
                  <a:pos x="590" y="656"/>
                </a:cxn>
                <a:cxn ang="0">
                  <a:pos x="396" y="574"/>
                </a:cxn>
                <a:cxn ang="0">
                  <a:pos x="234" y="554"/>
                </a:cxn>
                <a:cxn ang="0">
                  <a:pos x="30" y="564"/>
                </a:cxn>
                <a:cxn ang="0">
                  <a:pos x="20" y="727"/>
                </a:cxn>
                <a:cxn ang="0">
                  <a:pos x="101" y="757"/>
                </a:cxn>
                <a:cxn ang="0">
                  <a:pos x="244" y="798"/>
                </a:cxn>
                <a:cxn ang="0">
                  <a:pos x="305" y="818"/>
                </a:cxn>
                <a:cxn ang="0">
                  <a:pos x="315" y="829"/>
                </a:cxn>
                <a:cxn ang="0">
                  <a:pos x="366" y="839"/>
                </a:cxn>
                <a:cxn ang="0">
                  <a:pos x="488" y="818"/>
                </a:cxn>
                <a:cxn ang="0">
                  <a:pos x="681" y="798"/>
                </a:cxn>
                <a:cxn ang="0">
                  <a:pos x="742" y="788"/>
                </a:cxn>
                <a:cxn ang="0">
                  <a:pos x="752" y="818"/>
                </a:cxn>
                <a:cxn ang="0">
                  <a:pos x="844" y="849"/>
                </a:cxn>
                <a:cxn ang="0">
                  <a:pos x="864" y="879"/>
                </a:cxn>
                <a:cxn ang="0">
                  <a:pos x="895" y="890"/>
                </a:cxn>
                <a:cxn ang="0">
                  <a:pos x="966" y="940"/>
                </a:cxn>
                <a:cxn ang="0">
                  <a:pos x="976" y="971"/>
                </a:cxn>
                <a:cxn ang="0">
                  <a:pos x="1078" y="1012"/>
                </a:cxn>
                <a:cxn ang="0">
                  <a:pos x="1159" y="991"/>
                </a:cxn>
                <a:cxn ang="0">
                  <a:pos x="1342" y="1032"/>
                </a:cxn>
                <a:cxn ang="0">
                  <a:pos x="1546" y="1073"/>
                </a:cxn>
                <a:cxn ang="0">
                  <a:pos x="1688" y="981"/>
                </a:cxn>
                <a:cxn ang="0">
                  <a:pos x="1963" y="930"/>
                </a:cxn>
                <a:cxn ang="0">
                  <a:pos x="2003" y="788"/>
                </a:cxn>
                <a:cxn ang="0">
                  <a:pos x="2014" y="727"/>
                </a:cxn>
                <a:cxn ang="0">
                  <a:pos x="2014" y="666"/>
                </a:cxn>
                <a:cxn ang="0">
                  <a:pos x="2044" y="646"/>
                </a:cxn>
                <a:cxn ang="0">
                  <a:pos x="2054" y="615"/>
                </a:cxn>
                <a:cxn ang="0">
                  <a:pos x="2125" y="564"/>
                </a:cxn>
                <a:cxn ang="0">
                  <a:pos x="2166" y="513"/>
                </a:cxn>
                <a:cxn ang="0">
                  <a:pos x="2247" y="462"/>
                </a:cxn>
                <a:cxn ang="0">
                  <a:pos x="2237" y="330"/>
                </a:cxn>
                <a:cxn ang="0">
                  <a:pos x="2227" y="300"/>
                </a:cxn>
                <a:cxn ang="0">
                  <a:pos x="2197" y="290"/>
                </a:cxn>
                <a:cxn ang="0">
                  <a:pos x="2146" y="259"/>
                </a:cxn>
                <a:cxn ang="0">
                  <a:pos x="2136" y="137"/>
                </a:cxn>
                <a:cxn ang="0">
                  <a:pos x="1952" y="76"/>
                </a:cxn>
                <a:cxn ang="0">
                  <a:pos x="1841" y="35"/>
                </a:cxn>
                <a:cxn ang="0">
                  <a:pos x="1800" y="5"/>
                </a:cxn>
                <a:cxn ang="0">
                  <a:pos x="1790" y="25"/>
                </a:cxn>
                <a:cxn ang="0">
                  <a:pos x="1627" y="25"/>
                </a:cxn>
                <a:cxn ang="0">
                  <a:pos x="1505" y="76"/>
                </a:cxn>
                <a:cxn ang="0">
                  <a:pos x="1403" y="107"/>
                </a:cxn>
                <a:cxn ang="0">
                  <a:pos x="1230" y="107"/>
                </a:cxn>
              </a:cxnLst>
              <a:pathLst>
                <a:path w="2292" h="1085">
                  <a:moveTo>
                    <a:pt x="1230" y="107"/>
                  </a:moveTo>
                  <a:cubicBezTo>
                    <a:pt x="1220" y="136"/>
                    <a:pt x="1233" y="177"/>
                    <a:pt x="1210" y="198"/>
                  </a:cubicBezTo>
                  <a:cubicBezTo>
                    <a:pt x="1186" y="220"/>
                    <a:pt x="1118" y="229"/>
                    <a:pt x="1118" y="229"/>
                  </a:cubicBezTo>
                  <a:cubicBezTo>
                    <a:pt x="1111" y="239"/>
                    <a:pt x="1107" y="251"/>
                    <a:pt x="1098" y="259"/>
                  </a:cubicBezTo>
                  <a:cubicBezTo>
                    <a:pt x="1090" y="266"/>
                    <a:pt x="1075" y="262"/>
                    <a:pt x="1068" y="269"/>
                  </a:cubicBezTo>
                  <a:cubicBezTo>
                    <a:pt x="1014" y="323"/>
                    <a:pt x="1105" y="284"/>
                    <a:pt x="1027" y="310"/>
                  </a:cubicBezTo>
                  <a:cubicBezTo>
                    <a:pt x="1024" y="320"/>
                    <a:pt x="1022" y="331"/>
                    <a:pt x="1017" y="340"/>
                  </a:cubicBezTo>
                  <a:cubicBezTo>
                    <a:pt x="1011" y="349"/>
                    <a:pt x="951" y="424"/>
                    <a:pt x="1007" y="371"/>
                  </a:cubicBezTo>
                  <a:cubicBezTo>
                    <a:pt x="1039" y="466"/>
                    <a:pt x="1007" y="342"/>
                    <a:pt x="996" y="422"/>
                  </a:cubicBezTo>
                  <a:cubicBezTo>
                    <a:pt x="991" y="457"/>
                    <a:pt x="1014" y="510"/>
                    <a:pt x="1037" y="534"/>
                  </a:cubicBezTo>
                  <a:cubicBezTo>
                    <a:pt x="1034" y="547"/>
                    <a:pt x="1039" y="567"/>
                    <a:pt x="1027" y="574"/>
                  </a:cubicBezTo>
                  <a:cubicBezTo>
                    <a:pt x="1014" y="582"/>
                    <a:pt x="954" y="548"/>
                    <a:pt x="946" y="544"/>
                  </a:cubicBezTo>
                  <a:cubicBezTo>
                    <a:pt x="942" y="534"/>
                    <a:pt x="946" y="515"/>
                    <a:pt x="935" y="513"/>
                  </a:cubicBezTo>
                  <a:cubicBezTo>
                    <a:pt x="907" y="511"/>
                    <a:pt x="815" y="503"/>
                    <a:pt x="773" y="513"/>
                  </a:cubicBezTo>
                  <a:cubicBezTo>
                    <a:pt x="731" y="523"/>
                    <a:pt x="712" y="550"/>
                    <a:pt x="681" y="574"/>
                  </a:cubicBezTo>
                  <a:cubicBezTo>
                    <a:pt x="668" y="615"/>
                    <a:pt x="631" y="642"/>
                    <a:pt x="590" y="656"/>
                  </a:cubicBezTo>
                  <a:cubicBezTo>
                    <a:pt x="543" y="661"/>
                    <a:pt x="455" y="591"/>
                    <a:pt x="396" y="574"/>
                  </a:cubicBezTo>
                  <a:cubicBezTo>
                    <a:pt x="337" y="557"/>
                    <a:pt x="295" y="556"/>
                    <a:pt x="234" y="554"/>
                  </a:cubicBezTo>
                  <a:cubicBezTo>
                    <a:pt x="166" y="558"/>
                    <a:pt x="98" y="561"/>
                    <a:pt x="30" y="564"/>
                  </a:cubicBezTo>
                  <a:cubicBezTo>
                    <a:pt x="0" y="591"/>
                    <a:pt x="8" y="695"/>
                    <a:pt x="20" y="727"/>
                  </a:cubicBezTo>
                  <a:cubicBezTo>
                    <a:pt x="32" y="759"/>
                    <a:pt x="64" y="745"/>
                    <a:pt x="101" y="757"/>
                  </a:cubicBezTo>
                  <a:cubicBezTo>
                    <a:pt x="128" y="833"/>
                    <a:pt x="97" y="775"/>
                    <a:pt x="244" y="798"/>
                  </a:cubicBezTo>
                  <a:cubicBezTo>
                    <a:pt x="265" y="801"/>
                    <a:pt x="305" y="818"/>
                    <a:pt x="305" y="818"/>
                  </a:cubicBezTo>
                  <a:cubicBezTo>
                    <a:pt x="285" y="899"/>
                    <a:pt x="293" y="847"/>
                    <a:pt x="315" y="829"/>
                  </a:cubicBezTo>
                  <a:cubicBezTo>
                    <a:pt x="325" y="832"/>
                    <a:pt x="337" y="841"/>
                    <a:pt x="366" y="839"/>
                  </a:cubicBezTo>
                  <a:cubicBezTo>
                    <a:pt x="390" y="841"/>
                    <a:pt x="436" y="825"/>
                    <a:pt x="488" y="818"/>
                  </a:cubicBezTo>
                  <a:cubicBezTo>
                    <a:pt x="540" y="811"/>
                    <a:pt x="639" y="803"/>
                    <a:pt x="681" y="798"/>
                  </a:cubicBezTo>
                  <a:cubicBezTo>
                    <a:pt x="701" y="785"/>
                    <a:pt x="717" y="763"/>
                    <a:pt x="742" y="788"/>
                  </a:cubicBezTo>
                  <a:cubicBezTo>
                    <a:pt x="749" y="795"/>
                    <a:pt x="743" y="813"/>
                    <a:pt x="752" y="818"/>
                  </a:cubicBezTo>
                  <a:cubicBezTo>
                    <a:pt x="780" y="835"/>
                    <a:pt x="844" y="849"/>
                    <a:pt x="844" y="849"/>
                  </a:cubicBezTo>
                  <a:cubicBezTo>
                    <a:pt x="851" y="859"/>
                    <a:pt x="855" y="871"/>
                    <a:pt x="864" y="879"/>
                  </a:cubicBezTo>
                  <a:cubicBezTo>
                    <a:pt x="873" y="886"/>
                    <a:pt x="888" y="881"/>
                    <a:pt x="895" y="890"/>
                  </a:cubicBezTo>
                  <a:cubicBezTo>
                    <a:pt x="948" y="956"/>
                    <a:pt x="834" y="918"/>
                    <a:pt x="966" y="940"/>
                  </a:cubicBezTo>
                  <a:cubicBezTo>
                    <a:pt x="969" y="950"/>
                    <a:pt x="968" y="964"/>
                    <a:pt x="976" y="971"/>
                  </a:cubicBezTo>
                  <a:cubicBezTo>
                    <a:pt x="995" y="983"/>
                    <a:pt x="1046" y="1009"/>
                    <a:pt x="1078" y="1012"/>
                  </a:cubicBezTo>
                  <a:cubicBezTo>
                    <a:pt x="1062" y="1028"/>
                    <a:pt x="1154" y="993"/>
                    <a:pt x="1159" y="991"/>
                  </a:cubicBezTo>
                  <a:cubicBezTo>
                    <a:pt x="1218" y="1001"/>
                    <a:pt x="1285" y="1013"/>
                    <a:pt x="1342" y="1032"/>
                  </a:cubicBezTo>
                  <a:cubicBezTo>
                    <a:pt x="1398" y="1085"/>
                    <a:pt x="1465" y="1067"/>
                    <a:pt x="1546" y="1073"/>
                  </a:cubicBezTo>
                  <a:cubicBezTo>
                    <a:pt x="1581" y="983"/>
                    <a:pt x="1592" y="995"/>
                    <a:pt x="1688" y="981"/>
                  </a:cubicBezTo>
                  <a:cubicBezTo>
                    <a:pt x="1769" y="929"/>
                    <a:pt x="1870" y="941"/>
                    <a:pt x="1963" y="930"/>
                  </a:cubicBezTo>
                  <a:cubicBezTo>
                    <a:pt x="1971" y="866"/>
                    <a:pt x="1970" y="838"/>
                    <a:pt x="2003" y="788"/>
                  </a:cubicBezTo>
                  <a:cubicBezTo>
                    <a:pt x="2010" y="754"/>
                    <a:pt x="2012" y="747"/>
                    <a:pt x="2014" y="727"/>
                  </a:cubicBezTo>
                  <a:cubicBezTo>
                    <a:pt x="2016" y="707"/>
                    <a:pt x="2009" y="679"/>
                    <a:pt x="2014" y="666"/>
                  </a:cubicBezTo>
                  <a:cubicBezTo>
                    <a:pt x="2017" y="654"/>
                    <a:pt x="2037" y="655"/>
                    <a:pt x="2044" y="646"/>
                  </a:cubicBezTo>
                  <a:cubicBezTo>
                    <a:pt x="2051" y="637"/>
                    <a:pt x="2048" y="624"/>
                    <a:pt x="2054" y="615"/>
                  </a:cubicBezTo>
                  <a:cubicBezTo>
                    <a:pt x="2070" y="589"/>
                    <a:pt x="2098" y="573"/>
                    <a:pt x="2125" y="564"/>
                  </a:cubicBezTo>
                  <a:cubicBezTo>
                    <a:pt x="2143" y="545"/>
                    <a:pt x="2146" y="530"/>
                    <a:pt x="2166" y="513"/>
                  </a:cubicBezTo>
                  <a:cubicBezTo>
                    <a:pt x="2186" y="496"/>
                    <a:pt x="2235" y="493"/>
                    <a:pt x="2247" y="462"/>
                  </a:cubicBezTo>
                  <a:cubicBezTo>
                    <a:pt x="2292" y="419"/>
                    <a:pt x="2278" y="371"/>
                    <a:pt x="2237" y="330"/>
                  </a:cubicBezTo>
                  <a:cubicBezTo>
                    <a:pt x="2234" y="320"/>
                    <a:pt x="2234" y="307"/>
                    <a:pt x="2227" y="300"/>
                  </a:cubicBezTo>
                  <a:cubicBezTo>
                    <a:pt x="2220" y="293"/>
                    <a:pt x="2206" y="295"/>
                    <a:pt x="2197" y="290"/>
                  </a:cubicBezTo>
                  <a:cubicBezTo>
                    <a:pt x="2128" y="248"/>
                    <a:pt x="2229" y="287"/>
                    <a:pt x="2146" y="259"/>
                  </a:cubicBezTo>
                  <a:cubicBezTo>
                    <a:pt x="2143" y="218"/>
                    <a:pt x="2145" y="177"/>
                    <a:pt x="2136" y="137"/>
                  </a:cubicBezTo>
                  <a:cubicBezTo>
                    <a:pt x="2123" y="76"/>
                    <a:pt x="1973" y="78"/>
                    <a:pt x="1952" y="76"/>
                  </a:cubicBezTo>
                  <a:cubicBezTo>
                    <a:pt x="1919" y="68"/>
                    <a:pt x="1874" y="46"/>
                    <a:pt x="1841" y="35"/>
                  </a:cubicBezTo>
                  <a:cubicBezTo>
                    <a:pt x="1829" y="31"/>
                    <a:pt x="1811" y="11"/>
                    <a:pt x="1800" y="5"/>
                  </a:cubicBezTo>
                  <a:cubicBezTo>
                    <a:pt x="1791" y="0"/>
                    <a:pt x="1800" y="28"/>
                    <a:pt x="1790" y="25"/>
                  </a:cubicBezTo>
                  <a:cubicBezTo>
                    <a:pt x="1761" y="26"/>
                    <a:pt x="1674" y="17"/>
                    <a:pt x="1627" y="25"/>
                  </a:cubicBezTo>
                  <a:cubicBezTo>
                    <a:pt x="1580" y="33"/>
                    <a:pt x="1542" y="62"/>
                    <a:pt x="1505" y="76"/>
                  </a:cubicBezTo>
                  <a:cubicBezTo>
                    <a:pt x="1463" y="107"/>
                    <a:pt x="1453" y="95"/>
                    <a:pt x="1403" y="107"/>
                  </a:cubicBezTo>
                  <a:cubicBezTo>
                    <a:pt x="1350" y="97"/>
                    <a:pt x="1284" y="114"/>
                    <a:pt x="1230" y="107"/>
                  </a:cubicBezTo>
                  <a:close/>
                </a:path>
              </a:pathLst>
            </a:custGeom>
            <a:solidFill>
              <a:schemeClr val="tx2"/>
            </a:solidFill>
            <a:ln w="9525" cap="flat" cmpd="sng">
              <a:solidFill>
                <a:schemeClr val="tx1"/>
              </a:solidFill>
              <a:prstDash val="solid"/>
              <a:bevel/>
              <a:headEnd type="none" w="med" len="med"/>
              <a:tailEnd type="none" w="med" len="med"/>
            </a:ln>
          </p:spPr>
          <p:txBody>
            <a:bodyPr/>
            <a:lstStyle/>
            <a:p>
              <a:endParaRPr lang="zh-CN" altLang="en-US"/>
            </a:p>
          </p:txBody>
        </p:sp>
        <p:sp>
          <p:nvSpPr>
            <p:cNvPr id="146444" name="Freeform 12"/>
            <p:cNvSpPr/>
            <p:nvPr/>
          </p:nvSpPr>
          <p:spPr>
            <a:xfrm>
              <a:off x="-3418" y="1871"/>
              <a:ext cx="429" cy="856"/>
            </a:xfrm>
            <a:custGeom>
              <a:cxnLst>
                <a:cxn ang="0">
                  <a:pos x="0" y="0"/>
                </a:cxn>
                <a:cxn ang="0">
                  <a:pos x="21" y="71"/>
                </a:cxn>
                <a:cxn ang="0">
                  <a:pos x="41" y="132"/>
                </a:cxn>
                <a:cxn ang="0">
                  <a:pos x="31" y="458"/>
                </a:cxn>
                <a:cxn ang="0">
                  <a:pos x="51" y="437"/>
                </a:cxn>
                <a:cxn ang="0">
                  <a:pos x="82" y="427"/>
                </a:cxn>
                <a:cxn ang="0">
                  <a:pos x="143" y="448"/>
                </a:cxn>
                <a:cxn ang="0">
                  <a:pos x="204" y="631"/>
                </a:cxn>
                <a:cxn ang="0">
                  <a:pos x="234" y="722"/>
                </a:cxn>
                <a:cxn ang="0">
                  <a:pos x="244" y="773"/>
                </a:cxn>
                <a:cxn ang="0">
                  <a:pos x="265" y="793"/>
                </a:cxn>
                <a:cxn ang="0">
                  <a:pos x="295" y="854"/>
                </a:cxn>
                <a:cxn ang="0">
                  <a:pos x="316" y="834"/>
                </a:cxn>
                <a:cxn ang="0">
                  <a:pos x="346" y="824"/>
                </a:cxn>
                <a:cxn ang="0">
                  <a:pos x="356" y="702"/>
                </a:cxn>
                <a:cxn ang="0">
                  <a:pos x="397" y="692"/>
                </a:cxn>
                <a:cxn ang="0">
                  <a:pos x="407" y="641"/>
                </a:cxn>
                <a:cxn ang="0">
                  <a:pos x="427" y="580"/>
                </a:cxn>
                <a:cxn ang="0">
                  <a:pos x="417" y="397"/>
                </a:cxn>
                <a:cxn ang="0">
                  <a:pos x="356" y="315"/>
                </a:cxn>
                <a:cxn ang="0">
                  <a:pos x="385" y="213"/>
                </a:cxn>
                <a:cxn ang="0">
                  <a:pos x="254" y="82"/>
                </a:cxn>
                <a:cxn ang="0">
                  <a:pos x="183" y="31"/>
                </a:cxn>
                <a:cxn ang="0">
                  <a:pos x="153" y="10"/>
                </a:cxn>
                <a:cxn ang="0">
                  <a:pos x="0" y="0"/>
                </a:cxn>
              </a:cxnLst>
              <a:pathLst>
                <a:path w="429" h="856">
                  <a:moveTo>
                    <a:pt x="0" y="0"/>
                  </a:moveTo>
                  <a:cubicBezTo>
                    <a:pt x="16" y="67"/>
                    <a:pt x="2" y="16"/>
                    <a:pt x="21" y="71"/>
                  </a:cubicBezTo>
                  <a:cubicBezTo>
                    <a:pt x="28" y="91"/>
                    <a:pt x="41" y="132"/>
                    <a:pt x="41" y="132"/>
                  </a:cubicBezTo>
                  <a:cubicBezTo>
                    <a:pt x="38" y="241"/>
                    <a:pt x="27" y="349"/>
                    <a:pt x="31" y="458"/>
                  </a:cubicBezTo>
                  <a:cubicBezTo>
                    <a:pt x="31" y="468"/>
                    <a:pt x="43" y="442"/>
                    <a:pt x="51" y="437"/>
                  </a:cubicBezTo>
                  <a:cubicBezTo>
                    <a:pt x="60" y="431"/>
                    <a:pt x="72" y="430"/>
                    <a:pt x="82" y="427"/>
                  </a:cubicBezTo>
                  <a:cubicBezTo>
                    <a:pt x="102" y="434"/>
                    <a:pt x="141" y="427"/>
                    <a:pt x="143" y="448"/>
                  </a:cubicBezTo>
                  <a:cubicBezTo>
                    <a:pt x="152" y="526"/>
                    <a:pt x="149" y="576"/>
                    <a:pt x="204" y="631"/>
                  </a:cubicBezTo>
                  <a:cubicBezTo>
                    <a:pt x="214" y="661"/>
                    <a:pt x="228" y="691"/>
                    <a:pt x="234" y="722"/>
                  </a:cubicBezTo>
                  <a:cubicBezTo>
                    <a:pt x="237" y="739"/>
                    <a:pt x="237" y="757"/>
                    <a:pt x="244" y="773"/>
                  </a:cubicBezTo>
                  <a:cubicBezTo>
                    <a:pt x="248" y="782"/>
                    <a:pt x="258" y="786"/>
                    <a:pt x="265" y="793"/>
                  </a:cubicBezTo>
                  <a:cubicBezTo>
                    <a:pt x="268" y="803"/>
                    <a:pt x="280" y="850"/>
                    <a:pt x="295" y="854"/>
                  </a:cubicBezTo>
                  <a:cubicBezTo>
                    <a:pt x="304" y="856"/>
                    <a:pt x="308" y="839"/>
                    <a:pt x="316" y="834"/>
                  </a:cubicBezTo>
                  <a:cubicBezTo>
                    <a:pt x="325" y="829"/>
                    <a:pt x="336" y="827"/>
                    <a:pt x="346" y="824"/>
                  </a:cubicBezTo>
                  <a:cubicBezTo>
                    <a:pt x="340" y="798"/>
                    <a:pt x="331" y="721"/>
                    <a:pt x="356" y="702"/>
                  </a:cubicBezTo>
                  <a:cubicBezTo>
                    <a:pt x="367" y="693"/>
                    <a:pt x="383" y="695"/>
                    <a:pt x="397" y="692"/>
                  </a:cubicBezTo>
                  <a:cubicBezTo>
                    <a:pt x="400" y="675"/>
                    <a:pt x="403" y="658"/>
                    <a:pt x="407" y="641"/>
                  </a:cubicBezTo>
                  <a:cubicBezTo>
                    <a:pt x="413" y="620"/>
                    <a:pt x="427" y="580"/>
                    <a:pt x="427" y="580"/>
                  </a:cubicBezTo>
                  <a:cubicBezTo>
                    <a:pt x="424" y="542"/>
                    <a:pt x="429" y="441"/>
                    <a:pt x="417" y="397"/>
                  </a:cubicBezTo>
                  <a:cubicBezTo>
                    <a:pt x="405" y="353"/>
                    <a:pt x="361" y="346"/>
                    <a:pt x="356" y="315"/>
                  </a:cubicBezTo>
                  <a:cubicBezTo>
                    <a:pt x="319" y="290"/>
                    <a:pt x="422" y="237"/>
                    <a:pt x="385" y="213"/>
                  </a:cubicBezTo>
                  <a:cubicBezTo>
                    <a:pt x="368" y="166"/>
                    <a:pt x="272" y="130"/>
                    <a:pt x="254" y="82"/>
                  </a:cubicBezTo>
                  <a:cubicBezTo>
                    <a:pt x="255" y="77"/>
                    <a:pt x="207" y="43"/>
                    <a:pt x="183" y="31"/>
                  </a:cubicBezTo>
                  <a:cubicBezTo>
                    <a:pt x="174" y="26"/>
                    <a:pt x="163" y="7"/>
                    <a:pt x="153" y="10"/>
                  </a:cubicBezTo>
                  <a:cubicBezTo>
                    <a:pt x="79" y="2"/>
                    <a:pt x="56" y="36"/>
                    <a:pt x="0" y="0"/>
                  </a:cubicBezTo>
                  <a:close/>
                </a:path>
              </a:pathLst>
            </a:custGeom>
            <a:solidFill>
              <a:schemeClr val="tx2"/>
            </a:solidFill>
            <a:ln w="9525" cap="flat" cmpd="sng">
              <a:solidFill>
                <a:schemeClr val="tx1"/>
              </a:solidFill>
              <a:prstDash val="solid"/>
              <a:bevel/>
              <a:headEnd type="none" w="med" len="med"/>
              <a:tailEnd type="none" w="med" len="med"/>
            </a:ln>
          </p:spPr>
          <p:txBody>
            <a:bodyPr/>
            <a:lstStyle/>
            <a:p>
              <a:endParaRPr lang="zh-CN" altLang="en-US"/>
            </a:p>
          </p:txBody>
        </p:sp>
        <p:sp>
          <p:nvSpPr>
            <p:cNvPr id="146445" name="Freeform 13"/>
            <p:cNvSpPr/>
            <p:nvPr/>
          </p:nvSpPr>
          <p:spPr>
            <a:xfrm>
              <a:off x="-3273" y="1759"/>
              <a:ext cx="2420" cy="1874"/>
            </a:xfrm>
            <a:custGeom>
              <a:cxnLst>
                <a:cxn ang="0">
                  <a:pos x="79" y="305"/>
                </a:cxn>
                <a:cxn ang="0">
                  <a:pos x="252" y="509"/>
                </a:cxn>
                <a:cxn ang="0">
                  <a:pos x="272" y="793"/>
                </a:cxn>
                <a:cxn ang="0">
                  <a:pos x="394" y="875"/>
                </a:cxn>
                <a:cxn ang="0">
                  <a:pos x="527" y="1098"/>
                </a:cxn>
                <a:cxn ang="0">
                  <a:pos x="618" y="1271"/>
                </a:cxn>
                <a:cxn ang="0">
                  <a:pos x="689" y="1332"/>
                </a:cxn>
                <a:cxn ang="0">
                  <a:pos x="852" y="1475"/>
                </a:cxn>
                <a:cxn ang="0">
                  <a:pos x="1005" y="1526"/>
                </a:cxn>
                <a:cxn ang="0">
                  <a:pos x="1096" y="1576"/>
                </a:cxn>
                <a:cxn ang="0">
                  <a:pos x="1137" y="1627"/>
                </a:cxn>
                <a:cxn ang="0">
                  <a:pos x="1106" y="1617"/>
                </a:cxn>
                <a:cxn ang="0">
                  <a:pos x="1177" y="1729"/>
                </a:cxn>
                <a:cxn ang="0">
                  <a:pos x="1228" y="1739"/>
                </a:cxn>
                <a:cxn ang="0">
                  <a:pos x="1371" y="1770"/>
                </a:cxn>
                <a:cxn ang="0">
                  <a:pos x="1503" y="1861"/>
                </a:cxn>
                <a:cxn ang="0">
                  <a:pos x="1493" y="1820"/>
                </a:cxn>
                <a:cxn ang="0">
                  <a:pos x="1422" y="1637"/>
                </a:cxn>
                <a:cxn ang="0">
                  <a:pos x="1483" y="1251"/>
                </a:cxn>
                <a:cxn ang="0">
                  <a:pos x="1554" y="1200"/>
                </a:cxn>
                <a:cxn ang="0">
                  <a:pos x="1635" y="1109"/>
                </a:cxn>
                <a:cxn ang="0">
                  <a:pos x="1686" y="976"/>
                </a:cxn>
                <a:cxn ang="0">
                  <a:pos x="1991" y="875"/>
                </a:cxn>
                <a:cxn ang="0">
                  <a:pos x="2398" y="743"/>
                </a:cxn>
                <a:cxn ang="0">
                  <a:pos x="2245" y="631"/>
                </a:cxn>
                <a:cxn ang="0">
                  <a:pos x="2184" y="498"/>
                </a:cxn>
                <a:cxn ang="0">
                  <a:pos x="2144" y="458"/>
                </a:cxn>
                <a:cxn ang="0">
                  <a:pos x="2042" y="336"/>
                </a:cxn>
                <a:cxn ang="0">
                  <a:pos x="1828" y="305"/>
                </a:cxn>
                <a:cxn ang="0">
                  <a:pos x="1669" y="117"/>
                </a:cxn>
                <a:cxn ang="0">
                  <a:pos x="1495" y="128"/>
                </a:cxn>
                <a:cxn ang="0">
                  <a:pos x="1331" y="96"/>
                </a:cxn>
                <a:cxn ang="0">
                  <a:pos x="984" y="224"/>
                </a:cxn>
                <a:cxn ang="0">
                  <a:pos x="872" y="112"/>
                </a:cxn>
                <a:cxn ang="0">
                  <a:pos x="649" y="82"/>
                </a:cxn>
                <a:cxn ang="0">
                  <a:pos x="306" y="85"/>
                </a:cxn>
                <a:cxn ang="0">
                  <a:pos x="208" y="74"/>
                </a:cxn>
                <a:cxn ang="0">
                  <a:pos x="109" y="19"/>
                </a:cxn>
                <a:cxn ang="0">
                  <a:pos x="28" y="163"/>
                </a:cxn>
              </a:cxnLst>
              <a:pathLst>
                <a:path w="2420" h="1874">
                  <a:moveTo>
                    <a:pt x="22" y="63"/>
                  </a:moveTo>
                  <a:cubicBezTo>
                    <a:pt x="73" y="114"/>
                    <a:pt x="39" y="245"/>
                    <a:pt x="79" y="305"/>
                  </a:cubicBezTo>
                  <a:cubicBezTo>
                    <a:pt x="96" y="359"/>
                    <a:pt x="156" y="394"/>
                    <a:pt x="201" y="427"/>
                  </a:cubicBezTo>
                  <a:cubicBezTo>
                    <a:pt x="213" y="464"/>
                    <a:pt x="235" y="475"/>
                    <a:pt x="252" y="509"/>
                  </a:cubicBezTo>
                  <a:cubicBezTo>
                    <a:pt x="278" y="562"/>
                    <a:pt x="243" y="519"/>
                    <a:pt x="282" y="560"/>
                  </a:cubicBezTo>
                  <a:cubicBezTo>
                    <a:pt x="261" y="767"/>
                    <a:pt x="246" y="690"/>
                    <a:pt x="272" y="793"/>
                  </a:cubicBezTo>
                  <a:cubicBezTo>
                    <a:pt x="308" y="759"/>
                    <a:pt x="321" y="779"/>
                    <a:pt x="364" y="793"/>
                  </a:cubicBezTo>
                  <a:cubicBezTo>
                    <a:pt x="396" y="827"/>
                    <a:pt x="409" y="827"/>
                    <a:pt x="394" y="875"/>
                  </a:cubicBezTo>
                  <a:cubicBezTo>
                    <a:pt x="408" y="930"/>
                    <a:pt x="408" y="991"/>
                    <a:pt x="445" y="1037"/>
                  </a:cubicBezTo>
                  <a:cubicBezTo>
                    <a:pt x="466" y="1064"/>
                    <a:pt x="527" y="1098"/>
                    <a:pt x="527" y="1098"/>
                  </a:cubicBezTo>
                  <a:cubicBezTo>
                    <a:pt x="541" y="1141"/>
                    <a:pt x="534" y="1192"/>
                    <a:pt x="557" y="1231"/>
                  </a:cubicBezTo>
                  <a:cubicBezTo>
                    <a:pt x="569" y="1252"/>
                    <a:pt x="598" y="1258"/>
                    <a:pt x="618" y="1271"/>
                  </a:cubicBezTo>
                  <a:cubicBezTo>
                    <a:pt x="628" y="1278"/>
                    <a:pt x="649" y="1292"/>
                    <a:pt x="649" y="1292"/>
                  </a:cubicBezTo>
                  <a:cubicBezTo>
                    <a:pt x="676" y="1374"/>
                    <a:pt x="635" y="1277"/>
                    <a:pt x="689" y="1332"/>
                  </a:cubicBezTo>
                  <a:cubicBezTo>
                    <a:pt x="742" y="1386"/>
                    <a:pt x="649" y="1347"/>
                    <a:pt x="730" y="1373"/>
                  </a:cubicBezTo>
                  <a:cubicBezTo>
                    <a:pt x="752" y="1442"/>
                    <a:pt x="785" y="1459"/>
                    <a:pt x="852" y="1475"/>
                  </a:cubicBezTo>
                  <a:cubicBezTo>
                    <a:pt x="928" y="1524"/>
                    <a:pt x="826" y="1465"/>
                    <a:pt x="984" y="1505"/>
                  </a:cubicBezTo>
                  <a:cubicBezTo>
                    <a:pt x="994" y="1507"/>
                    <a:pt x="997" y="1521"/>
                    <a:pt x="1005" y="1526"/>
                  </a:cubicBezTo>
                  <a:cubicBezTo>
                    <a:pt x="1014" y="1531"/>
                    <a:pt x="1026" y="1531"/>
                    <a:pt x="1035" y="1536"/>
                  </a:cubicBezTo>
                  <a:cubicBezTo>
                    <a:pt x="1056" y="1548"/>
                    <a:pt x="1076" y="1563"/>
                    <a:pt x="1096" y="1576"/>
                  </a:cubicBezTo>
                  <a:cubicBezTo>
                    <a:pt x="1106" y="1583"/>
                    <a:pt x="1127" y="1597"/>
                    <a:pt x="1127" y="1597"/>
                  </a:cubicBezTo>
                  <a:cubicBezTo>
                    <a:pt x="1130" y="1607"/>
                    <a:pt x="1139" y="1617"/>
                    <a:pt x="1137" y="1627"/>
                  </a:cubicBezTo>
                  <a:cubicBezTo>
                    <a:pt x="1135" y="1637"/>
                    <a:pt x="1125" y="1651"/>
                    <a:pt x="1116" y="1648"/>
                  </a:cubicBezTo>
                  <a:cubicBezTo>
                    <a:pt x="1106" y="1645"/>
                    <a:pt x="1109" y="1627"/>
                    <a:pt x="1106" y="1617"/>
                  </a:cubicBezTo>
                  <a:cubicBezTo>
                    <a:pt x="1087" y="1646"/>
                    <a:pt x="1074" y="1688"/>
                    <a:pt x="1116" y="1709"/>
                  </a:cubicBezTo>
                  <a:cubicBezTo>
                    <a:pt x="1135" y="1719"/>
                    <a:pt x="1177" y="1729"/>
                    <a:pt x="1177" y="1729"/>
                  </a:cubicBezTo>
                  <a:cubicBezTo>
                    <a:pt x="1184" y="1736"/>
                    <a:pt x="1189" y="1747"/>
                    <a:pt x="1198" y="1749"/>
                  </a:cubicBezTo>
                  <a:cubicBezTo>
                    <a:pt x="1208" y="1751"/>
                    <a:pt x="1217" y="1739"/>
                    <a:pt x="1228" y="1739"/>
                  </a:cubicBezTo>
                  <a:cubicBezTo>
                    <a:pt x="1256" y="1739"/>
                    <a:pt x="1283" y="1746"/>
                    <a:pt x="1310" y="1749"/>
                  </a:cubicBezTo>
                  <a:cubicBezTo>
                    <a:pt x="1330" y="1756"/>
                    <a:pt x="1353" y="1758"/>
                    <a:pt x="1371" y="1770"/>
                  </a:cubicBezTo>
                  <a:cubicBezTo>
                    <a:pt x="1441" y="1816"/>
                    <a:pt x="1409" y="1802"/>
                    <a:pt x="1462" y="1820"/>
                  </a:cubicBezTo>
                  <a:cubicBezTo>
                    <a:pt x="1467" y="1835"/>
                    <a:pt x="1470" y="1874"/>
                    <a:pt x="1503" y="1861"/>
                  </a:cubicBezTo>
                  <a:cubicBezTo>
                    <a:pt x="1514" y="1857"/>
                    <a:pt x="1516" y="1841"/>
                    <a:pt x="1523" y="1831"/>
                  </a:cubicBezTo>
                  <a:cubicBezTo>
                    <a:pt x="1513" y="1827"/>
                    <a:pt x="1499" y="1829"/>
                    <a:pt x="1493" y="1820"/>
                  </a:cubicBezTo>
                  <a:cubicBezTo>
                    <a:pt x="1481" y="1802"/>
                    <a:pt x="1479" y="1779"/>
                    <a:pt x="1472" y="1759"/>
                  </a:cubicBezTo>
                  <a:cubicBezTo>
                    <a:pt x="1457" y="1715"/>
                    <a:pt x="1447" y="1676"/>
                    <a:pt x="1422" y="1637"/>
                  </a:cubicBezTo>
                  <a:cubicBezTo>
                    <a:pt x="1428" y="1505"/>
                    <a:pt x="1393" y="1432"/>
                    <a:pt x="1472" y="1353"/>
                  </a:cubicBezTo>
                  <a:cubicBezTo>
                    <a:pt x="1476" y="1319"/>
                    <a:pt x="1471" y="1283"/>
                    <a:pt x="1483" y="1251"/>
                  </a:cubicBezTo>
                  <a:cubicBezTo>
                    <a:pt x="1487" y="1241"/>
                    <a:pt x="1504" y="1247"/>
                    <a:pt x="1513" y="1241"/>
                  </a:cubicBezTo>
                  <a:cubicBezTo>
                    <a:pt x="1529" y="1230"/>
                    <a:pt x="1554" y="1200"/>
                    <a:pt x="1554" y="1200"/>
                  </a:cubicBezTo>
                  <a:cubicBezTo>
                    <a:pt x="1571" y="1148"/>
                    <a:pt x="1550" y="1186"/>
                    <a:pt x="1594" y="1159"/>
                  </a:cubicBezTo>
                  <a:cubicBezTo>
                    <a:pt x="1612" y="1148"/>
                    <a:pt x="1624" y="1126"/>
                    <a:pt x="1635" y="1109"/>
                  </a:cubicBezTo>
                  <a:cubicBezTo>
                    <a:pt x="1646" y="1075"/>
                    <a:pt x="1666" y="1051"/>
                    <a:pt x="1676" y="1017"/>
                  </a:cubicBezTo>
                  <a:cubicBezTo>
                    <a:pt x="1680" y="1003"/>
                    <a:pt x="1677" y="987"/>
                    <a:pt x="1686" y="976"/>
                  </a:cubicBezTo>
                  <a:cubicBezTo>
                    <a:pt x="1754" y="898"/>
                    <a:pt x="1856" y="900"/>
                    <a:pt x="1950" y="885"/>
                  </a:cubicBezTo>
                  <a:cubicBezTo>
                    <a:pt x="1964" y="883"/>
                    <a:pt x="1977" y="876"/>
                    <a:pt x="1991" y="875"/>
                  </a:cubicBezTo>
                  <a:cubicBezTo>
                    <a:pt x="2113" y="869"/>
                    <a:pt x="2235" y="868"/>
                    <a:pt x="2357" y="865"/>
                  </a:cubicBezTo>
                  <a:cubicBezTo>
                    <a:pt x="2420" y="847"/>
                    <a:pt x="2413" y="777"/>
                    <a:pt x="2398" y="743"/>
                  </a:cubicBezTo>
                  <a:cubicBezTo>
                    <a:pt x="2391" y="713"/>
                    <a:pt x="2342" y="701"/>
                    <a:pt x="2317" y="682"/>
                  </a:cubicBezTo>
                  <a:cubicBezTo>
                    <a:pt x="2292" y="663"/>
                    <a:pt x="2259" y="655"/>
                    <a:pt x="2245" y="631"/>
                  </a:cubicBezTo>
                  <a:cubicBezTo>
                    <a:pt x="2231" y="611"/>
                    <a:pt x="2245" y="561"/>
                    <a:pt x="2235" y="539"/>
                  </a:cubicBezTo>
                  <a:cubicBezTo>
                    <a:pt x="2225" y="517"/>
                    <a:pt x="2194" y="510"/>
                    <a:pt x="2184" y="498"/>
                  </a:cubicBezTo>
                  <a:cubicBezTo>
                    <a:pt x="2181" y="488"/>
                    <a:pt x="2181" y="475"/>
                    <a:pt x="2174" y="468"/>
                  </a:cubicBezTo>
                  <a:cubicBezTo>
                    <a:pt x="2167" y="461"/>
                    <a:pt x="2150" y="467"/>
                    <a:pt x="2144" y="458"/>
                  </a:cubicBezTo>
                  <a:cubicBezTo>
                    <a:pt x="2132" y="447"/>
                    <a:pt x="2130" y="417"/>
                    <a:pt x="2113" y="397"/>
                  </a:cubicBezTo>
                  <a:cubicBezTo>
                    <a:pt x="2096" y="377"/>
                    <a:pt x="2067" y="350"/>
                    <a:pt x="2042" y="336"/>
                  </a:cubicBezTo>
                  <a:cubicBezTo>
                    <a:pt x="2017" y="322"/>
                    <a:pt x="1997" y="320"/>
                    <a:pt x="1961" y="315"/>
                  </a:cubicBezTo>
                  <a:cubicBezTo>
                    <a:pt x="1925" y="310"/>
                    <a:pt x="1864" y="331"/>
                    <a:pt x="1828" y="305"/>
                  </a:cubicBezTo>
                  <a:cubicBezTo>
                    <a:pt x="1802" y="308"/>
                    <a:pt x="1777" y="147"/>
                    <a:pt x="1746" y="161"/>
                  </a:cubicBezTo>
                  <a:cubicBezTo>
                    <a:pt x="1713" y="175"/>
                    <a:pt x="1704" y="105"/>
                    <a:pt x="1669" y="117"/>
                  </a:cubicBezTo>
                  <a:cubicBezTo>
                    <a:pt x="1634" y="153"/>
                    <a:pt x="1598" y="149"/>
                    <a:pt x="1528" y="172"/>
                  </a:cubicBezTo>
                  <a:cubicBezTo>
                    <a:pt x="1506" y="186"/>
                    <a:pt x="1521" y="82"/>
                    <a:pt x="1495" y="128"/>
                  </a:cubicBezTo>
                  <a:cubicBezTo>
                    <a:pt x="1475" y="132"/>
                    <a:pt x="1435" y="199"/>
                    <a:pt x="1408" y="194"/>
                  </a:cubicBezTo>
                  <a:cubicBezTo>
                    <a:pt x="1338" y="183"/>
                    <a:pt x="1387" y="121"/>
                    <a:pt x="1331" y="96"/>
                  </a:cubicBezTo>
                  <a:cubicBezTo>
                    <a:pt x="1261" y="66"/>
                    <a:pt x="1114" y="380"/>
                    <a:pt x="1045" y="346"/>
                  </a:cubicBezTo>
                  <a:cubicBezTo>
                    <a:pt x="1036" y="318"/>
                    <a:pt x="1019" y="237"/>
                    <a:pt x="984" y="224"/>
                  </a:cubicBezTo>
                  <a:cubicBezTo>
                    <a:pt x="965" y="217"/>
                    <a:pt x="984" y="176"/>
                    <a:pt x="964" y="173"/>
                  </a:cubicBezTo>
                  <a:cubicBezTo>
                    <a:pt x="947" y="121"/>
                    <a:pt x="930" y="131"/>
                    <a:pt x="872" y="112"/>
                  </a:cubicBezTo>
                  <a:cubicBezTo>
                    <a:pt x="818" y="58"/>
                    <a:pt x="805" y="70"/>
                    <a:pt x="720" y="82"/>
                  </a:cubicBezTo>
                  <a:cubicBezTo>
                    <a:pt x="683" y="79"/>
                    <a:pt x="698" y="72"/>
                    <a:pt x="649" y="82"/>
                  </a:cubicBezTo>
                  <a:cubicBezTo>
                    <a:pt x="596" y="70"/>
                    <a:pt x="461" y="8"/>
                    <a:pt x="404" y="8"/>
                  </a:cubicBezTo>
                  <a:cubicBezTo>
                    <a:pt x="376" y="90"/>
                    <a:pt x="382" y="66"/>
                    <a:pt x="306" y="85"/>
                  </a:cubicBezTo>
                  <a:cubicBezTo>
                    <a:pt x="276" y="82"/>
                    <a:pt x="268" y="85"/>
                    <a:pt x="240" y="74"/>
                  </a:cubicBezTo>
                  <a:cubicBezTo>
                    <a:pt x="230" y="70"/>
                    <a:pt x="217" y="81"/>
                    <a:pt x="208" y="74"/>
                  </a:cubicBezTo>
                  <a:cubicBezTo>
                    <a:pt x="200" y="68"/>
                    <a:pt x="215" y="20"/>
                    <a:pt x="175" y="30"/>
                  </a:cubicBezTo>
                  <a:cubicBezTo>
                    <a:pt x="153" y="24"/>
                    <a:pt x="130" y="0"/>
                    <a:pt x="109" y="19"/>
                  </a:cubicBezTo>
                  <a:cubicBezTo>
                    <a:pt x="88" y="38"/>
                    <a:pt x="62" y="119"/>
                    <a:pt x="49" y="143"/>
                  </a:cubicBezTo>
                  <a:cubicBezTo>
                    <a:pt x="42" y="150"/>
                    <a:pt x="28" y="153"/>
                    <a:pt x="28" y="163"/>
                  </a:cubicBezTo>
                  <a:cubicBezTo>
                    <a:pt x="28" y="173"/>
                    <a:pt x="6" y="230"/>
                    <a:pt x="0" y="248"/>
                  </a:cubicBezTo>
                </a:path>
              </a:pathLst>
            </a:custGeom>
            <a:solidFill>
              <a:schemeClr val="tx2"/>
            </a:solidFill>
            <a:ln w="9525" cap="flat" cmpd="sng">
              <a:solidFill>
                <a:schemeClr val="tx1"/>
              </a:solidFill>
              <a:prstDash val="solid"/>
              <a:bevel/>
              <a:headEnd type="none" w="med" len="med"/>
              <a:tailEnd type="none" w="med" len="med"/>
            </a:ln>
          </p:spPr>
          <p:txBody>
            <a:bodyPr/>
            <a:lstStyle/>
            <a:p>
              <a:endParaRPr lang="zh-CN" altLang="en-US"/>
            </a:p>
          </p:txBody>
        </p:sp>
        <p:sp>
          <p:nvSpPr>
            <p:cNvPr id="146446" name="Freeform 14"/>
            <p:cNvSpPr/>
            <p:nvPr/>
          </p:nvSpPr>
          <p:spPr>
            <a:xfrm>
              <a:off x="-3597" y="0"/>
              <a:ext cx="3393" cy="1527"/>
            </a:xfrm>
            <a:custGeom>
              <a:cxnLst>
                <a:cxn ang="0">
                  <a:pos x="698" y="31"/>
                </a:cxn>
                <a:cxn ang="0">
                  <a:pos x="810" y="92"/>
                </a:cxn>
                <a:cxn ang="0">
                  <a:pos x="942" y="102"/>
                </a:cxn>
                <a:cxn ang="0">
                  <a:pos x="1074" y="163"/>
                </a:cxn>
                <a:cxn ang="0">
                  <a:pos x="1196" y="346"/>
                </a:cxn>
                <a:cxn ang="0">
                  <a:pos x="1247" y="356"/>
                </a:cxn>
                <a:cxn ang="0">
                  <a:pos x="1347" y="284"/>
                </a:cxn>
                <a:cxn ang="0">
                  <a:pos x="1512" y="325"/>
                </a:cxn>
                <a:cxn ang="0">
                  <a:pos x="1664" y="437"/>
                </a:cxn>
                <a:cxn ang="0">
                  <a:pos x="1766" y="529"/>
                </a:cxn>
                <a:cxn ang="0">
                  <a:pos x="1888" y="600"/>
                </a:cxn>
                <a:cxn ang="0">
                  <a:pos x="1990" y="631"/>
                </a:cxn>
                <a:cxn ang="0">
                  <a:pos x="2163" y="722"/>
                </a:cxn>
                <a:cxn ang="0">
                  <a:pos x="2346" y="722"/>
                </a:cxn>
                <a:cxn ang="0">
                  <a:pos x="2447" y="692"/>
                </a:cxn>
                <a:cxn ang="0">
                  <a:pos x="2752" y="712"/>
                </a:cxn>
                <a:cxn ang="0">
                  <a:pos x="3088" y="875"/>
                </a:cxn>
                <a:cxn ang="0">
                  <a:pos x="3180" y="915"/>
                </a:cxn>
                <a:cxn ang="0">
                  <a:pos x="3332" y="1027"/>
                </a:cxn>
                <a:cxn ang="0">
                  <a:pos x="3383" y="1098"/>
                </a:cxn>
                <a:cxn ang="0">
                  <a:pos x="3383" y="1159"/>
                </a:cxn>
                <a:cxn ang="0">
                  <a:pos x="3291" y="1200"/>
                </a:cxn>
                <a:cxn ang="0">
                  <a:pos x="3027" y="1241"/>
                </a:cxn>
                <a:cxn ang="0">
                  <a:pos x="2702" y="1233"/>
                </a:cxn>
                <a:cxn ang="0">
                  <a:pos x="2366" y="1098"/>
                </a:cxn>
                <a:cxn ang="0">
                  <a:pos x="2163" y="1169"/>
                </a:cxn>
                <a:cxn ang="0">
                  <a:pos x="2010" y="1281"/>
                </a:cxn>
                <a:cxn ang="0">
                  <a:pos x="1715" y="1413"/>
                </a:cxn>
                <a:cxn ang="0">
                  <a:pos x="1470" y="1527"/>
                </a:cxn>
                <a:cxn ang="0">
                  <a:pos x="1393" y="1418"/>
                </a:cxn>
                <a:cxn ang="0">
                  <a:pos x="1298" y="1129"/>
                </a:cxn>
                <a:cxn ang="0">
                  <a:pos x="1278" y="1007"/>
                </a:cxn>
                <a:cxn ang="0">
                  <a:pos x="1013" y="905"/>
                </a:cxn>
                <a:cxn ang="0">
                  <a:pos x="810" y="936"/>
                </a:cxn>
                <a:cxn ang="0">
                  <a:pos x="586" y="1007"/>
                </a:cxn>
                <a:cxn ang="0">
                  <a:pos x="444" y="997"/>
                </a:cxn>
                <a:cxn ang="0">
                  <a:pos x="271" y="753"/>
                </a:cxn>
                <a:cxn ang="0">
                  <a:pos x="128" y="559"/>
                </a:cxn>
                <a:cxn ang="0">
                  <a:pos x="78" y="437"/>
                </a:cxn>
                <a:cxn ang="0">
                  <a:pos x="47" y="315"/>
                </a:cxn>
                <a:cxn ang="0">
                  <a:pos x="250" y="264"/>
                </a:cxn>
                <a:cxn ang="0">
                  <a:pos x="332" y="224"/>
                </a:cxn>
                <a:cxn ang="0">
                  <a:pos x="576" y="102"/>
                </a:cxn>
                <a:cxn ang="0">
                  <a:pos x="657" y="61"/>
                </a:cxn>
                <a:cxn ang="0">
                  <a:pos x="739" y="41"/>
                </a:cxn>
              </a:cxnLst>
              <a:pathLst>
                <a:path w="3393" h="1527">
                  <a:moveTo>
                    <a:pt x="678" y="0"/>
                  </a:moveTo>
                  <a:cubicBezTo>
                    <a:pt x="685" y="10"/>
                    <a:pt x="688" y="23"/>
                    <a:pt x="698" y="31"/>
                  </a:cubicBezTo>
                  <a:cubicBezTo>
                    <a:pt x="706" y="38"/>
                    <a:pt x="719" y="36"/>
                    <a:pt x="728" y="41"/>
                  </a:cubicBezTo>
                  <a:cubicBezTo>
                    <a:pt x="758" y="59"/>
                    <a:pt x="775" y="80"/>
                    <a:pt x="810" y="92"/>
                  </a:cubicBezTo>
                  <a:cubicBezTo>
                    <a:pt x="847" y="88"/>
                    <a:pt x="885" y="78"/>
                    <a:pt x="922" y="81"/>
                  </a:cubicBezTo>
                  <a:cubicBezTo>
                    <a:pt x="932" y="82"/>
                    <a:pt x="933" y="98"/>
                    <a:pt x="942" y="102"/>
                  </a:cubicBezTo>
                  <a:cubicBezTo>
                    <a:pt x="961" y="112"/>
                    <a:pt x="1003" y="122"/>
                    <a:pt x="1003" y="122"/>
                  </a:cubicBezTo>
                  <a:cubicBezTo>
                    <a:pt x="1022" y="181"/>
                    <a:pt x="997" y="135"/>
                    <a:pt x="1074" y="163"/>
                  </a:cubicBezTo>
                  <a:cubicBezTo>
                    <a:pt x="1088" y="168"/>
                    <a:pt x="1123" y="222"/>
                    <a:pt x="1125" y="224"/>
                  </a:cubicBezTo>
                  <a:cubicBezTo>
                    <a:pt x="1135" y="286"/>
                    <a:pt x="1133" y="325"/>
                    <a:pt x="1196" y="346"/>
                  </a:cubicBezTo>
                  <a:cubicBezTo>
                    <a:pt x="1200" y="357"/>
                    <a:pt x="1207" y="401"/>
                    <a:pt x="1237" y="386"/>
                  </a:cubicBezTo>
                  <a:cubicBezTo>
                    <a:pt x="1246" y="381"/>
                    <a:pt x="1238" y="361"/>
                    <a:pt x="1247" y="356"/>
                  </a:cubicBezTo>
                  <a:cubicBezTo>
                    <a:pt x="1268" y="345"/>
                    <a:pt x="1318" y="346"/>
                    <a:pt x="1318" y="346"/>
                  </a:cubicBezTo>
                  <a:cubicBezTo>
                    <a:pt x="1328" y="325"/>
                    <a:pt x="1333" y="302"/>
                    <a:pt x="1347" y="284"/>
                  </a:cubicBezTo>
                  <a:cubicBezTo>
                    <a:pt x="1378" y="243"/>
                    <a:pt x="1433" y="273"/>
                    <a:pt x="1471" y="285"/>
                  </a:cubicBezTo>
                  <a:cubicBezTo>
                    <a:pt x="1498" y="366"/>
                    <a:pt x="1457" y="270"/>
                    <a:pt x="1512" y="325"/>
                  </a:cubicBezTo>
                  <a:cubicBezTo>
                    <a:pt x="1548" y="361"/>
                    <a:pt x="1491" y="354"/>
                    <a:pt x="1542" y="386"/>
                  </a:cubicBezTo>
                  <a:cubicBezTo>
                    <a:pt x="1550" y="391"/>
                    <a:pt x="1649" y="432"/>
                    <a:pt x="1664" y="437"/>
                  </a:cubicBezTo>
                  <a:cubicBezTo>
                    <a:pt x="1692" y="478"/>
                    <a:pt x="1709" y="476"/>
                    <a:pt x="1756" y="488"/>
                  </a:cubicBezTo>
                  <a:cubicBezTo>
                    <a:pt x="1759" y="502"/>
                    <a:pt x="1758" y="517"/>
                    <a:pt x="1766" y="529"/>
                  </a:cubicBezTo>
                  <a:cubicBezTo>
                    <a:pt x="1773" y="539"/>
                    <a:pt x="1787" y="542"/>
                    <a:pt x="1796" y="549"/>
                  </a:cubicBezTo>
                  <a:cubicBezTo>
                    <a:pt x="1844" y="587"/>
                    <a:pt x="1817" y="586"/>
                    <a:pt x="1888" y="600"/>
                  </a:cubicBezTo>
                  <a:cubicBezTo>
                    <a:pt x="1895" y="610"/>
                    <a:pt x="1896" y="627"/>
                    <a:pt x="1908" y="631"/>
                  </a:cubicBezTo>
                  <a:cubicBezTo>
                    <a:pt x="1926" y="639"/>
                    <a:pt x="1963" y="626"/>
                    <a:pt x="1990" y="631"/>
                  </a:cubicBezTo>
                  <a:cubicBezTo>
                    <a:pt x="2017" y="636"/>
                    <a:pt x="2042" y="646"/>
                    <a:pt x="2071" y="661"/>
                  </a:cubicBezTo>
                  <a:cubicBezTo>
                    <a:pt x="2097" y="701"/>
                    <a:pt x="2115" y="713"/>
                    <a:pt x="2163" y="722"/>
                  </a:cubicBezTo>
                  <a:cubicBezTo>
                    <a:pt x="2204" y="729"/>
                    <a:pt x="2285" y="742"/>
                    <a:pt x="2285" y="742"/>
                  </a:cubicBezTo>
                  <a:cubicBezTo>
                    <a:pt x="2305" y="735"/>
                    <a:pt x="2325" y="727"/>
                    <a:pt x="2346" y="722"/>
                  </a:cubicBezTo>
                  <a:cubicBezTo>
                    <a:pt x="2359" y="719"/>
                    <a:pt x="2373" y="716"/>
                    <a:pt x="2386" y="712"/>
                  </a:cubicBezTo>
                  <a:cubicBezTo>
                    <a:pt x="2407" y="706"/>
                    <a:pt x="2447" y="692"/>
                    <a:pt x="2447" y="692"/>
                  </a:cubicBezTo>
                  <a:cubicBezTo>
                    <a:pt x="2472" y="690"/>
                    <a:pt x="2486" y="663"/>
                    <a:pt x="2539" y="671"/>
                  </a:cubicBezTo>
                  <a:cubicBezTo>
                    <a:pt x="2590" y="674"/>
                    <a:pt x="2689" y="688"/>
                    <a:pt x="2752" y="712"/>
                  </a:cubicBezTo>
                  <a:cubicBezTo>
                    <a:pt x="2792" y="754"/>
                    <a:pt x="2862" y="795"/>
                    <a:pt x="2915" y="814"/>
                  </a:cubicBezTo>
                  <a:cubicBezTo>
                    <a:pt x="2957" y="854"/>
                    <a:pt x="3031" y="860"/>
                    <a:pt x="3088" y="875"/>
                  </a:cubicBezTo>
                  <a:cubicBezTo>
                    <a:pt x="3098" y="882"/>
                    <a:pt x="3108" y="890"/>
                    <a:pt x="3119" y="895"/>
                  </a:cubicBezTo>
                  <a:cubicBezTo>
                    <a:pt x="3139" y="904"/>
                    <a:pt x="3180" y="915"/>
                    <a:pt x="3180" y="915"/>
                  </a:cubicBezTo>
                  <a:cubicBezTo>
                    <a:pt x="3220" y="957"/>
                    <a:pt x="3271" y="971"/>
                    <a:pt x="3322" y="997"/>
                  </a:cubicBezTo>
                  <a:cubicBezTo>
                    <a:pt x="3325" y="1007"/>
                    <a:pt x="3324" y="1020"/>
                    <a:pt x="3332" y="1027"/>
                  </a:cubicBezTo>
                  <a:cubicBezTo>
                    <a:pt x="3340" y="1035"/>
                    <a:pt x="3357" y="1028"/>
                    <a:pt x="3363" y="1037"/>
                  </a:cubicBezTo>
                  <a:cubicBezTo>
                    <a:pt x="3375" y="1054"/>
                    <a:pt x="3376" y="1078"/>
                    <a:pt x="3383" y="1098"/>
                  </a:cubicBezTo>
                  <a:cubicBezTo>
                    <a:pt x="3386" y="1108"/>
                    <a:pt x="3393" y="1129"/>
                    <a:pt x="3393" y="1129"/>
                  </a:cubicBezTo>
                  <a:cubicBezTo>
                    <a:pt x="3390" y="1139"/>
                    <a:pt x="3392" y="1153"/>
                    <a:pt x="3383" y="1159"/>
                  </a:cubicBezTo>
                  <a:cubicBezTo>
                    <a:pt x="3366" y="1172"/>
                    <a:pt x="3342" y="1173"/>
                    <a:pt x="3322" y="1180"/>
                  </a:cubicBezTo>
                  <a:cubicBezTo>
                    <a:pt x="3310" y="1184"/>
                    <a:pt x="3303" y="1197"/>
                    <a:pt x="3291" y="1200"/>
                  </a:cubicBezTo>
                  <a:cubicBezTo>
                    <a:pt x="3258" y="1207"/>
                    <a:pt x="3224" y="1207"/>
                    <a:pt x="3190" y="1210"/>
                  </a:cubicBezTo>
                  <a:cubicBezTo>
                    <a:pt x="3136" y="1223"/>
                    <a:pt x="3081" y="1227"/>
                    <a:pt x="3027" y="1241"/>
                  </a:cubicBezTo>
                  <a:cubicBezTo>
                    <a:pt x="2963" y="1236"/>
                    <a:pt x="2877" y="1239"/>
                    <a:pt x="2813" y="1210"/>
                  </a:cubicBezTo>
                  <a:cubicBezTo>
                    <a:pt x="2772" y="1192"/>
                    <a:pt x="2742" y="1253"/>
                    <a:pt x="2702" y="1233"/>
                  </a:cubicBezTo>
                  <a:cubicBezTo>
                    <a:pt x="2675" y="1220"/>
                    <a:pt x="2626" y="1203"/>
                    <a:pt x="2604" y="1200"/>
                  </a:cubicBezTo>
                  <a:cubicBezTo>
                    <a:pt x="2485" y="1161"/>
                    <a:pt x="2570" y="1087"/>
                    <a:pt x="2366" y="1098"/>
                  </a:cubicBezTo>
                  <a:cubicBezTo>
                    <a:pt x="2363" y="1112"/>
                    <a:pt x="2367" y="1130"/>
                    <a:pt x="2356" y="1139"/>
                  </a:cubicBezTo>
                  <a:cubicBezTo>
                    <a:pt x="2323" y="1167"/>
                    <a:pt x="2172" y="1168"/>
                    <a:pt x="2163" y="1169"/>
                  </a:cubicBezTo>
                  <a:cubicBezTo>
                    <a:pt x="2144" y="1221"/>
                    <a:pt x="2165" y="1183"/>
                    <a:pt x="2122" y="1220"/>
                  </a:cubicBezTo>
                  <a:cubicBezTo>
                    <a:pt x="2064" y="1270"/>
                    <a:pt x="2088" y="1262"/>
                    <a:pt x="2010" y="1281"/>
                  </a:cubicBezTo>
                  <a:cubicBezTo>
                    <a:pt x="1991" y="1340"/>
                    <a:pt x="1951" y="1324"/>
                    <a:pt x="1888" y="1332"/>
                  </a:cubicBezTo>
                  <a:cubicBezTo>
                    <a:pt x="1864" y="1405"/>
                    <a:pt x="1782" y="1404"/>
                    <a:pt x="1715" y="1413"/>
                  </a:cubicBezTo>
                  <a:cubicBezTo>
                    <a:pt x="1662" y="1432"/>
                    <a:pt x="1708" y="1422"/>
                    <a:pt x="1644" y="1413"/>
                  </a:cubicBezTo>
                  <a:cubicBezTo>
                    <a:pt x="1587" y="1405"/>
                    <a:pt x="1470" y="1527"/>
                    <a:pt x="1470" y="1527"/>
                  </a:cubicBezTo>
                  <a:cubicBezTo>
                    <a:pt x="1467" y="1517"/>
                    <a:pt x="1447" y="1450"/>
                    <a:pt x="1448" y="1440"/>
                  </a:cubicBezTo>
                  <a:cubicBezTo>
                    <a:pt x="1450" y="1419"/>
                    <a:pt x="1393" y="1418"/>
                    <a:pt x="1393" y="1418"/>
                  </a:cubicBezTo>
                  <a:cubicBezTo>
                    <a:pt x="1374" y="1359"/>
                    <a:pt x="1453" y="1242"/>
                    <a:pt x="1390" y="1220"/>
                  </a:cubicBezTo>
                  <a:cubicBezTo>
                    <a:pt x="1368" y="1160"/>
                    <a:pt x="1334" y="1183"/>
                    <a:pt x="1298" y="1129"/>
                  </a:cubicBezTo>
                  <a:cubicBezTo>
                    <a:pt x="1306" y="1098"/>
                    <a:pt x="1332" y="1048"/>
                    <a:pt x="1308" y="1017"/>
                  </a:cubicBezTo>
                  <a:cubicBezTo>
                    <a:pt x="1301" y="1009"/>
                    <a:pt x="1288" y="1010"/>
                    <a:pt x="1278" y="1007"/>
                  </a:cubicBezTo>
                  <a:cubicBezTo>
                    <a:pt x="1155" y="969"/>
                    <a:pt x="1212" y="1061"/>
                    <a:pt x="1099" y="1047"/>
                  </a:cubicBezTo>
                  <a:cubicBezTo>
                    <a:pt x="1082" y="1001"/>
                    <a:pt x="1058" y="927"/>
                    <a:pt x="1013" y="905"/>
                  </a:cubicBezTo>
                  <a:cubicBezTo>
                    <a:pt x="952" y="908"/>
                    <a:pt x="890" y="906"/>
                    <a:pt x="830" y="915"/>
                  </a:cubicBezTo>
                  <a:cubicBezTo>
                    <a:pt x="820" y="916"/>
                    <a:pt x="818" y="931"/>
                    <a:pt x="810" y="936"/>
                  </a:cubicBezTo>
                  <a:cubicBezTo>
                    <a:pt x="787" y="950"/>
                    <a:pt x="706" y="955"/>
                    <a:pt x="698" y="956"/>
                  </a:cubicBezTo>
                  <a:cubicBezTo>
                    <a:pt x="662" y="965"/>
                    <a:pt x="616" y="997"/>
                    <a:pt x="586" y="1007"/>
                  </a:cubicBezTo>
                  <a:cubicBezTo>
                    <a:pt x="556" y="1017"/>
                    <a:pt x="539" y="1019"/>
                    <a:pt x="515" y="1017"/>
                  </a:cubicBezTo>
                  <a:cubicBezTo>
                    <a:pt x="515" y="1017"/>
                    <a:pt x="449" y="1002"/>
                    <a:pt x="444" y="997"/>
                  </a:cubicBezTo>
                  <a:cubicBezTo>
                    <a:pt x="431" y="983"/>
                    <a:pt x="429" y="942"/>
                    <a:pt x="403" y="915"/>
                  </a:cubicBezTo>
                  <a:cubicBezTo>
                    <a:pt x="374" y="874"/>
                    <a:pt x="313" y="802"/>
                    <a:pt x="271" y="753"/>
                  </a:cubicBezTo>
                  <a:cubicBezTo>
                    <a:pt x="193" y="725"/>
                    <a:pt x="192" y="686"/>
                    <a:pt x="149" y="620"/>
                  </a:cubicBezTo>
                  <a:cubicBezTo>
                    <a:pt x="137" y="602"/>
                    <a:pt x="128" y="559"/>
                    <a:pt x="128" y="559"/>
                  </a:cubicBezTo>
                  <a:cubicBezTo>
                    <a:pt x="125" y="532"/>
                    <a:pt x="128" y="503"/>
                    <a:pt x="118" y="478"/>
                  </a:cubicBezTo>
                  <a:cubicBezTo>
                    <a:pt x="111" y="460"/>
                    <a:pt x="89" y="452"/>
                    <a:pt x="78" y="437"/>
                  </a:cubicBezTo>
                  <a:cubicBezTo>
                    <a:pt x="0" y="333"/>
                    <a:pt x="101" y="444"/>
                    <a:pt x="37" y="376"/>
                  </a:cubicBezTo>
                  <a:cubicBezTo>
                    <a:pt x="40" y="356"/>
                    <a:pt x="33" y="330"/>
                    <a:pt x="47" y="315"/>
                  </a:cubicBezTo>
                  <a:cubicBezTo>
                    <a:pt x="61" y="299"/>
                    <a:pt x="88" y="302"/>
                    <a:pt x="108" y="295"/>
                  </a:cubicBezTo>
                  <a:cubicBezTo>
                    <a:pt x="161" y="278"/>
                    <a:pt x="191" y="272"/>
                    <a:pt x="250" y="264"/>
                  </a:cubicBezTo>
                  <a:cubicBezTo>
                    <a:pt x="257" y="257"/>
                    <a:pt x="262" y="248"/>
                    <a:pt x="271" y="244"/>
                  </a:cubicBezTo>
                  <a:cubicBezTo>
                    <a:pt x="290" y="235"/>
                    <a:pt x="332" y="224"/>
                    <a:pt x="332" y="224"/>
                  </a:cubicBezTo>
                  <a:cubicBezTo>
                    <a:pt x="381" y="205"/>
                    <a:pt x="525" y="152"/>
                    <a:pt x="566" y="132"/>
                  </a:cubicBezTo>
                  <a:cubicBezTo>
                    <a:pt x="571" y="123"/>
                    <a:pt x="569" y="109"/>
                    <a:pt x="576" y="102"/>
                  </a:cubicBezTo>
                  <a:cubicBezTo>
                    <a:pt x="583" y="95"/>
                    <a:pt x="596" y="95"/>
                    <a:pt x="606" y="92"/>
                  </a:cubicBezTo>
                  <a:cubicBezTo>
                    <a:pt x="657" y="41"/>
                    <a:pt x="593" y="99"/>
                    <a:pt x="657" y="61"/>
                  </a:cubicBezTo>
                  <a:cubicBezTo>
                    <a:pt x="727" y="20"/>
                    <a:pt x="624" y="59"/>
                    <a:pt x="708" y="31"/>
                  </a:cubicBezTo>
                  <a:cubicBezTo>
                    <a:pt x="718" y="34"/>
                    <a:pt x="729" y="36"/>
                    <a:pt x="739" y="41"/>
                  </a:cubicBezTo>
                  <a:cubicBezTo>
                    <a:pt x="750" y="46"/>
                    <a:pt x="769" y="61"/>
                    <a:pt x="769" y="61"/>
                  </a:cubicBezTo>
                </a:path>
              </a:pathLst>
            </a:custGeom>
            <a:solidFill>
              <a:schemeClr val="tx2"/>
            </a:solidFill>
            <a:ln w="9525" cap="flat" cmpd="sng">
              <a:solidFill>
                <a:schemeClr val="tx1"/>
              </a:solidFill>
              <a:prstDash val="solid"/>
              <a:bevel/>
              <a:headEnd type="none" w="med" len="med"/>
              <a:tailEnd type="none" w="med" len="med"/>
            </a:ln>
          </p:spPr>
          <p:txBody>
            <a:bodyPr/>
            <a:lstStyle/>
            <a:p>
              <a:endParaRPr lang="zh-CN" altLang="en-US"/>
            </a:p>
          </p:txBody>
        </p:sp>
        <p:sp>
          <p:nvSpPr>
            <p:cNvPr id="146447" name="Freeform 15"/>
            <p:cNvSpPr/>
            <p:nvPr/>
          </p:nvSpPr>
          <p:spPr>
            <a:xfrm>
              <a:off x="-1462" y="908"/>
              <a:ext cx="1712" cy="1568"/>
            </a:xfrm>
            <a:custGeom>
              <a:cxnLst>
                <a:cxn ang="0">
                  <a:pos x="1407" y="0"/>
                </a:cxn>
                <a:cxn ang="0">
                  <a:pos x="1366" y="91"/>
                </a:cxn>
                <a:cxn ang="0">
                  <a:pos x="1326" y="142"/>
                </a:cxn>
                <a:cxn ang="0">
                  <a:pos x="1305" y="173"/>
                </a:cxn>
                <a:cxn ang="0">
                  <a:pos x="1224" y="223"/>
                </a:cxn>
                <a:cxn ang="0">
                  <a:pos x="1092" y="264"/>
                </a:cxn>
                <a:cxn ang="0">
                  <a:pos x="742" y="161"/>
                </a:cxn>
                <a:cxn ang="0">
                  <a:pos x="698" y="227"/>
                </a:cxn>
                <a:cxn ang="0">
                  <a:pos x="589" y="281"/>
                </a:cxn>
                <a:cxn ang="0">
                  <a:pos x="524" y="412"/>
                </a:cxn>
                <a:cxn ang="0">
                  <a:pos x="557" y="347"/>
                </a:cxn>
                <a:cxn ang="0">
                  <a:pos x="480" y="477"/>
                </a:cxn>
                <a:cxn ang="0">
                  <a:pos x="426" y="652"/>
                </a:cxn>
                <a:cxn ang="0">
                  <a:pos x="426" y="608"/>
                </a:cxn>
                <a:cxn ang="0">
                  <a:pos x="426" y="761"/>
                </a:cxn>
                <a:cxn ang="0">
                  <a:pos x="360" y="772"/>
                </a:cxn>
                <a:cxn ang="0">
                  <a:pos x="306" y="837"/>
                </a:cxn>
                <a:cxn ang="0">
                  <a:pos x="109" y="957"/>
                </a:cxn>
                <a:cxn ang="0">
                  <a:pos x="278" y="1037"/>
                </a:cxn>
                <a:cxn ang="0">
                  <a:pos x="0" y="1132"/>
                </a:cxn>
                <a:cxn ang="0">
                  <a:pos x="288" y="1240"/>
                </a:cxn>
                <a:cxn ang="0">
                  <a:pos x="329" y="1291"/>
                </a:cxn>
                <a:cxn ang="0">
                  <a:pos x="339" y="1322"/>
                </a:cxn>
                <a:cxn ang="0">
                  <a:pos x="370" y="1332"/>
                </a:cxn>
                <a:cxn ang="0">
                  <a:pos x="431" y="1403"/>
                </a:cxn>
                <a:cxn ang="0">
                  <a:pos x="445" y="1482"/>
                </a:cxn>
                <a:cxn ang="0">
                  <a:pos x="495" y="1522"/>
                </a:cxn>
                <a:cxn ang="0">
                  <a:pos x="685" y="1535"/>
                </a:cxn>
                <a:cxn ang="0">
                  <a:pos x="858" y="1525"/>
                </a:cxn>
                <a:cxn ang="0">
                  <a:pos x="949" y="1505"/>
                </a:cxn>
                <a:cxn ang="0">
                  <a:pos x="1031" y="1484"/>
                </a:cxn>
                <a:cxn ang="0">
                  <a:pos x="1132" y="1454"/>
                </a:cxn>
                <a:cxn ang="0">
                  <a:pos x="1183" y="1423"/>
                </a:cxn>
                <a:cxn ang="0">
                  <a:pos x="1346" y="1403"/>
                </a:cxn>
                <a:cxn ang="0">
                  <a:pos x="1427" y="1383"/>
                </a:cxn>
                <a:cxn ang="0">
                  <a:pos x="1458" y="1352"/>
                </a:cxn>
                <a:cxn ang="0">
                  <a:pos x="1539" y="1311"/>
                </a:cxn>
                <a:cxn ang="0">
                  <a:pos x="1661" y="1210"/>
                </a:cxn>
                <a:cxn ang="0">
                  <a:pos x="1692" y="1108"/>
                </a:cxn>
                <a:cxn ang="0">
                  <a:pos x="1712" y="1047"/>
                </a:cxn>
                <a:cxn ang="0">
                  <a:pos x="1651" y="844"/>
                </a:cxn>
                <a:cxn ang="0">
                  <a:pos x="1570" y="783"/>
                </a:cxn>
                <a:cxn ang="0">
                  <a:pos x="1529" y="651"/>
                </a:cxn>
                <a:cxn ang="0">
                  <a:pos x="1448" y="549"/>
                </a:cxn>
                <a:cxn ang="0">
                  <a:pos x="1407" y="508"/>
                </a:cxn>
                <a:cxn ang="0">
                  <a:pos x="1336" y="498"/>
                </a:cxn>
                <a:cxn ang="0">
                  <a:pos x="1346" y="356"/>
                </a:cxn>
                <a:cxn ang="0">
                  <a:pos x="1387" y="315"/>
                </a:cxn>
                <a:cxn ang="0">
                  <a:pos x="1448" y="254"/>
                </a:cxn>
                <a:cxn ang="0">
                  <a:pos x="1478" y="193"/>
                </a:cxn>
                <a:cxn ang="0">
                  <a:pos x="1448" y="51"/>
                </a:cxn>
                <a:cxn ang="0">
                  <a:pos x="1407" y="0"/>
                </a:cxn>
              </a:cxnLst>
              <a:pathLst>
                <a:path w="1712" h="1568">
                  <a:moveTo>
                    <a:pt x="1407" y="0"/>
                  </a:moveTo>
                  <a:cubicBezTo>
                    <a:pt x="1397" y="39"/>
                    <a:pt x="1395" y="63"/>
                    <a:pt x="1366" y="91"/>
                  </a:cubicBezTo>
                  <a:cubicBezTo>
                    <a:pt x="1347" y="151"/>
                    <a:pt x="1371" y="97"/>
                    <a:pt x="1326" y="142"/>
                  </a:cubicBezTo>
                  <a:cubicBezTo>
                    <a:pt x="1317" y="151"/>
                    <a:pt x="1314" y="164"/>
                    <a:pt x="1305" y="173"/>
                  </a:cubicBezTo>
                  <a:cubicBezTo>
                    <a:pt x="1283" y="195"/>
                    <a:pt x="1253" y="213"/>
                    <a:pt x="1224" y="223"/>
                  </a:cubicBezTo>
                  <a:cubicBezTo>
                    <a:pt x="1186" y="263"/>
                    <a:pt x="1149" y="257"/>
                    <a:pt x="1092" y="264"/>
                  </a:cubicBezTo>
                  <a:cubicBezTo>
                    <a:pt x="1018" y="288"/>
                    <a:pt x="823" y="150"/>
                    <a:pt x="742" y="161"/>
                  </a:cubicBezTo>
                  <a:cubicBezTo>
                    <a:pt x="701" y="166"/>
                    <a:pt x="698" y="227"/>
                    <a:pt x="698" y="227"/>
                  </a:cubicBezTo>
                  <a:cubicBezTo>
                    <a:pt x="695" y="237"/>
                    <a:pt x="591" y="270"/>
                    <a:pt x="589" y="281"/>
                  </a:cubicBezTo>
                  <a:cubicBezTo>
                    <a:pt x="584" y="314"/>
                    <a:pt x="532" y="379"/>
                    <a:pt x="524" y="412"/>
                  </a:cubicBezTo>
                  <a:cubicBezTo>
                    <a:pt x="522" y="422"/>
                    <a:pt x="563" y="339"/>
                    <a:pt x="557" y="347"/>
                  </a:cubicBezTo>
                  <a:cubicBezTo>
                    <a:pt x="504" y="426"/>
                    <a:pt x="529" y="426"/>
                    <a:pt x="480" y="477"/>
                  </a:cubicBezTo>
                  <a:cubicBezTo>
                    <a:pt x="464" y="522"/>
                    <a:pt x="458" y="619"/>
                    <a:pt x="426" y="652"/>
                  </a:cubicBezTo>
                  <a:cubicBezTo>
                    <a:pt x="397" y="739"/>
                    <a:pt x="469" y="537"/>
                    <a:pt x="426" y="608"/>
                  </a:cubicBezTo>
                  <a:cubicBezTo>
                    <a:pt x="392" y="664"/>
                    <a:pt x="488" y="720"/>
                    <a:pt x="426" y="761"/>
                  </a:cubicBezTo>
                  <a:cubicBezTo>
                    <a:pt x="411" y="809"/>
                    <a:pt x="407" y="755"/>
                    <a:pt x="360" y="772"/>
                  </a:cubicBezTo>
                  <a:cubicBezTo>
                    <a:pt x="328" y="869"/>
                    <a:pt x="366" y="748"/>
                    <a:pt x="306" y="837"/>
                  </a:cubicBezTo>
                  <a:cubicBezTo>
                    <a:pt x="292" y="858"/>
                    <a:pt x="120" y="935"/>
                    <a:pt x="109" y="957"/>
                  </a:cubicBezTo>
                  <a:cubicBezTo>
                    <a:pt x="85" y="1005"/>
                    <a:pt x="323" y="1017"/>
                    <a:pt x="278" y="1037"/>
                  </a:cubicBezTo>
                  <a:cubicBezTo>
                    <a:pt x="263" y="1082"/>
                    <a:pt x="15" y="1087"/>
                    <a:pt x="0" y="1132"/>
                  </a:cubicBezTo>
                  <a:cubicBezTo>
                    <a:pt x="9" y="1214"/>
                    <a:pt x="220" y="1217"/>
                    <a:pt x="288" y="1240"/>
                  </a:cubicBezTo>
                  <a:cubicBezTo>
                    <a:pt x="300" y="1258"/>
                    <a:pt x="318" y="1272"/>
                    <a:pt x="329" y="1291"/>
                  </a:cubicBezTo>
                  <a:cubicBezTo>
                    <a:pt x="335" y="1300"/>
                    <a:pt x="331" y="1314"/>
                    <a:pt x="339" y="1322"/>
                  </a:cubicBezTo>
                  <a:cubicBezTo>
                    <a:pt x="347" y="1330"/>
                    <a:pt x="360" y="1329"/>
                    <a:pt x="370" y="1332"/>
                  </a:cubicBezTo>
                  <a:cubicBezTo>
                    <a:pt x="385" y="1378"/>
                    <a:pt x="404" y="1369"/>
                    <a:pt x="431" y="1403"/>
                  </a:cubicBezTo>
                  <a:cubicBezTo>
                    <a:pt x="445" y="1421"/>
                    <a:pt x="431" y="1464"/>
                    <a:pt x="445" y="1482"/>
                  </a:cubicBezTo>
                  <a:cubicBezTo>
                    <a:pt x="462" y="1503"/>
                    <a:pt x="470" y="1514"/>
                    <a:pt x="495" y="1522"/>
                  </a:cubicBezTo>
                  <a:cubicBezTo>
                    <a:pt x="543" y="1568"/>
                    <a:pt x="612" y="1540"/>
                    <a:pt x="685" y="1535"/>
                  </a:cubicBezTo>
                  <a:cubicBezTo>
                    <a:pt x="743" y="1531"/>
                    <a:pt x="800" y="1528"/>
                    <a:pt x="858" y="1525"/>
                  </a:cubicBezTo>
                  <a:cubicBezTo>
                    <a:pt x="924" y="1503"/>
                    <a:pt x="845" y="1527"/>
                    <a:pt x="949" y="1505"/>
                  </a:cubicBezTo>
                  <a:cubicBezTo>
                    <a:pt x="977" y="1499"/>
                    <a:pt x="1031" y="1484"/>
                    <a:pt x="1031" y="1484"/>
                  </a:cubicBezTo>
                  <a:cubicBezTo>
                    <a:pt x="1104" y="1436"/>
                    <a:pt x="1004" y="1496"/>
                    <a:pt x="1132" y="1454"/>
                  </a:cubicBezTo>
                  <a:cubicBezTo>
                    <a:pt x="1225" y="1424"/>
                    <a:pt x="1073" y="1441"/>
                    <a:pt x="1183" y="1423"/>
                  </a:cubicBezTo>
                  <a:cubicBezTo>
                    <a:pt x="1237" y="1414"/>
                    <a:pt x="1346" y="1403"/>
                    <a:pt x="1346" y="1403"/>
                  </a:cubicBezTo>
                  <a:cubicBezTo>
                    <a:pt x="1372" y="1394"/>
                    <a:pt x="1402" y="1395"/>
                    <a:pt x="1427" y="1383"/>
                  </a:cubicBezTo>
                  <a:cubicBezTo>
                    <a:pt x="1440" y="1376"/>
                    <a:pt x="1446" y="1360"/>
                    <a:pt x="1458" y="1352"/>
                  </a:cubicBezTo>
                  <a:cubicBezTo>
                    <a:pt x="1483" y="1336"/>
                    <a:pt x="1517" y="1332"/>
                    <a:pt x="1539" y="1311"/>
                  </a:cubicBezTo>
                  <a:cubicBezTo>
                    <a:pt x="1577" y="1274"/>
                    <a:pt x="1619" y="1242"/>
                    <a:pt x="1661" y="1210"/>
                  </a:cubicBezTo>
                  <a:cubicBezTo>
                    <a:pt x="1672" y="1176"/>
                    <a:pt x="1682" y="1142"/>
                    <a:pt x="1692" y="1108"/>
                  </a:cubicBezTo>
                  <a:cubicBezTo>
                    <a:pt x="1698" y="1087"/>
                    <a:pt x="1712" y="1047"/>
                    <a:pt x="1712" y="1047"/>
                  </a:cubicBezTo>
                  <a:cubicBezTo>
                    <a:pt x="1703" y="973"/>
                    <a:pt x="1692" y="906"/>
                    <a:pt x="1651" y="844"/>
                  </a:cubicBezTo>
                  <a:cubicBezTo>
                    <a:pt x="1636" y="796"/>
                    <a:pt x="1615" y="806"/>
                    <a:pt x="1570" y="783"/>
                  </a:cubicBezTo>
                  <a:cubicBezTo>
                    <a:pt x="1561" y="732"/>
                    <a:pt x="1557" y="694"/>
                    <a:pt x="1529" y="651"/>
                  </a:cubicBezTo>
                  <a:cubicBezTo>
                    <a:pt x="1514" y="591"/>
                    <a:pt x="1494" y="585"/>
                    <a:pt x="1448" y="549"/>
                  </a:cubicBezTo>
                  <a:cubicBezTo>
                    <a:pt x="1433" y="537"/>
                    <a:pt x="1425" y="514"/>
                    <a:pt x="1407" y="508"/>
                  </a:cubicBezTo>
                  <a:cubicBezTo>
                    <a:pt x="1384" y="500"/>
                    <a:pt x="1360" y="501"/>
                    <a:pt x="1336" y="498"/>
                  </a:cubicBezTo>
                  <a:cubicBezTo>
                    <a:pt x="1339" y="451"/>
                    <a:pt x="1333" y="402"/>
                    <a:pt x="1346" y="356"/>
                  </a:cubicBezTo>
                  <a:cubicBezTo>
                    <a:pt x="1351" y="337"/>
                    <a:pt x="1387" y="315"/>
                    <a:pt x="1387" y="315"/>
                  </a:cubicBezTo>
                  <a:cubicBezTo>
                    <a:pt x="1405" y="260"/>
                    <a:pt x="1416" y="293"/>
                    <a:pt x="1448" y="254"/>
                  </a:cubicBezTo>
                  <a:cubicBezTo>
                    <a:pt x="1469" y="228"/>
                    <a:pt x="1468" y="223"/>
                    <a:pt x="1478" y="193"/>
                  </a:cubicBezTo>
                  <a:cubicBezTo>
                    <a:pt x="1478" y="193"/>
                    <a:pt x="1467" y="58"/>
                    <a:pt x="1448" y="51"/>
                  </a:cubicBezTo>
                  <a:cubicBezTo>
                    <a:pt x="1404" y="35"/>
                    <a:pt x="1420" y="51"/>
                    <a:pt x="1407" y="0"/>
                  </a:cubicBezTo>
                  <a:close/>
                </a:path>
              </a:pathLst>
            </a:custGeom>
            <a:solidFill>
              <a:schemeClr val="tx2"/>
            </a:solidFill>
            <a:ln w="9525" cap="flat" cmpd="sng">
              <a:solidFill>
                <a:schemeClr val="tx1"/>
              </a:solidFill>
              <a:prstDash val="solid"/>
              <a:bevel/>
              <a:headEnd type="none" w="med" len="med"/>
              <a:tailEnd type="none" w="med" len="med"/>
            </a:ln>
          </p:spPr>
          <p:txBody>
            <a:bodyPr/>
            <a:lstStyle/>
            <a:p>
              <a:endParaRPr lang="zh-CN" altLang="en-US"/>
            </a:p>
          </p:txBody>
        </p:sp>
        <p:sp>
          <p:nvSpPr>
            <p:cNvPr id="146448" name="Freeform 16"/>
            <p:cNvSpPr/>
            <p:nvPr/>
          </p:nvSpPr>
          <p:spPr>
            <a:xfrm>
              <a:off x="-1770" y="234"/>
              <a:ext cx="1756" cy="864"/>
            </a:xfrm>
            <a:custGeom>
              <a:cxnLst>
                <a:cxn ang="0">
                  <a:pos x="30" y="325"/>
                </a:cxn>
                <a:cxn ang="0">
                  <a:pos x="41" y="274"/>
                </a:cxn>
                <a:cxn ang="0">
                  <a:pos x="61" y="213"/>
                </a:cxn>
                <a:cxn ang="0">
                  <a:pos x="254" y="132"/>
                </a:cxn>
                <a:cxn ang="0">
                  <a:pos x="651" y="71"/>
                </a:cxn>
                <a:cxn ang="0">
                  <a:pos x="1058" y="30"/>
                </a:cxn>
                <a:cxn ang="0">
                  <a:pos x="1292" y="0"/>
                </a:cxn>
                <a:cxn ang="0">
                  <a:pos x="1546" y="51"/>
                </a:cxn>
                <a:cxn ang="0">
                  <a:pos x="1678" y="112"/>
                </a:cxn>
                <a:cxn ang="0">
                  <a:pos x="1719" y="234"/>
                </a:cxn>
                <a:cxn ang="0">
                  <a:pos x="1658" y="793"/>
                </a:cxn>
                <a:cxn ang="0">
                  <a:pos x="1597" y="864"/>
                </a:cxn>
                <a:cxn ang="0">
                  <a:pos x="1536" y="854"/>
                </a:cxn>
                <a:cxn ang="0">
                  <a:pos x="1526" y="824"/>
                </a:cxn>
                <a:cxn ang="0">
                  <a:pos x="1505" y="803"/>
                </a:cxn>
                <a:cxn ang="0">
                  <a:pos x="1444" y="732"/>
                </a:cxn>
                <a:cxn ang="0">
                  <a:pos x="1383" y="712"/>
                </a:cxn>
                <a:cxn ang="0">
                  <a:pos x="1353" y="702"/>
                </a:cxn>
                <a:cxn ang="0">
                  <a:pos x="1292" y="651"/>
                </a:cxn>
                <a:cxn ang="0">
                  <a:pos x="1159" y="630"/>
                </a:cxn>
                <a:cxn ang="0">
                  <a:pos x="1098" y="600"/>
                </a:cxn>
                <a:cxn ang="0">
                  <a:pos x="1047" y="559"/>
                </a:cxn>
                <a:cxn ang="0">
                  <a:pos x="1017" y="539"/>
                </a:cxn>
                <a:cxn ang="0">
                  <a:pos x="925" y="519"/>
                </a:cxn>
                <a:cxn ang="0">
                  <a:pos x="915" y="488"/>
                </a:cxn>
                <a:cxn ang="0">
                  <a:pos x="875" y="478"/>
                </a:cxn>
                <a:cxn ang="0">
                  <a:pos x="722" y="447"/>
                </a:cxn>
                <a:cxn ang="0">
                  <a:pos x="468" y="498"/>
                </a:cxn>
                <a:cxn ang="0">
                  <a:pos x="315" y="488"/>
                </a:cxn>
                <a:cxn ang="0">
                  <a:pos x="234" y="447"/>
                </a:cxn>
                <a:cxn ang="0">
                  <a:pos x="51" y="417"/>
                </a:cxn>
                <a:cxn ang="0">
                  <a:pos x="0" y="335"/>
                </a:cxn>
                <a:cxn ang="0">
                  <a:pos x="30" y="325"/>
                </a:cxn>
              </a:cxnLst>
              <a:pathLst>
                <a:path w="1756" h="864">
                  <a:moveTo>
                    <a:pt x="30" y="325"/>
                  </a:moveTo>
                  <a:cubicBezTo>
                    <a:pt x="11" y="267"/>
                    <a:pt x="18" y="320"/>
                    <a:pt x="41" y="274"/>
                  </a:cubicBezTo>
                  <a:cubicBezTo>
                    <a:pt x="51" y="255"/>
                    <a:pt x="61" y="213"/>
                    <a:pt x="61" y="213"/>
                  </a:cubicBezTo>
                  <a:cubicBezTo>
                    <a:pt x="78" y="76"/>
                    <a:pt x="92" y="121"/>
                    <a:pt x="254" y="132"/>
                  </a:cubicBezTo>
                  <a:cubicBezTo>
                    <a:pt x="422" y="173"/>
                    <a:pt x="503" y="95"/>
                    <a:pt x="651" y="71"/>
                  </a:cubicBezTo>
                  <a:cubicBezTo>
                    <a:pt x="821" y="15"/>
                    <a:pt x="772" y="40"/>
                    <a:pt x="1058" y="30"/>
                  </a:cubicBezTo>
                  <a:cubicBezTo>
                    <a:pt x="1134" y="5"/>
                    <a:pt x="1216" y="25"/>
                    <a:pt x="1292" y="0"/>
                  </a:cubicBezTo>
                  <a:cubicBezTo>
                    <a:pt x="1413" y="40"/>
                    <a:pt x="1380" y="40"/>
                    <a:pt x="1546" y="51"/>
                  </a:cubicBezTo>
                  <a:cubicBezTo>
                    <a:pt x="1612" y="62"/>
                    <a:pt x="1634" y="66"/>
                    <a:pt x="1678" y="112"/>
                  </a:cubicBezTo>
                  <a:cubicBezTo>
                    <a:pt x="1691" y="153"/>
                    <a:pt x="1706" y="193"/>
                    <a:pt x="1719" y="234"/>
                  </a:cubicBezTo>
                  <a:cubicBezTo>
                    <a:pt x="1724" y="397"/>
                    <a:pt x="1756" y="635"/>
                    <a:pt x="1658" y="793"/>
                  </a:cubicBezTo>
                  <a:cubicBezTo>
                    <a:pt x="1643" y="818"/>
                    <a:pt x="1614" y="839"/>
                    <a:pt x="1597" y="864"/>
                  </a:cubicBezTo>
                  <a:cubicBezTo>
                    <a:pt x="1577" y="861"/>
                    <a:pt x="1554" y="864"/>
                    <a:pt x="1536" y="854"/>
                  </a:cubicBezTo>
                  <a:cubicBezTo>
                    <a:pt x="1527" y="849"/>
                    <a:pt x="1531" y="833"/>
                    <a:pt x="1526" y="824"/>
                  </a:cubicBezTo>
                  <a:cubicBezTo>
                    <a:pt x="1521" y="816"/>
                    <a:pt x="1512" y="810"/>
                    <a:pt x="1505" y="803"/>
                  </a:cubicBezTo>
                  <a:cubicBezTo>
                    <a:pt x="1494" y="769"/>
                    <a:pt x="1479" y="747"/>
                    <a:pt x="1444" y="732"/>
                  </a:cubicBezTo>
                  <a:cubicBezTo>
                    <a:pt x="1424" y="723"/>
                    <a:pt x="1403" y="719"/>
                    <a:pt x="1383" y="712"/>
                  </a:cubicBezTo>
                  <a:cubicBezTo>
                    <a:pt x="1373" y="709"/>
                    <a:pt x="1353" y="702"/>
                    <a:pt x="1353" y="702"/>
                  </a:cubicBezTo>
                  <a:cubicBezTo>
                    <a:pt x="1344" y="677"/>
                    <a:pt x="1324" y="658"/>
                    <a:pt x="1292" y="651"/>
                  </a:cubicBezTo>
                  <a:cubicBezTo>
                    <a:pt x="1242" y="640"/>
                    <a:pt x="1159" y="630"/>
                    <a:pt x="1159" y="630"/>
                  </a:cubicBezTo>
                  <a:cubicBezTo>
                    <a:pt x="1136" y="622"/>
                    <a:pt x="1117" y="619"/>
                    <a:pt x="1098" y="600"/>
                  </a:cubicBezTo>
                  <a:cubicBezTo>
                    <a:pt x="1051" y="553"/>
                    <a:pt x="1108" y="579"/>
                    <a:pt x="1047" y="559"/>
                  </a:cubicBezTo>
                  <a:cubicBezTo>
                    <a:pt x="1037" y="552"/>
                    <a:pt x="1028" y="543"/>
                    <a:pt x="1017" y="539"/>
                  </a:cubicBezTo>
                  <a:cubicBezTo>
                    <a:pt x="987" y="529"/>
                    <a:pt x="953" y="533"/>
                    <a:pt x="925" y="519"/>
                  </a:cubicBezTo>
                  <a:cubicBezTo>
                    <a:pt x="915" y="514"/>
                    <a:pt x="923" y="495"/>
                    <a:pt x="915" y="488"/>
                  </a:cubicBezTo>
                  <a:cubicBezTo>
                    <a:pt x="904" y="479"/>
                    <a:pt x="888" y="482"/>
                    <a:pt x="875" y="478"/>
                  </a:cubicBezTo>
                  <a:cubicBezTo>
                    <a:pt x="769" y="447"/>
                    <a:pt x="858" y="463"/>
                    <a:pt x="722" y="447"/>
                  </a:cubicBezTo>
                  <a:cubicBezTo>
                    <a:pt x="654" y="450"/>
                    <a:pt x="536" y="491"/>
                    <a:pt x="468" y="498"/>
                  </a:cubicBezTo>
                  <a:cubicBezTo>
                    <a:pt x="417" y="495"/>
                    <a:pt x="366" y="494"/>
                    <a:pt x="315" y="488"/>
                  </a:cubicBezTo>
                  <a:cubicBezTo>
                    <a:pt x="280" y="484"/>
                    <a:pt x="268" y="455"/>
                    <a:pt x="234" y="447"/>
                  </a:cubicBezTo>
                  <a:cubicBezTo>
                    <a:pt x="173" y="433"/>
                    <a:pt x="114" y="424"/>
                    <a:pt x="51" y="417"/>
                  </a:cubicBezTo>
                  <a:cubicBezTo>
                    <a:pt x="36" y="370"/>
                    <a:pt x="15" y="382"/>
                    <a:pt x="0" y="335"/>
                  </a:cubicBezTo>
                  <a:cubicBezTo>
                    <a:pt x="23" y="320"/>
                    <a:pt x="77" y="258"/>
                    <a:pt x="30" y="325"/>
                  </a:cubicBezTo>
                  <a:close/>
                </a:path>
              </a:pathLst>
            </a:custGeom>
            <a:solidFill>
              <a:schemeClr val="tx2"/>
            </a:solidFill>
            <a:ln w="9525" cap="flat" cmpd="sng">
              <a:solidFill>
                <a:schemeClr val="tx1"/>
              </a:solidFill>
              <a:prstDash val="solid"/>
              <a:bevel/>
              <a:headEnd type="none" w="med" len="med"/>
              <a:tailEnd type="none" w="med" len="med"/>
            </a:ln>
          </p:spPr>
          <p:txBody>
            <a:bodyPr/>
            <a:lstStyle/>
            <a:p>
              <a:endParaRPr lang="zh-CN" altLang="en-US"/>
            </a:p>
          </p:txBody>
        </p:sp>
        <p:sp>
          <p:nvSpPr>
            <p:cNvPr id="146449" name="Freeform 17"/>
            <p:cNvSpPr/>
            <p:nvPr/>
          </p:nvSpPr>
          <p:spPr>
            <a:xfrm>
              <a:off x="-3680" y="2279"/>
              <a:ext cx="712" cy="1431"/>
            </a:xfrm>
            <a:custGeom>
              <a:cxnLst>
                <a:cxn ang="0">
                  <a:pos x="303" y="19"/>
                </a:cxn>
                <a:cxn ang="0">
                  <a:pos x="272" y="70"/>
                </a:cxn>
                <a:cxn ang="0">
                  <a:pos x="262" y="101"/>
                </a:cxn>
                <a:cxn ang="0">
                  <a:pos x="201" y="111"/>
                </a:cxn>
                <a:cxn ang="0">
                  <a:pos x="18" y="101"/>
                </a:cxn>
                <a:cxn ang="0">
                  <a:pos x="100" y="243"/>
                </a:cxn>
                <a:cxn ang="0">
                  <a:pos x="110" y="273"/>
                </a:cxn>
                <a:cxn ang="0">
                  <a:pos x="130" y="294"/>
                </a:cxn>
                <a:cxn ang="0">
                  <a:pos x="89" y="395"/>
                </a:cxn>
                <a:cxn ang="0">
                  <a:pos x="150" y="680"/>
                </a:cxn>
                <a:cxn ang="0">
                  <a:pos x="191" y="731"/>
                </a:cxn>
                <a:cxn ang="0">
                  <a:pos x="201" y="761"/>
                </a:cxn>
                <a:cxn ang="0">
                  <a:pos x="303" y="833"/>
                </a:cxn>
                <a:cxn ang="0">
                  <a:pos x="374" y="873"/>
                </a:cxn>
                <a:cxn ang="0">
                  <a:pos x="415" y="914"/>
                </a:cxn>
                <a:cxn ang="0">
                  <a:pos x="486" y="1026"/>
                </a:cxn>
                <a:cxn ang="0">
                  <a:pos x="537" y="1097"/>
                </a:cxn>
                <a:cxn ang="0">
                  <a:pos x="578" y="1178"/>
                </a:cxn>
                <a:cxn ang="0">
                  <a:pos x="628" y="1290"/>
                </a:cxn>
                <a:cxn ang="0">
                  <a:pos x="649" y="1311"/>
                </a:cxn>
                <a:cxn ang="0">
                  <a:pos x="689" y="1402"/>
                </a:cxn>
                <a:cxn ang="0">
                  <a:pos x="710" y="1412"/>
                </a:cxn>
              </a:cxnLst>
              <a:pathLst>
                <a:path w="712" h="1431">
                  <a:moveTo>
                    <a:pt x="303" y="19"/>
                  </a:moveTo>
                  <a:cubicBezTo>
                    <a:pt x="275" y="107"/>
                    <a:pt x="315" y="0"/>
                    <a:pt x="272" y="70"/>
                  </a:cubicBezTo>
                  <a:cubicBezTo>
                    <a:pt x="266" y="79"/>
                    <a:pt x="271" y="96"/>
                    <a:pt x="262" y="101"/>
                  </a:cubicBezTo>
                  <a:cubicBezTo>
                    <a:pt x="244" y="111"/>
                    <a:pt x="221" y="108"/>
                    <a:pt x="201" y="111"/>
                  </a:cubicBezTo>
                  <a:cubicBezTo>
                    <a:pt x="152" y="127"/>
                    <a:pt x="61" y="105"/>
                    <a:pt x="18" y="101"/>
                  </a:cubicBezTo>
                  <a:cubicBezTo>
                    <a:pt x="29" y="212"/>
                    <a:pt x="0" y="227"/>
                    <a:pt x="100" y="243"/>
                  </a:cubicBezTo>
                  <a:cubicBezTo>
                    <a:pt x="103" y="253"/>
                    <a:pt x="105" y="264"/>
                    <a:pt x="110" y="273"/>
                  </a:cubicBezTo>
                  <a:cubicBezTo>
                    <a:pt x="115" y="281"/>
                    <a:pt x="129" y="284"/>
                    <a:pt x="130" y="294"/>
                  </a:cubicBezTo>
                  <a:cubicBezTo>
                    <a:pt x="135" y="331"/>
                    <a:pt x="114" y="371"/>
                    <a:pt x="89" y="395"/>
                  </a:cubicBezTo>
                  <a:cubicBezTo>
                    <a:pt x="79" y="477"/>
                    <a:pt x="71" y="628"/>
                    <a:pt x="150" y="680"/>
                  </a:cubicBezTo>
                  <a:cubicBezTo>
                    <a:pt x="178" y="760"/>
                    <a:pt x="137" y="664"/>
                    <a:pt x="191" y="731"/>
                  </a:cubicBezTo>
                  <a:cubicBezTo>
                    <a:pt x="198" y="739"/>
                    <a:pt x="196" y="752"/>
                    <a:pt x="201" y="761"/>
                  </a:cubicBezTo>
                  <a:cubicBezTo>
                    <a:pt x="220" y="792"/>
                    <a:pt x="271" y="823"/>
                    <a:pt x="303" y="833"/>
                  </a:cubicBezTo>
                  <a:cubicBezTo>
                    <a:pt x="324" y="897"/>
                    <a:pt x="293" y="832"/>
                    <a:pt x="374" y="873"/>
                  </a:cubicBezTo>
                  <a:cubicBezTo>
                    <a:pt x="391" y="882"/>
                    <a:pt x="415" y="914"/>
                    <a:pt x="415" y="914"/>
                  </a:cubicBezTo>
                  <a:cubicBezTo>
                    <a:pt x="432" y="966"/>
                    <a:pt x="467" y="982"/>
                    <a:pt x="486" y="1026"/>
                  </a:cubicBezTo>
                  <a:cubicBezTo>
                    <a:pt x="518" y="1100"/>
                    <a:pt x="481" y="1079"/>
                    <a:pt x="537" y="1097"/>
                  </a:cubicBezTo>
                  <a:cubicBezTo>
                    <a:pt x="560" y="1167"/>
                    <a:pt x="542" y="1143"/>
                    <a:pt x="578" y="1178"/>
                  </a:cubicBezTo>
                  <a:cubicBezTo>
                    <a:pt x="595" y="1231"/>
                    <a:pt x="568" y="1270"/>
                    <a:pt x="628" y="1290"/>
                  </a:cubicBezTo>
                  <a:cubicBezTo>
                    <a:pt x="635" y="1297"/>
                    <a:pt x="645" y="1302"/>
                    <a:pt x="649" y="1311"/>
                  </a:cubicBezTo>
                  <a:cubicBezTo>
                    <a:pt x="684" y="1382"/>
                    <a:pt x="651" y="1355"/>
                    <a:pt x="689" y="1402"/>
                  </a:cubicBezTo>
                  <a:cubicBezTo>
                    <a:pt x="712" y="1431"/>
                    <a:pt x="710" y="1430"/>
                    <a:pt x="710" y="1412"/>
                  </a:cubicBezTo>
                </a:path>
              </a:pathLst>
            </a:custGeom>
            <a:noFill/>
            <a:ln w="38100" cap="flat" cmpd="sng">
              <a:solidFill>
                <a:schemeClr val="tx1"/>
              </a:solidFill>
              <a:prstDash val="solid"/>
              <a:bevel/>
              <a:headEnd type="none" w="med" len="med"/>
              <a:tailEnd type="none" w="med" len="med"/>
            </a:ln>
          </p:spPr>
          <p:txBody>
            <a:bodyPr/>
            <a:lstStyle/>
            <a:p>
              <a:endParaRPr lang="zh-CN" altLang="en-US"/>
            </a:p>
          </p:txBody>
        </p:sp>
        <p:sp>
          <p:nvSpPr>
            <p:cNvPr id="146450" name="Freeform 18"/>
            <p:cNvSpPr/>
            <p:nvPr/>
          </p:nvSpPr>
          <p:spPr>
            <a:xfrm>
              <a:off x="-895" y="2593"/>
              <a:ext cx="539" cy="1129"/>
            </a:xfrm>
            <a:custGeom>
              <a:cxnLst>
                <a:cxn ang="0">
                  <a:pos x="0" y="0"/>
                </a:cxn>
                <a:cxn ang="0">
                  <a:pos x="213" y="41"/>
                </a:cxn>
                <a:cxn ang="0">
                  <a:pos x="325" y="122"/>
                </a:cxn>
                <a:cxn ang="0">
                  <a:pos x="427" y="142"/>
                </a:cxn>
                <a:cxn ang="0">
                  <a:pos x="467" y="183"/>
                </a:cxn>
                <a:cxn ang="0">
                  <a:pos x="498" y="214"/>
                </a:cxn>
                <a:cxn ang="0">
                  <a:pos x="539" y="600"/>
                </a:cxn>
                <a:cxn ang="0">
                  <a:pos x="528" y="702"/>
                </a:cxn>
                <a:cxn ang="0">
                  <a:pos x="498" y="763"/>
                </a:cxn>
                <a:cxn ang="0">
                  <a:pos x="457" y="895"/>
                </a:cxn>
                <a:cxn ang="0">
                  <a:pos x="427" y="875"/>
                </a:cxn>
                <a:cxn ang="0">
                  <a:pos x="406" y="854"/>
                </a:cxn>
                <a:cxn ang="0">
                  <a:pos x="417" y="915"/>
                </a:cxn>
                <a:cxn ang="0">
                  <a:pos x="427" y="946"/>
                </a:cxn>
                <a:cxn ang="0">
                  <a:pos x="488" y="1007"/>
                </a:cxn>
                <a:cxn ang="0">
                  <a:pos x="478" y="1058"/>
                </a:cxn>
                <a:cxn ang="0">
                  <a:pos x="498" y="1129"/>
                </a:cxn>
              </a:cxnLst>
              <a:pathLst>
                <a:path w="539" h="1129">
                  <a:moveTo>
                    <a:pt x="0" y="0"/>
                  </a:moveTo>
                  <a:cubicBezTo>
                    <a:pt x="73" y="49"/>
                    <a:pt x="107" y="34"/>
                    <a:pt x="213" y="41"/>
                  </a:cubicBezTo>
                  <a:cubicBezTo>
                    <a:pt x="261" y="57"/>
                    <a:pt x="281" y="100"/>
                    <a:pt x="325" y="122"/>
                  </a:cubicBezTo>
                  <a:cubicBezTo>
                    <a:pt x="353" y="136"/>
                    <a:pt x="402" y="139"/>
                    <a:pt x="427" y="142"/>
                  </a:cubicBezTo>
                  <a:cubicBezTo>
                    <a:pt x="485" y="163"/>
                    <a:pt x="436" y="136"/>
                    <a:pt x="467" y="183"/>
                  </a:cubicBezTo>
                  <a:cubicBezTo>
                    <a:pt x="475" y="195"/>
                    <a:pt x="488" y="204"/>
                    <a:pt x="498" y="214"/>
                  </a:cubicBezTo>
                  <a:cubicBezTo>
                    <a:pt x="513" y="323"/>
                    <a:pt x="455" y="520"/>
                    <a:pt x="539" y="600"/>
                  </a:cubicBezTo>
                  <a:cubicBezTo>
                    <a:pt x="535" y="634"/>
                    <a:pt x="533" y="668"/>
                    <a:pt x="528" y="702"/>
                  </a:cubicBezTo>
                  <a:cubicBezTo>
                    <a:pt x="521" y="743"/>
                    <a:pt x="515" y="723"/>
                    <a:pt x="498" y="763"/>
                  </a:cubicBezTo>
                  <a:cubicBezTo>
                    <a:pt x="481" y="802"/>
                    <a:pt x="467" y="853"/>
                    <a:pt x="457" y="895"/>
                  </a:cubicBezTo>
                  <a:cubicBezTo>
                    <a:pt x="447" y="888"/>
                    <a:pt x="436" y="883"/>
                    <a:pt x="427" y="875"/>
                  </a:cubicBezTo>
                  <a:cubicBezTo>
                    <a:pt x="419" y="869"/>
                    <a:pt x="408" y="844"/>
                    <a:pt x="406" y="854"/>
                  </a:cubicBezTo>
                  <a:cubicBezTo>
                    <a:pt x="401" y="874"/>
                    <a:pt x="412" y="895"/>
                    <a:pt x="417" y="915"/>
                  </a:cubicBezTo>
                  <a:cubicBezTo>
                    <a:pt x="419" y="926"/>
                    <a:pt x="420" y="937"/>
                    <a:pt x="427" y="946"/>
                  </a:cubicBezTo>
                  <a:cubicBezTo>
                    <a:pt x="445" y="969"/>
                    <a:pt x="488" y="1007"/>
                    <a:pt x="488" y="1007"/>
                  </a:cubicBezTo>
                  <a:cubicBezTo>
                    <a:pt x="519" y="1100"/>
                    <a:pt x="489" y="980"/>
                    <a:pt x="478" y="1058"/>
                  </a:cubicBezTo>
                  <a:cubicBezTo>
                    <a:pt x="474" y="1084"/>
                    <a:pt x="488" y="1107"/>
                    <a:pt x="498" y="1129"/>
                  </a:cubicBezTo>
                </a:path>
              </a:pathLst>
            </a:custGeom>
            <a:noFill/>
            <a:ln w="38100" cap="flat" cmpd="sng">
              <a:solidFill>
                <a:schemeClr val="tx1"/>
              </a:solidFill>
              <a:prstDash val="solid"/>
              <a:bevel/>
              <a:headEnd type="none" w="med" len="med"/>
              <a:tailEnd type="none" w="med" len="med"/>
            </a:ln>
          </p:spPr>
          <p:txBody>
            <a:bodyPr/>
            <a:lstStyle/>
            <a:p>
              <a:endParaRPr lang="zh-CN" altLang="en-US"/>
            </a:p>
          </p:txBody>
        </p:sp>
        <p:sp>
          <p:nvSpPr>
            <p:cNvPr id="146451" name="Freeform 19"/>
            <p:cNvSpPr/>
            <p:nvPr/>
          </p:nvSpPr>
          <p:spPr>
            <a:xfrm>
              <a:off x="-2544" y="1056"/>
              <a:ext cx="1907" cy="1158"/>
            </a:xfrm>
            <a:custGeom>
              <a:cxnLst>
                <a:cxn ang="0">
                  <a:pos x="1898" y="147"/>
                </a:cxn>
                <a:cxn ang="0">
                  <a:pos x="1868" y="208"/>
                </a:cxn>
                <a:cxn ang="0">
                  <a:pos x="1858" y="239"/>
                </a:cxn>
                <a:cxn ang="0">
                  <a:pos x="1827" y="249"/>
                </a:cxn>
                <a:cxn ang="0">
                  <a:pos x="1787" y="300"/>
                </a:cxn>
                <a:cxn ang="0">
                  <a:pos x="1776" y="330"/>
                </a:cxn>
                <a:cxn ang="0">
                  <a:pos x="1746" y="340"/>
                </a:cxn>
                <a:cxn ang="0">
                  <a:pos x="1705" y="391"/>
                </a:cxn>
                <a:cxn ang="0">
                  <a:pos x="1664" y="483"/>
                </a:cxn>
                <a:cxn ang="0">
                  <a:pos x="1634" y="564"/>
                </a:cxn>
                <a:cxn ang="0">
                  <a:pos x="1583" y="615"/>
                </a:cxn>
                <a:cxn ang="0">
                  <a:pos x="1542" y="646"/>
                </a:cxn>
                <a:cxn ang="0">
                  <a:pos x="1542" y="666"/>
                </a:cxn>
                <a:cxn ang="0">
                  <a:pos x="1492" y="737"/>
                </a:cxn>
                <a:cxn ang="0">
                  <a:pos x="1461" y="747"/>
                </a:cxn>
                <a:cxn ang="0">
                  <a:pos x="1420" y="849"/>
                </a:cxn>
                <a:cxn ang="0">
                  <a:pos x="1390" y="869"/>
                </a:cxn>
                <a:cxn ang="0">
                  <a:pos x="1247" y="961"/>
                </a:cxn>
                <a:cxn ang="0">
                  <a:pos x="1197" y="1032"/>
                </a:cxn>
                <a:cxn ang="0">
                  <a:pos x="1166" y="1022"/>
                </a:cxn>
                <a:cxn ang="0">
                  <a:pos x="1130" y="1012"/>
                </a:cxn>
                <a:cxn ang="0">
                  <a:pos x="891" y="1012"/>
                </a:cxn>
                <a:cxn ang="0">
                  <a:pos x="723" y="1094"/>
                </a:cxn>
                <a:cxn ang="0">
                  <a:pos x="631" y="1124"/>
                </a:cxn>
                <a:cxn ang="0">
                  <a:pos x="580" y="1155"/>
                </a:cxn>
                <a:cxn ang="0">
                  <a:pos x="454" y="1144"/>
                </a:cxn>
                <a:cxn ang="0">
                  <a:pos x="393" y="1123"/>
                </a:cxn>
                <a:cxn ang="0">
                  <a:pos x="363" y="1103"/>
                </a:cxn>
                <a:cxn ang="0">
                  <a:pos x="302" y="1083"/>
                </a:cxn>
                <a:cxn ang="0">
                  <a:pos x="169" y="1042"/>
                </a:cxn>
                <a:cxn ang="0">
                  <a:pos x="149" y="910"/>
                </a:cxn>
                <a:cxn ang="0">
                  <a:pos x="139" y="879"/>
                </a:cxn>
                <a:cxn ang="0">
                  <a:pos x="98" y="869"/>
                </a:cxn>
                <a:cxn ang="0">
                  <a:pos x="17" y="788"/>
                </a:cxn>
                <a:cxn ang="0">
                  <a:pos x="7" y="727"/>
                </a:cxn>
                <a:cxn ang="0">
                  <a:pos x="58" y="585"/>
                </a:cxn>
                <a:cxn ang="0">
                  <a:pos x="68" y="513"/>
                </a:cxn>
                <a:cxn ang="0">
                  <a:pos x="139" y="402"/>
                </a:cxn>
                <a:cxn ang="0">
                  <a:pos x="190" y="371"/>
                </a:cxn>
                <a:cxn ang="0">
                  <a:pos x="230" y="310"/>
                </a:cxn>
                <a:cxn ang="0">
                  <a:pos x="342" y="259"/>
                </a:cxn>
                <a:cxn ang="0">
                  <a:pos x="352" y="290"/>
                </a:cxn>
                <a:cxn ang="0">
                  <a:pos x="413" y="310"/>
                </a:cxn>
                <a:cxn ang="0">
                  <a:pos x="678" y="330"/>
                </a:cxn>
                <a:cxn ang="0">
                  <a:pos x="891" y="198"/>
                </a:cxn>
                <a:cxn ang="0">
                  <a:pos x="922" y="188"/>
                </a:cxn>
                <a:cxn ang="0">
                  <a:pos x="953" y="178"/>
                </a:cxn>
                <a:cxn ang="0">
                  <a:pos x="963" y="147"/>
                </a:cxn>
                <a:cxn ang="0">
                  <a:pos x="993" y="127"/>
                </a:cxn>
                <a:cxn ang="0">
                  <a:pos x="1085" y="96"/>
                </a:cxn>
                <a:cxn ang="0">
                  <a:pos x="1166" y="86"/>
                </a:cxn>
                <a:cxn ang="0">
                  <a:pos x="1237" y="35"/>
                </a:cxn>
                <a:cxn ang="0">
                  <a:pos x="1319" y="25"/>
                </a:cxn>
                <a:cxn ang="0">
                  <a:pos x="1553" y="46"/>
                </a:cxn>
                <a:cxn ang="0">
                  <a:pos x="1736" y="117"/>
                </a:cxn>
                <a:cxn ang="0">
                  <a:pos x="1746" y="147"/>
                </a:cxn>
                <a:cxn ang="0">
                  <a:pos x="1776" y="157"/>
                </a:cxn>
                <a:cxn ang="0">
                  <a:pos x="1898" y="147"/>
                </a:cxn>
              </a:cxnLst>
              <a:pathLst>
                <a:path w="1907" h="1158">
                  <a:moveTo>
                    <a:pt x="1898" y="147"/>
                  </a:moveTo>
                  <a:cubicBezTo>
                    <a:pt x="1873" y="226"/>
                    <a:pt x="1907" y="129"/>
                    <a:pt x="1868" y="208"/>
                  </a:cubicBezTo>
                  <a:cubicBezTo>
                    <a:pt x="1863" y="218"/>
                    <a:pt x="1866" y="231"/>
                    <a:pt x="1858" y="239"/>
                  </a:cubicBezTo>
                  <a:cubicBezTo>
                    <a:pt x="1850" y="247"/>
                    <a:pt x="1837" y="246"/>
                    <a:pt x="1827" y="249"/>
                  </a:cubicBezTo>
                  <a:cubicBezTo>
                    <a:pt x="1815" y="267"/>
                    <a:pt x="1798" y="282"/>
                    <a:pt x="1787" y="300"/>
                  </a:cubicBezTo>
                  <a:cubicBezTo>
                    <a:pt x="1781" y="309"/>
                    <a:pt x="1784" y="323"/>
                    <a:pt x="1776" y="330"/>
                  </a:cubicBezTo>
                  <a:cubicBezTo>
                    <a:pt x="1768" y="337"/>
                    <a:pt x="1756" y="337"/>
                    <a:pt x="1746" y="340"/>
                  </a:cubicBezTo>
                  <a:cubicBezTo>
                    <a:pt x="1714" y="440"/>
                    <a:pt x="1766" y="300"/>
                    <a:pt x="1705" y="391"/>
                  </a:cubicBezTo>
                  <a:cubicBezTo>
                    <a:pt x="1681" y="427"/>
                    <a:pt x="1702" y="447"/>
                    <a:pt x="1664" y="483"/>
                  </a:cubicBezTo>
                  <a:cubicBezTo>
                    <a:pt x="1650" y="510"/>
                    <a:pt x="1647" y="542"/>
                    <a:pt x="1634" y="564"/>
                  </a:cubicBezTo>
                  <a:cubicBezTo>
                    <a:pt x="1621" y="586"/>
                    <a:pt x="1598" y="601"/>
                    <a:pt x="1583" y="615"/>
                  </a:cubicBezTo>
                  <a:cubicBezTo>
                    <a:pt x="1575" y="624"/>
                    <a:pt x="1552" y="639"/>
                    <a:pt x="1542" y="646"/>
                  </a:cubicBezTo>
                  <a:cubicBezTo>
                    <a:pt x="1538" y="656"/>
                    <a:pt x="1550" y="658"/>
                    <a:pt x="1542" y="666"/>
                  </a:cubicBezTo>
                  <a:cubicBezTo>
                    <a:pt x="1535" y="673"/>
                    <a:pt x="1498" y="728"/>
                    <a:pt x="1492" y="737"/>
                  </a:cubicBezTo>
                  <a:cubicBezTo>
                    <a:pt x="1434" y="820"/>
                    <a:pt x="1530" y="725"/>
                    <a:pt x="1461" y="747"/>
                  </a:cubicBezTo>
                  <a:cubicBezTo>
                    <a:pt x="1427" y="782"/>
                    <a:pt x="1443" y="808"/>
                    <a:pt x="1420" y="849"/>
                  </a:cubicBezTo>
                  <a:cubicBezTo>
                    <a:pt x="1414" y="859"/>
                    <a:pt x="1400" y="862"/>
                    <a:pt x="1390" y="869"/>
                  </a:cubicBezTo>
                  <a:cubicBezTo>
                    <a:pt x="1367" y="939"/>
                    <a:pt x="1311" y="939"/>
                    <a:pt x="1247" y="961"/>
                  </a:cubicBezTo>
                  <a:cubicBezTo>
                    <a:pt x="1224" y="1032"/>
                    <a:pt x="1247" y="1015"/>
                    <a:pt x="1197" y="1032"/>
                  </a:cubicBezTo>
                  <a:cubicBezTo>
                    <a:pt x="1187" y="1029"/>
                    <a:pt x="1175" y="1028"/>
                    <a:pt x="1166" y="1022"/>
                  </a:cubicBezTo>
                  <a:cubicBezTo>
                    <a:pt x="1158" y="1017"/>
                    <a:pt x="1140" y="1012"/>
                    <a:pt x="1130" y="1012"/>
                  </a:cubicBezTo>
                  <a:cubicBezTo>
                    <a:pt x="1045" y="1009"/>
                    <a:pt x="976" y="1008"/>
                    <a:pt x="891" y="1012"/>
                  </a:cubicBezTo>
                  <a:cubicBezTo>
                    <a:pt x="826" y="1054"/>
                    <a:pt x="800" y="1080"/>
                    <a:pt x="723" y="1094"/>
                  </a:cubicBezTo>
                  <a:cubicBezTo>
                    <a:pt x="645" y="1145"/>
                    <a:pt x="716" y="1110"/>
                    <a:pt x="631" y="1124"/>
                  </a:cubicBezTo>
                  <a:cubicBezTo>
                    <a:pt x="598" y="1139"/>
                    <a:pt x="609" y="1152"/>
                    <a:pt x="580" y="1155"/>
                  </a:cubicBezTo>
                  <a:cubicBezTo>
                    <a:pt x="551" y="1158"/>
                    <a:pt x="485" y="1149"/>
                    <a:pt x="454" y="1144"/>
                  </a:cubicBezTo>
                  <a:cubicBezTo>
                    <a:pt x="434" y="1137"/>
                    <a:pt x="411" y="1135"/>
                    <a:pt x="393" y="1123"/>
                  </a:cubicBezTo>
                  <a:cubicBezTo>
                    <a:pt x="383" y="1116"/>
                    <a:pt x="374" y="1108"/>
                    <a:pt x="363" y="1103"/>
                  </a:cubicBezTo>
                  <a:cubicBezTo>
                    <a:pt x="343" y="1094"/>
                    <a:pt x="302" y="1083"/>
                    <a:pt x="302" y="1083"/>
                  </a:cubicBezTo>
                  <a:cubicBezTo>
                    <a:pt x="262" y="1043"/>
                    <a:pt x="228" y="1049"/>
                    <a:pt x="169" y="1042"/>
                  </a:cubicBezTo>
                  <a:cubicBezTo>
                    <a:pt x="145" y="970"/>
                    <a:pt x="171" y="1055"/>
                    <a:pt x="149" y="910"/>
                  </a:cubicBezTo>
                  <a:cubicBezTo>
                    <a:pt x="147" y="899"/>
                    <a:pt x="147" y="886"/>
                    <a:pt x="139" y="879"/>
                  </a:cubicBezTo>
                  <a:cubicBezTo>
                    <a:pt x="128" y="870"/>
                    <a:pt x="112" y="872"/>
                    <a:pt x="98" y="869"/>
                  </a:cubicBezTo>
                  <a:cubicBezTo>
                    <a:pt x="38" y="839"/>
                    <a:pt x="63" y="834"/>
                    <a:pt x="17" y="788"/>
                  </a:cubicBezTo>
                  <a:cubicBezTo>
                    <a:pt x="4" y="766"/>
                    <a:pt x="0" y="761"/>
                    <a:pt x="7" y="727"/>
                  </a:cubicBezTo>
                  <a:cubicBezTo>
                    <a:pt x="14" y="693"/>
                    <a:pt x="48" y="621"/>
                    <a:pt x="58" y="585"/>
                  </a:cubicBezTo>
                  <a:cubicBezTo>
                    <a:pt x="61" y="561"/>
                    <a:pt x="51" y="530"/>
                    <a:pt x="68" y="513"/>
                  </a:cubicBezTo>
                  <a:cubicBezTo>
                    <a:pt x="81" y="483"/>
                    <a:pt x="122" y="429"/>
                    <a:pt x="139" y="402"/>
                  </a:cubicBezTo>
                  <a:cubicBezTo>
                    <a:pt x="159" y="378"/>
                    <a:pt x="175" y="386"/>
                    <a:pt x="190" y="371"/>
                  </a:cubicBezTo>
                  <a:cubicBezTo>
                    <a:pt x="201" y="368"/>
                    <a:pt x="205" y="329"/>
                    <a:pt x="230" y="310"/>
                  </a:cubicBezTo>
                  <a:cubicBezTo>
                    <a:pt x="255" y="291"/>
                    <a:pt x="322" y="262"/>
                    <a:pt x="342" y="259"/>
                  </a:cubicBezTo>
                  <a:cubicBezTo>
                    <a:pt x="345" y="269"/>
                    <a:pt x="343" y="284"/>
                    <a:pt x="352" y="290"/>
                  </a:cubicBezTo>
                  <a:cubicBezTo>
                    <a:pt x="369" y="302"/>
                    <a:pt x="413" y="310"/>
                    <a:pt x="413" y="310"/>
                  </a:cubicBezTo>
                  <a:cubicBezTo>
                    <a:pt x="484" y="378"/>
                    <a:pt x="578" y="335"/>
                    <a:pt x="678" y="330"/>
                  </a:cubicBezTo>
                  <a:cubicBezTo>
                    <a:pt x="723" y="263"/>
                    <a:pt x="814" y="225"/>
                    <a:pt x="891" y="198"/>
                  </a:cubicBezTo>
                  <a:cubicBezTo>
                    <a:pt x="898" y="188"/>
                    <a:pt x="913" y="195"/>
                    <a:pt x="922" y="188"/>
                  </a:cubicBezTo>
                  <a:cubicBezTo>
                    <a:pt x="931" y="181"/>
                    <a:pt x="945" y="186"/>
                    <a:pt x="953" y="178"/>
                  </a:cubicBezTo>
                  <a:cubicBezTo>
                    <a:pt x="961" y="170"/>
                    <a:pt x="956" y="156"/>
                    <a:pt x="963" y="147"/>
                  </a:cubicBezTo>
                  <a:cubicBezTo>
                    <a:pt x="970" y="138"/>
                    <a:pt x="983" y="134"/>
                    <a:pt x="993" y="127"/>
                  </a:cubicBezTo>
                  <a:cubicBezTo>
                    <a:pt x="1012" y="69"/>
                    <a:pt x="1030" y="85"/>
                    <a:pt x="1085" y="96"/>
                  </a:cubicBezTo>
                  <a:cubicBezTo>
                    <a:pt x="1112" y="93"/>
                    <a:pt x="1140" y="93"/>
                    <a:pt x="1166" y="86"/>
                  </a:cubicBezTo>
                  <a:cubicBezTo>
                    <a:pt x="1195" y="78"/>
                    <a:pt x="1210" y="44"/>
                    <a:pt x="1237" y="35"/>
                  </a:cubicBezTo>
                  <a:cubicBezTo>
                    <a:pt x="1263" y="26"/>
                    <a:pt x="1292" y="28"/>
                    <a:pt x="1319" y="25"/>
                  </a:cubicBezTo>
                  <a:cubicBezTo>
                    <a:pt x="1393" y="0"/>
                    <a:pt x="1478" y="34"/>
                    <a:pt x="1553" y="46"/>
                  </a:cubicBezTo>
                  <a:cubicBezTo>
                    <a:pt x="1608" y="82"/>
                    <a:pt x="1672" y="104"/>
                    <a:pt x="1736" y="117"/>
                  </a:cubicBezTo>
                  <a:cubicBezTo>
                    <a:pt x="1739" y="127"/>
                    <a:pt x="1739" y="140"/>
                    <a:pt x="1746" y="147"/>
                  </a:cubicBezTo>
                  <a:cubicBezTo>
                    <a:pt x="1753" y="154"/>
                    <a:pt x="1766" y="155"/>
                    <a:pt x="1776" y="157"/>
                  </a:cubicBezTo>
                  <a:cubicBezTo>
                    <a:pt x="1874" y="174"/>
                    <a:pt x="1845" y="184"/>
                    <a:pt x="1898" y="147"/>
                  </a:cubicBezTo>
                  <a:close/>
                </a:path>
              </a:pathLst>
            </a:custGeom>
            <a:solidFill>
              <a:schemeClr val="tx2"/>
            </a:solidFill>
            <a:ln w="9525" cap="flat" cmpd="sng">
              <a:solidFill>
                <a:schemeClr val="tx1"/>
              </a:solidFill>
              <a:prstDash val="solid"/>
              <a:bevel/>
              <a:headEnd type="none" w="med" len="med"/>
              <a:tailEnd type="none" w="med" len="med"/>
            </a:ln>
          </p:spPr>
          <p:txBody>
            <a:bodyPr/>
            <a:lstStyle/>
            <a:p>
              <a:endParaRPr lang="zh-CN" altLang="en-US"/>
            </a:p>
          </p:txBody>
        </p:sp>
        <p:sp>
          <p:nvSpPr>
            <p:cNvPr id="146452" name="Freeform 20"/>
            <p:cNvSpPr/>
            <p:nvPr/>
          </p:nvSpPr>
          <p:spPr>
            <a:xfrm>
              <a:off x="-4516" y="2559"/>
              <a:ext cx="652" cy="1061"/>
            </a:xfrm>
            <a:custGeom>
              <a:cxnLst>
                <a:cxn ang="0">
                  <a:pos x="0" y="44"/>
                </a:cxn>
                <a:cxn ang="0">
                  <a:pos x="91" y="237"/>
                </a:cxn>
                <a:cxn ang="0">
                  <a:pos x="102" y="319"/>
                </a:cxn>
                <a:cxn ang="0">
                  <a:pos x="203" y="329"/>
                </a:cxn>
                <a:cxn ang="0">
                  <a:pos x="213" y="359"/>
                </a:cxn>
                <a:cxn ang="0">
                  <a:pos x="234" y="380"/>
                </a:cxn>
                <a:cxn ang="0">
                  <a:pos x="254" y="441"/>
                </a:cxn>
                <a:cxn ang="0">
                  <a:pos x="274" y="471"/>
                </a:cxn>
                <a:cxn ang="0">
                  <a:pos x="305" y="583"/>
                </a:cxn>
                <a:cxn ang="0">
                  <a:pos x="356" y="624"/>
                </a:cxn>
                <a:cxn ang="0">
                  <a:pos x="366" y="654"/>
                </a:cxn>
                <a:cxn ang="0">
                  <a:pos x="396" y="685"/>
                </a:cxn>
                <a:cxn ang="0">
                  <a:pos x="437" y="797"/>
                </a:cxn>
                <a:cxn ang="0">
                  <a:pos x="529" y="888"/>
                </a:cxn>
                <a:cxn ang="0">
                  <a:pos x="580" y="939"/>
                </a:cxn>
                <a:cxn ang="0">
                  <a:pos x="641" y="1020"/>
                </a:cxn>
                <a:cxn ang="0">
                  <a:pos x="651" y="1061"/>
                </a:cxn>
              </a:cxnLst>
              <a:pathLst>
                <a:path w="652" h="1061">
                  <a:moveTo>
                    <a:pt x="0" y="44"/>
                  </a:moveTo>
                  <a:cubicBezTo>
                    <a:pt x="131" y="0"/>
                    <a:pt x="82" y="118"/>
                    <a:pt x="91" y="237"/>
                  </a:cubicBezTo>
                  <a:cubicBezTo>
                    <a:pt x="93" y="264"/>
                    <a:pt x="81" y="301"/>
                    <a:pt x="102" y="319"/>
                  </a:cubicBezTo>
                  <a:cubicBezTo>
                    <a:pt x="128" y="340"/>
                    <a:pt x="169" y="326"/>
                    <a:pt x="203" y="329"/>
                  </a:cubicBezTo>
                  <a:cubicBezTo>
                    <a:pt x="206" y="339"/>
                    <a:pt x="208" y="350"/>
                    <a:pt x="213" y="359"/>
                  </a:cubicBezTo>
                  <a:cubicBezTo>
                    <a:pt x="218" y="367"/>
                    <a:pt x="230" y="371"/>
                    <a:pt x="234" y="380"/>
                  </a:cubicBezTo>
                  <a:cubicBezTo>
                    <a:pt x="244" y="399"/>
                    <a:pt x="242" y="423"/>
                    <a:pt x="254" y="441"/>
                  </a:cubicBezTo>
                  <a:cubicBezTo>
                    <a:pt x="261" y="451"/>
                    <a:pt x="269" y="460"/>
                    <a:pt x="274" y="471"/>
                  </a:cubicBezTo>
                  <a:cubicBezTo>
                    <a:pt x="288" y="498"/>
                    <a:pt x="299" y="568"/>
                    <a:pt x="305" y="583"/>
                  </a:cubicBezTo>
                  <a:cubicBezTo>
                    <a:pt x="311" y="598"/>
                    <a:pt x="345" y="617"/>
                    <a:pt x="356" y="624"/>
                  </a:cubicBezTo>
                  <a:cubicBezTo>
                    <a:pt x="359" y="634"/>
                    <a:pt x="360" y="645"/>
                    <a:pt x="366" y="654"/>
                  </a:cubicBezTo>
                  <a:cubicBezTo>
                    <a:pt x="374" y="666"/>
                    <a:pt x="390" y="672"/>
                    <a:pt x="396" y="685"/>
                  </a:cubicBezTo>
                  <a:cubicBezTo>
                    <a:pt x="417" y="728"/>
                    <a:pt x="403" y="761"/>
                    <a:pt x="437" y="797"/>
                  </a:cubicBezTo>
                  <a:cubicBezTo>
                    <a:pt x="452" y="872"/>
                    <a:pt x="454" y="873"/>
                    <a:pt x="529" y="888"/>
                  </a:cubicBezTo>
                  <a:cubicBezTo>
                    <a:pt x="546" y="905"/>
                    <a:pt x="563" y="922"/>
                    <a:pt x="580" y="939"/>
                  </a:cubicBezTo>
                  <a:cubicBezTo>
                    <a:pt x="619" y="978"/>
                    <a:pt x="586" y="985"/>
                    <a:pt x="641" y="1020"/>
                  </a:cubicBezTo>
                  <a:cubicBezTo>
                    <a:pt x="652" y="1054"/>
                    <a:pt x="651" y="1040"/>
                    <a:pt x="651" y="1061"/>
                  </a:cubicBezTo>
                </a:path>
              </a:pathLst>
            </a:custGeom>
            <a:noFill/>
            <a:ln w="38100" cap="flat" cmpd="sng">
              <a:solidFill>
                <a:schemeClr val="tx1"/>
              </a:solidFill>
              <a:prstDash val="solid"/>
              <a:bevel/>
              <a:headEnd type="none" w="med" len="med"/>
              <a:tailEnd type="none" w="med" len="med"/>
            </a:ln>
          </p:spPr>
          <p:txBody>
            <a:bodyPr/>
            <a:lstStyle/>
            <a:p>
              <a:endParaRPr lang="zh-CN" altLang="en-US"/>
            </a:p>
          </p:txBody>
        </p:sp>
        <p:sp>
          <p:nvSpPr>
            <p:cNvPr id="146453" name="Freeform 21"/>
            <p:cNvSpPr/>
            <p:nvPr/>
          </p:nvSpPr>
          <p:spPr>
            <a:xfrm>
              <a:off x="-3015" y="2624"/>
              <a:ext cx="119" cy="152"/>
            </a:xfrm>
            <a:custGeom>
              <a:cxnLst>
                <a:cxn ang="0">
                  <a:pos x="4" y="0"/>
                </a:cxn>
                <a:cxn ang="0">
                  <a:pos x="45" y="152"/>
                </a:cxn>
                <a:cxn ang="0">
                  <a:pos x="85" y="61"/>
                </a:cxn>
                <a:cxn ang="0">
                  <a:pos x="55" y="50"/>
                </a:cxn>
                <a:cxn ang="0">
                  <a:pos x="4" y="0"/>
                </a:cxn>
              </a:cxnLst>
              <a:pathLst>
                <a:path w="119" h="152">
                  <a:moveTo>
                    <a:pt x="4" y="0"/>
                  </a:moveTo>
                  <a:cubicBezTo>
                    <a:pt x="10" y="64"/>
                    <a:pt x="0" y="109"/>
                    <a:pt x="45" y="152"/>
                  </a:cubicBezTo>
                  <a:cubicBezTo>
                    <a:pt x="90" y="137"/>
                    <a:pt x="119" y="121"/>
                    <a:pt x="85" y="61"/>
                  </a:cubicBezTo>
                  <a:cubicBezTo>
                    <a:pt x="80" y="52"/>
                    <a:pt x="65" y="54"/>
                    <a:pt x="55" y="50"/>
                  </a:cubicBezTo>
                  <a:cubicBezTo>
                    <a:pt x="46" y="23"/>
                    <a:pt x="39" y="0"/>
                    <a:pt x="4" y="0"/>
                  </a:cubicBezTo>
                  <a:close/>
                </a:path>
              </a:pathLst>
            </a:custGeom>
            <a:solidFill>
              <a:schemeClr val="tx2"/>
            </a:solidFill>
            <a:ln w="9525" cap="flat" cmpd="sng">
              <a:solidFill>
                <a:schemeClr val="tx1"/>
              </a:solidFill>
              <a:prstDash val="solid"/>
              <a:bevel/>
              <a:headEnd type="none" w="med" len="med"/>
              <a:tailEnd type="none" w="med" len="med"/>
            </a:ln>
          </p:spPr>
          <p:txBody>
            <a:bodyPr/>
            <a:lstStyle/>
            <a:p>
              <a:endParaRPr lang="zh-CN" altLang="en-US"/>
            </a:p>
          </p:txBody>
        </p:sp>
      </p:grpSp>
      <p:grpSp>
        <p:nvGrpSpPr>
          <p:cNvPr id="57366" name="Group 22"/>
          <p:cNvGrpSpPr/>
          <p:nvPr/>
        </p:nvGrpSpPr>
        <p:grpSpPr>
          <a:xfrm>
            <a:off x="2514600" y="2342198"/>
            <a:ext cx="4191000" cy="1773238"/>
            <a:chOff x="-1008" y="144"/>
            <a:chExt cx="2640" cy="1488"/>
          </a:xfrm>
        </p:grpSpPr>
        <p:sp>
          <p:nvSpPr>
            <p:cNvPr id="146455" name="Text Box 23"/>
            <p:cNvSpPr/>
            <p:nvPr/>
          </p:nvSpPr>
          <p:spPr>
            <a:xfrm>
              <a:off x="-1008" y="144"/>
              <a:ext cx="2640" cy="541"/>
            </a:xfrm>
            <a:prstGeom prst="rect">
              <a:avLst/>
            </a:prstGeom>
            <a:noFill/>
            <a:ln w="9525">
              <a:noFill/>
            </a:ln>
          </p:spPr>
          <p:txBody>
            <a:bodyPr anchor="t">
              <a:spAutoFit/>
            </a:bodyPr>
            <a:lstStyle/>
            <a:p>
              <a:pPr>
                <a:spcBef>
                  <a:spcPct val="50000"/>
                </a:spcBef>
              </a:pPr>
              <a:r>
                <a:rPr lang="en-US" altLang="zh-CN" sz="3600">
                  <a:solidFill>
                    <a:schemeClr val="bg1"/>
                  </a:solidFill>
                  <a:latin typeface="Times New Roman" pitchFamily="18" charset="0"/>
                </a:rPr>
                <a:t>1914</a:t>
              </a:r>
              <a:r>
                <a:rPr lang="zh-CN" altLang="en-US" sz="3600">
                  <a:solidFill>
                    <a:schemeClr val="bg1"/>
                  </a:solidFill>
                  <a:latin typeface="Times New Roman" pitchFamily="18" charset="0"/>
                  <a:ea typeface="微软雅黑" panose="020b0503020204020204" charset="-122"/>
                </a:rPr>
                <a:t>年</a:t>
              </a:r>
              <a:r>
                <a:rPr lang="en-US" altLang="zh-CN" sz="3600">
                  <a:solidFill>
                    <a:schemeClr val="bg1"/>
                  </a:solidFill>
                  <a:latin typeface="Times New Roman" pitchFamily="18" charset="0"/>
                </a:rPr>
                <a:t>8</a:t>
              </a:r>
              <a:r>
                <a:rPr lang="zh-CN" altLang="en-US" sz="3600">
                  <a:solidFill>
                    <a:schemeClr val="bg1"/>
                  </a:solidFill>
                  <a:latin typeface="Times New Roman" pitchFamily="18" charset="0"/>
                  <a:ea typeface="微软雅黑" panose="020b0503020204020204" charset="-122"/>
                </a:rPr>
                <a:t>月以前的</a:t>
              </a:r>
            </a:p>
          </p:txBody>
        </p:sp>
        <p:sp>
          <p:nvSpPr>
            <p:cNvPr id="146456" name="WordArt 24"/>
            <p:cNvSpPr/>
            <p:nvPr/>
          </p:nvSpPr>
          <p:spPr>
            <a:xfrm>
              <a:off x="-912" y="624"/>
              <a:ext cx="1822" cy="1008"/>
            </a:xfrm>
            <a:prstGeom prst="rect">
              <a:avLst/>
            </a:prstGeom>
          </p:spPr>
          <p:txBody>
            <a:bodyPr wrap="none" fromWordArt="1">
              <a:prstTxWarp prst="textPlain">
                <a:avLst>
                  <a:gd name="adj" fmla="val 50000"/>
                </a:avLst>
              </a:prstTxWarp>
              <a:normAutofit/>
            </a:bodyPr>
            <a:lstStyle/>
            <a:p>
              <a:pPr algn="ctr"/>
              <a:r>
                <a:rPr lang="zh-CN" altLang="en-US" sz="3600">
                  <a:ln w="9525" cap="flat" cmpd="sng">
                    <a:solidFill>
                      <a:schemeClr val="bg1"/>
                    </a:solidFill>
                    <a:prstDash val="solid"/>
                    <a:bevel/>
                    <a:headEnd type="none" w="med" len="med"/>
                    <a:tailEnd type="none" w="med" len="med"/>
                  </a:ln>
                  <a:solidFill>
                    <a:schemeClr val="bg1"/>
                  </a:solidFill>
                  <a:latin typeface="Arial" pitchFamily="34" charset="0"/>
                  <a:ea typeface="Arial" pitchFamily="34" charset="0"/>
                </a:rPr>
                <a:t>奥匈帝国</a:t>
              </a:r>
              <a:endParaRPr lang="zh-CN" altLang="en-US" sz="3600">
                <a:ln w="9525" cap="flat" cmpd="sng">
                  <a:solidFill>
                    <a:schemeClr val="bg1"/>
                  </a:solidFill>
                  <a:prstDash val="solid"/>
                  <a:bevel/>
                  <a:headEnd type="none" w="med" len="med"/>
                  <a:tailEnd type="none" w="med" len="med"/>
                </a:ln>
                <a:solidFill>
                  <a:schemeClr val="bg1"/>
                </a:solidFill>
                <a:latin typeface="Arial" pitchFamily="34" charset="0"/>
                <a:ea typeface="Arial" pitchFamily="34" charset="0"/>
              </a:endParaRPr>
            </a:p>
          </p:txBody>
        </p:sp>
      </p:grpSp>
      <p:sp>
        <p:nvSpPr>
          <p:cNvPr id="57369" name="Freeform 25"/>
          <p:cNvSpPr/>
          <p:nvPr/>
        </p:nvSpPr>
        <p:spPr>
          <a:xfrm>
            <a:off x="2057400" y="3313748"/>
            <a:ext cx="3802063" cy="2193925"/>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2395" h="1842">
                <a:moveTo>
                  <a:pt x="0" y="90"/>
                </a:moveTo>
                <a:cubicBezTo>
                  <a:pt x="51" y="141"/>
                  <a:pt x="11" y="213"/>
                  <a:pt x="51" y="273"/>
                </a:cubicBezTo>
                <a:cubicBezTo>
                  <a:pt x="68" y="327"/>
                  <a:pt x="128" y="362"/>
                  <a:pt x="173" y="395"/>
                </a:cubicBezTo>
                <a:cubicBezTo>
                  <a:pt x="185" y="432"/>
                  <a:pt x="207" y="443"/>
                  <a:pt x="224" y="477"/>
                </a:cubicBezTo>
                <a:cubicBezTo>
                  <a:pt x="250" y="530"/>
                  <a:pt x="215" y="487"/>
                  <a:pt x="254" y="528"/>
                </a:cubicBezTo>
                <a:cubicBezTo>
                  <a:pt x="233" y="735"/>
                  <a:pt x="218" y="658"/>
                  <a:pt x="244" y="761"/>
                </a:cubicBezTo>
                <a:cubicBezTo>
                  <a:pt x="280" y="727"/>
                  <a:pt x="293" y="747"/>
                  <a:pt x="336" y="761"/>
                </a:cubicBezTo>
                <a:cubicBezTo>
                  <a:pt x="368" y="795"/>
                  <a:pt x="381" y="795"/>
                  <a:pt x="366" y="843"/>
                </a:cubicBezTo>
                <a:cubicBezTo>
                  <a:pt x="380" y="898"/>
                  <a:pt x="380" y="959"/>
                  <a:pt x="417" y="1005"/>
                </a:cubicBezTo>
                <a:cubicBezTo>
                  <a:pt x="438" y="1032"/>
                  <a:pt x="499" y="1066"/>
                  <a:pt x="499" y="1066"/>
                </a:cubicBezTo>
                <a:cubicBezTo>
                  <a:pt x="513" y="1109"/>
                  <a:pt x="506" y="1160"/>
                  <a:pt x="529" y="1199"/>
                </a:cubicBezTo>
                <a:cubicBezTo>
                  <a:pt x="541" y="1220"/>
                  <a:pt x="570" y="1226"/>
                  <a:pt x="590" y="1239"/>
                </a:cubicBezTo>
                <a:cubicBezTo>
                  <a:pt x="600" y="1246"/>
                  <a:pt x="621" y="1260"/>
                  <a:pt x="621" y="1260"/>
                </a:cubicBezTo>
                <a:cubicBezTo>
                  <a:pt x="648" y="1342"/>
                  <a:pt x="607" y="1245"/>
                  <a:pt x="661" y="1300"/>
                </a:cubicBezTo>
                <a:cubicBezTo>
                  <a:pt x="714" y="1354"/>
                  <a:pt x="621" y="1315"/>
                  <a:pt x="702" y="1341"/>
                </a:cubicBezTo>
                <a:cubicBezTo>
                  <a:pt x="724" y="1410"/>
                  <a:pt x="757" y="1427"/>
                  <a:pt x="824" y="1443"/>
                </a:cubicBezTo>
                <a:cubicBezTo>
                  <a:pt x="900" y="1492"/>
                  <a:pt x="798" y="1433"/>
                  <a:pt x="956" y="1473"/>
                </a:cubicBezTo>
                <a:cubicBezTo>
                  <a:pt x="966" y="1475"/>
                  <a:pt x="969" y="1489"/>
                  <a:pt x="977" y="1494"/>
                </a:cubicBezTo>
                <a:cubicBezTo>
                  <a:pt x="986" y="1499"/>
                  <a:pt x="998" y="1499"/>
                  <a:pt x="1007" y="1504"/>
                </a:cubicBezTo>
                <a:cubicBezTo>
                  <a:pt x="1028" y="1516"/>
                  <a:pt x="1048" y="1531"/>
                  <a:pt x="1068" y="1544"/>
                </a:cubicBezTo>
                <a:cubicBezTo>
                  <a:pt x="1078" y="1551"/>
                  <a:pt x="1099" y="1565"/>
                  <a:pt x="1099" y="1565"/>
                </a:cubicBezTo>
                <a:cubicBezTo>
                  <a:pt x="1102" y="1575"/>
                  <a:pt x="1111" y="1585"/>
                  <a:pt x="1109" y="1595"/>
                </a:cubicBezTo>
                <a:cubicBezTo>
                  <a:pt x="1107" y="1605"/>
                  <a:pt x="1097" y="1619"/>
                  <a:pt x="1088" y="1616"/>
                </a:cubicBezTo>
                <a:cubicBezTo>
                  <a:pt x="1078" y="1613"/>
                  <a:pt x="1081" y="1595"/>
                  <a:pt x="1078" y="1585"/>
                </a:cubicBezTo>
                <a:cubicBezTo>
                  <a:pt x="1059" y="1614"/>
                  <a:pt x="1046" y="1656"/>
                  <a:pt x="1088" y="1677"/>
                </a:cubicBezTo>
                <a:cubicBezTo>
                  <a:pt x="1107" y="1687"/>
                  <a:pt x="1149" y="1697"/>
                  <a:pt x="1149" y="1697"/>
                </a:cubicBezTo>
                <a:cubicBezTo>
                  <a:pt x="1156" y="1704"/>
                  <a:pt x="1161" y="1715"/>
                  <a:pt x="1170" y="1717"/>
                </a:cubicBezTo>
                <a:cubicBezTo>
                  <a:pt x="1180" y="1719"/>
                  <a:pt x="1189" y="1707"/>
                  <a:pt x="1200" y="1707"/>
                </a:cubicBezTo>
                <a:cubicBezTo>
                  <a:pt x="1228" y="1707"/>
                  <a:pt x="1255" y="1714"/>
                  <a:pt x="1282" y="1717"/>
                </a:cubicBezTo>
                <a:cubicBezTo>
                  <a:pt x="1302" y="1724"/>
                  <a:pt x="1325" y="1726"/>
                  <a:pt x="1343" y="1738"/>
                </a:cubicBezTo>
                <a:cubicBezTo>
                  <a:pt x="1413" y="1784"/>
                  <a:pt x="1433" y="1758"/>
                  <a:pt x="1486" y="1776"/>
                </a:cubicBezTo>
                <a:cubicBezTo>
                  <a:pt x="1491" y="1791"/>
                  <a:pt x="1442" y="1842"/>
                  <a:pt x="1475" y="1829"/>
                </a:cubicBezTo>
                <a:cubicBezTo>
                  <a:pt x="1486" y="1825"/>
                  <a:pt x="1488" y="1809"/>
                  <a:pt x="1495" y="1799"/>
                </a:cubicBezTo>
                <a:cubicBezTo>
                  <a:pt x="1485" y="1795"/>
                  <a:pt x="1471" y="1797"/>
                  <a:pt x="1465" y="1788"/>
                </a:cubicBezTo>
                <a:cubicBezTo>
                  <a:pt x="1453" y="1770"/>
                  <a:pt x="1460" y="1741"/>
                  <a:pt x="1453" y="1721"/>
                </a:cubicBezTo>
                <a:cubicBezTo>
                  <a:pt x="1451" y="1705"/>
                  <a:pt x="1442" y="1700"/>
                  <a:pt x="1442" y="1689"/>
                </a:cubicBezTo>
                <a:cubicBezTo>
                  <a:pt x="1442" y="1678"/>
                  <a:pt x="1461" y="1670"/>
                  <a:pt x="1453" y="1656"/>
                </a:cubicBezTo>
                <a:cubicBezTo>
                  <a:pt x="1445" y="1642"/>
                  <a:pt x="1401" y="1641"/>
                  <a:pt x="1394" y="1605"/>
                </a:cubicBezTo>
                <a:cubicBezTo>
                  <a:pt x="1387" y="1570"/>
                  <a:pt x="1401" y="1485"/>
                  <a:pt x="1409" y="1438"/>
                </a:cubicBezTo>
                <a:cubicBezTo>
                  <a:pt x="1417" y="1391"/>
                  <a:pt x="1436" y="1357"/>
                  <a:pt x="1444" y="1321"/>
                </a:cubicBezTo>
                <a:cubicBezTo>
                  <a:pt x="1448" y="1287"/>
                  <a:pt x="1443" y="1251"/>
                  <a:pt x="1455" y="1219"/>
                </a:cubicBezTo>
                <a:cubicBezTo>
                  <a:pt x="1459" y="1209"/>
                  <a:pt x="1476" y="1215"/>
                  <a:pt x="1485" y="1209"/>
                </a:cubicBezTo>
                <a:cubicBezTo>
                  <a:pt x="1501" y="1198"/>
                  <a:pt x="1526" y="1168"/>
                  <a:pt x="1526" y="1168"/>
                </a:cubicBezTo>
                <a:cubicBezTo>
                  <a:pt x="1543" y="1116"/>
                  <a:pt x="1522" y="1154"/>
                  <a:pt x="1566" y="1127"/>
                </a:cubicBezTo>
                <a:cubicBezTo>
                  <a:pt x="1584" y="1116"/>
                  <a:pt x="1596" y="1094"/>
                  <a:pt x="1607" y="1077"/>
                </a:cubicBezTo>
                <a:cubicBezTo>
                  <a:pt x="1618" y="1043"/>
                  <a:pt x="1638" y="1019"/>
                  <a:pt x="1648" y="985"/>
                </a:cubicBezTo>
                <a:cubicBezTo>
                  <a:pt x="1652" y="971"/>
                  <a:pt x="1649" y="955"/>
                  <a:pt x="1658" y="944"/>
                </a:cubicBezTo>
                <a:cubicBezTo>
                  <a:pt x="1726" y="866"/>
                  <a:pt x="1828" y="868"/>
                  <a:pt x="1922" y="853"/>
                </a:cubicBezTo>
                <a:cubicBezTo>
                  <a:pt x="1936" y="851"/>
                  <a:pt x="1949" y="844"/>
                  <a:pt x="1963" y="843"/>
                </a:cubicBezTo>
                <a:cubicBezTo>
                  <a:pt x="2085" y="837"/>
                  <a:pt x="2207" y="836"/>
                  <a:pt x="2329" y="833"/>
                </a:cubicBezTo>
                <a:cubicBezTo>
                  <a:pt x="2395" y="812"/>
                  <a:pt x="2377" y="748"/>
                  <a:pt x="2380" y="718"/>
                </a:cubicBezTo>
                <a:cubicBezTo>
                  <a:pt x="2383" y="688"/>
                  <a:pt x="2366" y="670"/>
                  <a:pt x="2348" y="652"/>
                </a:cubicBezTo>
                <a:cubicBezTo>
                  <a:pt x="2330" y="634"/>
                  <a:pt x="2293" y="618"/>
                  <a:pt x="2271" y="609"/>
                </a:cubicBezTo>
                <a:cubicBezTo>
                  <a:pt x="2249" y="600"/>
                  <a:pt x="2228" y="616"/>
                  <a:pt x="2217" y="599"/>
                </a:cubicBezTo>
                <a:cubicBezTo>
                  <a:pt x="2203" y="579"/>
                  <a:pt x="2217" y="529"/>
                  <a:pt x="2207" y="507"/>
                </a:cubicBezTo>
                <a:cubicBezTo>
                  <a:pt x="2197" y="485"/>
                  <a:pt x="2166" y="478"/>
                  <a:pt x="2156" y="466"/>
                </a:cubicBezTo>
                <a:cubicBezTo>
                  <a:pt x="2153" y="456"/>
                  <a:pt x="2153" y="443"/>
                  <a:pt x="2146" y="436"/>
                </a:cubicBezTo>
                <a:cubicBezTo>
                  <a:pt x="2139" y="429"/>
                  <a:pt x="2122" y="435"/>
                  <a:pt x="2116" y="426"/>
                </a:cubicBezTo>
                <a:cubicBezTo>
                  <a:pt x="2104" y="415"/>
                  <a:pt x="2102" y="385"/>
                  <a:pt x="2085" y="365"/>
                </a:cubicBezTo>
                <a:cubicBezTo>
                  <a:pt x="2068" y="345"/>
                  <a:pt x="2039" y="318"/>
                  <a:pt x="2014" y="304"/>
                </a:cubicBezTo>
                <a:cubicBezTo>
                  <a:pt x="1989" y="290"/>
                  <a:pt x="1969" y="288"/>
                  <a:pt x="1933" y="283"/>
                </a:cubicBezTo>
                <a:cubicBezTo>
                  <a:pt x="1897" y="278"/>
                  <a:pt x="1842" y="271"/>
                  <a:pt x="1800" y="273"/>
                </a:cubicBezTo>
                <a:cubicBezTo>
                  <a:pt x="1774" y="276"/>
                  <a:pt x="1709" y="280"/>
                  <a:pt x="1678" y="294"/>
                </a:cubicBezTo>
                <a:cubicBezTo>
                  <a:pt x="1645" y="308"/>
                  <a:pt x="1591" y="332"/>
                  <a:pt x="1556" y="344"/>
                </a:cubicBezTo>
                <a:cubicBezTo>
                  <a:pt x="1521" y="380"/>
                  <a:pt x="1586" y="352"/>
                  <a:pt x="1516" y="375"/>
                </a:cubicBezTo>
                <a:cubicBezTo>
                  <a:pt x="1494" y="389"/>
                  <a:pt x="1482" y="385"/>
                  <a:pt x="1455" y="395"/>
                </a:cubicBezTo>
                <a:cubicBezTo>
                  <a:pt x="1426" y="402"/>
                  <a:pt x="1380" y="416"/>
                  <a:pt x="1343" y="416"/>
                </a:cubicBezTo>
                <a:cubicBezTo>
                  <a:pt x="1273" y="405"/>
                  <a:pt x="1287" y="420"/>
                  <a:pt x="1231" y="395"/>
                </a:cubicBezTo>
                <a:cubicBezTo>
                  <a:pt x="1161" y="365"/>
                  <a:pt x="1086" y="348"/>
                  <a:pt x="1017" y="314"/>
                </a:cubicBezTo>
                <a:cubicBezTo>
                  <a:pt x="1008" y="286"/>
                  <a:pt x="1004" y="209"/>
                  <a:pt x="969" y="196"/>
                </a:cubicBezTo>
                <a:cubicBezTo>
                  <a:pt x="950" y="189"/>
                  <a:pt x="956" y="144"/>
                  <a:pt x="936" y="141"/>
                </a:cubicBezTo>
                <a:cubicBezTo>
                  <a:pt x="919" y="89"/>
                  <a:pt x="895" y="73"/>
                  <a:pt x="837" y="54"/>
                </a:cubicBezTo>
                <a:cubicBezTo>
                  <a:pt x="783" y="0"/>
                  <a:pt x="777" y="38"/>
                  <a:pt x="692" y="50"/>
                </a:cubicBezTo>
                <a:cubicBezTo>
                  <a:pt x="655" y="47"/>
                  <a:pt x="670" y="40"/>
                  <a:pt x="621" y="50"/>
                </a:cubicBezTo>
                <a:cubicBezTo>
                  <a:pt x="572" y="60"/>
                  <a:pt x="455" y="94"/>
                  <a:pt x="397" y="111"/>
                </a:cubicBezTo>
                <a:cubicBezTo>
                  <a:pt x="369" y="193"/>
                  <a:pt x="351" y="132"/>
                  <a:pt x="275" y="151"/>
                </a:cubicBezTo>
                <a:cubicBezTo>
                  <a:pt x="245" y="148"/>
                  <a:pt x="221" y="162"/>
                  <a:pt x="193" y="151"/>
                </a:cubicBezTo>
                <a:cubicBezTo>
                  <a:pt x="183" y="147"/>
                  <a:pt x="213" y="158"/>
                  <a:pt x="204" y="151"/>
                </a:cubicBezTo>
                <a:cubicBezTo>
                  <a:pt x="196" y="145"/>
                  <a:pt x="183" y="121"/>
                  <a:pt x="143" y="131"/>
                </a:cubicBezTo>
                <a:cubicBezTo>
                  <a:pt x="121" y="125"/>
                  <a:pt x="91" y="93"/>
                  <a:pt x="71" y="90"/>
                </a:cubicBezTo>
                <a:cubicBezTo>
                  <a:pt x="51" y="87"/>
                  <a:pt x="33" y="104"/>
                  <a:pt x="21" y="111"/>
                </a:cubicBezTo>
                <a:cubicBezTo>
                  <a:pt x="14" y="118"/>
                  <a:pt x="0" y="121"/>
                  <a:pt x="0" y="131"/>
                </a:cubicBezTo>
                <a:cubicBezTo>
                  <a:pt x="0" y="141"/>
                  <a:pt x="21" y="151"/>
                  <a:pt x="21" y="151"/>
                </a:cubicBezTo>
              </a:path>
            </a:pathLst>
          </a:custGeom>
          <a:solidFill>
            <a:srgbClr val="FF9900"/>
          </a:solidFill>
          <a:ln w="9525" cap="flat" cmpd="sng">
            <a:solidFill>
              <a:schemeClr val="tx1"/>
            </a:solidFill>
            <a:prstDash val="solid"/>
            <a:bevel/>
            <a:headEnd type="none" w="med" len="med"/>
            <a:tailEnd type="none" w="med" len="med"/>
          </a:ln>
        </p:spPr>
        <p:txBody>
          <a:bodyPr/>
          <a:lstStyle/>
          <a:p>
            <a:endParaRPr lang="zh-CN" altLang="en-US"/>
          </a:p>
        </p:txBody>
      </p:sp>
      <p:sp>
        <p:nvSpPr>
          <p:cNvPr id="57370" name="WordArt 26"/>
          <p:cNvSpPr/>
          <p:nvPr/>
        </p:nvSpPr>
        <p:spPr>
          <a:xfrm rot="1620000">
            <a:off x="2268538" y="4239261"/>
            <a:ext cx="4114800" cy="514350"/>
          </a:xfrm>
          <a:prstGeom prst="rect">
            <a:avLst/>
          </a:prstGeom>
        </p:spPr>
        <p:txBody>
          <a:bodyPr wrap="none" fromWordArt="1">
            <a:prstTxWarp prst="textCanDown">
              <a:avLst>
                <a:gd name="adj" fmla="val 33333"/>
              </a:avLst>
            </a:prstTxWarp>
            <a:normAutofit fontScale="70000"/>
          </a:bodyPr>
          <a:lstStyle/>
          <a:p>
            <a:pPr algn="ctr"/>
            <a:r>
              <a:rPr lang="zh-CN" altLang="en-US" sz="3600">
                <a:ln w="6350" cap="flat" cmpd="sng">
                  <a:solidFill>
                    <a:srgbClr val="000000"/>
                  </a:solidFill>
                  <a:prstDash val="solid"/>
                  <a:bevel/>
                  <a:headEnd type="none" w="med" len="med"/>
                  <a:tailEnd type="none" w="med" len="med"/>
                </a:ln>
                <a:noFill/>
                <a:latin typeface="Arial" pitchFamily="34" charset="0"/>
                <a:ea typeface="Arial" pitchFamily="34" charset="0"/>
              </a:rPr>
              <a:t>塞尔维亚-克罗地亚-斯洛文尼亚王国</a:t>
            </a:r>
            <a:endParaRPr lang="zh-CN" altLang="en-US" sz="3600">
              <a:ln w="6350" cap="flat" cmpd="sng">
                <a:solidFill>
                  <a:srgbClr val="000000"/>
                </a:solidFill>
                <a:prstDash val="solid"/>
                <a:bevel/>
                <a:headEnd type="none" w="med" len="med"/>
                <a:tailEnd type="none" w="med" len="med"/>
              </a:ln>
              <a:noFill/>
              <a:latin typeface="Arial" pitchFamily="34" charset="0"/>
              <a:ea typeface="Arial" pitchFamily="34" charset="0"/>
            </a:endParaRPr>
          </a:p>
        </p:txBody>
      </p:sp>
      <p:sp>
        <p:nvSpPr>
          <p:cNvPr id="57371" name="Freeform 27"/>
          <p:cNvSpPr/>
          <p:nvPr/>
        </p:nvSpPr>
        <p:spPr>
          <a:xfrm>
            <a:off x="5208588" y="2227898"/>
            <a:ext cx="2417762" cy="187960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523" h="1578">
                <a:moveTo>
                  <a:pt x="1218" y="0"/>
                </a:moveTo>
                <a:cubicBezTo>
                  <a:pt x="1208" y="39"/>
                  <a:pt x="1206" y="63"/>
                  <a:pt x="1177" y="91"/>
                </a:cubicBezTo>
                <a:cubicBezTo>
                  <a:pt x="1158" y="151"/>
                  <a:pt x="1182" y="97"/>
                  <a:pt x="1137" y="142"/>
                </a:cubicBezTo>
                <a:cubicBezTo>
                  <a:pt x="1128" y="151"/>
                  <a:pt x="1125" y="164"/>
                  <a:pt x="1116" y="173"/>
                </a:cubicBezTo>
                <a:cubicBezTo>
                  <a:pt x="1094" y="195"/>
                  <a:pt x="1064" y="213"/>
                  <a:pt x="1035" y="223"/>
                </a:cubicBezTo>
                <a:cubicBezTo>
                  <a:pt x="997" y="263"/>
                  <a:pt x="960" y="257"/>
                  <a:pt x="903" y="264"/>
                </a:cubicBezTo>
                <a:cubicBezTo>
                  <a:pt x="829" y="288"/>
                  <a:pt x="780" y="294"/>
                  <a:pt x="699" y="305"/>
                </a:cubicBezTo>
                <a:cubicBezTo>
                  <a:pt x="658" y="310"/>
                  <a:pt x="628" y="345"/>
                  <a:pt x="628" y="345"/>
                </a:cubicBezTo>
                <a:cubicBezTo>
                  <a:pt x="625" y="355"/>
                  <a:pt x="579" y="385"/>
                  <a:pt x="577" y="396"/>
                </a:cubicBezTo>
                <a:cubicBezTo>
                  <a:pt x="572" y="429"/>
                  <a:pt x="565" y="424"/>
                  <a:pt x="557" y="457"/>
                </a:cubicBezTo>
                <a:cubicBezTo>
                  <a:pt x="555" y="467"/>
                  <a:pt x="542" y="470"/>
                  <a:pt x="536" y="478"/>
                </a:cubicBezTo>
                <a:cubicBezTo>
                  <a:pt x="483" y="557"/>
                  <a:pt x="545" y="488"/>
                  <a:pt x="496" y="539"/>
                </a:cubicBezTo>
                <a:cubicBezTo>
                  <a:pt x="480" y="584"/>
                  <a:pt x="477" y="618"/>
                  <a:pt x="445" y="651"/>
                </a:cubicBezTo>
                <a:cubicBezTo>
                  <a:pt x="416" y="738"/>
                  <a:pt x="457" y="630"/>
                  <a:pt x="414" y="701"/>
                </a:cubicBezTo>
                <a:cubicBezTo>
                  <a:pt x="380" y="757"/>
                  <a:pt x="436" y="711"/>
                  <a:pt x="374" y="752"/>
                </a:cubicBezTo>
                <a:cubicBezTo>
                  <a:pt x="359" y="800"/>
                  <a:pt x="329" y="817"/>
                  <a:pt x="282" y="834"/>
                </a:cubicBezTo>
                <a:cubicBezTo>
                  <a:pt x="250" y="931"/>
                  <a:pt x="302" y="795"/>
                  <a:pt x="242" y="884"/>
                </a:cubicBezTo>
                <a:cubicBezTo>
                  <a:pt x="228" y="905"/>
                  <a:pt x="232" y="934"/>
                  <a:pt x="221" y="956"/>
                </a:cubicBezTo>
                <a:cubicBezTo>
                  <a:pt x="197" y="1004"/>
                  <a:pt x="134" y="1017"/>
                  <a:pt x="89" y="1037"/>
                </a:cubicBezTo>
                <a:cubicBezTo>
                  <a:pt x="74" y="1082"/>
                  <a:pt x="53" y="1073"/>
                  <a:pt x="38" y="1118"/>
                </a:cubicBezTo>
                <a:cubicBezTo>
                  <a:pt x="47" y="1200"/>
                  <a:pt x="0" y="1214"/>
                  <a:pt x="68" y="1237"/>
                </a:cubicBezTo>
                <a:cubicBezTo>
                  <a:pt x="80" y="1255"/>
                  <a:pt x="123" y="1294"/>
                  <a:pt x="134" y="1313"/>
                </a:cubicBezTo>
                <a:cubicBezTo>
                  <a:pt x="144" y="1335"/>
                  <a:pt x="158" y="1349"/>
                  <a:pt x="166" y="1357"/>
                </a:cubicBezTo>
                <a:cubicBezTo>
                  <a:pt x="174" y="1365"/>
                  <a:pt x="145" y="1321"/>
                  <a:pt x="155" y="1324"/>
                </a:cubicBezTo>
                <a:cubicBezTo>
                  <a:pt x="170" y="1370"/>
                  <a:pt x="150" y="1389"/>
                  <a:pt x="177" y="1423"/>
                </a:cubicBezTo>
                <a:cubicBezTo>
                  <a:pt x="191" y="1441"/>
                  <a:pt x="185" y="1448"/>
                  <a:pt x="199" y="1466"/>
                </a:cubicBezTo>
                <a:cubicBezTo>
                  <a:pt x="216" y="1487"/>
                  <a:pt x="272" y="1524"/>
                  <a:pt x="297" y="1532"/>
                </a:cubicBezTo>
                <a:cubicBezTo>
                  <a:pt x="345" y="1578"/>
                  <a:pt x="423" y="1540"/>
                  <a:pt x="496" y="1535"/>
                </a:cubicBezTo>
                <a:cubicBezTo>
                  <a:pt x="554" y="1531"/>
                  <a:pt x="611" y="1528"/>
                  <a:pt x="669" y="1525"/>
                </a:cubicBezTo>
                <a:cubicBezTo>
                  <a:pt x="735" y="1503"/>
                  <a:pt x="656" y="1527"/>
                  <a:pt x="760" y="1505"/>
                </a:cubicBezTo>
                <a:cubicBezTo>
                  <a:pt x="788" y="1499"/>
                  <a:pt x="842" y="1484"/>
                  <a:pt x="842" y="1484"/>
                </a:cubicBezTo>
                <a:cubicBezTo>
                  <a:pt x="915" y="1436"/>
                  <a:pt x="815" y="1496"/>
                  <a:pt x="943" y="1454"/>
                </a:cubicBezTo>
                <a:cubicBezTo>
                  <a:pt x="1036" y="1424"/>
                  <a:pt x="884" y="1441"/>
                  <a:pt x="994" y="1423"/>
                </a:cubicBezTo>
                <a:cubicBezTo>
                  <a:pt x="1048" y="1414"/>
                  <a:pt x="1157" y="1403"/>
                  <a:pt x="1157" y="1403"/>
                </a:cubicBezTo>
                <a:cubicBezTo>
                  <a:pt x="1183" y="1394"/>
                  <a:pt x="1213" y="1395"/>
                  <a:pt x="1238" y="1383"/>
                </a:cubicBezTo>
                <a:cubicBezTo>
                  <a:pt x="1251" y="1376"/>
                  <a:pt x="1257" y="1360"/>
                  <a:pt x="1269" y="1352"/>
                </a:cubicBezTo>
                <a:cubicBezTo>
                  <a:pt x="1294" y="1336"/>
                  <a:pt x="1328" y="1332"/>
                  <a:pt x="1350" y="1311"/>
                </a:cubicBezTo>
                <a:cubicBezTo>
                  <a:pt x="1388" y="1274"/>
                  <a:pt x="1430" y="1242"/>
                  <a:pt x="1472" y="1210"/>
                </a:cubicBezTo>
                <a:cubicBezTo>
                  <a:pt x="1483" y="1176"/>
                  <a:pt x="1493" y="1142"/>
                  <a:pt x="1503" y="1108"/>
                </a:cubicBezTo>
                <a:cubicBezTo>
                  <a:pt x="1509" y="1087"/>
                  <a:pt x="1523" y="1047"/>
                  <a:pt x="1523" y="1047"/>
                </a:cubicBezTo>
                <a:cubicBezTo>
                  <a:pt x="1514" y="973"/>
                  <a:pt x="1503" y="906"/>
                  <a:pt x="1462" y="844"/>
                </a:cubicBezTo>
                <a:cubicBezTo>
                  <a:pt x="1447" y="796"/>
                  <a:pt x="1426" y="806"/>
                  <a:pt x="1381" y="783"/>
                </a:cubicBezTo>
                <a:cubicBezTo>
                  <a:pt x="1372" y="732"/>
                  <a:pt x="1368" y="694"/>
                  <a:pt x="1340" y="651"/>
                </a:cubicBezTo>
                <a:cubicBezTo>
                  <a:pt x="1325" y="591"/>
                  <a:pt x="1305" y="585"/>
                  <a:pt x="1259" y="549"/>
                </a:cubicBezTo>
                <a:cubicBezTo>
                  <a:pt x="1244" y="537"/>
                  <a:pt x="1236" y="514"/>
                  <a:pt x="1218" y="508"/>
                </a:cubicBezTo>
                <a:cubicBezTo>
                  <a:pt x="1195" y="500"/>
                  <a:pt x="1171" y="501"/>
                  <a:pt x="1147" y="498"/>
                </a:cubicBezTo>
                <a:cubicBezTo>
                  <a:pt x="1150" y="451"/>
                  <a:pt x="1144" y="402"/>
                  <a:pt x="1157" y="356"/>
                </a:cubicBezTo>
                <a:cubicBezTo>
                  <a:pt x="1162" y="337"/>
                  <a:pt x="1198" y="315"/>
                  <a:pt x="1198" y="315"/>
                </a:cubicBezTo>
                <a:cubicBezTo>
                  <a:pt x="1216" y="260"/>
                  <a:pt x="1227" y="293"/>
                  <a:pt x="1259" y="254"/>
                </a:cubicBezTo>
                <a:cubicBezTo>
                  <a:pt x="1280" y="228"/>
                  <a:pt x="1279" y="223"/>
                  <a:pt x="1289" y="193"/>
                </a:cubicBezTo>
                <a:cubicBezTo>
                  <a:pt x="1289" y="193"/>
                  <a:pt x="1278" y="58"/>
                  <a:pt x="1259" y="51"/>
                </a:cubicBezTo>
                <a:cubicBezTo>
                  <a:pt x="1215" y="35"/>
                  <a:pt x="1231" y="51"/>
                  <a:pt x="1218" y="0"/>
                </a:cubicBezTo>
                <a:close/>
              </a:path>
            </a:pathLst>
          </a:custGeom>
          <a:solidFill>
            <a:srgbClr val="0000FF"/>
          </a:solidFill>
          <a:ln w="9525" cap="flat" cmpd="sng">
            <a:solidFill>
              <a:schemeClr val="tx1"/>
            </a:solidFill>
            <a:prstDash val="solid"/>
            <a:bevel/>
            <a:headEnd type="none" w="med" len="med"/>
            <a:tailEnd type="none" w="med" len="med"/>
          </a:ln>
        </p:spPr>
        <p:txBody>
          <a:bodyPr/>
          <a:lstStyle/>
          <a:p>
            <a:endParaRPr lang="zh-CN" altLang="en-US"/>
          </a:p>
        </p:txBody>
      </p:sp>
      <p:sp>
        <p:nvSpPr>
          <p:cNvPr id="57372" name="Text Box 28"/>
          <p:cNvSpPr/>
          <p:nvPr/>
        </p:nvSpPr>
        <p:spPr>
          <a:xfrm rot="-1200000">
            <a:off x="5292725" y="3308986"/>
            <a:ext cx="2447925" cy="521970"/>
          </a:xfrm>
          <a:prstGeom prst="rect">
            <a:avLst/>
          </a:prstGeom>
          <a:noFill/>
          <a:ln w="9525">
            <a:noFill/>
          </a:ln>
        </p:spPr>
        <p:txBody>
          <a:bodyPr anchor="t">
            <a:spAutoFit/>
          </a:bodyPr>
          <a:lstStyle/>
          <a:p>
            <a:pPr>
              <a:spcBef>
                <a:spcPct val="50000"/>
              </a:spcBef>
            </a:pPr>
            <a:r>
              <a:rPr lang="zh-CN" altLang="en-US" sz="2800">
                <a:latin typeface="Times New Roman" pitchFamily="18" charset="0"/>
                <a:ea typeface="微软雅黑" panose="020b0503020204020204" charset="-122"/>
              </a:rPr>
              <a:t>并入罗马尼亚</a:t>
            </a:r>
          </a:p>
        </p:txBody>
      </p:sp>
      <p:sp>
        <p:nvSpPr>
          <p:cNvPr id="57373" name="Freeform 29" descr="深色竖线"/>
          <p:cNvSpPr/>
          <p:nvPr/>
        </p:nvSpPr>
        <p:spPr>
          <a:xfrm>
            <a:off x="3352800" y="2456498"/>
            <a:ext cx="3027363" cy="137953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907" h="1158">
                <a:moveTo>
                  <a:pt x="1898" y="147"/>
                </a:moveTo>
                <a:cubicBezTo>
                  <a:pt x="1873" y="226"/>
                  <a:pt x="1907" y="129"/>
                  <a:pt x="1868" y="208"/>
                </a:cubicBezTo>
                <a:cubicBezTo>
                  <a:pt x="1863" y="218"/>
                  <a:pt x="1866" y="231"/>
                  <a:pt x="1858" y="239"/>
                </a:cubicBezTo>
                <a:cubicBezTo>
                  <a:pt x="1850" y="247"/>
                  <a:pt x="1837" y="246"/>
                  <a:pt x="1827" y="249"/>
                </a:cubicBezTo>
                <a:cubicBezTo>
                  <a:pt x="1815" y="267"/>
                  <a:pt x="1798" y="282"/>
                  <a:pt x="1787" y="300"/>
                </a:cubicBezTo>
                <a:cubicBezTo>
                  <a:pt x="1781" y="309"/>
                  <a:pt x="1784" y="323"/>
                  <a:pt x="1776" y="330"/>
                </a:cubicBezTo>
                <a:cubicBezTo>
                  <a:pt x="1768" y="337"/>
                  <a:pt x="1756" y="337"/>
                  <a:pt x="1746" y="340"/>
                </a:cubicBezTo>
                <a:cubicBezTo>
                  <a:pt x="1714" y="440"/>
                  <a:pt x="1766" y="300"/>
                  <a:pt x="1705" y="391"/>
                </a:cubicBezTo>
                <a:cubicBezTo>
                  <a:pt x="1681" y="427"/>
                  <a:pt x="1702" y="447"/>
                  <a:pt x="1664" y="483"/>
                </a:cubicBezTo>
                <a:cubicBezTo>
                  <a:pt x="1650" y="510"/>
                  <a:pt x="1647" y="542"/>
                  <a:pt x="1634" y="564"/>
                </a:cubicBezTo>
                <a:cubicBezTo>
                  <a:pt x="1621" y="586"/>
                  <a:pt x="1598" y="601"/>
                  <a:pt x="1583" y="615"/>
                </a:cubicBezTo>
                <a:cubicBezTo>
                  <a:pt x="1575" y="624"/>
                  <a:pt x="1552" y="639"/>
                  <a:pt x="1542" y="646"/>
                </a:cubicBezTo>
                <a:cubicBezTo>
                  <a:pt x="1538" y="656"/>
                  <a:pt x="1550" y="658"/>
                  <a:pt x="1542" y="666"/>
                </a:cubicBezTo>
                <a:cubicBezTo>
                  <a:pt x="1535" y="673"/>
                  <a:pt x="1498" y="728"/>
                  <a:pt x="1492" y="737"/>
                </a:cubicBezTo>
                <a:cubicBezTo>
                  <a:pt x="1434" y="820"/>
                  <a:pt x="1530" y="725"/>
                  <a:pt x="1461" y="747"/>
                </a:cubicBezTo>
                <a:cubicBezTo>
                  <a:pt x="1427" y="782"/>
                  <a:pt x="1443" y="808"/>
                  <a:pt x="1420" y="849"/>
                </a:cubicBezTo>
                <a:cubicBezTo>
                  <a:pt x="1414" y="859"/>
                  <a:pt x="1400" y="862"/>
                  <a:pt x="1390" y="869"/>
                </a:cubicBezTo>
                <a:cubicBezTo>
                  <a:pt x="1367" y="939"/>
                  <a:pt x="1311" y="939"/>
                  <a:pt x="1247" y="961"/>
                </a:cubicBezTo>
                <a:cubicBezTo>
                  <a:pt x="1224" y="1032"/>
                  <a:pt x="1247" y="1015"/>
                  <a:pt x="1197" y="1032"/>
                </a:cubicBezTo>
                <a:cubicBezTo>
                  <a:pt x="1187" y="1029"/>
                  <a:pt x="1175" y="1028"/>
                  <a:pt x="1166" y="1022"/>
                </a:cubicBezTo>
                <a:cubicBezTo>
                  <a:pt x="1158" y="1017"/>
                  <a:pt x="1140" y="1012"/>
                  <a:pt x="1130" y="1012"/>
                </a:cubicBezTo>
                <a:cubicBezTo>
                  <a:pt x="1045" y="1009"/>
                  <a:pt x="976" y="1008"/>
                  <a:pt x="891" y="1012"/>
                </a:cubicBezTo>
                <a:cubicBezTo>
                  <a:pt x="826" y="1054"/>
                  <a:pt x="800" y="1080"/>
                  <a:pt x="723" y="1094"/>
                </a:cubicBezTo>
                <a:cubicBezTo>
                  <a:pt x="645" y="1145"/>
                  <a:pt x="716" y="1110"/>
                  <a:pt x="631" y="1124"/>
                </a:cubicBezTo>
                <a:cubicBezTo>
                  <a:pt x="598" y="1139"/>
                  <a:pt x="609" y="1152"/>
                  <a:pt x="580" y="1155"/>
                </a:cubicBezTo>
                <a:cubicBezTo>
                  <a:pt x="551" y="1158"/>
                  <a:pt x="485" y="1149"/>
                  <a:pt x="454" y="1144"/>
                </a:cubicBezTo>
                <a:cubicBezTo>
                  <a:pt x="434" y="1137"/>
                  <a:pt x="411" y="1135"/>
                  <a:pt x="393" y="1123"/>
                </a:cubicBezTo>
                <a:cubicBezTo>
                  <a:pt x="383" y="1116"/>
                  <a:pt x="368" y="1116"/>
                  <a:pt x="357" y="1111"/>
                </a:cubicBezTo>
                <a:cubicBezTo>
                  <a:pt x="320" y="1097"/>
                  <a:pt x="205" y="1074"/>
                  <a:pt x="169" y="1042"/>
                </a:cubicBezTo>
                <a:cubicBezTo>
                  <a:pt x="145" y="970"/>
                  <a:pt x="171" y="1055"/>
                  <a:pt x="149" y="910"/>
                </a:cubicBezTo>
                <a:cubicBezTo>
                  <a:pt x="147" y="899"/>
                  <a:pt x="147" y="886"/>
                  <a:pt x="139" y="879"/>
                </a:cubicBezTo>
                <a:cubicBezTo>
                  <a:pt x="128" y="870"/>
                  <a:pt x="112" y="872"/>
                  <a:pt x="98" y="869"/>
                </a:cubicBezTo>
                <a:cubicBezTo>
                  <a:pt x="38" y="839"/>
                  <a:pt x="63" y="834"/>
                  <a:pt x="17" y="788"/>
                </a:cubicBezTo>
                <a:cubicBezTo>
                  <a:pt x="4" y="766"/>
                  <a:pt x="0" y="761"/>
                  <a:pt x="7" y="727"/>
                </a:cubicBezTo>
                <a:cubicBezTo>
                  <a:pt x="14" y="693"/>
                  <a:pt x="48" y="621"/>
                  <a:pt x="58" y="585"/>
                </a:cubicBezTo>
                <a:cubicBezTo>
                  <a:pt x="61" y="561"/>
                  <a:pt x="51" y="530"/>
                  <a:pt x="68" y="513"/>
                </a:cubicBezTo>
                <a:cubicBezTo>
                  <a:pt x="81" y="483"/>
                  <a:pt x="122" y="429"/>
                  <a:pt x="139" y="402"/>
                </a:cubicBezTo>
                <a:cubicBezTo>
                  <a:pt x="159" y="378"/>
                  <a:pt x="175" y="386"/>
                  <a:pt x="190" y="371"/>
                </a:cubicBezTo>
                <a:cubicBezTo>
                  <a:pt x="201" y="368"/>
                  <a:pt x="230" y="215"/>
                  <a:pt x="255" y="196"/>
                </a:cubicBezTo>
                <a:cubicBezTo>
                  <a:pt x="277" y="165"/>
                  <a:pt x="307" y="173"/>
                  <a:pt x="321" y="183"/>
                </a:cubicBezTo>
                <a:cubicBezTo>
                  <a:pt x="335" y="193"/>
                  <a:pt x="337" y="241"/>
                  <a:pt x="342" y="259"/>
                </a:cubicBezTo>
                <a:cubicBezTo>
                  <a:pt x="345" y="269"/>
                  <a:pt x="343" y="284"/>
                  <a:pt x="352" y="290"/>
                </a:cubicBezTo>
                <a:cubicBezTo>
                  <a:pt x="369" y="302"/>
                  <a:pt x="413" y="310"/>
                  <a:pt x="413" y="310"/>
                </a:cubicBezTo>
                <a:cubicBezTo>
                  <a:pt x="431" y="318"/>
                  <a:pt x="397" y="300"/>
                  <a:pt x="441" y="303"/>
                </a:cubicBezTo>
                <a:cubicBezTo>
                  <a:pt x="478" y="300"/>
                  <a:pt x="562" y="310"/>
                  <a:pt x="637" y="292"/>
                </a:cubicBezTo>
                <a:cubicBezTo>
                  <a:pt x="682" y="225"/>
                  <a:pt x="814" y="225"/>
                  <a:pt x="891" y="198"/>
                </a:cubicBezTo>
                <a:cubicBezTo>
                  <a:pt x="898" y="188"/>
                  <a:pt x="913" y="195"/>
                  <a:pt x="922" y="188"/>
                </a:cubicBezTo>
                <a:cubicBezTo>
                  <a:pt x="931" y="181"/>
                  <a:pt x="945" y="186"/>
                  <a:pt x="953" y="178"/>
                </a:cubicBezTo>
                <a:cubicBezTo>
                  <a:pt x="961" y="170"/>
                  <a:pt x="956" y="156"/>
                  <a:pt x="963" y="147"/>
                </a:cubicBezTo>
                <a:cubicBezTo>
                  <a:pt x="970" y="138"/>
                  <a:pt x="965" y="92"/>
                  <a:pt x="975" y="85"/>
                </a:cubicBezTo>
                <a:cubicBezTo>
                  <a:pt x="994" y="27"/>
                  <a:pt x="1008" y="52"/>
                  <a:pt x="1063" y="63"/>
                </a:cubicBezTo>
                <a:cubicBezTo>
                  <a:pt x="1090" y="60"/>
                  <a:pt x="1140" y="93"/>
                  <a:pt x="1166" y="86"/>
                </a:cubicBezTo>
                <a:cubicBezTo>
                  <a:pt x="1195" y="78"/>
                  <a:pt x="1210" y="44"/>
                  <a:pt x="1237" y="35"/>
                </a:cubicBezTo>
                <a:cubicBezTo>
                  <a:pt x="1263" y="26"/>
                  <a:pt x="1292" y="28"/>
                  <a:pt x="1319" y="25"/>
                </a:cubicBezTo>
                <a:cubicBezTo>
                  <a:pt x="1393" y="0"/>
                  <a:pt x="1478" y="34"/>
                  <a:pt x="1553" y="46"/>
                </a:cubicBezTo>
                <a:cubicBezTo>
                  <a:pt x="1608" y="82"/>
                  <a:pt x="1672" y="104"/>
                  <a:pt x="1736" y="117"/>
                </a:cubicBezTo>
                <a:cubicBezTo>
                  <a:pt x="1739" y="127"/>
                  <a:pt x="1739" y="140"/>
                  <a:pt x="1746" y="147"/>
                </a:cubicBezTo>
                <a:cubicBezTo>
                  <a:pt x="1753" y="154"/>
                  <a:pt x="1766" y="155"/>
                  <a:pt x="1776" y="157"/>
                </a:cubicBezTo>
                <a:cubicBezTo>
                  <a:pt x="1874" y="174"/>
                  <a:pt x="1845" y="184"/>
                  <a:pt x="1898" y="147"/>
                </a:cubicBezTo>
                <a:close/>
              </a:path>
            </a:pathLst>
          </a:custGeom>
          <a:pattFill prst="horz">
            <a:fgClr>
              <a:schemeClr val="accent1"/>
            </a:fgClr>
            <a:bgClr>
              <a:srgbClr val="FFFFFF"/>
            </a:bgClr>
          </a:pattFill>
          <a:ln w="9525" cap="flat" cmpd="sng">
            <a:solidFill>
              <a:schemeClr val="tx1"/>
            </a:solidFill>
            <a:prstDash val="solid"/>
            <a:bevel/>
            <a:headEnd type="none" w="med" len="med"/>
            <a:tailEnd type="none" w="med" len="med"/>
          </a:ln>
        </p:spPr>
        <p:txBody>
          <a:bodyPr/>
          <a:lstStyle/>
          <a:p>
            <a:endParaRPr lang="zh-CN" altLang="en-US"/>
          </a:p>
        </p:txBody>
      </p:sp>
      <p:sp>
        <p:nvSpPr>
          <p:cNvPr id="57374" name="WordArt 30"/>
          <p:cNvSpPr>
            <a:spLocks noTextEdit="1"/>
          </p:cNvSpPr>
          <p:nvPr/>
        </p:nvSpPr>
        <p:spPr bwMode="auto">
          <a:xfrm>
            <a:off x="4038593" y="2857158"/>
            <a:ext cx="1371600" cy="686012"/>
          </a:xfrm>
          <a:prstGeom prst="rect">
            <a:avLst/>
          </a:prstGeom>
        </p:spPr>
        <p:txBody>
          <a:bodyPr wrap="none" fromWordArt="1">
            <a:prstTxWarp prst="textPlain">
              <a:avLst>
                <a:gd name="adj" fmla="val 50000"/>
              </a:avLst>
            </a:prstTxWarp>
          </a:bodyPr>
          <a:lstStyle/>
          <a:p>
            <a:pPr algn="ctr" fontAlgn="base"/>
            <a:r>
              <a:rPr lang="zh-CN" altLang="en-US" sz="3600" strike="noStrike" kern="10" noProof="1">
                <a:ln w="9525">
                  <a:solidFill>
                    <a:srgbClr val="CC0000"/>
                  </a:solidFill>
                  <a:round/>
                </a:ln>
                <a:solidFill>
                  <a:srgbClr val="CC0000"/>
                </a:solidFill>
                <a:latin typeface="宋体" panose="02010600030101010101" pitchFamily="2" charset="-122"/>
                <a:ea typeface="宋体" panose="02010600030101010101" pitchFamily="2" charset="-122"/>
                <a:cs typeface="微软雅黑" panose="020b0503020204020204" charset="-122"/>
              </a:rPr>
              <a:t>匈牙利</a:t>
            </a:r>
            <a:endParaRPr lang="zh-CN" altLang="en-US" sz="3600" strike="noStrike" kern="10" noProof="1">
              <a:ln w="9525">
                <a:solidFill>
                  <a:srgbClr val="CC0000"/>
                </a:solidFill>
                <a:round/>
              </a:ln>
              <a:solidFill>
                <a:srgbClr val="CC0000"/>
              </a:solidFill>
              <a:latin typeface="宋体" panose="02010600030101010101" pitchFamily="2" charset="-122"/>
              <a:ea typeface="宋体" panose="02010600030101010101" pitchFamily="2" charset="-122"/>
            </a:endParaRPr>
          </a:p>
          <a:p>
            <a:pPr algn="ctr" fontAlgn="base"/>
            <a:r>
              <a:rPr lang="zh-CN" altLang="en-US" sz="3600" strike="noStrike" kern="10" noProof="1">
                <a:ln w="9525">
                  <a:solidFill>
                    <a:srgbClr val="CC0000"/>
                  </a:solidFill>
                  <a:round/>
                </a:ln>
                <a:solidFill>
                  <a:srgbClr val="CC0000"/>
                </a:solidFill>
                <a:latin typeface="宋体" panose="02010600030101010101" pitchFamily="2" charset="-122"/>
                <a:ea typeface="宋体" panose="02010600030101010101" pitchFamily="2" charset="-122"/>
                <a:cs typeface="微软雅黑" panose="020b0503020204020204" charset="-122"/>
              </a:rPr>
              <a:t>共和国</a:t>
            </a:r>
            <a:endParaRPr lang="zh-CN" altLang="en-US" sz="3600" strike="noStrike" kern="10" noProof="1">
              <a:ln w="9525">
                <a:solidFill>
                  <a:srgbClr val="CC0000"/>
                </a:solidFill>
                <a:round/>
              </a:ln>
              <a:solidFill>
                <a:srgbClr val="CC0000"/>
              </a:solidFill>
              <a:latin typeface="宋体" panose="02010600030101010101" pitchFamily="2" charset="-122"/>
              <a:ea typeface="宋体" panose="02010600030101010101" pitchFamily="2" charset="-122"/>
            </a:endParaRPr>
          </a:p>
        </p:txBody>
      </p:sp>
      <p:sp>
        <p:nvSpPr>
          <p:cNvPr id="57375" name="Freeform 31"/>
          <p:cNvSpPr/>
          <p:nvPr/>
        </p:nvSpPr>
        <p:spPr>
          <a:xfrm>
            <a:off x="1524000" y="1142048"/>
            <a:ext cx="5386388" cy="1704975"/>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3393" h="1432">
                <a:moveTo>
                  <a:pt x="678" y="0"/>
                </a:moveTo>
                <a:cubicBezTo>
                  <a:pt x="685" y="10"/>
                  <a:pt x="688" y="23"/>
                  <a:pt x="698" y="31"/>
                </a:cubicBezTo>
                <a:cubicBezTo>
                  <a:pt x="706" y="38"/>
                  <a:pt x="719" y="36"/>
                  <a:pt x="728" y="41"/>
                </a:cubicBezTo>
                <a:cubicBezTo>
                  <a:pt x="758" y="59"/>
                  <a:pt x="775" y="80"/>
                  <a:pt x="810" y="92"/>
                </a:cubicBezTo>
                <a:cubicBezTo>
                  <a:pt x="847" y="88"/>
                  <a:pt x="885" y="78"/>
                  <a:pt x="922" y="81"/>
                </a:cubicBezTo>
                <a:cubicBezTo>
                  <a:pt x="932" y="82"/>
                  <a:pt x="933" y="98"/>
                  <a:pt x="942" y="102"/>
                </a:cubicBezTo>
                <a:cubicBezTo>
                  <a:pt x="961" y="112"/>
                  <a:pt x="1003" y="122"/>
                  <a:pt x="1003" y="122"/>
                </a:cubicBezTo>
                <a:cubicBezTo>
                  <a:pt x="1022" y="181"/>
                  <a:pt x="997" y="135"/>
                  <a:pt x="1074" y="163"/>
                </a:cubicBezTo>
                <a:cubicBezTo>
                  <a:pt x="1088" y="168"/>
                  <a:pt x="1123" y="222"/>
                  <a:pt x="1125" y="224"/>
                </a:cubicBezTo>
                <a:cubicBezTo>
                  <a:pt x="1135" y="286"/>
                  <a:pt x="1133" y="325"/>
                  <a:pt x="1196" y="346"/>
                </a:cubicBezTo>
                <a:cubicBezTo>
                  <a:pt x="1200" y="357"/>
                  <a:pt x="1207" y="401"/>
                  <a:pt x="1237" y="386"/>
                </a:cubicBezTo>
                <a:cubicBezTo>
                  <a:pt x="1246" y="381"/>
                  <a:pt x="1238" y="361"/>
                  <a:pt x="1247" y="356"/>
                </a:cubicBezTo>
                <a:cubicBezTo>
                  <a:pt x="1268" y="345"/>
                  <a:pt x="1318" y="346"/>
                  <a:pt x="1318" y="346"/>
                </a:cubicBezTo>
                <a:cubicBezTo>
                  <a:pt x="1328" y="325"/>
                  <a:pt x="1333" y="302"/>
                  <a:pt x="1347" y="284"/>
                </a:cubicBezTo>
                <a:cubicBezTo>
                  <a:pt x="1378" y="243"/>
                  <a:pt x="1433" y="273"/>
                  <a:pt x="1471" y="285"/>
                </a:cubicBezTo>
                <a:cubicBezTo>
                  <a:pt x="1498" y="366"/>
                  <a:pt x="1457" y="270"/>
                  <a:pt x="1512" y="325"/>
                </a:cubicBezTo>
                <a:cubicBezTo>
                  <a:pt x="1548" y="361"/>
                  <a:pt x="1491" y="354"/>
                  <a:pt x="1542" y="386"/>
                </a:cubicBezTo>
                <a:cubicBezTo>
                  <a:pt x="1550" y="391"/>
                  <a:pt x="1649" y="432"/>
                  <a:pt x="1664" y="437"/>
                </a:cubicBezTo>
                <a:cubicBezTo>
                  <a:pt x="1692" y="478"/>
                  <a:pt x="1709" y="476"/>
                  <a:pt x="1756" y="488"/>
                </a:cubicBezTo>
                <a:cubicBezTo>
                  <a:pt x="1759" y="502"/>
                  <a:pt x="1758" y="517"/>
                  <a:pt x="1766" y="529"/>
                </a:cubicBezTo>
                <a:cubicBezTo>
                  <a:pt x="1773" y="539"/>
                  <a:pt x="1787" y="542"/>
                  <a:pt x="1796" y="549"/>
                </a:cubicBezTo>
                <a:cubicBezTo>
                  <a:pt x="1844" y="587"/>
                  <a:pt x="1817" y="586"/>
                  <a:pt x="1888" y="600"/>
                </a:cubicBezTo>
                <a:cubicBezTo>
                  <a:pt x="1895" y="610"/>
                  <a:pt x="1896" y="627"/>
                  <a:pt x="1908" y="631"/>
                </a:cubicBezTo>
                <a:cubicBezTo>
                  <a:pt x="1926" y="639"/>
                  <a:pt x="1963" y="626"/>
                  <a:pt x="1990" y="631"/>
                </a:cubicBezTo>
                <a:cubicBezTo>
                  <a:pt x="2017" y="636"/>
                  <a:pt x="2042" y="646"/>
                  <a:pt x="2071" y="661"/>
                </a:cubicBezTo>
                <a:cubicBezTo>
                  <a:pt x="2097" y="701"/>
                  <a:pt x="2115" y="713"/>
                  <a:pt x="2163" y="722"/>
                </a:cubicBezTo>
                <a:cubicBezTo>
                  <a:pt x="2204" y="729"/>
                  <a:pt x="2285" y="742"/>
                  <a:pt x="2285" y="742"/>
                </a:cubicBezTo>
                <a:cubicBezTo>
                  <a:pt x="2305" y="735"/>
                  <a:pt x="2325" y="727"/>
                  <a:pt x="2346" y="722"/>
                </a:cubicBezTo>
                <a:cubicBezTo>
                  <a:pt x="2359" y="719"/>
                  <a:pt x="2373" y="716"/>
                  <a:pt x="2386" y="712"/>
                </a:cubicBezTo>
                <a:cubicBezTo>
                  <a:pt x="2407" y="706"/>
                  <a:pt x="2447" y="692"/>
                  <a:pt x="2447" y="692"/>
                </a:cubicBezTo>
                <a:cubicBezTo>
                  <a:pt x="2472" y="690"/>
                  <a:pt x="2486" y="663"/>
                  <a:pt x="2539" y="671"/>
                </a:cubicBezTo>
                <a:cubicBezTo>
                  <a:pt x="2590" y="674"/>
                  <a:pt x="2689" y="688"/>
                  <a:pt x="2752" y="712"/>
                </a:cubicBezTo>
                <a:cubicBezTo>
                  <a:pt x="2792" y="754"/>
                  <a:pt x="2862" y="795"/>
                  <a:pt x="2915" y="814"/>
                </a:cubicBezTo>
                <a:cubicBezTo>
                  <a:pt x="2957" y="854"/>
                  <a:pt x="3031" y="860"/>
                  <a:pt x="3088" y="875"/>
                </a:cubicBezTo>
                <a:cubicBezTo>
                  <a:pt x="3098" y="882"/>
                  <a:pt x="3108" y="890"/>
                  <a:pt x="3119" y="895"/>
                </a:cubicBezTo>
                <a:cubicBezTo>
                  <a:pt x="3139" y="904"/>
                  <a:pt x="3180" y="915"/>
                  <a:pt x="3180" y="915"/>
                </a:cubicBezTo>
                <a:cubicBezTo>
                  <a:pt x="3220" y="957"/>
                  <a:pt x="3271" y="971"/>
                  <a:pt x="3322" y="997"/>
                </a:cubicBezTo>
                <a:cubicBezTo>
                  <a:pt x="3325" y="1007"/>
                  <a:pt x="3324" y="1020"/>
                  <a:pt x="3332" y="1027"/>
                </a:cubicBezTo>
                <a:cubicBezTo>
                  <a:pt x="3340" y="1035"/>
                  <a:pt x="3357" y="1028"/>
                  <a:pt x="3363" y="1037"/>
                </a:cubicBezTo>
                <a:cubicBezTo>
                  <a:pt x="3375" y="1054"/>
                  <a:pt x="3376" y="1078"/>
                  <a:pt x="3383" y="1098"/>
                </a:cubicBezTo>
                <a:cubicBezTo>
                  <a:pt x="3386" y="1108"/>
                  <a:pt x="3393" y="1129"/>
                  <a:pt x="3393" y="1129"/>
                </a:cubicBezTo>
                <a:cubicBezTo>
                  <a:pt x="3390" y="1139"/>
                  <a:pt x="3392" y="1153"/>
                  <a:pt x="3383" y="1159"/>
                </a:cubicBezTo>
                <a:cubicBezTo>
                  <a:pt x="3366" y="1172"/>
                  <a:pt x="3342" y="1173"/>
                  <a:pt x="3322" y="1180"/>
                </a:cubicBezTo>
                <a:cubicBezTo>
                  <a:pt x="3310" y="1184"/>
                  <a:pt x="3303" y="1197"/>
                  <a:pt x="3291" y="1200"/>
                </a:cubicBezTo>
                <a:cubicBezTo>
                  <a:pt x="3258" y="1207"/>
                  <a:pt x="3224" y="1207"/>
                  <a:pt x="3190" y="1210"/>
                </a:cubicBezTo>
                <a:cubicBezTo>
                  <a:pt x="3136" y="1223"/>
                  <a:pt x="3081" y="1227"/>
                  <a:pt x="3027" y="1241"/>
                </a:cubicBezTo>
                <a:cubicBezTo>
                  <a:pt x="2982" y="1245"/>
                  <a:pt x="2971" y="1260"/>
                  <a:pt x="2935" y="1255"/>
                </a:cubicBezTo>
                <a:cubicBezTo>
                  <a:pt x="2899" y="1250"/>
                  <a:pt x="2855" y="1232"/>
                  <a:pt x="2813" y="1210"/>
                </a:cubicBezTo>
                <a:cubicBezTo>
                  <a:pt x="2772" y="1192"/>
                  <a:pt x="2724" y="1144"/>
                  <a:pt x="2684" y="1124"/>
                </a:cubicBezTo>
                <a:cubicBezTo>
                  <a:pt x="2657" y="1111"/>
                  <a:pt x="2632" y="1111"/>
                  <a:pt x="2610" y="1108"/>
                </a:cubicBezTo>
                <a:cubicBezTo>
                  <a:pt x="2565" y="1102"/>
                  <a:pt x="2485" y="1115"/>
                  <a:pt x="2444" y="1113"/>
                </a:cubicBezTo>
                <a:cubicBezTo>
                  <a:pt x="2402" y="1116"/>
                  <a:pt x="2371" y="1120"/>
                  <a:pt x="2356" y="1124"/>
                </a:cubicBezTo>
                <a:cubicBezTo>
                  <a:pt x="2353" y="1138"/>
                  <a:pt x="2367" y="1130"/>
                  <a:pt x="2356" y="1139"/>
                </a:cubicBezTo>
                <a:cubicBezTo>
                  <a:pt x="2345" y="1151"/>
                  <a:pt x="2318" y="1170"/>
                  <a:pt x="2302" y="1178"/>
                </a:cubicBezTo>
                <a:cubicBezTo>
                  <a:pt x="2286" y="1186"/>
                  <a:pt x="2274" y="1187"/>
                  <a:pt x="2258" y="1189"/>
                </a:cubicBezTo>
                <a:cubicBezTo>
                  <a:pt x="2242" y="1191"/>
                  <a:pt x="2220" y="1192"/>
                  <a:pt x="2204" y="1189"/>
                </a:cubicBezTo>
                <a:cubicBezTo>
                  <a:pt x="2188" y="1186"/>
                  <a:pt x="2177" y="1164"/>
                  <a:pt x="2163" y="1169"/>
                </a:cubicBezTo>
                <a:cubicBezTo>
                  <a:pt x="2144" y="1221"/>
                  <a:pt x="2165" y="1183"/>
                  <a:pt x="2122" y="1220"/>
                </a:cubicBezTo>
                <a:cubicBezTo>
                  <a:pt x="2106" y="1236"/>
                  <a:pt x="2103" y="1277"/>
                  <a:pt x="2084" y="1287"/>
                </a:cubicBezTo>
                <a:cubicBezTo>
                  <a:pt x="2060" y="1300"/>
                  <a:pt x="2008" y="1291"/>
                  <a:pt x="1975" y="1298"/>
                </a:cubicBezTo>
                <a:cubicBezTo>
                  <a:pt x="1956" y="1357"/>
                  <a:pt x="1951" y="1324"/>
                  <a:pt x="1888" y="1332"/>
                </a:cubicBezTo>
                <a:cubicBezTo>
                  <a:pt x="1864" y="1405"/>
                  <a:pt x="1782" y="1404"/>
                  <a:pt x="1715" y="1413"/>
                </a:cubicBezTo>
                <a:cubicBezTo>
                  <a:pt x="1662" y="1432"/>
                  <a:pt x="1708" y="1422"/>
                  <a:pt x="1644" y="1413"/>
                </a:cubicBezTo>
                <a:cubicBezTo>
                  <a:pt x="1587" y="1405"/>
                  <a:pt x="1471" y="1393"/>
                  <a:pt x="1471" y="1393"/>
                </a:cubicBezTo>
                <a:cubicBezTo>
                  <a:pt x="1468" y="1383"/>
                  <a:pt x="1460" y="1373"/>
                  <a:pt x="1461" y="1363"/>
                </a:cubicBezTo>
                <a:cubicBezTo>
                  <a:pt x="1463" y="1342"/>
                  <a:pt x="1481" y="1302"/>
                  <a:pt x="1481" y="1302"/>
                </a:cubicBezTo>
                <a:cubicBezTo>
                  <a:pt x="1462" y="1243"/>
                  <a:pt x="1453" y="1242"/>
                  <a:pt x="1390" y="1220"/>
                </a:cubicBezTo>
                <a:cubicBezTo>
                  <a:pt x="1368" y="1160"/>
                  <a:pt x="1334" y="1183"/>
                  <a:pt x="1298" y="1129"/>
                </a:cubicBezTo>
                <a:cubicBezTo>
                  <a:pt x="1306" y="1098"/>
                  <a:pt x="1332" y="1048"/>
                  <a:pt x="1308" y="1017"/>
                </a:cubicBezTo>
                <a:cubicBezTo>
                  <a:pt x="1301" y="1009"/>
                  <a:pt x="1288" y="1010"/>
                  <a:pt x="1278" y="1007"/>
                </a:cubicBezTo>
                <a:cubicBezTo>
                  <a:pt x="1155" y="969"/>
                  <a:pt x="1208" y="980"/>
                  <a:pt x="1095" y="966"/>
                </a:cubicBezTo>
                <a:cubicBezTo>
                  <a:pt x="1078" y="920"/>
                  <a:pt x="1058" y="927"/>
                  <a:pt x="1013" y="905"/>
                </a:cubicBezTo>
                <a:cubicBezTo>
                  <a:pt x="952" y="908"/>
                  <a:pt x="890" y="906"/>
                  <a:pt x="830" y="915"/>
                </a:cubicBezTo>
                <a:cubicBezTo>
                  <a:pt x="820" y="916"/>
                  <a:pt x="818" y="931"/>
                  <a:pt x="810" y="936"/>
                </a:cubicBezTo>
                <a:cubicBezTo>
                  <a:pt x="787" y="950"/>
                  <a:pt x="706" y="955"/>
                  <a:pt x="698" y="956"/>
                </a:cubicBezTo>
                <a:cubicBezTo>
                  <a:pt x="662" y="965"/>
                  <a:pt x="616" y="997"/>
                  <a:pt x="586" y="1007"/>
                </a:cubicBezTo>
                <a:cubicBezTo>
                  <a:pt x="556" y="1017"/>
                  <a:pt x="539" y="1019"/>
                  <a:pt x="515" y="1017"/>
                </a:cubicBezTo>
                <a:cubicBezTo>
                  <a:pt x="515" y="1017"/>
                  <a:pt x="449" y="1002"/>
                  <a:pt x="444" y="997"/>
                </a:cubicBezTo>
                <a:cubicBezTo>
                  <a:pt x="431" y="983"/>
                  <a:pt x="429" y="942"/>
                  <a:pt x="403" y="915"/>
                </a:cubicBezTo>
                <a:cubicBezTo>
                  <a:pt x="374" y="874"/>
                  <a:pt x="313" y="802"/>
                  <a:pt x="271" y="753"/>
                </a:cubicBezTo>
                <a:cubicBezTo>
                  <a:pt x="193" y="725"/>
                  <a:pt x="192" y="686"/>
                  <a:pt x="149" y="620"/>
                </a:cubicBezTo>
                <a:cubicBezTo>
                  <a:pt x="137" y="602"/>
                  <a:pt x="128" y="559"/>
                  <a:pt x="128" y="559"/>
                </a:cubicBezTo>
                <a:cubicBezTo>
                  <a:pt x="125" y="532"/>
                  <a:pt x="128" y="503"/>
                  <a:pt x="118" y="478"/>
                </a:cubicBezTo>
                <a:cubicBezTo>
                  <a:pt x="111" y="460"/>
                  <a:pt x="89" y="452"/>
                  <a:pt x="78" y="437"/>
                </a:cubicBezTo>
                <a:cubicBezTo>
                  <a:pt x="0" y="333"/>
                  <a:pt x="101" y="444"/>
                  <a:pt x="37" y="376"/>
                </a:cubicBezTo>
                <a:cubicBezTo>
                  <a:pt x="40" y="356"/>
                  <a:pt x="33" y="330"/>
                  <a:pt x="47" y="315"/>
                </a:cubicBezTo>
                <a:cubicBezTo>
                  <a:pt x="61" y="299"/>
                  <a:pt x="88" y="302"/>
                  <a:pt x="108" y="295"/>
                </a:cubicBezTo>
                <a:cubicBezTo>
                  <a:pt x="161" y="278"/>
                  <a:pt x="191" y="272"/>
                  <a:pt x="250" y="264"/>
                </a:cubicBezTo>
                <a:cubicBezTo>
                  <a:pt x="257" y="257"/>
                  <a:pt x="262" y="248"/>
                  <a:pt x="271" y="244"/>
                </a:cubicBezTo>
                <a:cubicBezTo>
                  <a:pt x="290" y="235"/>
                  <a:pt x="332" y="224"/>
                  <a:pt x="332" y="224"/>
                </a:cubicBezTo>
                <a:cubicBezTo>
                  <a:pt x="381" y="205"/>
                  <a:pt x="525" y="152"/>
                  <a:pt x="566" y="132"/>
                </a:cubicBezTo>
                <a:cubicBezTo>
                  <a:pt x="571" y="123"/>
                  <a:pt x="569" y="109"/>
                  <a:pt x="576" y="102"/>
                </a:cubicBezTo>
                <a:cubicBezTo>
                  <a:pt x="583" y="95"/>
                  <a:pt x="596" y="95"/>
                  <a:pt x="606" y="92"/>
                </a:cubicBezTo>
                <a:cubicBezTo>
                  <a:pt x="657" y="41"/>
                  <a:pt x="593" y="99"/>
                  <a:pt x="657" y="61"/>
                </a:cubicBezTo>
                <a:cubicBezTo>
                  <a:pt x="727" y="20"/>
                  <a:pt x="624" y="59"/>
                  <a:pt x="708" y="31"/>
                </a:cubicBezTo>
                <a:cubicBezTo>
                  <a:pt x="718" y="34"/>
                  <a:pt x="729" y="36"/>
                  <a:pt x="739" y="41"/>
                </a:cubicBezTo>
                <a:cubicBezTo>
                  <a:pt x="750" y="46"/>
                  <a:pt x="769" y="61"/>
                  <a:pt x="769" y="61"/>
                </a:cubicBezTo>
              </a:path>
            </a:pathLst>
          </a:custGeom>
          <a:solidFill>
            <a:srgbClr val="FF33CC"/>
          </a:solidFill>
          <a:ln w="9525" cap="flat" cmpd="sng">
            <a:solidFill>
              <a:schemeClr val="tx1"/>
            </a:solidFill>
            <a:prstDash val="solid"/>
            <a:bevel/>
            <a:headEnd type="none" w="med" len="med"/>
            <a:tailEnd type="none" w="med" len="med"/>
          </a:ln>
        </p:spPr>
        <p:txBody>
          <a:bodyPr/>
          <a:lstStyle/>
          <a:p>
            <a:endParaRPr lang="zh-CN" altLang="en-US"/>
          </a:p>
        </p:txBody>
      </p:sp>
      <p:sp>
        <p:nvSpPr>
          <p:cNvPr id="57376" name="Text Box 32"/>
          <p:cNvSpPr/>
          <p:nvPr/>
        </p:nvSpPr>
        <p:spPr>
          <a:xfrm rot="480000">
            <a:off x="2438400" y="1745298"/>
            <a:ext cx="3200400" cy="645160"/>
          </a:xfrm>
          <a:prstGeom prst="rect">
            <a:avLst/>
          </a:prstGeom>
          <a:noFill/>
          <a:ln w="9525">
            <a:noFill/>
          </a:ln>
        </p:spPr>
        <p:txBody>
          <a:bodyPr anchor="t">
            <a:spAutoFit/>
          </a:bodyPr>
          <a:lstStyle/>
          <a:p>
            <a:pPr>
              <a:spcBef>
                <a:spcPct val="50000"/>
              </a:spcBef>
            </a:pPr>
            <a:r>
              <a:rPr lang="zh-CN" altLang="en-US" sz="3600">
                <a:solidFill>
                  <a:schemeClr val="bg1"/>
                </a:solidFill>
                <a:latin typeface="Times New Roman" pitchFamily="18" charset="0"/>
                <a:ea typeface="微软雅黑" panose="020b0503020204020204" charset="-122"/>
              </a:rPr>
              <a:t>捷克斯洛伐克</a:t>
            </a:r>
            <a:endParaRPr lang="zh-CN" altLang="en-US" sz="2400">
              <a:solidFill>
                <a:schemeClr val="bg1"/>
              </a:solidFill>
              <a:latin typeface="Times New Roman" pitchFamily="18" charset="0"/>
              <a:ea typeface="微软雅黑" panose="020b0503020204020204" charset="-122"/>
            </a:endParaRPr>
          </a:p>
        </p:txBody>
      </p:sp>
      <p:sp>
        <p:nvSpPr>
          <p:cNvPr id="57377" name="Freeform 33"/>
          <p:cNvSpPr/>
          <p:nvPr/>
        </p:nvSpPr>
        <p:spPr>
          <a:xfrm>
            <a:off x="685800" y="3142298"/>
            <a:ext cx="625475" cy="49053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394" h="411">
                <a:moveTo>
                  <a:pt x="0" y="10"/>
                </a:moveTo>
                <a:cubicBezTo>
                  <a:pt x="24" y="86"/>
                  <a:pt x="30" y="169"/>
                  <a:pt x="61" y="244"/>
                </a:cubicBezTo>
                <a:cubicBezTo>
                  <a:pt x="72" y="270"/>
                  <a:pt x="87" y="284"/>
                  <a:pt x="112" y="295"/>
                </a:cubicBezTo>
                <a:cubicBezTo>
                  <a:pt x="132" y="304"/>
                  <a:pt x="173" y="315"/>
                  <a:pt x="173" y="315"/>
                </a:cubicBezTo>
                <a:cubicBezTo>
                  <a:pt x="199" y="397"/>
                  <a:pt x="160" y="303"/>
                  <a:pt x="213" y="356"/>
                </a:cubicBezTo>
                <a:cubicBezTo>
                  <a:pt x="268" y="411"/>
                  <a:pt x="170" y="367"/>
                  <a:pt x="254" y="397"/>
                </a:cubicBezTo>
                <a:cubicBezTo>
                  <a:pt x="287" y="385"/>
                  <a:pt x="306" y="366"/>
                  <a:pt x="335" y="346"/>
                </a:cubicBezTo>
                <a:cubicBezTo>
                  <a:pt x="338" y="336"/>
                  <a:pt x="339" y="324"/>
                  <a:pt x="345" y="315"/>
                </a:cubicBezTo>
                <a:cubicBezTo>
                  <a:pt x="350" y="307"/>
                  <a:pt x="362" y="304"/>
                  <a:pt x="366" y="295"/>
                </a:cubicBezTo>
                <a:cubicBezTo>
                  <a:pt x="376" y="276"/>
                  <a:pt x="386" y="234"/>
                  <a:pt x="386" y="234"/>
                </a:cubicBezTo>
                <a:cubicBezTo>
                  <a:pt x="380" y="159"/>
                  <a:pt x="394" y="80"/>
                  <a:pt x="366" y="10"/>
                </a:cubicBezTo>
                <a:cubicBezTo>
                  <a:pt x="362" y="0"/>
                  <a:pt x="345" y="3"/>
                  <a:pt x="335" y="0"/>
                </a:cubicBezTo>
                <a:cubicBezTo>
                  <a:pt x="202" y="8"/>
                  <a:pt x="127" y="20"/>
                  <a:pt x="0" y="10"/>
                </a:cubicBezTo>
                <a:close/>
              </a:path>
            </a:pathLst>
          </a:custGeom>
          <a:solidFill>
            <a:srgbClr val="FFCCFF"/>
          </a:solidFill>
          <a:ln w="9525" cap="flat" cmpd="sng">
            <a:solidFill>
              <a:schemeClr val="tx1"/>
            </a:solidFill>
            <a:prstDash val="solid"/>
            <a:bevel/>
            <a:headEnd type="none" w="med" len="med"/>
            <a:tailEnd type="none" w="med" len="med"/>
          </a:ln>
        </p:spPr>
        <p:txBody>
          <a:bodyPr/>
          <a:lstStyle/>
          <a:p>
            <a:endParaRPr lang="zh-CN" altLang="en-US"/>
          </a:p>
        </p:txBody>
      </p:sp>
      <p:sp>
        <p:nvSpPr>
          <p:cNvPr id="57378" name="Freeform 34"/>
          <p:cNvSpPr/>
          <p:nvPr/>
        </p:nvSpPr>
        <p:spPr>
          <a:xfrm>
            <a:off x="1752600" y="3370898"/>
            <a:ext cx="727075" cy="1020763"/>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458" h="857">
                <a:moveTo>
                  <a:pt x="0" y="0"/>
                </a:moveTo>
                <a:cubicBezTo>
                  <a:pt x="16" y="67"/>
                  <a:pt x="2" y="16"/>
                  <a:pt x="21" y="71"/>
                </a:cubicBezTo>
                <a:cubicBezTo>
                  <a:pt x="28" y="91"/>
                  <a:pt x="41" y="132"/>
                  <a:pt x="41" y="132"/>
                </a:cubicBezTo>
                <a:cubicBezTo>
                  <a:pt x="38" y="241"/>
                  <a:pt x="27" y="349"/>
                  <a:pt x="31" y="458"/>
                </a:cubicBezTo>
                <a:cubicBezTo>
                  <a:pt x="31" y="468"/>
                  <a:pt x="43" y="442"/>
                  <a:pt x="51" y="437"/>
                </a:cubicBezTo>
                <a:cubicBezTo>
                  <a:pt x="60" y="431"/>
                  <a:pt x="72" y="430"/>
                  <a:pt x="82" y="427"/>
                </a:cubicBezTo>
                <a:cubicBezTo>
                  <a:pt x="102" y="434"/>
                  <a:pt x="141" y="427"/>
                  <a:pt x="143" y="448"/>
                </a:cubicBezTo>
                <a:cubicBezTo>
                  <a:pt x="152" y="526"/>
                  <a:pt x="149" y="576"/>
                  <a:pt x="204" y="631"/>
                </a:cubicBezTo>
                <a:cubicBezTo>
                  <a:pt x="214" y="661"/>
                  <a:pt x="228" y="691"/>
                  <a:pt x="234" y="722"/>
                </a:cubicBezTo>
                <a:cubicBezTo>
                  <a:pt x="237" y="739"/>
                  <a:pt x="237" y="757"/>
                  <a:pt x="244" y="773"/>
                </a:cubicBezTo>
                <a:cubicBezTo>
                  <a:pt x="248" y="782"/>
                  <a:pt x="258" y="786"/>
                  <a:pt x="265" y="793"/>
                </a:cubicBezTo>
                <a:cubicBezTo>
                  <a:pt x="268" y="803"/>
                  <a:pt x="310" y="851"/>
                  <a:pt x="325" y="855"/>
                </a:cubicBezTo>
                <a:cubicBezTo>
                  <a:pt x="334" y="857"/>
                  <a:pt x="308" y="839"/>
                  <a:pt x="316" y="834"/>
                </a:cubicBezTo>
                <a:cubicBezTo>
                  <a:pt x="325" y="829"/>
                  <a:pt x="336" y="827"/>
                  <a:pt x="346" y="824"/>
                </a:cubicBezTo>
                <a:cubicBezTo>
                  <a:pt x="350" y="815"/>
                  <a:pt x="356" y="799"/>
                  <a:pt x="358" y="779"/>
                </a:cubicBezTo>
                <a:cubicBezTo>
                  <a:pt x="362" y="766"/>
                  <a:pt x="363" y="760"/>
                  <a:pt x="369" y="746"/>
                </a:cubicBezTo>
                <a:cubicBezTo>
                  <a:pt x="380" y="737"/>
                  <a:pt x="383" y="695"/>
                  <a:pt x="397" y="692"/>
                </a:cubicBezTo>
                <a:cubicBezTo>
                  <a:pt x="400" y="675"/>
                  <a:pt x="403" y="658"/>
                  <a:pt x="407" y="641"/>
                </a:cubicBezTo>
                <a:cubicBezTo>
                  <a:pt x="413" y="620"/>
                  <a:pt x="427" y="580"/>
                  <a:pt x="427" y="580"/>
                </a:cubicBezTo>
                <a:cubicBezTo>
                  <a:pt x="430" y="554"/>
                  <a:pt x="458" y="514"/>
                  <a:pt x="456" y="484"/>
                </a:cubicBezTo>
                <a:cubicBezTo>
                  <a:pt x="454" y="454"/>
                  <a:pt x="434" y="425"/>
                  <a:pt x="417" y="397"/>
                </a:cubicBezTo>
                <a:cubicBezTo>
                  <a:pt x="400" y="369"/>
                  <a:pt x="383" y="342"/>
                  <a:pt x="356" y="315"/>
                </a:cubicBezTo>
                <a:cubicBezTo>
                  <a:pt x="319" y="290"/>
                  <a:pt x="292" y="258"/>
                  <a:pt x="255" y="234"/>
                </a:cubicBezTo>
                <a:cubicBezTo>
                  <a:pt x="238" y="187"/>
                  <a:pt x="201" y="160"/>
                  <a:pt x="183" y="112"/>
                </a:cubicBezTo>
                <a:cubicBezTo>
                  <a:pt x="184" y="107"/>
                  <a:pt x="207" y="43"/>
                  <a:pt x="183" y="31"/>
                </a:cubicBezTo>
                <a:cubicBezTo>
                  <a:pt x="174" y="26"/>
                  <a:pt x="163" y="7"/>
                  <a:pt x="153" y="10"/>
                </a:cubicBezTo>
                <a:cubicBezTo>
                  <a:pt x="79" y="2"/>
                  <a:pt x="56" y="36"/>
                  <a:pt x="0" y="0"/>
                </a:cubicBezTo>
                <a:close/>
              </a:path>
            </a:pathLst>
          </a:custGeom>
          <a:solidFill>
            <a:srgbClr val="FFCCFF"/>
          </a:solidFill>
          <a:ln w="9525" cap="flat" cmpd="sng">
            <a:solidFill>
              <a:schemeClr val="tx1"/>
            </a:solidFill>
            <a:prstDash val="solid"/>
            <a:bevel/>
            <a:headEnd type="none" w="med" len="med"/>
            <a:tailEnd type="none" w="med" len="med"/>
          </a:ln>
        </p:spPr>
        <p:txBody>
          <a:bodyPr/>
          <a:lstStyle/>
          <a:p>
            <a:endParaRPr lang="zh-CN" altLang="en-US"/>
          </a:p>
        </p:txBody>
      </p:sp>
      <p:cxnSp>
        <p:nvCxnSpPr>
          <p:cNvPr id="57379" name="Line 35"/>
          <p:cNvCxnSpPr/>
          <p:nvPr/>
        </p:nvCxnSpPr>
        <p:spPr>
          <a:xfrm>
            <a:off x="914400" y="3486786"/>
            <a:ext cx="76200" cy="457200"/>
          </a:xfrm>
          <a:prstGeom prst="line">
            <a:avLst/>
          </a:prstGeom>
          <a:ln w="57150" cap="flat" cmpd="sng">
            <a:solidFill>
              <a:schemeClr val="tx1"/>
            </a:solidFill>
            <a:prstDash val="solid"/>
            <a:bevel/>
            <a:headEnd type="none" w="med" len="med"/>
            <a:tailEnd type="triangle" w="med" len="med"/>
          </a:ln>
        </p:spPr>
      </p:cxnSp>
      <p:cxnSp>
        <p:nvCxnSpPr>
          <p:cNvPr id="57380" name="Line 36"/>
          <p:cNvCxnSpPr/>
          <p:nvPr/>
        </p:nvCxnSpPr>
        <p:spPr>
          <a:xfrm flipH="1">
            <a:off x="1066800" y="3772536"/>
            <a:ext cx="838200" cy="228600"/>
          </a:xfrm>
          <a:prstGeom prst="line">
            <a:avLst/>
          </a:prstGeom>
          <a:ln w="57150" cap="flat" cmpd="sng">
            <a:solidFill>
              <a:schemeClr val="tx1"/>
            </a:solidFill>
            <a:prstDash val="solid"/>
            <a:bevel/>
            <a:headEnd type="none" w="med" len="med"/>
            <a:tailEnd type="triangle" w="med" len="med"/>
          </a:ln>
        </p:spPr>
      </p:cxnSp>
      <p:sp>
        <p:nvSpPr>
          <p:cNvPr id="57381" name="Text Box 37"/>
          <p:cNvSpPr/>
          <p:nvPr/>
        </p:nvSpPr>
        <p:spPr>
          <a:xfrm>
            <a:off x="37148" y="3829686"/>
            <a:ext cx="1167765" cy="1943100"/>
          </a:xfrm>
          <a:prstGeom prst="rect">
            <a:avLst/>
          </a:prstGeom>
          <a:noFill/>
          <a:ln>
            <a:noFill/>
            <a:miter lim="800000"/>
          </a:ln>
          <a:effectLst>
            <a:outerShdw dist="35921" dir="2700000" algn="ctr">
              <a:schemeClr val="bg2"/>
            </a:outerShdw>
          </a:effectLst>
        </p:spPr>
        <p:txBody>
          <a:bodyPr vert="vert"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spcBef>
                <a:spcPct val="50000"/>
              </a:spcBef>
            </a:pPr>
            <a:r>
              <a:rPr lang="zh-CN" altLang="en-US" sz="3200" strike="noStrike" noProof="1">
                <a:latin typeface="Times New Roman" pitchFamily="18" charset="0"/>
                <a:ea typeface="微软雅黑" panose="020b0503020204020204" charset="-122"/>
                <a:cs typeface="+mn-ea"/>
              </a:rPr>
              <a:t>并入意大利</a:t>
            </a:r>
            <a:endParaRPr lang="zh-CN" altLang="en-US" sz="3200" strike="noStrike" noProof="1">
              <a:latin typeface="Times New Roman" pitchFamily="18" charset="0"/>
              <a:ea typeface="微软雅黑" panose="020b0503020204020204" charset="-122"/>
            </a:endParaRPr>
          </a:p>
        </p:txBody>
      </p:sp>
      <p:sp>
        <p:nvSpPr>
          <p:cNvPr id="57382" name="Freeform 38" descr="小网格"/>
          <p:cNvSpPr/>
          <p:nvPr/>
        </p:nvSpPr>
        <p:spPr>
          <a:xfrm>
            <a:off x="4419600" y="1427798"/>
            <a:ext cx="2787650" cy="102870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756" h="864">
                <a:moveTo>
                  <a:pt x="30" y="325"/>
                </a:moveTo>
                <a:cubicBezTo>
                  <a:pt x="11" y="267"/>
                  <a:pt x="18" y="320"/>
                  <a:pt x="41" y="274"/>
                </a:cubicBezTo>
                <a:cubicBezTo>
                  <a:pt x="51" y="255"/>
                  <a:pt x="61" y="213"/>
                  <a:pt x="61" y="213"/>
                </a:cubicBezTo>
                <a:cubicBezTo>
                  <a:pt x="78" y="76"/>
                  <a:pt x="92" y="121"/>
                  <a:pt x="254" y="132"/>
                </a:cubicBezTo>
                <a:cubicBezTo>
                  <a:pt x="422" y="173"/>
                  <a:pt x="503" y="95"/>
                  <a:pt x="651" y="71"/>
                </a:cubicBezTo>
                <a:cubicBezTo>
                  <a:pt x="821" y="15"/>
                  <a:pt x="772" y="40"/>
                  <a:pt x="1058" y="30"/>
                </a:cubicBezTo>
                <a:cubicBezTo>
                  <a:pt x="1134" y="5"/>
                  <a:pt x="1216" y="25"/>
                  <a:pt x="1292" y="0"/>
                </a:cubicBezTo>
                <a:cubicBezTo>
                  <a:pt x="1413" y="40"/>
                  <a:pt x="1380" y="40"/>
                  <a:pt x="1546" y="51"/>
                </a:cubicBezTo>
                <a:cubicBezTo>
                  <a:pt x="1612" y="62"/>
                  <a:pt x="1634" y="66"/>
                  <a:pt x="1678" y="112"/>
                </a:cubicBezTo>
                <a:cubicBezTo>
                  <a:pt x="1691" y="153"/>
                  <a:pt x="1706" y="193"/>
                  <a:pt x="1719" y="234"/>
                </a:cubicBezTo>
                <a:cubicBezTo>
                  <a:pt x="1724" y="397"/>
                  <a:pt x="1756" y="635"/>
                  <a:pt x="1658" y="793"/>
                </a:cubicBezTo>
                <a:cubicBezTo>
                  <a:pt x="1643" y="818"/>
                  <a:pt x="1614" y="839"/>
                  <a:pt x="1597" y="864"/>
                </a:cubicBezTo>
                <a:cubicBezTo>
                  <a:pt x="1577" y="861"/>
                  <a:pt x="1554" y="864"/>
                  <a:pt x="1536" y="854"/>
                </a:cubicBezTo>
                <a:cubicBezTo>
                  <a:pt x="1527" y="849"/>
                  <a:pt x="1531" y="833"/>
                  <a:pt x="1526" y="824"/>
                </a:cubicBezTo>
                <a:cubicBezTo>
                  <a:pt x="1521" y="816"/>
                  <a:pt x="1512" y="810"/>
                  <a:pt x="1505" y="803"/>
                </a:cubicBezTo>
                <a:cubicBezTo>
                  <a:pt x="1494" y="769"/>
                  <a:pt x="1479" y="747"/>
                  <a:pt x="1444" y="732"/>
                </a:cubicBezTo>
                <a:cubicBezTo>
                  <a:pt x="1424" y="723"/>
                  <a:pt x="1403" y="719"/>
                  <a:pt x="1383" y="712"/>
                </a:cubicBezTo>
                <a:cubicBezTo>
                  <a:pt x="1373" y="709"/>
                  <a:pt x="1353" y="702"/>
                  <a:pt x="1353" y="702"/>
                </a:cubicBezTo>
                <a:cubicBezTo>
                  <a:pt x="1344" y="677"/>
                  <a:pt x="1324" y="658"/>
                  <a:pt x="1292" y="651"/>
                </a:cubicBezTo>
                <a:cubicBezTo>
                  <a:pt x="1242" y="640"/>
                  <a:pt x="1159" y="630"/>
                  <a:pt x="1159" y="630"/>
                </a:cubicBezTo>
                <a:cubicBezTo>
                  <a:pt x="1136" y="622"/>
                  <a:pt x="1117" y="619"/>
                  <a:pt x="1098" y="600"/>
                </a:cubicBezTo>
                <a:cubicBezTo>
                  <a:pt x="1051" y="553"/>
                  <a:pt x="1108" y="579"/>
                  <a:pt x="1047" y="559"/>
                </a:cubicBezTo>
                <a:cubicBezTo>
                  <a:pt x="1037" y="552"/>
                  <a:pt x="1028" y="543"/>
                  <a:pt x="1017" y="539"/>
                </a:cubicBezTo>
                <a:cubicBezTo>
                  <a:pt x="987" y="529"/>
                  <a:pt x="953" y="533"/>
                  <a:pt x="925" y="519"/>
                </a:cubicBezTo>
                <a:cubicBezTo>
                  <a:pt x="915" y="514"/>
                  <a:pt x="923" y="495"/>
                  <a:pt x="915" y="488"/>
                </a:cubicBezTo>
                <a:cubicBezTo>
                  <a:pt x="904" y="479"/>
                  <a:pt x="888" y="482"/>
                  <a:pt x="875" y="478"/>
                </a:cubicBezTo>
                <a:cubicBezTo>
                  <a:pt x="769" y="447"/>
                  <a:pt x="858" y="463"/>
                  <a:pt x="722" y="447"/>
                </a:cubicBezTo>
                <a:cubicBezTo>
                  <a:pt x="654" y="450"/>
                  <a:pt x="536" y="491"/>
                  <a:pt x="468" y="498"/>
                </a:cubicBezTo>
                <a:cubicBezTo>
                  <a:pt x="417" y="495"/>
                  <a:pt x="366" y="494"/>
                  <a:pt x="315" y="488"/>
                </a:cubicBezTo>
                <a:cubicBezTo>
                  <a:pt x="280" y="484"/>
                  <a:pt x="268" y="455"/>
                  <a:pt x="234" y="447"/>
                </a:cubicBezTo>
                <a:cubicBezTo>
                  <a:pt x="173" y="433"/>
                  <a:pt x="114" y="424"/>
                  <a:pt x="51" y="417"/>
                </a:cubicBezTo>
                <a:cubicBezTo>
                  <a:pt x="36" y="370"/>
                  <a:pt x="15" y="382"/>
                  <a:pt x="0" y="335"/>
                </a:cubicBezTo>
                <a:cubicBezTo>
                  <a:pt x="23" y="320"/>
                  <a:pt x="77" y="258"/>
                  <a:pt x="30" y="325"/>
                </a:cubicBezTo>
                <a:close/>
              </a:path>
            </a:pathLst>
          </a:custGeom>
          <a:pattFill prst="horz">
            <a:fgClr>
              <a:srgbClr val="0000FF"/>
            </a:fgClr>
            <a:bgClr>
              <a:srgbClr val="FFFFFF"/>
            </a:bgClr>
          </a:pattFill>
          <a:ln w="9525" cap="flat" cmpd="sng">
            <a:solidFill>
              <a:schemeClr val="tx1"/>
            </a:solidFill>
            <a:prstDash val="solid"/>
            <a:bevel/>
            <a:headEnd type="none" w="med" len="med"/>
            <a:tailEnd type="none" w="med" len="med"/>
          </a:ln>
        </p:spPr>
        <p:txBody>
          <a:bodyPr/>
          <a:lstStyle/>
          <a:p>
            <a:endParaRPr lang="zh-CN" altLang="en-US"/>
          </a:p>
        </p:txBody>
      </p:sp>
      <p:sp>
        <p:nvSpPr>
          <p:cNvPr id="57383" name="Text Box 39"/>
          <p:cNvSpPr/>
          <p:nvPr/>
        </p:nvSpPr>
        <p:spPr>
          <a:xfrm>
            <a:off x="5076825" y="1592898"/>
            <a:ext cx="2076450" cy="521970"/>
          </a:xfrm>
          <a:prstGeom prst="rect">
            <a:avLst/>
          </a:prstGeom>
          <a:noFill/>
          <a:ln w="9525">
            <a:noFill/>
          </a:ln>
        </p:spPr>
        <p:txBody>
          <a:bodyPr anchor="t">
            <a:spAutoFit/>
          </a:bodyPr>
          <a:lstStyle/>
          <a:p>
            <a:pPr>
              <a:spcBef>
                <a:spcPct val="50000"/>
              </a:spcBef>
            </a:pPr>
            <a:r>
              <a:rPr lang="zh-CN" altLang="en-US" sz="2800">
                <a:solidFill>
                  <a:srgbClr val="000000"/>
                </a:solidFill>
                <a:latin typeface="Times New Roman" pitchFamily="18" charset="0"/>
                <a:ea typeface="黑体" pitchFamily="49" charset="-122"/>
              </a:rPr>
              <a:t>并入波兰</a:t>
            </a:r>
          </a:p>
        </p:txBody>
      </p:sp>
      <p:sp>
        <p:nvSpPr>
          <p:cNvPr id="57384" name="Text Box 40"/>
          <p:cNvSpPr/>
          <p:nvPr/>
        </p:nvSpPr>
        <p:spPr>
          <a:xfrm>
            <a:off x="1905000" y="2513648"/>
            <a:ext cx="1447800" cy="583565"/>
          </a:xfrm>
          <a:prstGeom prst="rect">
            <a:avLst/>
          </a:prstGeom>
          <a:noFill/>
          <a:ln w="9525">
            <a:noFill/>
          </a:ln>
        </p:spPr>
        <p:txBody>
          <a:bodyPr anchor="t">
            <a:spAutoFit/>
          </a:bodyPr>
          <a:lstStyle/>
          <a:p>
            <a:pPr>
              <a:spcBef>
                <a:spcPct val="50000"/>
              </a:spcBef>
            </a:pPr>
            <a:r>
              <a:rPr lang="zh-CN" altLang="en-US" sz="3200">
                <a:solidFill>
                  <a:schemeClr val="bg1"/>
                </a:solidFill>
                <a:latin typeface="Times New Roman" pitchFamily="18" charset="0"/>
                <a:ea typeface="微软雅黑" panose="020b0503020204020204" charset="-122"/>
              </a:rPr>
              <a:t>奥地利</a:t>
            </a:r>
          </a:p>
        </p:txBody>
      </p:sp>
      <p:sp>
        <p:nvSpPr>
          <p:cNvPr id="57385" name="Freeform 41"/>
          <p:cNvSpPr/>
          <p:nvPr/>
        </p:nvSpPr>
        <p:spPr>
          <a:xfrm>
            <a:off x="2441575" y="4266248"/>
            <a:ext cx="176213" cy="188913"/>
          </a:xfrm>
          <a:custGeom>
            <a:cxnLst>
              <a:cxn ang="0">
                <a:pos x="0" y="0"/>
              </a:cxn>
              <a:cxn ang="0">
                <a:pos x="0" y="0"/>
              </a:cxn>
              <a:cxn ang="0">
                <a:pos x="0" y="0"/>
              </a:cxn>
              <a:cxn ang="0">
                <a:pos x="0" y="0"/>
              </a:cxn>
              <a:cxn ang="0">
                <a:pos x="0" y="0"/>
              </a:cxn>
              <a:cxn ang="0">
                <a:pos x="0" y="0"/>
              </a:cxn>
              <a:cxn ang="0">
                <a:pos x="0" y="0"/>
              </a:cxn>
              <a:cxn ang="0">
                <a:pos x="0" y="0"/>
              </a:cxn>
              <a:cxn ang="0">
                <a:pos x="0" y="0"/>
              </a:cxn>
            </a:cxnLst>
            <a:pathLst>
              <a:path w="110" h="159">
                <a:moveTo>
                  <a:pt x="0" y="6"/>
                </a:moveTo>
                <a:cubicBezTo>
                  <a:pt x="7" y="17"/>
                  <a:pt x="18" y="26"/>
                  <a:pt x="22" y="39"/>
                </a:cubicBezTo>
                <a:cubicBezTo>
                  <a:pt x="30" y="67"/>
                  <a:pt x="22" y="99"/>
                  <a:pt x="33" y="126"/>
                </a:cubicBezTo>
                <a:cubicBezTo>
                  <a:pt x="39" y="142"/>
                  <a:pt x="84" y="154"/>
                  <a:pt x="98" y="159"/>
                </a:cubicBezTo>
                <a:cubicBezTo>
                  <a:pt x="102" y="148"/>
                  <a:pt x="111" y="137"/>
                  <a:pt x="109" y="126"/>
                </a:cubicBezTo>
                <a:cubicBezTo>
                  <a:pt x="107" y="113"/>
                  <a:pt x="93" y="105"/>
                  <a:pt x="87" y="93"/>
                </a:cubicBezTo>
                <a:cubicBezTo>
                  <a:pt x="82" y="83"/>
                  <a:pt x="84" y="70"/>
                  <a:pt x="77" y="61"/>
                </a:cubicBezTo>
                <a:cubicBezTo>
                  <a:pt x="69" y="51"/>
                  <a:pt x="55" y="46"/>
                  <a:pt x="44" y="39"/>
                </a:cubicBezTo>
                <a:cubicBezTo>
                  <a:pt x="18" y="0"/>
                  <a:pt x="35" y="6"/>
                  <a:pt x="0" y="6"/>
                </a:cubicBezTo>
                <a:close/>
              </a:path>
            </a:pathLst>
          </a:custGeom>
          <a:solidFill>
            <a:srgbClr val="CC6600"/>
          </a:solidFill>
          <a:ln w="9525" cap="flat" cmpd="sng">
            <a:solidFill>
              <a:schemeClr val="tx1"/>
            </a:solidFill>
            <a:prstDash val="solid"/>
            <a:bevel/>
            <a:headEnd type="none" w="med" len="med"/>
            <a:tailEnd type="none" w="med" len="med"/>
          </a:ln>
        </p:spPr>
        <p:txBody>
          <a:bodyPr/>
          <a:lstStyle/>
          <a:p>
            <a:endParaRPr lang="zh-CN" altLang="en-US"/>
          </a:p>
        </p:txBody>
      </p:sp>
      <p:sp>
        <p:nvSpPr>
          <p:cNvPr id="146474" name="Text Box 42"/>
          <p:cNvSpPr/>
          <p:nvPr/>
        </p:nvSpPr>
        <p:spPr>
          <a:xfrm>
            <a:off x="395288" y="889636"/>
            <a:ext cx="2339975" cy="583565"/>
          </a:xfrm>
          <a:prstGeom prst="rect">
            <a:avLst/>
          </a:prstGeom>
          <a:noFill/>
          <a:ln w="9525">
            <a:noFill/>
          </a:ln>
        </p:spPr>
        <p:txBody>
          <a:bodyPr anchor="t">
            <a:spAutoFit/>
          </a:bodyPr>
          <a:lstStyle/>
          <a:p>
            <a:r>
              <a:rPr lang="zh-CN" altLang="en-US" sz="3200">
                <a:solidFill>
                  <a:schemeClr val="bg2"/>
                </a:solidFill>
                <a:latin typeface="Arial" pitchFamily="34" charset="0"/>
                <a:ea typeface="微软雅黑" panose="020b0503020204020204" charset="-122"/>
              </a:rPr>
              <a:t>领土问题</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32" fill="hold" nodeType="clickEffect">
                                  <p:stCondLst>
                                    <p:cond delay="0"/>
                                  </p:stCondLst>
                                  <p:childTnLst>
                                    <p:set>
                                      <p:cBhvr>
                                        <p:cTn id="6" dur="1" fill="hold">
                                          <p:stCondLst>
                                            <p:cond delay="0"/>
                                          </p:stCondLst>
                                        </p:cTn>
                                        <p:tgtEl>
                                          <p:spTgt spid="57351"/>
                                        </p:tgtEl>
                                        <p:attrNameLst>
                                          <p:attrName>style.visibility</p:attrName>
                                        </p:attrNameLst>
                                      </p:cBhvr>
                                      <p:to>
                                        <p:strVal val="visible"/>
                                      </p:to>
                                    </p:set>
                                    <p:animEffect transition="in" filter="box(out)">
                                      <p:cBhvr>
                                        <p:cTn id="7" dur="500" fill="hold"/>
                                        <p:tgtEl>
                                          <p:spTgt spid="57351"/>
                                        </p:tgtEl>
                                      </p:cBhvr>
                                    </p:animEffect>
                                  </p:childTnLst>
                                  <p:subTnLst>
                                    <p:audio>
                                      <p:cMediaNode>
                                        <p:cTn display="0" masterRel="sameClick">
                                          <p:stCondLst>
                                            <p:cond evt="onStopAudio" delay="0">
                                              <p:tgtEl>
                                                <p:sldTgt/>
                                              </p:tgtEl>
                                            </p:cond>
                                          </p:stCondLst>
                                        </p:cTn>
                                        <p:tgtEl>
                                          <p:sndTgt r:embed="rId2" name="CAMERA.WAV"/>
                                        </p:tgtEl>
                                      </p:cMediaNode>
                                    </p:audio>
                                  </p:subTnLst>
                                </p:cTn>
                              </p:par>
                              <p:par>
                                <p:cTn id="8" presetID="9" presetClass="entr" presetSubtype="0" fill="hold" grpId="0" nodeType="withEffect">
                                  <p:stCondLst>
                                    <p:cond delay="0"/>
                                  </p:stCondLst>
                                  <p:childTnLst>
                                    <p:set>
                                      <p:cBhvr>
                                        <p:cTn id="9" dur="1" fill="hold">
                                          <p:stCondLst>
                                            <p:cond delay="0"/>
                                          </p:stCondLst>
                                        </p:cTn>
                                        <p:tgtEl>
                                          <p:spTgt spid="57346"/>
                                        </p:tgtEl>
                                        <p:attrNameLst>
                                          <p:attrName>style.visibility</p:attrName>
                                        </p:attrNameLst>
                                      </p:cBhvr>
                                      <p:to>
                                        <p:strVal val="visible"/>
                                      </p:to>
                                    </p:set>
                                    <p:animEffect transition="in" filter="dissolve">
                                      <p:cBhvr>
                                        <p:cTn id="10" dur="500" fill="hold"/>
                                        <p:tgtEl>
                                          <p:spTgt spid="57346"/>
                                        </p:tgtEl>
                                      </p:cBhvr>
                                    </p:animEffect>
                                  </p:childTnLst>
                                </p:cTn>
                              </p:par>
                              <p:par>
                                <p:cTn id="11" presetID="9" presetClass="entr" presetSubtype="0" fill="hold" grpId="1" nodeType="withEffect">
                                  <p:stCondLst>
                                    <p:cond delay="0"/>
                                  </p:stCondLst>
                                  <p:childTnLst>
                                    <p:set>
                                      <p:cBhvr>
                                        <p:cTn id="12" dur="1" fill="hold">
                                          <p:stCondLst>
                                            <p:cond delay="0"/>
                                          </p:stCondLst>
                                        </p:cTn>
                                        <p:tgtEl>
                                          <p:spTgt spid="57347"/>
                                        </p:tgtEl>
                                        <p:attrNameLst>
                                          <p:attrName>style.visibility</p:attrName>
                                        </p:attrNameLst>
                                      </p:cBhvr>
                                      <p:to>
                                        <p:strVal val="visible"/>
                                      </p:to>
                                    </p:set>
                                    <p:animEffect transition="in" filter="dissolve">
                                      <p:cBhvr>
                                        <p:cTn id="13" dur="500" fill="hold"/>
                                        <p:tgtEl>
                                          <p:spTgt spid="57347"/>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57348"/>
                                        </p:tgtEl>
                                        <p:attrNameLst>
                                          <p:attrName>style.visibility</p:attrName>
                                        </p:attrNameLst>
                                      </p:cBhvr>
                                      <p:to>
                                        <p:strVal val="visible"/>
                                      </p:to>
                                    </p:set>
                                    <p:animEffect transition="in" filter="dissolve">
                                      <p:cBhvr>
                                        <p:cTn id="16" dur="500" fill="hold"/>
                                        <p:tgtEl>
                                          <p:spTgt spid="57348"/>
                                        </p:tgtEl>
                                      </p:cBhvr>
                                    </p:animEffect>
                                  </p:childTnLst>
                                </p:cTn>
                              </p:par>
                              <p:par>
                                <p:cTn id="17" presetID="9" presetClass="entr" presetSubtype="0" fill="hold" grpId="3" nodeType="withEffect">
                                  <p:stCondLst>
                                    <p:cond delay="0"/>
                                  </p:stCondLst>
                                  <p:childTnLst>
                                    <p:set>
                                      <p:cBhvr>
                                        <p:cTn id="18" dur="1" fill="hold">
                                          <p:stCondLst>
                                            <p:cond delay="0"/>
                                          </p:stCondLst>
                                        </p:cTn>
                                        <p:tgtEl>
                                          <p:spTgt spid="57349"/>
                                        </p:tgtEl>
                                        <p:attrNameLst>
                                          <p:attrName>style.visibility</p:attrName>
                                        </p:attrNameLst>
                                      </p:cBhvr>
                                      <p:to>
                                        <p:strVal val="visible"/>
                                      </p:to>
                                    </p:set>
                                    <p:animEffect transition="in" filter="dissolve">
                                      <p:cBhvr>
                                        <p:cTn id="19" dur="500" fill="hold"/>
                                        <p:tgtEl>
                                          <p:spTgt spid="57349"/>
                                        </p:tgtEl>
                                      </p:cBhvr>
                                    </p:animEffect>
                                  </p:childTnLst>
                                </p:cTn>
                              </p:par>
                              <p:par>
                                <p:cTn id="20" presetID="9" presetClass="entr" presetSubtype="0" fill="hold" grpId="4" nodeType="withEffect">
                                  <p:stCondLst>
                                    <p:cond delay="0"/>
                                  </p:stCondLst>
                                  <p:childTnLst>
                                    <p:set>
                                      <p:cBhvr>
                                        <p:cTn id="21" dur="1" fill="hold">
                                          <p:stCondLst>
                                            <p:cond delay="0"/>
                                          </p:stCondLst>
                                        </p:cTn>
                                        <p:tgtEl>
                                          <p:spTgt spid="57350"/>
                                        </p:tgtEl>
                                        <p:attrNameLst>
                                          <p:attrName>style.visibility</p:attrName>
                                        </p:attrNameLst>
                                      </p:cBhvr>
                                      <p:to>
                                        <p:strVal val="visible"/>
                                      </p:to>
                                    </p:set>
                                    <p:animEffect transition="in" filter="dissolve">
                                      <p:cBhvr>
                                        <p:cTn id="22" dur="500" fill="hold"/>
                                        <p:tgtEl>
                                          <p:spTgt spid="57350"/>
                                        </p:tgtEl>
                                      </p:cBhvr>
                                    </p:animEffect>
                                  </p:childTnLst>
                                </p:cTn>
                              </p:par>
                              <p:par>
                                <p:cTn id="23" presetID="9" presetClass="entr" presetSubtype="0" fill="hold" nodeType="withEffect">
                                  <p:stCondLst>
                                    <p:cond delay="0"/>
                                  </p:stCondLst>
                                  <p:childTnLst>
                                    <p:set>
                                      <p:cBhvr>
                                        <p:cTn id="24" dur="1" fill="hold">
                                          <p:stCondLst>
                                            <p:cond delay="0"/>
                                          </p:stCondLst>
                                        </p:cTn>
                                        <p:tgtEl>
                                          <p:spTgt spid="57366"/>
                                        </p:tgtEl>
                                        <p:attrNameLst>
                                          <p:attrName>style.visibility</p:attrName>
                                        </p:attrNameLst>
                                      </p:cBhvr>
                                      <p:to>
                                        <p:strVal val="visible"/>
                                      </p:to>
                                    </p:set>
                                    <p:animEffect transition="in" filter="dissolve">
                                      <p:cBhvr>
                                        <p:cTn id="25" dur="500" fill="hold"/>
                                        <p:tgtEl>
                                          <p:spTgt spid="57366"/>
                                        </p:tgtEl>
                                      </p:cBhvr>
                                    </p:animEffect>
                                  </p:childTnLst>
                                  <p:subTnLst>
                                    <p:set>
                                      <p:cBhvr override="childStyle">
                                        <p:cTn dur="1" fill="hold" display="0" afterEffect="1"/>
                                        <p:tgtEl>
                                          <p:spTgt spid="57366"/>
                                        </p:tgtEl>
                                        <p:attrNameLst>
                                          <p:attrName>style.visibility</p:attrName>
                                        </p:attrNameLst>
                                      </p:cBhvr>
                                      <p:to>
                                        <p:strVal val="hidden"/>
                                      </p:to>
                                    </p:set>
                                  </p:sub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9" presetClass="entr" presetSubtype="0" fill="hold" grpId="5" nodeType="clickEffect">
                                  <p:stCondLst>
                                    <p:cond delay="0"/>
                                  </p:stCondLst>
                                  <p:childTnLst>
                                    <p:set>
                                      <p:cBhvr>
                                        <p:cTn id="30" dur="1" fill="hold">
                                          <p:stCondLst>
                                            <p:cond delay="0"/>
                                          </p:stCondLst>
                                        </p:cTn>
                                        <p:tgtEl>
                                          <p:spTgt spid="57369"/>
                                        </p:tgtEl>
                                        <p:attrNameLst>
                                          <p:attrName>style.visibility</p:attrName>
                                        </p:attrNameLst>
                                      </p:cBhvr>
                                      <p:to>
                                        <p:strVal val="visible"/>
                                      </p:to>
                                    </p:set>
                                    <p:animEffect transition="in" filter="dissolve">
                                      <p:cBhvr>
                                        <p:cTn id="31" dur="500" fill="hold"/>
                                        <p:tgtEl>
                                          <p:spTgt spid="57369"/>
                                        </p:tgtEl>
                                      </p:cBhvr>
                                    </p:animEffect>
                                  </p:childTnLst>
                                  <p:subTnLst>
                                    <p:audio>
                                      <p:cMediaNode>
                                        <p:cTn display="0" masterRel="sameClick">
                                          <p:stCondLst>
                                            <p:cond evt="onStopAudio" delay="0">
                                              <p:tgtEl>
                                                <p:sldTgt/>
                                              </p:tgtEl>
                                            </p:cond>
                                          </p:stCondLst>
                                        </p:cTn>
                                        <p:tgtEl>
                                          <p:sndTgt r:embed="rId2" name="CAMERA.WAV"/>
                                        </p:tgtEl>
                                      </p:cMediaNode>
                                    </p:audio>
                                  </p:subTnLst>
                                </p:cTn>
                              </p:par>
                              <p:par>
                                <p:cTn id="32" presetID="9" presetClass="entr" presetSubtype="0" fill="hold" grpId="20" nodeType="withEffect">
                                  <p:stCondLst>
                                    <p:cond delay="0"/>
                                  </p:stCondLst>
                                  <p:childTnLst>
                                    <p:set>
                                      <p:cBhvr>
                                        <p:cTn id="33" dur="1" fill="hold">
                                          <p:stCondLst>
                                            <p:cond delay="0"/>
                                          </p:stCondLst>
                                        </p:cTn>
                                        <p:tgtEl>
                                          <p:spTgt spid="57385"/>
                                        </p:tgtEl>
                                        <p:attrNameLst>
                                          <p:attrName>style.visibility</p:attrName>
                                        </p:attrNameLst>
                                      </p:cBhvr>
                                      <p:to>
                                        <p:strVal val="visible"/>
                                      </p:to>
                                    </p:set>
                                    <p:animEffect transition="in" filter="dissolve">
                                      <p:cBhvr>
                                        <p:cTn id="34" dur="500" fill="hold"/>
                                        <p:tgtEl>
                                          <p:spTgt spid="57385"/>
                                        </p:tgtEl>
                                      </p:cBhvr>
                                    </p:animEffect>
                                  </p:childTnLst>
                                </p:cTn>
                              </p:par>
                            </p:childTnLst>
                          </p:cTn>
                        </p:par>
                        <p:par>
                          <p:cTn id="35" fill="hold" nodeType="withGroup">
                            <p:stCondLst>
                              <p:cond delay="500"/>
                            </p:stCondLst>
                            <p:childTnLst>
                              <p:par>
                                <p:cTn id="36" presetID="9" presetClass="entr" presetSubtype="0" fill="hold" nodeType="afterEffect">
                                  <p:childTnLst>
                                    <p:set>
                                      <p:cBhvr>
                                        <p:cTn id="37" dur="1" fill="hold">
                                          <p:stCondLst>
                                            <p:cond delay="0"/>
                                          </p:stCondLst>
                                        </p:cTn>
                                        <p:tgtEl>
                                          <p:spTgt spid="57370"/>
                                        </p:tgtEl>
                                        <p:attrNameLst>
                                          <p:attrName>style.visibility</p:attrName>
                                        </p:attrNameLst>
                                      </p:cBhvr>
                                      <p:to>
                                        <p:strVal val="visible"/>
                                      </p:to>
                                    </p:set>
                                    <p:animEffect transition="in" filter="dissolve">
                                      <p:cBhvr>
                                        <p:cTn id="38" dur="500" fill="hold"/>
                                        <p:tgtEl>
                                          <p:spTgt spid="57370"/>
                                        </p:tgtEl>
                                      </p:cBhvr>
                                    </p:animEffect>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9" presetClass="entr" presetSubtype="0" fill="hold" grpId="6" nodeType="clickEffect">
                                  <p:stCondLst>
                                    <p:cond delay="0"/>
                                  </p:stCondLst>
                                  <p:childTnLst>
                                    <p:set>
                                      <p:cBhvr>
                                        <p:cTn id="43" dur="1" fill="hold">
                                          <p:stCondLst>
                                            <p:cond delay="0"/>
                                          </p:stCondLst>
                                        </p:cTn>
                                        <p:tgtEl>
                                          <p:spTgt spid="57371"/>
                                        </p:tgtEl>
                                        <p:attrNameLst>
                                          <p:attrName>style.visibility</p:attrName>
                                        </p:attrNameLst>
                                      </p:cBhvr>
                                      <p:to>
                                        <p:strVal val="visible"/>
                                      </p:to>
                                    </p:set>
                                    <p:animEffect transition="in" filter="dissolve">
                                      <p:cBhvr>
                                        <p:cTn id="44" dur="500" fill="hold"/>
                                        <p:tgtEl>
                                          <p:spTgt spid="57371"/>
                                        </p:tgtEl>
                                      </p:cBhvr>
                                    </p:animEffect>
                                  </p:childTnLst>
                                  <p:subTnLst>
                                    <p:audio>
                                      <p:cMediaNode>
                                        <p:cTn display="0" masterRel="sameClick">
                                          <p:stCondLst>
                                            <p:cond evt="onStopAudio" delay="0">
                                              <p:tgtEl>
                                                <p:sldTgt/>
                                              </p:tgtEl>
                                            </p:cond>
                                          </p:stCondLst>
                                        </p:cTn>
                                        <p:tgtEl>
                                          <p:sndTgt r:embed="rId2" name="CAMERA.WAV"/>
                                        </p:tgtEl>
                                      </p:cMediaNode>
                                    </p:audio>
                                  </p:subTnLst>
                                </p:cTn>
                              </p:par>
                            </p:childTnLst>
                          </p:cTn>
                        </p:par>
                        <p:par>
                          <p:cTn id="45" fill="hold" nodeType="withGroup">
                            <p:stCondLst>
                              <p:cond delay="500"/>
                            </p:stCondLst>
                            <p:childTnLst>
                              <p:par>
                                <p:cTn id="46" presetID="9" presetClass="entr" presetSubtype="0" fill="hold" grpId="7" nodeType="afterEffect">
                                  <p:childTnLst>
                                    <p:set>
                                      <p:cBhvr>
                                        <p:cTn id="47" dur="1" fill="hold">
                                          <p:stCondLst>
                                            <p:cond delay="0"/>
                                          </p:stCondLst>
                                        </p:cTn>
                                        <p:tgtEl>
                                          <p:spTgt spid="57372"/>
                                        </p:tgtEl>
                                        <p:attrNameLst>
                                          <p:attrName>style.visibility</p:attrName>
                                        </p:attrNameLst>
                                      </p:cBhvr>
                                      <p:to>
                                        <p:strVal val="visible"/>
                                      </p:to>
                                    </p:set>
                                    <p:animEffect transition="in" filter="dissolve">
                                      <p:cBhvr>
                                        <p:cTn id="48" dur="500" fill="hold"/>
                                        <p:tgtEl>
                                          <p:spTgt spid="57372"/>
                                        </p:tgtEl>
                                      </p:cBhvr>
                                    </p:animEffect>
                                  </p:childTnLst>
                                </p:cTn>
                              </p:par>
                            </p:childTnLst>
                          </p:cTn>
                        </p:par>
                      </p:childTnLst>
                    </p:cTn>
                  </p:par>
                  <p:par>
                    <p:cTn id="49" fill="hold" nodeType="clickPar">
                      <p:stCondLst>
                        <p:cond delay="indefinite"/>
                      </p:stCondLst>
                      <p:childTnLst>
                        <p:par>
                          <p:cTn id="50" fill="hold" nodeType="withGroup">
                            <p:stCondLst>
                              <p:cond delay="indefinite"/>
                            </p:stCondLst>
                          </p:cTn>
                        </p:par>
                        <p:par>
                          <p:cTn id="51" fill="hold" nodeType="afterGroup">
                            <p:stCondLst>
                              <p:cond delay="0"/>
                            </p:stCondLst>
                            <p:childTnLst>
                              <p:par>
                                <p:cTn id="52" presetID="9" presetClass="entr" presetSubtype="0" fill="hold" grpId="8" nodeType="clickEffect">
                                  <p:stCondLst>
                                    <p:cond delay="0"/>
                                  </p:stCondLst>
                                  <p:childTnLst>
                                    <p:set>
                                      <p:cBhvr>
                                        <p:cTn id="53" dur="1" fill="hold">
                                          <p:stCondLst>
                                            <p:cond delay="0"/>
                                          </p:stCondLst>
                                        </p:cTn>
                                        <p:tgtEl>
                                          <p:spTgt spid="57373"/>
                                        </p:tgtEl>
                                        <p:attrNameLst>
                                          <p:attrName>style.visibility</p:attrName>
                                        </p:attrNameLst>
                                      </p:cBhvr>
                                      <p:to>
                                        <p:strVal val="visible"/>
                                      </p:to>
                                    </p:set>
                                    <p:animEffect transition="in" filter="dissolve">
                                      <p:cBhvr>
                                        <p:cTn id="54" dur="500" fill="hold"/>
                                        <p:tgtEl>
                                          <p:spTgt spid="57373"/>
                                        </p:tgtEl>
                                      </p:cBhvr>
                                    </p:animEffect>
                                  </p:childTnLst>
                                  <p:subTnLst>
                                    <p:audio>
                                      <p:cMediaNode>
                                        <p:cTn display="0" masterRel="sameClick">
                                          <p:stCondLst>
                                            <p:cond evt="onStopAudio" delay="0">
                                              <p:tgtEl>
                                                <p:sldTgt/>
                                              </p:tgtEl>
                                            </p:cond>
                                          </p:stCondLst>
                                        </p:cTn>
                                        <p:tgtEl>
                                          <p:sndTgt r:embed="rId2" name="CAMERA.WAV"/>
                                        </p:tgtEl>
                                      </p:cMediaNode>
                                    </p:audio>
                                  </p:subTnLst>
                                </p:cTn>
                              </p:par>
                            </p:childTnLst>
                          </p:cTn>
                        </p:par>
                        <p:par>
                          <p:cTn id="55" fill="hold" nodeType="withGroup">
                            <p:stCondLst>
                              <p:cond delay="500"/>
                            </p:stCondLst>
                            <p:childTnLst>
                              <p:par>
                                <p:cTn id="56" presetID="9" presetClass="entr" presetSubtype="0" fill="hold" grpId="9" nodeType="afterEffect">
                                  <p:childTnLst>
                                    <p:set>
                                      <p:cBhvr>
                                        <p:cTn id="57" dur="1" fill="hold">
                                          <p:stCondLst>
                                            <p:cond delay="0"/>
                                          </p:stCondLst>
                                        </p:cTn>
                                        <p:tgtEl>
                                          <p:spTgt spid="57374"/>
                                        </p:tgtEl>
                                        <p:attrNameLst>
                                          <p:attrName>style.visibility</p:attrName>
                                        </p:attrNameLst>
                                      </p:cBhvr>
                                      <p:to>
                                        <p:strVal val="visible"/>
                                      </p:to>
                                    </p:set>
                                    <p:animEffect transition="in" filter="dissolve">
                                      <p:cBhvr>
                                        <p:cTn id="58" dur="500" fill="hold"/>
                                        <p:tgtEl>
                                          <p:spTgt spid="57374"/>
                                        </p:tgtEl>
                                      </p:cBhvr>
                                    </p:animEffect>
                                  </p:childTnLst>
                                </p:cTn>
                              </p:par>
                            </p:childTnLst>
                          </p:cTn>
                        </p:par>
                      </p:childTnLst>
                    </p:cTn>
                  </p:par>
                  <p:par>
                    <p:cTn id="59" fill="hold" nodeType="clickPar">
                      <p:stCondLst>
                        <p:cond delay="indefinite"/>
                      </p:stCondLst>
                      <p:childTnLst>
                        <p:par>
                          <p:cTn id="60" fill="hold" nodeType="withGroup">
                            <p:stCondLst>
                              <p:cond delay="indefinite"/>
                            </p:stCondLst>
                          </p:cTn>
                        </p:par>
                        <p:par>
                          <p:cTn id="61" fill="hold" nodeType="afterGroup">
                            <p:stCondLst>
                              <p:cond delay="0"/>
                            </p:stCondLst>
                            <p:childTnLst>
                              <p:par>
                                <p:cTn id="62" presetID="9" presetClass="entr" presetSubtype="0" fill="hold" grpId="10" nodeType="clickEffect">
                                  <p:stCondLst>
                                    <p:cond delay="0"/>
                                  </p:stCondLst>
                                  <p:childTnLst>
                                    <p:set>
                                      <p:cBhvr>
                                        <p:cTn id="63" dur="1" fill="hold">
                                          <p:stCondLst>
                                            <p:cond delay="0"/>
                                          </p:stCondLst>
                                        </p:cTn>
                                        <p:tgtEl>
                                          <p:spTgt spid="57375"/>
                                        </p:tgtEl>
                                        <p:attrNameLst>
                                          <p:attrName>style.visibility</p:attrName>
                                        </p:attrNameLst>
                                      </p:cBhvr>
                                      <p:to>
                                        <p:strVal val="visible"/>
                                      </p:to>
                                    </p:set>
                                    <p:animEffect transition="in" filter="dissolve">
                                      <p:cBhvr>
                                        <p:cTn id="64" dur="500" fill="hold"/>
                                        <p:tgtEl>
                                          <p:spTgt spid="57375"/>
                                        </p:tgtEl>
                                      </p:cBhvr>
                                    </p:animEffect>
                                  </p:childTnLst>
                                  <p:subTnLst>
                                    <p:audio>
                                      <p:cMediaNode>
                                        <p:cTn display="0" masterRel="sameClick">
                                          <p:stCondLst>
                                            <p:cond evt="onStopAudio" delay="0">
                                              <p:tgtEl>
                                                <p:sldTgt/>
                                              </p:tgtEl>
                                            </p:cond>
                                          </p:stCondLst>
                                        </p:cTn>
                                        <p:tgtEl>
                                          <p:sndTgt r:embed="rId2" name="CAMERA.WAV"/>
                                        </p:tgtEl>
                                      </p:cMediaNode>
                                    </p:audio>
                                  </p:subTnLst>
                                </p:cTn>
                              </p:par>
                            </p:childTnLst>
                          </p:cTn>
                        </p:par>
                        <p:par>
                          <p:cTn id="65" fill="hold" nodeType="withGroup">
                            <p:stCondLst>
                              <p:cond delay="500"/>
                            </p:stCondLst>
                            <p:childTnLst>
                              <p:par>
                                <p:cTn id="66" presetID="9" presetClass="entr" presetSubtype="0" fill="hold" grpId="11" nodeType="afterEffect">
                                  <p:childTnLst>
                                    <p:set>
                                      <p:cBhvr>
                                        <p:cTn id="67" dur="1" fill="hold">
                                          <p:stCondLst>
                                            <p:cond delay="0"/>
                                          </p:stCondLst>
                                        </p:cTn>
                                        <p:tgtEl>
                                          <p:spTgt spid="57376"/>
                                        </p:tgtEl>
                                        <p:attrNameLst>
                                          <p:attrName>style.visibility</p:attrName>
                                        </p:attrNameLst>
                                      </p:cBhvr>
                                      <p:to>
                                        <p:strVal val="visible"/>
                                      </p:to>
                                    </p:set>
                                    <p:animEffect transition="in" filter="dissolve">
                                      <p:cBhvr>
                                        <p:cTn id="68" dur="500" fill="hold"/>
                                        <p:tgtEl>
                                          <p:spTgt spid="57376"/>
                                        </p:tgtEl>
                                      </p:cBhvr>
                                    </p:animEffect>
                                  </p:childTnLst>
                                </p:cTn>
                              </p:par>
                            </p:childTnLst>
                          </p:cTn>
                        </p:par>
                      </p:childTnLst>
                    </p:cTn>
                  </p:par>
                  <p:par>
                    <p:cTn id="69" fill="hold" nodeType="clickPar">
                      <p:stCondLst>
                        <p:cond delay="indefinite"/>
                      </p:stCondLst>
                      <p:childTnLst>
                        <p:par>
                          <p:cTn id="70" fill="hold" nodeType="withGroup">
                            <p:stCondLst>
                              <p:cond delay="indefinite"/>
                            </p:stCondLst>
                          </p:cTn>
                        </p:par>
                        <p:par>
                          <p:cTn id="71" fill="hold" nodeType="afterGroup">
                            <p:stCondLst>
                              <p:cond delay="0"/>
                            </p:stCondLst>
                            <p:childTnLst>
                              <p:par>
                                <p:cTn id="72" presetID="9" presetClass="entr" presetSubtype="0" fill="hold" grpId="12" nodeType="clickEffect">
                                  <p:stCondLst>
                                    <p:cond delay="0"/>
                                  </p:stCondLst>
                                  <p:childTnLst>
                                    <p:set>
                                      <p:cBhvr>
                                        <p:cTn id="73" dur="1" fill="hold">
                                          <p:stCondLst>
                                            <p:cond delay="0"/>
                                          </p:stCondLst>
                                        </p:cTn>
                                        <p:tgtEl>
                                          <p:spTgt spid="57377"/>
                                        </p:tgtEl>
                                        <p:attrNameLst>
                                          <p:attrName>style.visibility</p:attrName>
                                        </p:attrNameLst>
                                      </p:cBhvr>
                                      <p:to>
                                        <p:strVal val="visible"/>
                                      </p:to>
                                    </p:set>
                                    <p:animEffect transition="in" filter="dissolve">
                                      <p:cBhvr>
                                        <p:cTn id="74" dur="500" fill="hold"/>
                                        <p:tgtEl>
                                          <p:spTgt spid="57377"/>
                                        </p:tgtEl>
                                      </p:cBhvr>
                                    </p:animEffect>
                                  </p:childTnLst>
                                  <p:subTnLst>
                                    <p:audio>
                                      <p:cMediaNode>
                                        <p:cTn display="0" masterRel="sameClick">
                                          <p:stCondLst>
                                            <p:cond evt="onStopAudio" delay="0">
                                              <p:tgtEl>
                                                <p:sldTgt/>
                                              </p:tgtEl>
                                            </p:cond>
                                          </p:stCondLst>
                                        </p:cTn>
                                        <p:tgtEl>
                                          <p:sndTgt r:embed="rId2" name="CAMERA.WAV"/>
                                        </p:tgtEl>
                                      </p:cMediaNode>
                                    </p:audio>
                                  </p:subTnLst>
                                </p:cTn>
                              </p:par>
                            </p:childTnLst>
                          </p:cTn>
                        </p:par>
                        <p:par>
                          <p:cTn id="75" fill="hold" nodeType="withGroup">
                            <p:stCondLst>
                              <p:cond delay="500"/>
                            </p:stCondLst>
                            <p:childTnLst>
                              <p:par>
                                <p:cTn id="76" presetID="9" presetClass="entr" presetSubtype="0" fill="hold" grpId="13" nodeType="afterEffect">
                                  <p:childTnLst>
                                    <p:set>
                                      <p:cBhvr>
                                        <p:cTn id="77" dur="1" fill="hold">
                                          <p:stCondLst>
                                            <p:cond delay="0"/>
                                          </p:stCondLst>
                                        </p:cTn>
                                        <p:tgtEl>
                                          <p:spTgt spid="57378"/>
                                        </p:tgtEl>
                                        <p:attrNameLst>
                                          <p:attrName>style.visibility</p:attrName>
                                        </p:attrNameLst>
                                      </p:cBhvr>
                                      <p:to>
                                        <p:strVal val="visible"/>
                                      </p:to>
                                    </p:set>
                                    <p:animEffect transition="in" filter="dissolve">
                                      <p:cBhvr>
                                        <p:cTn id="78" dur="500" fill="hold"/>
                                        <p:tgtEl>
                                          <p:spTgt spid="57378"/>
                                        </p:tgtEl>
                                      </p:cBhvr>
                                    </p:animEffect>
                                  </p:childTnLst>
                                  <p:subTnLst>
                                    <p:audio>
                                      <p:cMediaNode>
                                        <p:cTn display="0" masterRel="sameClick">
                                          <p:stCondLst>
                                            <p:cond evt="onStopAudio" delay="0">
                                              <p:tgtEl>
                                                <p:sldTgt/>
                                              </p:tgtEl>
                                            </p:cond>
                                          </p:stCondLst>
                                        </p:cTn>
                                        <p:tgtEl>
                                          <p:sndTgt r:embed="rId2" name="CAMERA.WAV"/>
                                        </p:tgtEl>
                                      </p:cMediaNode>
                                    </p:audio>
                                  </p:subTnLst>
                                </p:cTn>
                              </p:par>
                            </p:childTnLst>
                          </p:cTn>
                        </p:par>
                        <p:par>
                          <p:cTn id="79" fill="hold" nodeType="withGroup">
                            <p:stCondLst>
                              <p:cond delay="1000"/>
                            </p:stCondLst>
                            <p:childTnLst>
                              <p:par>
                                <p:cTn id="80" presetID="9" presetClass="entr" presetSubtype="0" fill="hold" grpId="14" nodeType="afterEffect">
                                  <p:childTnLst>
                                    <p:set>
                                      <p:cBhvr>
                                        <p:cTn id="81" dur="1" fill="hold">
                                          <p:stCondLst>
                                            <p:cond delay="0"/>
                                          </p:stCondLst>
                                        </p:cTn>
                                        <p:tgtEl>
                                          <p:spTgt spid="57379"/>
                                        </p:tgtEl>
                                        <p:attrNameLst>
                                          <p:attrName>style.visibility</p:attrName>
                                        </p:attrNameLst>
                                      </p:cBhvr>
                                      <p:to>
                                        <p:strVal val="visible"/>
                                      </p:to>
                                    </p:set>
                                    <p:animEffect transition="in" filter="dissolve">
                                      <p:cBhvr>
                                        <p:cTn id="82" dur="500" fill="hold"/>
                                        <p:tgtEl>
                                          <p:spTgt spid="57379"/>
                                        </p:tgtEl>
                                      </p:cBhvr>
                                    </p:animEffect>
                                  </p:childTnLst>
                                </p:cTn>
                              </p:par>
                            </p:childTnLst>
                          </p:cTn>
                        </p:par>
                        <p:par>
                          <p:cTn id="83" fill="hold" nodeType="withGroup">
                            <p:stCondLst>
                              <p:cond delay="1500"/>
                            </p:stCondLst>
                            <p:childTnLst>
                              <p:par>
                                <p:cTn id="84" presetID="9" presetClass="entr" presetSubtype="0" fill="hold" grpId="15" nodeType="afterEffect">
                                  <p:childTnLst>
                                    <p:set>
                                      <p:cBhvr>
                                        <p:cTn id="85" dur="1" fill="hold">
                                          <p:stCondLst>
                                            <p:cond delay="0"/>
                                          </p:stCondLst>
                                        </p:cTn>
                                        <p:tgtEl>
                                          <p:spTgt spid="57380"/>
                                        </p:tgtEl>
                                        <p:attrNameLst>
                                          <p:attrName>style.visibility</p:attrName>
                                        </p:attrNameLst>
                                      </p:cBhvr>
                                      <p:to>
                                        <p:strVal val="visible"/>
                                      </p:to>
                                    </p:set>
                                    <p:animEffect transition="in" filter="dissolve">
                                      <p:cBhvr>
                                        <p:cTn id="86" dur="500" fill="hold"/>
                                        <p:tgtEl>
                                          <p:spTgt spid="57380"/>
                                        </p:tgtEl>
                                      </p:cBhvr>
                                    </p:animEffect>
                                  </p:childTnLst>
                                </p:cTn>
                              </p:par>
                            </p:childTnLst>
                          </p:cTn>
                        </p:par>
                      </p:childTnLst>
                    </p:cTn>
                  </p:par>
                  <p:par>
                    <p:cTn id="87" fill="hold" nodeType="clickPar">
                      <p:stCondLst>
                        <p:cond delay="indefinite"/>
                      </p:stCondLst>
                      <p:childTnLst>
                        <p:par>
                          <p:cTn id="88" fill="hold" nodeType="withGroup">
                            <p:stCondLst>
                              <p:cond delay="indefinite"/>
                            </p:stCondLst>
                          </p:cTn>
                        </p:par>
                        <p:par>
                          <p:cTn id="89" fill="hold" nodeType="afterGroup">
                            <p:stCondLst>
                              <p:cond delay="0"/>
                            </p:stCondLst>
                            <p:childTnLst>
                              <p:par>
                                <p:cTn id="90" presetID="9" presetClass="entr" presetSubtype="0" fill="hold" grpId="16" nodeType="clickEffect">
                                  <p:stCondLst>
                                    <p:cond delay="0"/>
                                  </p:stCondLst>
                                  <p:childTnLst>
                                    <p:set>
                                      <p:cBhvr>
                                        <p:cTn id="91" dur="1" fill="hold">
                                          <p:stCondLst>
                                            <p:cond delay="0"/>
                                          </p:stCondLst>
                                        </p:cTn>
                                        <p:tgtEl>
                                          <p:spTgt spid="57381"/>
                                        </p:tgtEl>
                                        <p:attrNameLst>
                                          <p:attrName>style.visibility</p:attrName>
                                        </p:attrNameLst>
                                      </p:cBhvr>
                                      <p:to>
                                        <p:strVal val="visible"/>
                                      </p:to>
                                    </p:set>
                                    <p:animEffect transition="in" filter="dissolve">
                                      <p:cBhvr>
                                        <p:cTn id="92" dur="500" fill="hold"/>
                                        <p:tgtEl>
                                          <p:spTgt spid="57381"/>
                                        </p:tgtEl>
                                      </p:cBhvr>
                                    </p:animEffect>
                                  </p:childTnLst>
                                  <p:subTnLst>
                                    <p:audio>
                                      <p:cMediaNode>
                                        <p:cTn display="0" masterRel="sameClick">
                                          <p:stCondLst>
                                            <p:cond evt="onStopAudio" delay="0">
                                              <p:tgtEl>
                                                <p:sldTgt/>
                                              </p:tgtEl>
                                            </p:cond>
                                          </p:stCondLst>
                                        </p:cTn>
                                        <p:tgtEl>
                                          <p:sndTgt r:embed="rId2" name="CAMERA.WAV"/>
                                        </p:tgtEl>
                                      </p:cMediaNode>
                                    </p:audio>
                                  </p:subTnLst>
                                </p:cTn>
                              </p:par>
                            </p:childTnLst>
                          </p:cTn>
                        </p:par>
                      </p:childTnLst>
                    </p:cTn>
                  </p:par>
                  <p:par>
                    <p:cTn id="93" fill="hold" nodeType="clickPar">
                      <p:stCondLst>
                        <p:cond delay="indefinite"/>
                      </p:stCondLst>
                      <p:childTnLst>
                        <p:par>
                          <p:cTn id="94" fill="hold" nodeType="withGroup">
                            <p:stCondLst>
                              <p:cond delay="indefinite"/>
                            </p:stCondLst>
                          </p:cTn>
                        </p:par>
                        <p:par>
                          <p:cTn id="95" fill="hold" nodeType="afterGroup">
                            <p:stCondLst>
                              <p:cond delay="0"/>
                            </p:stCondLst>
                            <p:childTnLst>
                              <p:par>
                                <p:cTn id="96" presetID="9" presetClass="entr" presetSubtype="0" fill="hold" grpId="17" nodeType="clickEffect">
                                  <p:stCondLst>
                                    <p:cond delay="0"/>
                                  </p:stCondLst>
                                  <p:childTnLst>
                                    <p:set>
                                      <p:cBhvr>
                                        <p:cTn id="97" dur="1" fill="hold">
                                          <p:stCondLst>
                                            <p:cond delay="0"/>
                                          </p:stCondLst>
                                        </p:cTn>
                                        <p:tgtEl>
                                          <p:spTgt spid="57382"/>
                                        </p:tgtEl>
                                        <p:attrNameLst>
                                          <p:attrName>style.visibility</p:attrName>
                                        </p:attrNameLst>
                                      </p:cBhvr>
                                      <p:to>
                                        <p:strVal val="visible"/>
                                      </p:to>
                                    </p:set>
                                    <p:animEffect transition="in" filter="dissolve">
                                      <p:cBhvr>
                                        <p:cTn id="98" dur="500" fill="hold"/>
                                        <p:tgtEl>
                                          <p:spTgt spid="57382"/>
                                        </p:tgtEl>
                                      </p:cBhvr>
                                    </p:animEffect>
                                  </p:childTnLst>
                                  <p:subTnLst>
                                    <p:audio>
                                      <p:cMediaNode>
                                        <p:cTn display="0" masterRel="sameClick">
                                          <p:stCondLst>
                                            <p:cond evt="onStopAudio" delay="0">
                                              <p:tgtEl>
                                                <p:sldTgt/>
                                              </p:tgtEl>
                                            </p:cond>
                                          </p:stCondLst>
                                        </p:cTn>
                                        <p:tgtEl>
                                          <p:sndTgt r:embed="rId2" name="CAMERA.WAV"/>
                                        </p:tgtEl>
                                      </p:cMediaNode>
                                    </p:audio>
                                  </p:subTnLst>
                                </p:cTn>
                              </p:par>
                            </p:childTnLst>
                          </p:cTn>
                        </p:par>
                        <p:par>
                          <p:cTn id="99" fill="hold" nodeType="withGroup">
                            <p:stCondLst>
                              <p:cond delay="500"/>
                            </p:stCondLst>
                            <p:childTnLst>
                              <p:par>
                                <p:cTn id="100" presetID="9" presetClass="entr" presetSubtype="0" fill="hold" grpId="18" nodeType="afterEffect">
                                  <p:childTnLst>
                                    <p:set>
                                      <p:cBhvr>
                                        <p:cTn id="101" dur="1" fill="hold">
                                          <p:stCondLst>
                                            <p:cond delay="0"/>
                                          </p:stCondLst>
                                        </p:cTn>
                                        <p:tgtEl>
                                          <p:spTgt spid="57383"/>
                                        </p:tgtEl>
                                        <p:attrNameLst>
                                          <p:attrName>style.visibility</p:attrName>
                                        </p:attrNameLst>
                                      </p:cBhvr>
                                      <p:to>
                                        <p:strVal val="visible"/>
                                      </p:to>
                                    </p:set>
                                    <p:animEffect transition="in" filter="dissolve">
                                      <p:cBhvr>
                                        <p:cTn id="102" dur="500" fill="hold"/>
                                        <p:tgtEl>
                                          <p:spTgt spid="57383"/>
                                        </p:tgtEl>
                                      </p:cBhvr>
                                    </p:animEffect>
                                  </p:childTnLst>
                                </p:cTn>
                              </p:par>
                            </p:childTnLst>
                          </p:cTn>
                        </p:par>
                      </p:childTnLst>
                    </p:cTn>
                  </p:par>
                  <p:par>
                    <p:cTn id="103" fill="hold" nodeType="clickPar">
                      <p:stCondLst>
                        <p:cond delay="indefinite"/>
                      </p:stCondLst>
                      <p:childTnLst>
                        <p:par>
                          <p:cTn id="104" fill="hold" nodeType="withGroup">
                            <p:stCondLst>
                              <p:cond delay="indefinite"/>
                            </p:stCondLst>
                          </p:cTn>
                        </p:par>
                        <p:par>
                          <p:cTn id="105" fill="hold" nodeType="afterGroup">
                            <p:stCondLst>
                              <p:cond delay="0"/>
                            </p:stCondLst>
                            <p:childTnLst>
                              <p:par>
                                <p:cTn id="106" presetID="9" presetClass="entr" presetSubtype="0" fill="hold" grpId="19" nodeType="clickEffect">
                                  <p:stCondLst>
                                    <p:cond delay="0"/>
                                  </p:stCondLst>
                                  <p:childTnLst>
                                    <p:set>
                                      <p:cBhvr>
                                        <p:cTn id="107" dur="1" fill="hold">
                                          <p:stCondLst>
                                            <p:cond delay="0"/>
                                          </p:stCondLst>
                                        </p:cTn>
                                        <p:tgtEl>
                                          <p:spTgt spid="57384"/>
                                        </p:tgtEl>
                                        <p:attrNameLst>
                                          <p:attrName>style.visibility</p:attrName>
                                        </p:attrNameLst>
                                      </p:cBhvr>
                                      <p:to>
                                        <p:strVal val="visible"/>
                                      </p:to>
                                    </p:set>
                                    <p:animEffect transition="in" filter="dissolve">
                                      <p:cBhvr>
                                        <p:cTn id="108" dur="500" fill="hold"/>
                                        <p:tgtEl>
                                          <p:spTgt spid="57384"/>
                                        </p:tgtEl>
                                      </p:cBhvr>
                                    </p:animEffect>
                                  </p:childTnLst>
                                  <p:subTnLst>
                                    <p:audio>
                                      <p:cMediaNode>
                                        <p:cTn display="0" masterRel="sameClick">
                                          <p:stCondLst>
                                            <p:cond evt="onStopAudio" delay="0">
                                              <p:tgtEl>
                                                <p:sldTgt/>
                                              </p:tgtEl>
                                            </p:cond>
                                          </p:st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7" grpId="1"/>
      <p:bldP spid="57348" grpId="2"/>
      <p:bldP spid="57349" grpId="3"/>
      <p:bldP spid="57350" grpId="4"/>
      <p:bldP spid="57369" grpId="5"/>
      <p:bldP spid="57371" grpId="6"/>
      <p:bldP spid="57372" grpId="7"/>
      <p:bldP spid="57373" grpId="8"/>
      <p:bldP spid="57374" grpId="9"/>
      <p:bldP spid="57375" grpId="10"/>
      <p:bldP spid="57376" grpId="11"/>
      <p:bldP spid="57377" grpId="12"/>
      <p:bldP spid="57378" grpId="13"/>
      <p:bldP spid="57379" grpId="14"/>
      <p:bldP spid="57380" grpId="15"/>
      <p:bldP spid="57381" grpId="16"/>
      <p:bldP spid="57382" grpId="17"/>
      <p:bldP spid="57383" grpId="18"/>
      <p:bldP spid="57384" grpId="19"/>
      <p:bldP spid="57385" grpId="2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8433" name="Rectangle 2"/>
          <p:cNvSpPr/>
          <p:nvPr/>
        </p:nvSpPr>
        <p:spPr>
          <a:xfrm>
            <a:off x="755650" y="2349500"/>
            <a:ext cx="1606550" cy="990600"/>
          </a:xfrm>
          <a:prstGeom prst="rect">
            <a:avLst/>
          </a:prstGeom>
          <a:solidFill>
            <a:srgbClr val="FFCC00"/>
          </a:solidFill>
          <a:ln>
            <a:solidFill>
              <a:schemeClr val="tx1"/>
            </a:solidFill>
            <a:round/>
          </a:ln>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lgn="ctr" eaLnBrk="0" hangingPunct="0"/>
            <a:r>
              <a:rPr lang="zh-CN" altLang="en-US" sz="2800">
                <a:solidFill>
                  <a:srgbClr val="FF0000"/>
                </a:solidFill>
                <a:ea typeface="华文楷体" panose="02010600040101010101" charset="-122"/>
              </a:rPr>
              <a:t>巴黎和会</a:t>
            </a:r>
          </a:p>
        </p:txBody>
      </p:sp>
      <p:sp>
        <p:nvSpPr>
          <p:cNvPr id="18434" name="AutoShape 6"/>
          <p:cNvSpPr/>
          <p:nvPr/>
        </p:nvSpPr>
        <p:spPr>
          <a:xfrm>
            <a:off x="3276600" y="2001838"/>
            <a:ext cx="215900" cy="1714500"/>
          </a:xfrm>
          <a:prstGeom prst="leftBrace">
            <a:avLst>
              <a:gd name="adj1" fmla="val 79743"/>
              <a:gd name="adj2" fmla="val 50000"/>
            </a:avLst>
          </a:prstGeom>
          <a:noFill/>
          <a:ln w="38100">
            <a:solidFill>
              <a:schemeClr val="tx1"/>
            </a:solidFill>
            <a:bevel/>
          </a:ln>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eaLnBrk="0" hangingPunct="0"/>
            <a:endParaRPr lang="zh-CN" altLang="zh-CN" sz="1800" b="0">
              <a:solidFill>
                <a:schemeClr val="tx1"/>
              </a:solidFill>
              <a:ea typeface="华文楷体" panose="02010600040101010101" charset="-122"/>
            </a:endParaRPr>
          </a:p>
        </p:txBody>
      </p:sp>
      <p:sp>
        <p:nvSpPr>
          <p:cNvPr id="18435" name="Text Box 8"/>
          <p:cNvSpPr/>
          <p:nvPr/>
        </p:nvSpPr>
        <p:spPr>
          <a:xfrm>
            <a:off x="3563938" y="1844675"/>
            <a:ext cx="3168650" cy="617538"/>
          </a:xfrm>
          <a:prstGeom prst="rect">
            <a:avLst/>
          </a:prstGeom>
          <a:solidFill>
            <a:schemeClr val="tx2"/>
          </a:solidFill>
          <a:ln>
            <a:solidFill>
              <a:schemeClr val="tx1"/>
            </a:solidFill>
            <a:round/>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eaLnBrk="0" hangingPunct="0"/>
            <a:r>
              <a:rPr lang="en-US" altLang="zh-CN" sz="3200">
                <a:solidFill>
                  <a:schemeClr val="bg1"/>
                </a:solidFill>
                <a:ea typeface="华文楷体" panose="02010600040101010101" charset="-122"/>
              </a:rPr>
              <a:t>《</a:t>
            </a:r>
            <a:r>
              <a:rPr lang="zh-CN" altLang="en-US" sz="3200">
                <a:solidFill>
                  <a:schemeClr val="bg1"/>
                </a:solidFill>
                <a:ea typeface="华文楷体" panose="02010600040101010101" charset="-122"/>
              </a:rPr>
              <a:t>凡尔赛和约</a:t>
            </a:r>
            <a:r>
              <a:rPr lang="en-US" altLang="zh-CN" sz="3200">
                <a:solidFill>
                  <a:schemeClr val="bg1"/>
                </a:solidFill>
                <a:ea typeface="华文楷体" panose="02010600040101010101" charset="-122"/>
              </a:rPr>
              <a:t>》</a:t>
            </a:r>
          </a:p>
        </p:txBody>
      </p:sp>
      <p:sp>
        <p:nvSpPr>
          <p:cNvPr id="18436" name="Text Box 9"/>
          <p:cNvSpPr/>
          <p:nvPr/>
        </p:nvSpPr>
        <p:spPr>
          <a:xfrm>
            <a:off x="3563938" y="3355975"/>
            <a:ext cx="3097212" cy="62071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eaLnBrk="0" hangingPunct="0"/>
            <a:r>
              <a:rPr lang="zh-CN" altLang="en-US" sz="3200">
                <a:solidFill>
                  <a:schemeClr val="tx1"/>
                </a:solidFill>
                <a:ea typeface="华文楷体" panose="02010600040101010101" charset="-122"/>
              </a:rPr>
              <a:t>对奥匈保土和约</a:t>
            </a:r>
          </a:p>
        </p:txBody>
      </p:sp>
      <p:cxnSp>
        <p:nvCxnSpPr>
          <p:cNvPr id="18437" name="Line 10"/>
          <p:cNvCxnSpPr/>
          <p:nvPr/>
        </p:nvCxnSpPr>
        <p:spPr>
          <a:xfrm flipH="1">
            <a:off x="7019925" y="1989138"/>
            <a:ext cx="0" cy="1727200"/>
          </a:xfrm>
          <a:prstGeom prst="line">
            <a:avLst/>
          </a:prstGeom>
          <a:noFill/>
          <a:ln w="28575">
            <a:solidFill>
              <a:schemeClr val="tx1"/>
            </a:solidFill>
            <a:bevel/>
          </a:ln>
        </p:spPr>
      </p:cxnSp>
      <p:sp>
        <p:nvSpPr>
          <p:cNvPr id="18438" name="AutoShape 15"/>
          <p:cNvSpPr/>
          <p:nvPr/>
        </p:nvSpPr>
        <p:spPr>
          <a:xfrm>
            <a:off x="7019925" y="2565400"/>
            <a:ext cx="381000" cy="533400"/>
          </a:xfrm>
          <a:prstGeom prst="rightArrow">
            <a:avLst>
              <a:gd name="adj1" fmla="val 50000"/>
              <a:gd name="adj2" fmla="val 25000"/>
            </a:avLst>
          </a:prstGeom>
          <a:solidFill>
            <a:srgbClr val="000000"/>
          </a:solidFill>
          <a:ln>
            <a:solidFill>
              <a:schemeClr val="tx1"/>
            </a:solidFill>
            <a:round/>
          </a:ln>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eaLnBrk="0" hangingPunct="0"/>
            <a:endParaRPr lang="zh-CN" altLang="zh-CN" sz="1800" b="0">
              <a:solidFill>
                <a:schemeClr val="tx1"/>
              </a:solidFill>
              <a:ea typeface="华文楷体" panose="02010600040101010101" charset="-122"/>
            </a:endParaRPr>
          </a:p>
        </p:txBody>
      </p:sp>
      <p:sp>
        <p:nvSpPr>
          <p:cNvPr id="18439" name="AutoShape 22"/>
          <p:cNvSpPr/>
          <p:nvPr/>
        </p:nvSpPr>
        <p:spPr>
          <a:xfrm>
            <a:off x="2627312" y="2708275"/>
            <a:ext cx="431800" cy="290512"/>
          </a:xfrm>
          <a:prstGeom prst="rightArrow">
            <a:avLst>
              <a:gd name="adj1" fmla="val 50000"/>
              <a:gd name="adj2" fmla="val 30711"/>
            </a:avLst>
          </a:prstGeom>
          <a:solidFill>
            <a:schemeClr val="accent1"/>
          </a:solidFill>
          <a:ln w="12700" cap="sq">
            <a:solidFill>
              <a:schemeClr val="tx1"/>
            </a:solidFill>
            <a:round/>
          </a:ln>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eaLnBrk="0" hangingPunct="0"/>
            <a:endParaRPr lang="zh-CN" altLang="zh-CN" sz="1800" b="0">
              <a:solidFill>
                <a:schemeClr val="tx1"/>
              </a:solidFill>
              <a:ea typeface="华文楷体" panose="02010600040101010101" charset="-122"/>
            </a:endParaRPr>
          </a:p>
        </p:txBody>
      </p:sp>
      <p:sp>
        <p:nvSpPr>
          <p:cNvPr id="18440" name="Rectangle 23"/>
          <p:cNvSpPr/>
          <p:nvPr/>
        </p:nvSpPr>
        <p:spPr>
          <a:xfrm>
            <a:off x="7634288" y="1196975"/>
            <a:ext cx="682625" cy="3240088"/>
          </a:xfrm>
          <a:prstGeom prst="rect">
            <a:avLst/>
          </a:prstGeom>
          <a:solidFill>
            <a:srgbClr val="FFCC99"/>
          </a:solidFill>
          <a:ln>
            <a:solidFill>
              <a:schemeClr val="tx1"/>
            </a:solidFill>
            <a:round/>
          </a:ln>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lgn="ctr" eaLnBrk="0" hangingPunct="0"/>
            <a:r>
              <a:rPr lang="zh-CN" altLang="en-US" sz="4000">
                <a:solidFill>
                  <a:srgbClr val="FF0000"/>
                </a:solidFill>
                <a:ea typeface="华文楷体" panose="02010600040101010101" charset="-122"/>
              </a:rPr>
              <a:t>凡</a:t>
            </a:r>
          </a:p>
          <a:p>
            <a:pPr lvl="0" algn="ctr" eaLnBrk="0" hangingPunct="0"/>
            <a:r>
              <a:rPr lang="zh-CN" altLang="en-US" sz="4000">
                <a:solidFill>
                  <a:srgbClr val="FF0000"/>
                </a:solidFill>
                <a:ea typeface="华文楷体" panose="02010600040101010101" charset="-122"/>
              </a:rPr>
              <a:t>尔</a:t>
            </a:r>
          </a:p>
          <a:p>
            <a:pPr lvl="0" algn="ctr" eaLnBrk="0" hangingPunct="0"/>
            <a:r>
              <a:rPr lang="zh-CN" altLang="en-US" sz="4000">
                <a:solidFill>
                  <a:srgbClr val="FF0000"/>
                </a:solidFill>
                <a:ea typeface="华文楷体" panose="02010600040101010101" charset="-122"/>
              </a:rPr>
              <a:t>赛</a:t>
            </a:r>
          </a:p>
          <a:p>
            <a:pPr lvl="0" algn="ctr" eaLnBrk="0" hangingPunct="0"/>
            <a:r>
              <a:rPr lang="zh-CN" altLang="en-US" sz="4000">
                <a:solidFill>
                  <a:srgbClr val="FF0000"/>
                </a:solidFill>
                <a:ea typeface="华文楷体" panose="02010600040101010101" charset="-122"/>
              </a:rPr>
              <a:t>体</a:t>
            </a:r>
          </a:p>
          <a:p>
            <a:pPr lvl="0" algn="ctr" eaLnBrk="0" hangingPunct="0"/>
            <a:r>
              <a:rPr lang="zh-CN" altLang="en-US" sz="4000">
                <a:solidFill>
                  <a:srgbClr val="FF0000"/>
                </a:solidFill>
                <a:ea typeface="华文楷体" panose="02010600040101010101" charset="-122"/>
              </a:rPr>
              <a:t>系</a:t>
            </a:r>
          </a:p>
        </p:txBody>
      </p:sp>
      <p:sp>
        <p:nvSpPr>
          <p:cNvPr id="18441" name="Text Box 24"/>
          <p:cNvSpPr/>
          <p:nvPr/>
        </p:nvSpPr>
        <p:spPr>
          <a:xfrm>
            <a:off x="468312" y="4076700"/>
            <a:ext cx="1655762" cy="641350"/>
          </a:xfrm>
          <a:prstGeom prst="rect">
            <a:avLst/>
          </a:prstGeom>
          <a:noFill/>
          <a:ln w="12700">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eaLnBrk="0" hangingPunct="0">
              <a:spcBef>
                <a:spcPct val="50000"/>
              </a:spcBef>
            </a:pPr>
            <a:r>
              <a:rPr lang="zh-CN" altLang="en-US" sz="3600">
                <a:solidFill>
                  <a:srgbClr val="FF0000"/>
                </a:solidFill>
                <a:ea typeface="华文楷体" panose="02010600040101010101" charset="-122"/>
              </a:rPr>
              <a:t>影响：</a:t>
            </a:r>
          </a:p>
        </p:txBody>
      </p:sp>
      <p:sp>
        <p:nvSpPr>
          <p:cNvPr id="18442" name="Text Box 25"/>
          <p:cNvSpPr/>
          <p:nvPr/>
        </p:nvSpPr>
        <p:spPr>
          <a:xfrm>
            <a:off x="755650" y="4873625"/>
            <a:ext cx="6475412" cy="582612"/>
          </a:xfrm>
          <a:prstGeom prst="rect">
            <a:avLst/>
          </a:prstGeom>
          <a:noFill/>
          <a:ln w="12700">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eaLnBrk="0" hangingPunct="0">
              <a:spcBef>
                <a:spcPct val="50000"/>
              </a:spcBef>
            </a:pPr>
            <a:r>
              <a:rPr lang="en-US" altLang="zh-CN" sz="3200">
                <a:solidFill>
                  <a:schemeClr val="accent2"/>
                </a:solidFill>
                <a:ea typeface="华文楷体" panose="02010600040101010101" charset="-122"/>
              </a:rPr>
              <a:t>       </a:t>
            </a:r>
            <a:r>
              <a:rPr lang="zh-CN" altLang="zh-CN" sz="3200">
                <a:solidFill>
                  <a:schemeClr val="accent2"/>
                </a:solidFill>
                <a:ea typeface="华文楷体" panose="02010600040101010101" charset="-122"/>
              </a:rPr>
              <a:t>调整</a:t>
            </a:r>
            <a:r>
              <a:rPr lang="zh-CN" altLang="en-US" sz="3200">
                <a:solidFill>
                  <a:schemeClr val="accent2"/>
                </a:solidFill>
                <a:ea typeface="华文楷体" panose="02010600040101010101" charset="-122"/>
              </a:rPr>
              <a:t>了战胜国在</a:t>
            </a:r>
            <a:r>
              <a:rPr lang="zh-CN" altLang="en-US" sz="3200">
                <a:solidFill>
                  <a:srgbClr val="CC0000"/>
                </a:solidFill>
                <a:ea typeface="华文楷体" panose="02010600040101010101" charset="-122"/>
              </a:rPr>
              <a:t>欧洲</a:t>
            </a:r>
            <a:r>
              <a:rPr lang="zh-CN" altLang="en-US" sz="3200">
                <a:solidFill>
                  <a:schemeClr val="accent2"/>
                </a:solidFill>
                <a:ea typeface="华文楷体" panose="02010600040101010101" charset="-122"/>
              </a:rPr>
              <a:t>的关系 。</a:t>
            </a:r>
          </a:p>
        </p:txBody>
      </p:sp>
      <p:sp>
        <p:nvSpPr>
          <p:cNvPr id="18443" name="文本框 167948"/>
          <p:cNvSpPr/>
          <p:nvPr/>
        </p:nvSpPr>
        <p:spPr>
          <a:xfrm>
            <a:off x="684212" y="692150"/>
            <a:ext cx="4356100" cy="57943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spcBef>
                <a:spcPct val="50000"/>
              </a:spcBef>
            </a:pPr>
            <a:r>
              <a:rPr lang="en-US" altLang="zh-CN" sz="3200">
                <a:solidFill>
                  <a:srgbClr val="FF0000"/>
                </a:solidFill>
              </a:rPr>
              <a:t>3.</a:t>
            </a:r>
            <a:r>
              <a:rPr lang="zh-CN" altLang="en-US" sz="3200">
                <a:solidFill>
                  <a:srgbClr val="FF0000"/>
                </a:solidFill>
              </a:rPr>
              <a:t>凡尔赛体系：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additive="base">
                                        <p:cTn id="6" dur="1" fill="hold">
                                          <p:stCondLst>
                                            <p:cond delay="0"/>
                                          </p:stCondLst>
                                        </p:cTn>
                                        <p:tgtEl>
                                          <p:spTgt spid="18433"/>
                                        </p:tgtEl>
                                        <p:attrNameLst>
                                          <p:attrName>style.visibility</p:attrName>
                                        </p:attrNameLst>
                                      </p:cBhvr>
                                      <p:to>
                                        <p:strVal val="visible"/>
                                      </p:to>
                                    </p:set>
                                    <p:animEffect transition="in" filter="dissolve">
                                      <p:cBhvr additive="base">
                                        <p:cTn id="7" dur="500" fill="hold"/>
                                        <p:tgtEl>
                                          <p:spTgt spid="1843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5" nodeType="clickEffect">
                                  <p:stCondLst>
                                    <p:cond delay="0"/>
                                  </p:stCondLst>
                                  <p:childTnLst>
                                    <p:set>
                                      <p:cBhvr additive="base">
                                        <p:cTn id="12" dur="1" fill="hold">
                                          <p:stCondLst>
                                            <p:cond delay="0"/>
                                          </p:stCondLst>
                                        </p:cTn>
                                        <p:tgtEl>
                                          <p:spTgt spid="18439"/>
                                        </p:tgtEl>
                                        <p:attrNameLst>
                                          <p:attrName>style.visibility</p:attrName>
                                        </p:attrNameLst>
                                      </p:cBhvr>
                                      <p:to>
                                        <p:strVal val="visible"/>
                                      </p:to>
                                    </p:set>
                                    <p:anim calcmode="lin" valueType="num">
                                      <p:cBhvr additive="base">
                                        <p:cTn id="13" dur="500" fill="hold"/>
                                        <p:tgtEl>
                                          <p:spTgt spid="18439"/>
                                        </p:tgtEl>
                                        <p:attrNameLst>
                                          <p:attrName>ppt_x</p:attrName>
                                        </p:attrNameLst>
                                      </p:cBhvr>
                                      <p:tavLst>
                                        <p:tav tm="0">
                                          <p:val>
                                            <p:strVal val="#ppt_x"/>
                                          </p:val>
                                        </p:tav>
                                        <p:tav tm="100000">
                                          <p:val>
                                            <p:strVal val="#ppt_x"/>
                                          </p:val>
                                        </p:tav>
                                      </p:tavLst>
                                    </p:anim>
                                    <p:anim calcmode="lin" valueType="num">
                                      <p:cBhvr additive="base">
                                        <p:cTn id="14" dur="500" fill="hold"/>
                                        <p:tgtEl>
                                          <p:spTgt spid="1843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12" presetClass="entr" presetSubtype="2" fill="hold" grpId="1" nodeType="clickEffect">
                                  <p:stCondLst>
                                    <p:cond delay="0"/>
                                  </p:stCondLst>
                                  <p:childTnLst>
                                    <p:set>
                                      <p:cBhvr additive="base">
                                        <p:cTn id="19" dur="1" fill="hold">
                                          <p:stCondLst>
                                            <p:cond delay="0"/>
                                          </p:stCondLst>
                                        </p:cTn>
                                        <p:tgtEl>
                                          <p:spTgt spid="18434"/>
                                        </p:tgtEl>
                                        <p:attrNameLst>
                                          <p:attrName>style.visibility</p:attrName>
                                        </p:attrNameLst>
                                      </p:cBhvr>
                                      <p:to>
                                        <p:strVal val="visible"/>
                                      </p:to>
                                    </p:set>
                                    <p:animEffect transition="in" filter="slide(fromRight)">
                                      <p:cBhvr additive="base">
                                        <p:cTn id="20" dur="500" fill="hold"/>
                                        <p:tgtEl>
                                          <p:spTgt spid="18434"/>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9" presetClass="entr" presetSubtype="0" fill="hold" grpId="2" nodeType="clickEffect">
                                  <p:stCondLst>
                                    <p:cond delay="0"/>
                                  </p:stCondLst>
                                  <p:childTnLst>
                                    <p:set>
                                      <p:cBhvr additive="base">
                                        <p:cTn id="25" dur="1" fill="hold">
                                          <p:stCondLst>
                                            <p:cond delay="0"/>
                                          </p:stCondLst>
                                        </p:cTn>
                                        <p:tgtEl>
                                          <p:spTgt spid="18435"/>
                                        </p:tgtEl>
                                        <p:attrNameLst>
                                          <p:attrName>style.visibility</p:attrName>
                                        </p:attrNameLst>
                                      </p:cBhvr>
                                      <p:to>
                                        <p:strVal val="visible"/>
                                      </p:to>
                                    </p:set>
                                    <p:animEffect transition="in" filter="dissolve">
                                      <p:cBhvr additive="base">
                                        <p:cTn id="26" dur="500" fill="hold"/>
                                        <p:tgtEl>
                                          <p:spTgt spid="18435"/>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9" presetClass="entr" presetSubtype="0" fill="hold" grpId="3" nodeType="clickEffect">
                                  <p:stCondLst>
                                    <p:cond delay="0"/>
                                  </p:stCondLst>
                                  <p:childTnLst>
                                    <p:set>
                                      <p:cBhvr additive="base">
                                        <p:cTn id="31" dur="1" fill="hold">
                                          <p:stCondLst>
                                            <p:cond delay="0"/>
                                          </p:stCondLst>
                                        </p:cTn>
                                        <p:tgtEl>
                                          <p:spTgt spid="18436"/>
                                        </p:tgtEl>
                                        <p:attrNameLst>
                                          <p:attrName>style.visibility</p:attrName>
                                        </p:attrNameLst>
                                      </p:cBhvr>
                                      <p:to>
                                        <p:strVal val="visible"/>
                                      </p:to>
                                    </p:set>
                                    <p:animEffect transition="in" filter="dissolve">
                                      <p:cBhvr additive="base">
                                        <p:cTn id="32" dur="500" fill="hold"/>
                                        <p:tgtEl>
                                          <p:spTgt spid="18436"/>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12" presetClass="entr" presetSubtype="1" fill="hold" nodeType="clickEffect">
                                  <p:stCondLst>
                                    <p:cond delay="0"/>
                                  </p:stCondLst>
                                  <p:childTnLst>
                                    <p:set>
                                      <p:cBhvr additive="base">
                                        <p:cTn id="37" dur="1" fill="hold">
                                          <p:stCondLst>
                                            <p:cond delay="0"/>
                                          </p:stCondLst>
                                        </p:cTn>
                                        <p:tgtEl>
                                          <p:spTgt spid="18437"/>
                                        </p:tgtEl>
                                        <p:attrNameLst>
                                          <p:attrName>style.visibility</p:attrName>
                                        </p:attrNameLst>
                                      </p:cBhvr>
                                      <p:to>
                                        <p:strVal val="visible"/>
                                      </p:to>
                                    </p:set>
                                    <p:animEffect transition="in" filter="slide(fromTop)">
                                      <p:cBhvr additive="base">
                                        <p:cTn id="38" dur="500" fill="hold"/>
                                        <p:tgtEl>
                                          <p:spTgt spid="18437"/>
                                        </p:tgtEl>
                                      </p:cBhvr>
                                    </p:animEffect>
                                  </p:childTnLst>
                                </p:cTn>
                              </p:par>
                            </p:childTnLst>
                          </p:cTn>
                        </p:par>
                        <p:par>
                          <p:cTn id="39" fill="hold" nodeType="withGroup">
                            <p:stCondLst>
                              <p:cond delay="500"/>
                            </p:stCondLst>
                            <p:childTnLst>
                              <p:par>
                                <p:cTn id="40" presetID="12" presetClass="entr" presetSubtype="8" fill="hold" grpId="4" nodeType="afterEffect">
                                  <p:childTnLst>
                                    <p:set>
                                      <p:cBhvr additive="base">
                                        <p:cTn id="41" dur="1" fill="hold">
                                          <p:stCondLst>
                                            <p:cond delay="0"/>
                                          </p:stCondLst>
                                        </p:cTn>
                                        <p:tgtEl>
                                          <p:spTgt spid="18438"/>
                                        </p:tgtEl>
                                        <p:attrNameLst>
                                          <p:attrName>style.visibility</p:attrName>
                                        </p:attrNameLst>
                                      </p:cBhvr>
                                      <p:to>
                                        <p:strVal val="visible"/>
                                      </p:to>
                                    </p:set>
                                    <p:animEffect transition="in" filter="slide(fromLeft)">
                                      <p:cBhvr additive="base">
                                        <p:cTn id="42" dur="500" fill="hold"/>
                                        <p:tgtEl>
                                          <p:spTgt spid="18438"/>
                                        </p:tgtEl>
                                      </p:cBhvr>
                                    </p:animEffect>
                                  </p:childTnLst>
                                </p:cTn>
                              </p:par>
                            </p:childTnLst>
                          </p:cTn>
                        </p:par>
                        <p:par>
                          <p:cTn id="43" fill="hold" nodeType="withGroup">
                            <p:stCondLst>
                              <p:cond delay="1000"/>
                            </p:stCondLst>
                            <p:childTnLst>
                              <p:par>
                                <p:cTn id="44" presetID="9" presetClass="entr" presetSubtype="0" fill="hold" grpId="6" nodeType="afterEffect">
                                  <p:childTnLst>
                                    <p:set>
                                      <p:cBhvr additive="base">
                                        <p:cTn id="45" dur="1" fill="hold">
                                          <p:stCondLst>
                                            <p:cond delay="0"/>
                                          </p:stCondLst>
                                        </p:cTn>
                                        <p:tgtEl>
                                          <p:spTgt spid="18440"/>
                                        </p:tgtEl>
                                        <p:attrNameLst>
                                          <p:attrName>style.visibility</p:attrName>
                                        </p:attrNameLst>
                                      </p:cBhvr>
                                      <p:to>
                                        <p:strVal val="visible"/>
                                      </p:to>
                                    </p:set>
                                    <p:animEffect transition="in" filter="dissolve">
                                      <p:cBhvr additive="base">
                                        <p:cTn id="46" dur="500" fill="hold"/>
                                        <p:tgtEl>
                                          <p:spTgt spid="18440"/>
                                        </p:tgtEl>
                                      </p:cBhvr>
                                    </p:animEffec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2" presetClass="entr" presetSubtype="4" fill="hold" grpId="7" nodeType="clickEffect">
                                  <p:stCondLst>
                                    <p:cond delay="0"/>
                                  </p:stCondLst>
                                  <p:childTnLst>
                                    <p:set>
                                      <p:cBhvr additive="base">
                                        <p:cTn id="51" dur="1" fill="hold">
                                          <p:stCondLst>
                                            <p:cond delay="0"/>
                                          </p:stCondLst>
                                        </p:cTn>
                                        <p:tgtEl>
                                          <p:spTgt spid="18441"/>
                                        </p:tgtEl>
                                        <p:attrNameLst>
                                          <p:attrName>style.visibility</p:attrName>
                                        </p:attrNameLst>
                                      </p:cBhvr>
                                      <p:to>
                                        <p:strVal val="visible"/>
                                      </p:to>
                                    </p:set>
                                    <p:anim calcmode="lin" valueType="num">
                                      <p:cBhvr additive="base">
                                        <p:cTn id="52" dur="500" fill="hold"/>
                                        <p:tgtEl>
                                          <p:spTgt spid="18441"/>
                                        </p:tgtEl>
                                        <p:attrNameLst>
                                          <p:attrName>ppt_x</p:attrName>
                                        </p:attrNameLst>
                                      </p:cBhvr>
                                      <p:tavLst>
                                        <p:tav tm="0">
                                          <p:val>
                                            <p:strVal val="#ppt_x"/>
                                          </p:val>
                                        </p:tav>
                                        <p:tav tm="100000">
                                          <p:val>
                                            <p:strVal val="#ppt_x"/>
                                          </p:val>
                                        </p:tav>
                                      </p:tavLst>
                                    </p:anim>
                                    <p:anim calcmode="lin" valueType="num">
                                      <p:cBhvr additive="base">
                                        <p:cTn id="53" dur="500" fill="hold"/>
                                        <p:tgtEl>
                                          <p:spTgt spid="18441"/>
                                        </p:tgtEl>
                                        <p:attrNameLst>
                                          <p:attrName>ppt_y</p:attrName>
                                        </p:attrNameLst>
                                      </p:cBhvr>
                                      <p:tavLst>
                                        <p:tav tm="0">
                                          <p:val>
                                            <p:strVal val="1+#ppt_h/2"/>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indefinite"/>
                            </p:stCondLst>
                          </p:cTn>
                        </p:par>
                        <p:par>
                          <p:cTn id="56" fill="hold" nodeType="afterGroup">
                            <p:stCondLst>
                              <p:cond delay="0"/>
                            </p:stCondLst>
                            <p:childTnLst>
                              <p:par>
                                <p:cTn id="57" presetID="2" presetClass="entr" presetSubtype="4" fill="hold" grpId="8" nodeType="clickEffect">
                                  <p:stCondLst>
                                    <p:cond delay="0"/>
                                  </p:stCondLst>
                                  <p:childTnLst>
                                    <p:set>
                                      <p:cBhvr additive="base">
                                        <p:cTn id="58" dur="1" fill="hold">
                                          <p:stCondLst>
                                            <p:cond delay="0"/>
                                          </p:stCondLst>
                                        </p:cTn>
                                        <p:tgtEl>
                                          <p:spTgt spid="18442"/>
                                        </p:tgtEl>
                                        <p:attrNameLst>
                                          <p:attrName>style.visibility</p:attrName>
                                        </p:attrNameLst>
                                      </p:cBhvr>
                                      <p:to>
                                        <p:strVal val="visible"/>
                                      </p:to>
                                    </p:set>
                                    <p:anim calcmode="lin" valueType="num">
                                      <p:cBhvr additive="base">
                                        <p:cTn id="59" dur="500" fill="hold"/>
                                        <p:tgtEl>
                                          <p:spTgt spid="18442"/>
                                        </p:tgtEl>
                                        <p:attrNameLst>
                                          <p:attrName>ppt_x</p:attrName>
                                        </p:attrNameLst>
                                      </p:cBhvr>
                                      <p:tavLst>
                                        <p:tav tm="0">
                                          <p:val>
                                            <p:strVal val="#ppt_x"/>
                                          </p:val>
                                        </p:tav>
                                        <p:tav tm="100000">
                                          <p:val>
                                            <p:strVal val="#ppt_x"/>
                                          </p:val>
                                        </p:tav>
                                      </p:tavLst>
                                    </p:anim>
                                    <p:anim calcmode="lin" valueType="num">
                                      <p:cBhvr additive="base">
                                        <p:cTn id="60" dur="500" fill="hold"/>
                                        <p:tgtEl>
                                          <p:spTgt spid="184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3" grpId="0"/>
      <p:bldP spid="18434" grpId="1"/>
      <p:bldP spid="18435" grpId="2"/>
      <p:bldP spid="18436" grpId="3"/>
      <p:bldP spid="18438" grpId="4"/>
      <p:bldP spid="18439" grpId="5"/>
      <p:bldP spid="18440" grpId="6"/>
      <p:bldP spid="18441" grpId="7"/>
      <p:bldP spid="18442" grpId="8"/>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3489" name="文本框 22532"/>
          <p:cNvSpPr txBox="1"/>
          <p:nvPr/>
        </p:nvSpPr>
        <p:spPr>
          <a:xfrm>
            <a:off x="1616075" y="2518411"/>
            <a:ext cx="4765675" cy="553085"/>
          </a:xfrm>
          <a:prstGeom prst="rect">
            <a:avLst/>
          </a:prstGeom>
          <a:noFill/>
          <a:ln w="9525">
            <a:noFill/>
          </a:ln>
        </p:spPr>
        <p:txBody>
          <a:bodyPr wrap="squar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R="0" lvl="0" defTabSz="914400" fontAlgn="base">
              <a:spcBef>
                <a:spcPct val="50000"/>
              </a:spcBef>
              <a:buFont typeface="Arial" pitchFamily="34" charset="0"/>
            </a:pPr>
            <a:r>
              <a:rPr lang="en-US" altLang="zh-CN" sz="3000" b="1" strike="noStrike" baseline="0" noProof="1">
                <a:effectLst>
                  <a:outerShdw blurRad="38100" dist="38100" dir="2700000" algn="tl">
                    <a:schemeClr val="bg2"/>
                  </a:outerShdw>
                </a:effectLst>
                <a:latin typeface="隶书" pitchFamily="49" charset="-122"/>
                <a:ea typeface="隶书" panose="02010509060101010101" pitchFamily="49" charset="-122"/>
                <a:cs typeface="+mn-ea"/>
              </a:rPr>
              <a:t>1921.11</a:t>
            </a:r>
            <a:r>
              <a:rPr lang="en-US" altLang="zh-CN" sz="3000" b="1" strike="noStrike" baseline="0" noProof="1">
                <a:effectLst>
                  <a:outerShdw blurRad="38100" dist="38100" dir="2700000" algn="tl">
                    <a:schemeClr val="bg2"/>
                  </a:outerShdw>
                </a:effectLst>
                <a:latin typeface="Arial" pitchFamily="34" charset="0"/>
                <a:ea typeface="隶书" panose="02010509060101010101" pitchFamily="49" charset="-122"/>
                <a:cs typeface="+mn-ea"/>
              </a:rPr>
              <a:t>—</a:t>
            </a:r>
            <a:r>
              <a:rPr lang="en-US" altLang="zh-CN" sz="3000" b="1" strike="noStrike" baseline="0" noProof="1">
                <a:effectLst>
                  <a:outerShdw blurRad="38100" dist="38100" dir="2700000" algn="tl">
                    <a:schemeClr val="bg2"/>
                  </a:outerShdw>
                </a:effectLst>
                <a:latin typeface="隶书" pitchFamily="49" charset="-122"/>
                <a:ea typeface="隶书" panose="02010509060101010101" pitchFamily="49" charset="-122"/>
                <a:cs typeface="+mn-ea"/>
              </a:rPr>
              <a:t>1922.2</a:t>
            </a:r>
            <a:endParaRPr lang="en-US" altLang="zh-CN" sz="3000" b="1" strike="noStrike" baseline="0" noProof="1">
              <a:effectLst>
                <a:outerShdw blurRad="38100" dist="38100" dir="2700000" algn="tl">
                  <a:schemeClr val="bg2"/>
                </a:outerShdw>
              </a:effectLst>
              <a:latin typeface="隶书" pitchFamily="49" charset="-122"/>
              <a:ea typeface="隶书" panose="02010509060101010101" pitchFamily="49" charset="-122"/>
            </a:endParaRPr>
          </a:p>
        </p:txBody>
      </p:sp>
      <p:sp>
        <p:nvSpPr>
          <p:cNvPr id="63490" name="文本框 22533"/>
          <p:cNvSpPr txBox="1"/>
          <p:nvPr/>
        </p:nvSpPr>
        <p:spPr>
          <a:xfrm>
            <a:off x="1854200" y="3358198"/>
            <a:ext cx="2174875" cy="553085"/>
          </a:xfrm>
          <a:prstGeom prst="rect">
            <a:avLst/>
          </a:prstGeom>
          <a:noFill/>
          <a:ln w="9525">
            <a:noFill/>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R="0" lvl="0" defTabSz="914400" fontAlgn="base">
              <a:spcBef>
                <a:spcPct val="50000"/>
              </a:spcBef>
              <a:buFont typeface="Arial" pitchFamily="34" charset="0"/>
            </a:pPr>
            <a:r>
              <a:rPr lang="zh-CN" altLang="en-US" sz="3000" b="1" strike="noStrike" baseline="0" noProof="1">
                <a:effectLst>
                  <a:outerShdw blurRad="38100" dist="38100" dir="2700000" algn="tl">
                    <a:schemeClr val="bg2"/>
                  </a:outerShdw>
                </a:effectLst>
                <a:latin typeface="隶书" pitchFamily="49" charset="-122"/>
                <a:ea typeface="隶书" panose="02010509060101010101" pitchFamily="49" charset="-122"/>
                <a:cs typeface="+mn-ea"/>
              </a:rPr>
              <a:t>华盛顿</a:t>
            </a:r>
            <a:endParaRPr lang="zh-CN" altLang="en-US" sz="3000" b="1" strike="noStrike" baseline="0" noProof="1">
              <a:effectLst>
                <a:outerShdw blurRad="38100" dist="38100" dir="2700000" algn="tl">
                  <a:schemeClr val="bg2"/>
                </a:outerShdw>
              </a:effectLst>
              <a:latin typeface="隶书" pitchFamily="49" charset="-122"/>
              <a:ea typeface="隶书" panose="02010509060101010101" pitchFamily="49" charset="-122"/>
            </a:endParaRPr>
          </a:p>
        </p:txBody>
      </p:sp>
      <p:pic>
        <p:nvPicPr>
          <p:cNvPr id="152579" name="内容占位符 22534"/>
          <p:cNvPicPr/>
          <p:nvPr>
            <p:ph idx="4294967295"/>
          </p:nvPr>
        </p:nvPicPr>
        <p:blipFill>
          <a:blip r:embed="rId2"/>
          <a:stretch>
            <a:fillRect/>
          </a:stretch>
        </p:blipFill>
        <p:spPr>
          <a:xfrm>
            <a:off x="5173663" y="3281998"/>
            <a:ext cx="3371850" cy="2530475"/>
          </a:xfrm>
          <a:ln w="76200" cmpd="tri">
            <a:solidFill>
              <a:srgbClr val="933C19"/>
            </a:solidFill>
          </a:ln>
        </p:spPr>
      </p:pic>
      <p:sp>
        <p:nvSpPr>
          <p:cNvPr id="63492" name="文本框 22537"/>
          <p:cNvSpPr txBox="1"/>
          <p:nvPr/>
        </p:nvSpPr>
        <p:spPr>
          <a:xfrm>
            <a:off x="171450" y="1110298"/>
            <a:ext cx="2576513" cy="553085"/>
          </a:xfrm>
          <a:prstGeom prst="rect">
            <a:avLst/>
          </a:prstGeom>
          <a:solidFill>
            <a:srgbClr val="00B050"/>
          </a:solidFill>
          <a:ln w="9525">
            <a:noFill/>
          </a:ln>
        </p:spPr>
        <p:txBody>
          <a:bodyPr wrap="squar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R="0" lvl="0" defTabSz="914400" fontAlgn="base">
              <a:spcBef>
                <a:spcPct val="50000"/>
              </a:spcBef>
              <a:buFont typeface="Arial" pitchFamily="34" charset="0"/>
            </a:pPr>
            <a:r>
              <a:rPr lang="zh-CN" altLang="en-US" sz="3000" b="1" strike="noStrike" baseline="0" noProof="1">
                <a:solidFill>
                  <a:srgbClr val="BA4C20"/>
                </a:solidFill>
                <a:effectLst>
                  <a:outerShdw blurRad="38100" dist="38100" dir="2700000" algn="tl">
                    <a:schemeClr val="bg2"/>
                  </a:outerShdw>
                </a:effectLst>
                <a:latin typeface="黑体" pitchFamily="49" charset="-122"/>
                <a:ea typeface="黑体" pitchFamily="49" charset="-122"/>
                <a:cs typeface="+mn-ea"/>
              </a:rPr>
              <a:t>华盛顿会议</a:t>
            </a:r>
            <a:endParaRPr lang="zh-CN" altLang="en-US" sz="3000" b="1" strike="noStrike" baseline="0" noProof="1">
              <a:solidFill>
                <a:srgbClr val="BA4C20"/>
              </a:solidFill>
              <a:effectLst>
                <a:outerShdw blurRad="38100" dist="38100" dir="2700000" algn="tl">
                  <a:schemeClr val="bg2"/>
                </a:outerShdw>
              </a:effectLst>
              <a:latin typeface="黑体" pitchFamily="49" charset="-122"/>
              <a:ea typeface="黑体" pitchFamily="49" charset="-122"/>
            </a:endParaRPr>
          </a:p>
        </p:txBody>
      </p:sp>
      <p:sp>
        <p:nvSpPr>
          <p:cNvPr id="63493" name="文本框 22538"/>
          <p:cNvSpPr/>
          <p:nvPr/>
        </p:nvSpPr>
        <p:spPr>
          <a:xfrm>
            <a:off x="1854200" y="4242436"/>
            <a:ext cx="3048000" cy="460375"/>
          </a:xfrm>
          <a:prstGeom prst="rect">
            <a:avLst/>
          </a:prstGeom>
          <a:noFill/>
          <a:ln w="9525">
            <a:noFill/>
          </a:ln>
        </p:spPr>
        <p:txBody>
          <a:bodyPr anchor="t">
            <a:spAutoFit/>
          </a:bodyPr>
          <a:lstStyle/>
          <a:p>
            <a:pPr>
              <a:spcBef>
                <a:spcPct val="50000"/>
              </a:spcBef>
            </a:pPr>
            <a:r>
              <a:rPr lang="zh-CN" altLang="en-US" sz="2400" b="1">
                <a:solidFill>
                  <a:srgbClr val="FF0000"/>
                </a:solidFill>
                <a:latin typeface="楷体_GB2312" pitchFamily="49" charset="-122"/>
                <a:ea typeface="楷体_GB2312" pitchFamily="49" charset="-122"/>
                <a:sym typeface="微软雅黑" panose="020b0503020204020204" charset="-122"/>
              </a:rPr>
              <a:t>美</a:t>
            </a:r>
            <a:r>
              <a:rPr lang="zh-CN" altLang="en-US" sz="2100" b="1">
                <a:latin typeface="楷体_GB2312" pitchFamily="49" charset="-122"/>
                <a:ea typeface="楷体_GB2312" pitchFamily="49" charset="-122"/>
                <a:sym typeface="微软雅黑" panose="020b0503020204020204" charset="-122"/>
              </a:rPr>
              <a:t>英日法中意葡荷比</a:t>
            </a:r>
          </a:p>
        </p:txBody>
      </p:sp>
      <p:sp>
        <p:nvSpPr>
          <p:cNvPr id="63494" name="文本框 22539"/>
          <p:cNvSpPr/>
          <p:nvPr/>
        </p:nvSpPr>
        <p:spPr>
          <a:xfrm>
            <a:off x="2168525" y="4985386"/>
            <a:ext cx="1714500" cy="506730"/>
          </a:xfrm>
          <a:prstGeom prst="rect">
            <a:avLst/>
          </a:prstGeom>
          <a:solidFill>
            <a:srgbClr val="FF0000"/>
          </a:solidFill>
          <a:ln w="9525" cap="flat" cmpd="sng">
            <a:solidFill>
              <a:srgbClr val="933C19"/>
            </a:solidFill>
            <a:prstDash val="solid"/>
            <a:round/>
            <a:headEnd type="none" w="med" len="med"/>
            <a:tailEnd type="none" w="med" len="med"/>
          </a:ln>
        </p:spPr>
        <p:txBody>
          <a:bodyPr anchor="t">
            <a:spAutoFit/>
          </a:bodyPr>
          <a:lstStyle/>
          <a:p>
            <a:pPr>
              <a:spcBef>
                <a:spcPct val="50000"/>
              </a:spcBef>
            </a:pPr>
            <a:r>
              <a:rPr lang="zh-CN" altLang="en-US" sz="2700" b="1">
                <a:solidFill>
                  <a:srgbClr val="1A11CD"/>
                </a:solidFill>
                <a:latin typeface="Arial" pitchFamily="34" charset="0"/>
                <a:ea typeface="华文新魏" pitchFamily="2" charset="-122"/>
              </a:rPr>
              <a:t>中国问题</a:t>
            </a:r>
          </a:p>
        </p:txBody>
      </p:sp>
      <p:sp>
        <p:nvSpPr>
          <p:cNvPr id="63495" name="文本框 22540"/>
          <p:cNvSpPr/>
          <p:nvPr/>
        </p:nvSpPr>
        <p:spPr>
          <a:xfrm>
            <a:off x="1751013" y="1789748"/>
            <a:ext cx="6000750" cy="506730"/>
          </a:xfrm>
          <a:prstGeom prst="rect">
            <a:avLst/>
          </a:prstGeom>
          <a:noFill/>
          <a:ln w="9525" cap="flat" cmpd="sng">
            <a:solidFill>
              <a:srgbClr val="933C19"/>
            </a:solidFill>
            <a:prstDash val="solid"/>
            <a:round/>
            <a:headEnd type="none" w="med" len="med"/>
            <a:tailEnd type="none" w="med" len="med"/>
          </a:ln>
        </p:spPr>
        <p:txBody>
          <a:bodyPr anchor="t">
            <a:spAutoFit/>
          </a:bodyPr>
          <a:lstStyle/>
          <a:p>
            <a:pPr algn="ctr">
              <a:spcBef>
                <a:spcPct val="50000"/>
              </a:spcBef>
            </a:pPr>
            <a:r>
              <a:rPr lang="zh-CN" altLang="en-US" sz="2700" b="1">
                <a:latin typeface="华文新魏" panose="02010800040101010101" pitchFamily="2" charset="-122"/>
                <a:ea typeface="华文新魏" pitchFamily="2" charset="-122"/>
              </a:rPr>
              <a:t>协调美日在远东和太平洋地区的矛盾</a:t>
            </a:r>
          </a:p>
        </p:txBody>
      </p:sp>
      <p:sp>
        <p:nvSpPr>
          <p:cNvPr id="63496" name="文本框 1"/>
          <p:cNvSpPr txBox="1"/>
          <p:nvPr/>
        </p:nvSpPr>
        <p:spPr>
          <a:xfrm>
            <a:off x="430213" y="1789748"/>
            <a:ext cx="986790" cy="414020"/>
          </a:xfrm>
          <a:prstGeom prst="rect">
            <a:avLst/>
          </a:prstGeom>
          <a:solidFill>
            <a:srgbClr val="FFFF00"/>
          </a:solidFill>
        </p:spPr>
        <p:txBody>
          <a:bodyPr wrap="none" rtlCol="0"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r>
              <a:rPr lang="zh-CN" altLang="en-US" sz="2100" b="1" strike="noStrike" noProof="1">
                <a:solidFill>
                  <a:schemeClr val="accent2"/>
                </a:solidFill>
                <a:effectLst>
                  <a:outerShdw blurRad="38100" dist="38100" dir="2700000" algn="tl">
                    <a:schemeClr val="bg2"/>
                  </a:outerShdw>
                </a:effectLst>
                <a:latin typeface="隶书" pitchFamily="49" charset="-122"/>
                <a:ea typeface="隶书" panose="02010509060101010101" pitchFamily="49" charset="-122"/>
                <a:cs typeface="+mn-ea"/>
                <a:sym typeface="微软雅黑" panose="020b0503020204020204" charset="-122"/>
              </a:rPr>
              <a:t>目的：</a:t>
            </a:r>
            <a:endParaRPr lang="zh-CN" altLang="en-US" sz="2100" b="1" strike="noStrike" noProof="1">
              <a:solidFill>
                <a:schemeClr val="accent2"/>
              </a:solidFill>
              <a:effectLst>
                <a:outerShdw blurRad="38100" dist="38100" dir="2700000" algn="tl">
                  <a:schemeClr val="bg2"/>
                </a:outerShdw>
              </a:effectLst>
              <a:latin typeface="隶书" pitchFamily="49" charset="-122"/>
              <a:ea typeface="隶书" panose="02010509060101010101" pitchFamily="49" charset="-122"/>
              <a:sym typeface="微软雅黑" panose="020b0503020204020204" charset="-122"/>
            </a:endParaRPr>
          </a:p>
        </p:txBody>
      </p:sp>
      <p:sp>
        <p:nvSpPr>
          <p:cNvPr id="63497" name="文本框 2"/>
          <p:cNvSpPr txBox="1"/>
          <p:nvPr/>
        </p:nvSpPr>
        <p:spPr>
          <a:xfrm>
            <a:off x="406400" y="2588261"/>
            <a:ext cx="986790" cy="414020"/>
          </a:xfrm>
          <a:prstGeom prst="rect">
            <a:avLst/>
          </a:prstGeom>
          <a:solidFill>
            <a:srgbClr val="FFFF00"/>
          </a:solidFill>
        </p:spPr>
        <p:txBody>
          <a:bodyPr wrap="none" rtlCol="0"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r>
              <a:rPr lang="zh-CN" altLang="en-US" sz="2100" b="1" strike="noStrike" noProof="1">
                <a:solidFill>
                  <a:schemeClr val="accent2"/>
                </a:solidFill>
                <a:effectLst>
                  <a:outerShdw blurRad="38100" dist="38100" dir="2700000" algn="tl">
                    <a:schemeClr val="bg2"/>
                  </a:outerShdw>
                </a:effectLst>
                <a:latin typeface="隶书" pitchFamily="49" charset="-122"/>
                <a:ea typeface="隶书" panose="02010509060101010101" pitchFamily="49" charset="-122"/>
                <a:cs typeface="+mn-ea"/>
                <a:sym typeface="微软雅黑" panose="020b0503020204020204" charset="-122"/>
              </a:rPr>
              <a:t>时间：</a:t>
            </a:r>
            <a:endParaRPr lang="zh-CN" altLang="en-US" sz="2100" b="1" strike="noStrike" noProof="1">
              <a:solidFill>
                <a:schemeClr val="accent2"/>
              </a:solidFill>
              <a:effectLst>
                <a:outerShdw blurRad="38100" dist="38100" dir="2700000" algn="tl">
                  <a:schemeClr val="bg2"/>
                </a:outerShdw>
              </a:effectLst>
              <a:latin typeface="隶书" pitchFamily="49" charset="-122"/>
              <a:ea typeface="隶书" panose="02010509060101010101" pitchFamily="49" charset="-122"/>
              <a:sym typeface="微软雅黑" panose="020b0503020204020204" charset="-122"/>
            </a:endParaRPr>
          </a:p>
        </p:txBody>
      </p:sp>
      <p:sp>
        <p:nvSpPr>
          <p:cNvPr id="63498" name="文本框 3"/>
          <p:cNvSpPr txBox="1"/>
          <p:nvPr/>
        </p:nvSpPr>
        <p:spPr>
          <a:xfrm>
            <a:off x="430213" y="3426461"/>
            <a:ext cx="986790" cy="414020"/>
          </a:xfrm>
          <a:prstGeom prst="rect">
            <a:avLst/>
          </a:prstGeom>
          <a:solidFill>
            <a:srgbClr val="FFFF00"/>
          </a:solidFill>
        </p:spPr>
        <p:txBody>
          <a:bodyPr wrap="none" rtlCol="0"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r>
              <a:rPr lang="zh-CN" altLang="en-US" sz="2100" b="1" strike="noStrike" noProof="1">
                <a:solidFill>
                  <a:schemeClr val="accent2"/>
                </a:solidFill>
                <a:effectLst>
                  <a:outerShdw blurRad="38100" dist="38100" dir="2700000" algn="tl">
                    <a:schemeClr val="bg2"/>
                  </a:outerShdw>
                </a:effectLst>
                <a:latin typeface="隶书" pitchFamily="49" charset="-122"/>
                <a:ea typeface="隶书" panose="02010509060101010101" pitchFamily="49" charset="-122"/>
                <a:cs typeface="+mn-ea"/>
                <a:sym typeface="微软雅黑" panose="020b0503020204020204" charset="-122"/>
              </a:rPr>
              <a:t>地点：</a:t>
            </a:r>
            <a:endParaRPr lang="zh-CN" altLang="en-US" sz="2100" b="1" strike="noStrike" noProof="1">
              <a:solidFill>
                <a:schemeClr val="accent2"/>
              </a:solidFill>
              <a:effectLst>
                <a:outerShdw blurRad="38100" dist="38100" dir="2700000" algn="tl">
                  <a:schemeClr val="bg2"/>
                </a:outerShdw>
              </a:effectLst>
              <a:latin typeface="隶书" pitchFamily="49" charset="-122"/>
              <a:ea typeface="隶书" panose="02010509060101010101" pitchFamily="49" charset="-122"/>
              <a:sym typeface="微软雅黑" panose="020b0503020204020204" charset="-122"/>
            </a:endParaRPr>
          </a:p>
        </p:txBody>
      </p:sp>
      <p:sp>
        <p:nvSpPr>
          <p:cNvPr id="63499" name="文本框 4"/>
          <p:cNvSpPr txBox="1"/>
          <p:nvPr/>
        </p:nvSpPr>
        <p:spPr>
          <a:xfrm>
            <a:off x="406400" y="4242436"/>
            <a:ext cx="1254760" cy="414020"/>
          </a:xfrm>
          <a:prstGeom prst="rect">
            <a:avLst/>
          </a:prstGeom>
          <a:solidFill>
            <a:srgbClr val="FFFF00"/>
          </a:solidFill>
        </p:spPr>
        <p:txBody>
          <a:bodyPr wrap="none" rtlCol="0"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r>
              <a:rPr lang="zh-CN" altLang="en-US" sz="2100" b="1" strike="noStrike" noProof="1">
                <a:solidFill>
                  <a:schemeClr val="accent2"/>
                </a:solidFill>
                <a:effectLst>
                  <a:outerShdw blurRad="38100" dist="38100" dir="2700000" algn="tl">
                    <a:schemeClr val="bg2"/>
                  </a:outerShdw>
                </a:effectLst>
                <a:latin typeface="Arial" pitchFamily="34" charset="0"/>
                <a:ea typeface="隶书" panose="02010509060101010101" pitchFamily="49" charset="-122"/>
                <a:cs typeface="+mn-ea"/>
                <a:sym typeface="微软雅黑" panose="020b0503020204020204" charset="-122"/>
              </a:rPr>
              <a:t>与会国：</a:t>
            </a:r>
            <a:endParaRPr lang="zh-CN" altLang="en-US" sz="2100" b="1" strike="noStrike" noProof="1">
              <a:solidFill>
                <a:schemeClr val="accent2"/>
              </a:solidFill>
              <a:effectLst>
                <a:outerShdw blurRad="38100" dist="38100" dir="2700000" algn="tl">
                  <a:schemeClr val="bg2"/>
                </a:outerShdw>
              </a:effectLst>
              <a:ea typeface="隶书" panose="02010509060101010101" pitchFamily="49" charset="-122"/>
              <a:sym typeface="微软雅黑" panose="020b0503020204020204" charset="-122"/>
            </a:endParaRPr>
          </a:p>
        </p:txBody>
      </p:sp>
      <p:sp>
        <p:nvSpPr>
          <p:cNvPr id="63500" name="文本框 5"/>
          <p:cNvSpPr txBox="1"/>
          <p:nvPr/>
        </p:nvSpPr>
        <p:spPr>
          <a:xfrm>
            <a:off x="273050" y="5077461"/>
            <a:ext cx="1522730" cy="414020"/>
          </a:xfrm>
          <a:prstGeom prst="rect">
            <a:avLst/>
          </a:prstGeom>
          <a:solidFill>
            <a:srgbClr val="FFFF00"/>
          </a:solidFill>
        </p:spPr>
        <p:txBody>
          <a:bodyPr wrap="none" rtlCol="0"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r>
              <a:rPr lang="zh-CN" altLang="en-US" sz="2100" b="1" strike="noStrike" noProof="1">
                <a:solidFill>
                  <a:schemeClr val="accent2"/>
                </a:solidFill>
                <a:effectLst>
                  <a:outerShdw blurRad="38100" dist="38100" dir="2700000" algn="tl">
                    <a:schemeClr val="bg2"/>
                  </a:outerShdw>
                </a:effectLst>
                <a:latin typeface="Arial" pitchFamily="34" charset="0"/>
                <a:ea typeface="隶书" panose="02010509060101010101" pitchFamily="49" charset="-122"/>
                <a:cs typeface="+mn-ea"/>
                <a:sym typeface="微软雅黑" panose="020b0503020204020204" charset="-122"/>
              </a:rPr>
              <a:t>中心议题：</a:t>
            </a:r>
            <a:endParaRPr lang="zh-CN" altLang="en-US" sz="2100" b="1" strike="noStrike" noProof="1">
              <a:solidFill>
                <a:schemeClr val="accent2"/>
              </a:solidFill>
              <a:effectLst>
                <a:outerShdw blurRad="38100" dist="38100" dir="2700000" algn="tl">
                  <a:schemeClr val="bg2"/>
                </a:outerShdw>
              </a:effectLst>
              <a:ea typeface="隶书" panose="02010509060101010101" pitchFamily="49" charset="-122"/>
              <a:sym typeface="微软雅黑" panose="020b0503020204020204" charset="-122"/>
            </a:endParaRPr>
          </a:p>
        </p:txBody>
      </p:sp>
      <p:sp>
        <p:nvSpPr>
          <p:cNvPr id="152589" name="矩形 6"/>
          <p:cNvSpPr/>
          <p:nvPr/>
        </p:nvSpPr>
        <p:spPr>
          <a:xfrm>
            <a:off x="2251075" y="1156335"/>
            <a:ext cx="6278880" cy="460375"/>
          </a:xfrm>
          <a:prstGeom prst="rect">
            <a:avLst/>
          </a:prstGeom>
          <a:noFill/>
          <a:ln w="9525">
            <a:noFill/>
          </a:ln>
        </p:spPr>
        <p:txBody>
          <a:bodyPr wrap="none" anchor="t">
            <a:spAutoFit/>
          </a:bodyPr>
          <a:lstStyle/>
          <a:p>
            <a:r>
              <a:rPr lang="en-US" altLang="zh-CN" sz="2400">
                <a:latin typeface="隶书" pitchFamily="49" charset="-122"/>
                <a:ea typeface="隶书" panose="02010509060101010101" pitchFamily="49" charset="-122"/>
              </a:rPr>
              <a:t>——</a:t>
            </a:r>
            <a:r>
              <a:rPr lang="zh-CN" altLang="en-US" sz="2400">
                <a:solidFill>
                  <a:srgbClr val="FF0000"/>
                </a:solidFill>
                <a:latin typeface="隶书" pitchFamily="49" charset="-122"/>
                <a:ea typeface="隶书" panose="02010509060101010101" pitchFamily="49" charset="-122"/>
              </a:rPr>
              <a:t>巴黎和会的继续，对亚太地区的“安排”</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4" nodeType="clickEffect">
                                  <p:stCondLst>
                                    <p:cond delay="0"/>
                                  </p:stCondLst>
                                  <p:childTnLst>
                                    <p:set>
                                      <p:cBhvr>
                                        <p:cTn id="6" dur="1" fill="hold">
                                          <p:stCondLst>
                                            <p:cond delay="0"/>
                                          </p:stCondLst>
                                        </p:cTn>
                                        <p:tgtEl>
                                          <p:spTgt spid="63495"/>
                                        </p:tgtEl>
                                        <p:attrNameLst>
                                          <p:attrName>style.visibility</p:attrName>
                                        </p:attrNameLst>
                                      </p:cBhvr>
                                      <p:to>
                                        <p:strVal val="visible"/>
                                      </p:to>
                                    </p:set>
                                    <p:anim calcmode="lin" valueType="num">
                                      <p:cBhvr>
                                        <p:cTn id="7" dur="500" fill="hold"/>
                                        <p:tgtEl>
                                          <p:spTgt spid="63495"/>
                                        </p:tgtEl>
                                        <p:attrNameLst>
                                          <p:attrName>ppt_x</p:attrName>
                                        </p:attrNameLst>
                                      </p:cBhvr>
                                      <p:tavLst>
                                        <p:tav tm="0">
                                          <p:val>
                                            <p:strVal val="0-#ppt_w/2"/>
                                          </p:val>
                                        </p:tav>
                                        <p:tav tm="100000">
                                          <p:val>
                                            <p:strVal val="#ppt_x"/>
                                          </p:val>
                                        </p:tav>
                                      </p:tavLst>
                                    </p:anim>
                                    <p:anim calcmode="lin" valueType="num">
                                      <p:cBhvr>
                                        <p:cTn id="8" dur="500" fill="hold"/>
                                        <p:tgtEl>
                                          <p:spTgt spid="634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63489"/>
                                        </p:tgtEl>
                                        <p:attrNameLst>
                                          <p:attrName>style.visibility</p:attrName>
                                        </p:attrNameLst>
                                      </p:cBhvr>
                                      <p:to>
                                        <p:strVal val="visible"/>
                                      </p:to>
                                    </p:set>
                                    <p:animEffect transition="in" filter="blinds(horizontal)">
                                      <p:cBhvr>
                                        <p:cTn id="14" dur="500" fill="hold"/>
                                        <p:tgtEl>
                                          <p:spTgt spid="63489"/>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3" presetClass="entr" presetSubtype="10" fill="hold" grpId="1" nodeType="clickEffect">
                                  <p:stCondLst>
                                    <p:cond delay="0"/>
                                  </p:stCondLst>
                                  <p:childTnLst>
                                    <p:set>
                                      <p:cBhvr>
                                        <p:cTn id="19" dur="500" fill="hold">
                                          <p:stCondLst>
                                            <p:cond delay="0"/>
                                          </p:stCondLst>
                                        </p:cTn>
                                        <p:tgtEl>
                                          <p:spTgt spid="63490"/>
                                        </p:tgtEl>
                                        <p:attrNameLst>
                                          <p:attrName>style.visibility</p:attrName>
                                        </p:attrNameLst>
                                      </p:cBhvr>
                                      <p:to>
                                        <p:strVal val="visible"/>
                                      </p:to>
                                    </p:set>
                                    <p:animEffect transition="in" filter="blinds(horizontal)">
                                      <p:cBhvr>
                                        <p:cTn id="20" dur="500" fill="hold"/>
                                        <p:tgtEl>
                                          <p:spTgt spid="63490"/>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3" presetClass="entr" presetSubtype="10" fill="hold" grpId="2" nodeType="clickEffect">
                                  <p:stCondLst>
                                    <p:cond delay="0"/>
                                  </p:stCondLst>
                                  <p:childTnLst>
                                    <p:set>
                                      <p:cBhvr>
                                        <p:cTn id="25" dur="1" fill="hold">
                                          <p:stCondLst>
                                            <p:cond delay="0"/>
                                          </p:stCondLst>
                                        </p:cTn>
                                        <p:tgtEl>
                                          <p:spTgt spid="63493"/>
                                        </p:tgtEl>
                                        <p:attrNameLst>
                                          <p:attrName>style.visibility</p:attrName>
                                        </p:attrNameLst>
                                      </p:cBhvr>
                                      <p:to>
                                        <p:strVal val="visible"/>
                                      </p:to>
                                    </p:set>
                                    <p:animEffect transition="in" filter="blinds(horizontal)">
                                      <p:cBhvr>
                                        <p:cTn id="26" dur="500" fill="hold"/>
                                        <p:tgtEl>
                                          <p:spTgt spid="63493"/>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3" presetClass="entr" presetSubtype="10" fill="hold" grpId="3" nodeType="clickEffect">
                                  <p:stCondLst>
                                    <p:cond delay="0"/>
                                  </p:stCondLst>
                                  <p:childTnLst>
                                    <p:set>
                                      <p:cBhvr>
                                        <p:cTn id="31" dur="1" fill="hold">
                                          <p:stCondLst>
                                            <p:cond delay="0"/>
                                          </p:stCondLst>
                                        </p:cTn>
                                        <p:tgtEl>
                                          <p:spTgt spid="63494"/>
                                        </p:tgtEl>
                                        <p:attrNameLst>
                                          <p:attrName>style.visibility</p:attrName>
                                        </p:attrNameLst>
                                      </p:cBhvr>
                                      <p:to>
                                        <p:strVal val="visible"/>
                                      </p:to>
                                    </p:set>
                                    <p:animEffect transition="in" filter="blinds(horizontal)">
                                      <p:cBhvr>
                                        <p:cTn id="32" dur="500" fill="hold"/>
                                        <p:tgtEl>
                                          <p:spTgt spid="634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89" grpId="0"/>
      <p:bldP spid="63490" grpId="1"/>
      <p:bldP spid="63493" grpId="2"/>
      <p:bldP spid="63494" grpId="3"/>
      <p:bldP spid="63495" grpId="4"/>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5537" name="文本框 2"/>
          <p:cNvSpPr/>
          <p:nvPr/>
        </p:nvSpPr>
        <p:spPr>
          <a:xfrm>
            <a:off x="2757488" y="4417061"/>
            <a:ext cx="5556250" cy="1245235"/>
          </a:xfrm>
          <a:prstGeom prst="rect">
            <a:avLst/>
          </a:prstGeom>
          <a:noFill/>
          <a:ln w="9525">
            <a:noFill/>
          </a:ln>
        </p:spPr>
        <p:txBody>
          <a:bodyPr wrap="square" anchor="t">
            <a:spAutoFit/>
          </a:bodyPr>
          <a:lstStyle/>
          <a:p>
            <a:pPr>
              <a:lnSpc>
                <a:spcPts val="4500"/>
              </a:lnSpc>
            </a:pPr>
            <a:r>
              <a:rPr lang="zh-CN" altLang="en-US" sz="3000">
                <a:latin typeface="华文新魏" panose="02010800040101010101" pitchFamily="2" charset="-122"/>
                <a:ea typeface="华文新魏" pitchFamily="2" charset="-122"/>
              </a:rPr>
              <a:t>启示：弱国无外交，外交是综</a:t>
            </a:r>
            <a:endParaRPr lang="en-US" altLang="zh-CN" sz="3000">
              <a:latin typeface="华文新魏" panose="02010800040101010101" pitchFamily="2" charset="-122"/>
              <a:ea typeface="华文新魏" pitchFamily="2" charset="-122"/>
            </a:endParaRPr>
          </a:p>
          <a:p>
            <a:pPr>
              <a:lnSpc>
                <a:spcPts val="4500"/>
              </a:lnSpc>
            </a:pPr>
            <a:r>
              <a:rPr lang="en-US" altLang="zh-CN" sz="3000">
                <a:latin typeface="华文新魏" panose="02010800040101010101" pitchFamily="2" charset="-122"/>
                <a:ea typeface="华文新魏" pitchFamily="2" charset="-122"/>
              </a:rPr>
              <a:t>            </a:t>
            </a:r>
            <a:r>
              <a:rPr lang="zh-CN" altLang="en-US" sz="3000">
                <a:latin typeface="华文新魏" panose="02010800040101010101" pitchFamily="2" charset="-122"/>
                <a:ea typeface="华文新魏" pitchFamily="2" charset="-122"/>
              </a:rPr>
              <a:t>合国力的较量。</a:t>
            </a:r>
          </a:p>
        </p:txBody>
      </p:sp>
      <p:grpSp>
        <p:nvGrpSpPr>
          <p:cNvPr id="65538" name="组合 3"/>
          <p:cNvGrpSpPr/>
          <p:nvPr/>
        </p:nvGrpSpPr>
        <p:grpSpPr>
          <a:xfrm>
            <a:off x="1244600" y="4377373"/>
            <a:ext cx="1193800" cy="1014413"/>
            <a:chOff x="10805" y="35"/>
            <a:chExt cx="3067" cy="2642"/>
          </a:xfrm>
        </p:grpSpPr>
        <p:pic>
          <p:nvPicPr>
            <p:cNvPr id="154627" name="图片 1"/>
            <p:cNvPicPr/>
            <p:nvPr/>
          </p:nvPicPr>
          <p:blipFill>
            <a:blip r:embed="rId2"/>
            <a:stretch>
              <a:fillRect/>
            </a:stretch>
          </p:blipFill>
          <p:spPr>
            <a:xfrm>
              <a:off x="10805" y="35"/>
              <a:ext cx="3067" cy="2642"/>
            </a:xfrm>
            <a:prstGeom prst="rect">
              <a:avLst/>
            </a:prstGeom>
            <a:noFill/>
            <a:ln w="9525">
              <a:noFill/>
            </a:ln>
          </p:spPr>
        </p:pic>
        <p:sp>
          <p:nvSpPr>
            <p:cNvPr id="154628" name="文本框 2"/>
            <p:cNvSpPr/>
            <p:nvPr/>
          </p:nvSpPr>
          <p:spPr>
            <a:xfrm>
              <a:off x="11029" y="496"/>
              <a:ext cx="2843" cy="1199"/>
            </a:xfrm>
            <a:prstGeom prst="rect">
              <a:avLst/>
            </a:prstGeom>
            <a:noFill/>
            <a:ln w="9525">
              <a:noFill/>
            </a:ln>
          </p:spPr>
          <p:txBody>
            <a:bodyPr anchor="t">
              <a:spAutoFit/>
            </a:bodyPr>
            <a:lstStyle/>
            <a:p>
              <a:pPr algn="ctr"/>
              <a:r>
                <a:rPr lang="zh-CN" altLang="en-US" sz="2400" b="1">
                  <a:latin typeface="楷体" panose="02010609060101010101" charset="-122"/>
                  <a:ea typeface="楷体" panose="02010609060101010101" charset="-122"/>
                </a:rPr>
                <a:t>笔 记</a:t>
              </a:r>
            </a:p>
          </p:txBody>
        </p:sp>
      </p:grpSp>
      <p:sp>
        <p:nvSpPr>
          <p:cNvPr id="65541" name="Rectangle 7"/>
          <p:cNvSpPr>
            <a:spLocks noChangeArrowheads="1"/>
          </p:cNvSpPr>
          <p:nvPr/>
        </p:nvSpPr>
        <p:spPr bwMode="auto">
          <a:xfrm>
            <a:off x="752475" y="1208723"/>
            <a:ext cx="8061325" cy="286131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nchor="t" anchorCtr="0">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vl6pPr marL="2286000" algn="l" defTabSz="914400" rtl="0" eaLnBrk="1" latinLnBrk="0" hangingPunct="1">
              <a:defRPr lang="en-US" altLang="en-US" sz="3600" kern="1200">
                <a:solidFill>
                  <a:schemeClr val="lt1"/>
                </a:solidFill>
                <a:latin typeface="+mn-lt"/>
                <a:ea typeface="+mn-ea"/>
                <a:cs typeface="+mn-cs"/>
              </a:defRPr>
            </a:lvl6pPr>
            <a:lvl7pPr marL="2743200" algn="l" defTabSz="914400" rtl="0" eaLnBrk="1" latinLnBrk="0" hangingPunct="1">
              <a:defRPr lang="en-US" altLang="en-US" sz="3600" kern="1200">
                <a:solidFill>
                  <a:schemeClr val="lt1"/>
                </a:solidFill>
                <a:latin typeface="+mn-lt"/>
                <a:ea typeface="+mn-ea"/>
                <a:cs typeface="+mn-cs"/>
              </a:defRPr>
            </a:lvl7pPr>
            <a:lvl8pPr marL="3200400" algn="l" defTabSz="914400" rtl="0" eaLnBrk="1" latinLnBrk="0" hangingPunct="1">
              <a:defRPr lang="en-US" altLang="en-US" sz="3600" kern="1200">
                <a:solidFill>
                  <a:schemeClr val="lt1"/>
                </a:solidFill>
                <a:latin typeface="+mn-lt"/>
                <a:ea typeface="+mn-ea"/>
                <a:cs typeface="+mn-cs"/>
              </a:defRPr>
            </a:lvl8pPr>
            <a:lvl9pPr marL="3657600" algn="l" defTabSz="914400" rtl="0" eaLnBrk="1" latinLnBrk="0" hangingPunct="1">
              <a:defRPr lang="en-US" altLang="en-US" sz="3600" kern="1200">
                <a:solidFill>
                  <a:schemeClr val="lt1"/>
                </a:solidFill>
                <a:latin typeface="+mn-lt"/>
                <a:ea typeface="+mn-ea"/>
                <a:cs typeface="+mn-cs"/>
              </a:defRPr>
            </a:lvl9pPr>
          </a:lstStyle>
          <a:p>
            <a:pPr lvl="0" algn="just" eaLnBrk="0" fontAlgn="base" hangingPunct="0">
              <a:lnSpc>
                <a:spcPct val="150000"/>
              </a:lnSpc>
            </a:pPr>
            <a:r>
              <a:rPr lang="zh-CN" altLang="en-US" sz="3600" b="1" strike="noStrike" noProof="1">
                <a:solidFill>
                  <a:schemeClr val="bg1"/>
                </a:solidFill>
                <a:effectLst>
                  <a:outerShdw blurRad="38100" dist="38100" dir="2700000" algn="tl">
                    <a:schemeClr val="bg2"/>
                  </a:outerShdw>
                </a:effectLst>
                <a:latin typeface="黑体" pitchFamily="49" charset="-122"/>
                <a:ea typeface="黑体" pitchFamily="49" charset="-122"/>
              </a:rPr>
              <a:t>    </a:t>
            </a:r>
            <a:r>
              <a:rPr lang="zh-CN" altLang="en-US" sz="4000" b="1" strike="noStrike" noProof="1">
                <a:solidFill>
                  <a:schemeClr val="bg1"/>
                </a:solidFill>
                <a:effectLst>
                  <a:outerShdw blurRad="38100" dist="38100" dir="2700000" algn="tl">
                    <a:schemeClr val="bg2"/>
                  </a:outerShdw>
                </a:effectLst>
                <a:latin typeface="黑体" pitchFamily="49" charset="-122"/>
                <a:ea typeface="黑体" pitchFamily="49" charset="-122"/>
              </a:rPr>
              <a:t>毛泽东说：</a:t>
            </a:r>
            <a:r>
              <a:rPr lang="zh-CN" altLang="en-US" sz="4000" b="1" strike="noStrike" noProof="1">
                <a:solidFill>
                  <a:schemeClr val="bg1"/>
                </a:solidFill>
                <a:effectLst>
                  <a:outerShdw blurRad="38100" dist="38100" dir="2700000" algn="tl">
                    <a:schemeClr val="bg2"/>
                  </a:outerShdw>
                </a:effectLst>
                <a:latin typeface="Times New Roman" panose="02020603050405020304"/>
                <a:ea typeface="黑体" pitchFamily="49" charset="-122"/>
              </a:rPr>
              <a:t>“</a:t>
            </a:r>
            <a:r>
              <a:rPr lang="zh-CN" altLang="en-US" sz="4000" b="1" strike="noStrike" noProof="1">
                <a:solidFill>
                  <a:schemeClr val="bg1"/>
                </a:solidFill>
                <a:effectLst>
                  <a:outerShdw blurRad="38100" dist="38100" dir="2700000" algn="tl">
                    <a:schemeClr val="bg2"/>
                  </a:outerShdw>
                </a:effectLst>
                <a:latin typeface="黑体" pitchFamily="49" charset="-122"/>
                <a:ea typeface="黑体" pitchFamily="49" charset="-122"/>
              </a:rPr>
              <a:t>华盛顿会议使中国回复到几个帝国主义国家共同支配的局面</a:t>
            </a:r>
            <a:r>
              <a:rPr lang="zh-CN" altLang="en-US" sz="4000" b="1" strike="noStrike" noProof="1">
                <a:solidFill>
                  <a:schemeClr val="bg1"/>
                </a:solidFill>
                <a:effectLst>
                  <a:outerShdw blurRad="38100" dist="38100" dir="2700000" algn="tl">
                    <a:schemeClr val="bg2"/>
                  </a:outerShdw>
                </a:effectLst>
                <a:latin typeface="Times New Roman" panose="02020603050405020304"/>
                <a:ea typeface="黑体" pitchFamily="49" charset="-122"/>
              </a:rPr>
              <a:t>”</a:t>
            </a:r>
            <a:r>
              <a:rPr lang="zh-CN" altLang="en-US" sz="4000" b="1" strike="noStrike" noProof="1">
                <a:solidFill>
                  <a:schemeClr val="bg1"/>
                </a:solidFill>
                <a:effectLst>
                  <a:outerShdw blurRad="38100" dist="38100" dir="2700000" algn="tl">
                    <a:schemeClr val="bg2"/>
                  </a:outerShdw>
                </a:effectLst>
                <a:latin typeface="黑体" pitchFamily="49" charset="-122"/>
                <a:ea typeface="黑体" pitchFamily="49"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wipe(up)">
                                      <p:cBhvr>
                                        <p:cTn id="7" dur="500" fill="hold"/>
                                        <p:tgtEl>
                                          <p:spTgt spid="6553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5537"/>
                                        </p:tgtEl>
                                        <p:attrNameLst>
                                          <p:attrName>style.visibility</p:attrName>
                                        </p:attrNameLst>
                                      </p:cBhvr>
                                      <p:to>
                                        <p:strVal val="visible"/>
                                      </p:to>
                                    </p:set>
                                    <p:animEffect transition="in" filter="wipe(up)">
                                      <p:cBhvr>
                                        <p:cTn id="10" dur="500" fill="hold"/>
                                        <p:tgtEl>
                                          <p:spTgt spid="65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2529" name="文本框 173057"/>
          <p:cNvSpPr/>
          <p:nvPr/>
        </p:nvSpPr>
        <p:spPr>
          <a:xfrm>
            <a:off x="179388" y="546100"/>
            <a:ext cx="3492500" cy="57943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spcBef>
                <a:spcPct val="50000"/>
              </a:spcBef>
            </a:pPr>
            <a:r>
              <a:rPr lang="en-US" altLang="zh-CN" sz="3200">
                <a:solidFill>
                  <a:srgbClr val="FF0000"/>
                </a:solidFill>
              </a:rPr>
              <a:t>2.《</a:t>
            </a:r>
            <a:r>
              <a:rPr lang="zh-CN" altLang="en-US" sz="3200">
                <a:solidFill>
                  <a:srgbClr val="FF0000"/>
                </a:solidFill>
              </a:rPr>
              <a:t>九国公约</a:t>
            </a:r>
            <a:r>
              <a:rPr lang="en-US" altLang="zh-CN" sz="3200">
                <a:solidFill>
                  <a:srgbClr val="FF0000"/>
                </a:solidFill>
              </a:rPr>
              <a:t>》</a:t>
            </a:r>
            <a:r>
              <a:rPr lang="zh-CN" altLang="en-US" sz="3200">
                <a:solidFill>
                  <a:srgbClr val="FF0000"/>
                </a:solidFill>
              </a:rPr>
              <a:t>：</a:t>
            </a:r>
          </a:p>
        </p:txBody>
      </p:sp>
      <p:sp>
        <p:nvSpPr>
          <p:cNvPr id="22530" name="文本框 173058"/>
          <p:cNvSpPr/>
          <p:nvPr/>
        </p:nvSpPr>
        <p:spPr>
          <a:xfrm>
            <a:off x="0" y="1473200"/>
            <a:ext cx="1476375" cy="204311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spcBef>
                <a:spcPct val="50000"/>
              </a:spcBef>
            </a:pPr>
            <a:r>
              <a:rPr lang="zh-CN" altLang="en-US" sz="3200">
                <a:solidFill>
                  <a:srgbClr val="FF0000"/>
                </a:solidFill>
              </a:rPr>
              <a:t>内容：</a:t>
            </a:r>
          </a:p>
          <a:p>
            <a:pPr lvl="0">
              <a:spcBef>
                <a:spcPct val="50000"/>
              </a:spcBef>
            </a:pPr>
            <a:endParaRPr lang="zh-CN" altLang="en-US" sz="3200">
              <a:solidFill>
                <a:srgbClr val="FF0000"/>
              </a:solidFill>
            </a:endParaRPr>
          </a:p>
          <a:p>
            <a:pPr lvl="0">
              <a:spcBef>
                <a:spcPct val="50000"/>
              </a:spcBef>
            </a:pPr>
            <a:r>
              <a:rPr lang="zh-CN" altLang="en-US" sz="3200">
                <a:solidFill>
                  <a:srgbClr val="FF0000"/>
                </a:solidFill>
              </a:rPr>
              <a:t>影响：</a:t>
            </a:r>
          </a:p>
        </p:txBody>
      </p:sp>
      <p:sp>
        <p:nvSpPr>
          <p:cNvPr id="22531" name="文本框 173059"/>
          <p:cNvSpPr/>
          <p:nvPr/>
        </p:nvSpPr>
        <p:spPr>
          <a:xfrm>
            <a:off x="1258888" y="1219200"/>
            <a:ext cx="7705725" cy="155416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spcBef>
                <a:spcPct val="50000"/>
              </a:spcBef>
            </a:pPr>
            <a:r>
              <a:rPr lang="zh-CN" altLang="en-US" sz="3200">
                <a:solidFill>
                  <a:schemeClr val="tx1"/>
                </a:solidFill>
              </a:rPr>
              <a:t>尊重中国主权和独立及领土和行政的完整；保证各国在华“机会均等”，对外“门户开放”。 </a:t>
            </a:r>
          </a:p>
        </p:txBody>
      </p:sp>
      <p:sp>
        <p:nvSpPr>
          <p:cNvPr id="22532" name="文本框 173060"/>
          <p:cNvSpPr/>
          <p:nvPr/>
        </p:nvSpPr>
        <p:spPr>
          <a:xfrm>
            <a:off x="1306512" y="2735262"/>
            <a:ext cx="7710488" cy="106680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spcBef>
                <a:spcPct val="50000"/>
              </a:spcBef>
            </a:pPr>
            <a:r>
              <a:rPr lang="zh-CN" altLang="en-US" sz="3200">
                <a:solidFill>
                  <a:schemeClr val="tx1"/>
                </a:solidFill>
              </a:rPr>
              <a:t>打击了日本独占中国的计划，为列强共同掠夺中国提供了条件。 </a:t>
            </a:r>
          </a:p>
        </p:txBody>
      </p:sp>
      <p:sp>
        <p:nvSpPr>
          <p:cNvPr id="22533" name="文本框 173061"/>
          <p:cNvSpPr/>
          <p:nvPr/>
        </p:nvSpPr>
        <p:spPr>
          <a:xfrm>
            <a:off x="50800" y="3921125"/>
            <a:ext cx="3297238" cy="57943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spcBef>
                <a:spcPct val="50000"/>
              </a:spcBef>
            </a:pPr>
            <a:r>
              <a:rPr lang="en-US" altLang="zh-CN" sz="3200">
                <a:solidFill>
                  <a:srgbClr val="FF0000"/>
                </a:solidFill>
              </a:rPr>
              <a:t>3.</a:t>
            </a:r>
            <a:r>
              <a:rPr lang="zh-CN" altLang="en-US" sz="3200">
                <a:solidFill>
                  <a:srgbClr val="FF0000"/>
                </a:solidFill>
              </a:rPr>
              <a:t>华盛顿体系：</a:t>
            </a:r>
          </a:p>
        </p:txBody>
      </p:sp>
      <p:sp>
        <p:nvSpPr>
          <p:cNvPr id="22534" name="文本框 173062"/>
          <p:cNvSpPr/>
          <p:nvPr/>
        </p:nvSpPr>
        <p:spPr>
          <a:xfrm>
            <a:off x="2860675" y="3819525"/>
            <a:ext cx="6153150" cy="156845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spcBef>
                <a:spcPct val="50000"/>
              </a:spcBef>
            </a:pPr>
            <a:r>
              <a:rPr lang="zh-CN" altLang="en-US" sz="3200">
                <a:solidFill>
                  <a:schemeClr val="tx1"/>
                </a:solidFill>
              </a:rPr>
              <a:t>华盛顿会议上签署的一系列条约构成了华盛顿体系，调整了战胜国在</a:t>
            </a:r>
            <a:r>
              <a:rPr lang="zh-CN" altLang="en-US" sz="3200">
                <a:solidFill>
                  <a:srgbClr val="000099"/>
                </a:solidFill>
              </a:rPr>
              <a:t>东亚</a:t>
            </a:r>
            <a:r>
              <a:rPr lang="zh-CN" altLang="en-US" sz="3200">
                <a:solidFill>
                  <a:schemeClr val="tx1"/>
                </a:solidFill>
              </a:rPr>
              <a:t>和</a:t>
            </a:r>
            <a:r>
              <a:rPr lang="zh-CN" altLang="en-US" sz="3200">
                <a:solidFill>
                  <a:srgbClr val="000099"/>
                </a:solidFill>
              </a:rPr>
              <a:t>太平洋地区</a:t>
            </a:r>
            <a:r>
              <a:rPr lang="zh-CN" altLang="en-US" sz="3200">
                <a:solidFill>
                  <a:schemeClr val="tx1"/>
                </a:solidFill>
              </a:rPr>
              <a:t>的关系。 </a:t>
            </a:r>
          </a:p>
        </p:txBody>
      </p:sp>
      <p:sp>
        <p:nvSpPr>
          <p:cNvPr id="22535" name="矩形 173063"/>
          <p:cNvSpPr/>
          <p:nvPr/>
        </p:nvSpPr>
        <p:spPr>
          <a:xfrm>
            <a:off x="0" y="5516562"/>
            <a:ext cx="9144000" cy="720725"/>
          </a:xfrm>
          <a:solidFill>
            <a:srgbClr val="FF0000"/>
          </a:solidFill>
          <a:ln w="19050">
            <a:solidFill>
              <a:srgbClr val="99CCFF"/>
            </a:solidFill>
            <a:bevel/>
          </a:ln>
          <a:effectLst>
            <a:outerShdw dist="35921" dir="2700000" algn="ctr">
              <a:srgbClr val="990000"/>
            </a:outerShdw>
          </a:effectLst>
        </p:spPr>
        <p:txBody>
          <a:bodyPr wrap="none" fromWordArt="1" anchor="t" anchorCtr="0">
            <a:prstTxWarp prst="textPlain">
              <a:avLst/>
            </a:prstTxWarp>
          </a:bodyPr>
          <a:lstStyle/>
          <a:p>
            <a:pPr algn="ctr"/>
            <a:r>
              <a:rPr sz="3600" kern="10">
                <a:ln w="19050">
                  <a:solidFill>
                    <a:srgbClr val="99CCFF"/>
                  </a:solidFill>
                  <a:bevel/>
                </a:ln>
                <a:solidFill>
                  <a:srgbClr val="FF0000"/>
                </a:solidFill>
                <a:effectLst>
                  <a:outerShdw dist="35921" dir="2700000" algn="ctr">
                    <a:srgbClr val="990000"/>
                  </a:outerShdw>
                </a:effectLst>
                <a:latin typeface="宋体" panose="02010600030101010101" pitchFamily="2" charset="-122"/>
              </a:rPr>
              <a:t>华盛顿会议最大的受益者和受害者分别是谁？</a:t>
            </a:r>
            <a:endParaRPr sz="3600" kern="10">
              <a:ln w="19050">
                <a:solidFill>
                  <a:srgbClr val="99CCFF"/>
                </a:solidFill>
                <a:bevel/>
              </a:ln>
              <a:solidFill>
                <a:srgbClr val="FF0000"/>
              </a:solidFill>
              <a:effectLst>
                <a:outerShdw dist="35921" dir="2700000" algn="ctr">
                  <a:srgbClr val="990000"/>
                </a:outerShdw>
              </a:effectLst>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2531"/>
                                        </p:tgtEl>
                                        <p:attrNameLst>
                                          <p:attrName>style.visibility</p:attrName>
                                        </p:attrNameLst>
                                      </p:cBhvr>
                                      <p:to>
                                        <p:strVal val="visible"/>
                                      </p:to>
                                    </p:set>
                                    <p:animEffect transition="in" filter="blinds(horizontal)">
                                      <p:cBhvr additive="base">
                                        <p:cTn id="7" dur="500" fill="hold"/>
                                        <p:tgtEl>
                                          <p:spTgt spid="2253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2532"/>
                                        </p:tgtEl>
                                        <p:attrNameLst>
                                          <p:attrName>style.visibility</p:attrName>
                                        </p:attrNameLst>
                                      </p:cBhvr>
                                      <p:to>
                                        <p:strVal val="visible"/>
                                      </p:to>
                                    </p:set>
                                    <p:animEffect transition="in" filter="blinds(horizontal)">
                                      <p:cBhvr additive="base">
                                        <p:cTn id="13" dur="500" fill="hold"/>
                                        <p:tgtEl>
                                          <p:spTgt spid="22532"/>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2534"/>
                                        </p:tgtEl>
                                        <p:attrNameLst>
                                          <p:attrName>style.visibility</p:attrName>
                                        </p:attrNameLst>
                                      </p:cBhvr>
                                      <p:to>
                                        <p:strVal val="visible"/>
                                      </p:to>
                                    </p:set>
                                    <p:animEffect transition="in" filter="blinds(horizontal)">
                                      <p:cBhvr additive="base">
                                        <p:cTn id="19" dur="500" fill="hold"/>
                                        <p:tgtEl>
                                          <p:spTgt spid="2253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5" presetClass="entr" presetSubtype="0" fill="hold" nodeType="clickEffect">
                                  <p:stCondLst>
                                    <p:cond delay="0"/>
                                  </p:stCondLst>
                                  <p:childTnLst>
                                    <p:set>
                                      <p:cBhvr additive="base">
                                        <p:cTn id="24" dur="1" fill="hold">
                                          <p:stCondLst>
                                            <p:cond delay="0"/>
                                          </p:stCondLst>
                                        </p:cTn>
                                        <p:tgtEl>
                                          <p:spTgt spid="22535"/>
                                        </p:tgtEl>
                                        <p:attrNameLst>
                                          <p:attrName>style.visibility</p:attrName>
                                        </p:attrNameLst>
                                      </p:cBhvr>
                                      <p:to>
                                        <p:strVal val="visible"/>
                                      </p:to>
                                    </p:set>
                                    <p:anim calcmode="lin" valueType="num">
                                      <p:cBhvr additive="base">
                                        <p:cTn id="25" dur="1000" fill="hold"/>
                                        <p:tgtEl>
                                          <p:spTgt spid="22535"/>
                                        </p:tgtEl>
                                        <p:attrNameLst>
                                          <p:attrName>ppt_w</p:attrName>
                                        </p:attrNameLst>
                                      </p:cBhvr>
                                      <p:tavLst>
                                        <p:tav tm="0">
                                          <p:val>
                                            <p:fltVal val="0"/>
                                          </p:val>
                                        </p:tav>
                                        <p:tav tm="100000">
                                          <p:val>
                                            <p:strVal val="#ppt_w"/>
                                          </p:val>
                                        </p:tav>
                                      </p:tavLst>
                                    </p:anim>
                                    <p:anim calcmode="lin" valueType="num">
                                      <p:cBhvr additive="base">
                                        <p:cTn id="26" dur="1000" fill="hold"/>
                                        <p:tgtEl>
                                          <p:spTgt spid="22535"/>
                                        </p:tgtEl>
                                        <p:attrNameLst>
                                          <p:attrName>ppt_h</p:attrName>
                                        </p:attrNameLst>
                                      </p:cBhvr>
                                      <p:tavLst>
                                        <p:tav tm="0">
                                          <p:val>
                                            <p:fltVal val="0"/>
                                          </p:val>
                                        </p:tav>
                                        <p:tav tm="100000">
                                          <p:val>
                                            <p:strVal val="#ppt_h"/>
                                          </p:val>
                                        </p:tav>
                                      </p:tavLst>
                                    </p:anim>
                                    <p:anim calcmode="lin" valueType="num">
                                      <p:cBhvr additive="base">
                                        <p:cTn id="27" dur="1000" fill="hold"/>
                                        <p:tgtEl>
                                          <p:spTgt spid="22535"/>
                                        </p:tgtEl>
                                        <p:attrNameLst>
                                          <p:attrName>ppt_x</p:attrName>
                                        </p:attrNameLst>
                                      </p:cBhvr>
                                      <p:tavLst>
                                        <p:tav tm="0" fmla="#ppt_x+(cos(-2*pi*(1-$))*-#ppt_x-sin(-2*pi*(1-$))*(1-#ppt_y))*(1-$)">
                                          <p:val>
                                            <p:fltVal val="0"/>
                                          </p:val>
                                        </p:tav>
                                        <p:tav tm="100000">
                                          <p:val>
                                            <p:fltVal val="1"/>
                                          </p:val>
                                        </p:tav>
                                      </p:tavLst>
                                    </p:anim>
                                    <p:anim calcmode="lin" valueType="num">
                                      <p:cBhvr additive="base">
                                        <p:cTn id="28" dur="1000" fill="hold"/>
                                        <p:tgtEl>
                                          <p:spTgt spid="2253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2532" grpId="1"/>
      <p:bldP spid="22534" grpId="2"/>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3553" name="矩形 174081"/>
          <p:cNvSpPr/>
          <p:nvPr/>
        </p:nvSpPr>
        <p:spPr>
          <a:xfrm>
            <a:off x="0" y="0"/>
            <a:ext cx="9144000" cy="6858000"/>
          </a:xfrm>
          <a:prstGeom prst="rect">
            <a:avLst/>
          </a:prstGeom>
          <a:solidFill>
            <a:schemeClr val="bg1">
              <a:alpha val="50000"/>
            </a:schemeClr>
          </a:solidFill>
          <a:ln w="3175">
            <a:solidFill>
              <a:schemeClr val="tx1"/>
            </a:solidFill>
            <a:round/>
          </a:ln>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lgn="ctr"/>
            <a:endParaRPr lang="zh-CN" altLang="zh-CN" sz="3200" b="0">
              <a:solidFill>
                <a:schemeClr val="tx1"/>
              </a:solidFill>
            </a:endParaRPr>
          </a:p>
        </p:txBody>
      </p:sp>
      <p:sp>
        <p:nvSpPr>
          <p:cNvPr id="23554" name="矩形 174082"/>
          <p:cNvSpPr/>
          <p:nvPr/>
        </p:nvSpPr>
        <p:spPr>
          <a:xfrm>
            <a:off x="152400" y="3505200"/>
            <a:ext cx="8991600" cy="701675"/>
          </a:xfrm>
          <a:prstGeom prst="rect">
            <a:avLst/>
          </a:prstGeom>
          <a:solidFill>
            <a:schemeClr val="bg1"/>
          </a:solidFill>
          <a:ln w="9525">
            <a:noFill/>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marL="0" marR="0" lvl="0" indent="0"/>
            <a:r>
              <a:rPr lang="en-US" altLang="zh-CN" sz="3200">
                <a:solidFill>
                  <a:schemeClr val="tx1"/>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     </a:t>
            </a:r>
            <a:r>
              <a:rPr lang="zh-CN" altLang="en-US" sz="3200">
                <a:solidFill>
                  <a:schemeClr val="tx1"/>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确立了战后帝国主义统治</a:t>
            </a:r>
            <a:r>
              <a:rPr lang="zh-CN" altLang="en-US" sz="3200">
                <a:solidFill>
                  <a:srgbClr val="FF3300"/>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世界</a:t>
            </a:r>
            <a:r>
              <a:rPr lang="zh-CN" altLang="en-US" sz="3200">
                <a:solidFill>
                  <a:schemeClr val="tx1"/>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的新秩序</a:t>
            </a:r>
            <a:r>
              <a:rPr lang="zh-CN" altLang="en-US" sz="4000">
                <a:solidFill>
                  <a:schemeClr val="tx1"/>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a:t>
            </a:r>
          </a:p>
        </p:txBody>
      </p:sp>
      <p:sp>
        <p:nvSpPr>
          <p:cNvPr id="23555" name="圆角矩形标注 174083"/>
          <p:cNvSpPr/>
          <p:nvPr/>
        </p:nvSpPr>
        <p:spPr>
          <a:xfrm>
            <a:off x="80962" y="1295400"/>
            <a:ext cx="2690812" cy="709612"/>
          </a:xfrm>
          <a:prstGeom prst="wedgeRoundRectCallout">
            <a:avLst>
              <a:gd name="adj1" fmla="val 67523"/>
              <a:gd name="adj2" fmla="val 34338"/>
              <a:gd name="adj3" fmla="val 16667"/>
            </a:avLst>
          </a:prstGeom>
          <a:solidFill>
            <a:schemeClr val="accent1"/>
          </a:solidFill>
          <a:ln>
            <a:noFill/>
            <a:miter lim="800000"/>
          </a:ln>
          <a:effectLst>
            <a:outerShdw dist="107763" dir="2700000" algn="ctr">
              <a:schemeClr val="bg2"/>
            </a:outerShdw>
          </a:effectLst>
        </p:spPr>
        <p:txBody>
          <a:bodyPr anchor="t"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marL="0" marR="0" lvl="0" indent="0" algn="ctr"/>
            <a:r>
              <a:rPr lang="zh-CN" altLang="en-US" sz="4000">
                <a:solidFill>
                  <a:srgbClr val="FF0000"/>
                </a:solidFill>
                <a:effectLst>
                  <a:outerShdw blurRad="38100" dist="38100" dir="2700000" algn="tl">
                    <a:schemeClr val="bg2"/>
                  </a:outerShdw>
                </a:effectLst>
                <a:latin typeface="Times New Roman" pitchFamily="18" charset="0"/>
                <a:ea typeface="华文新魏" pitchFamily="2" charset="-122"/>
                <a:sym typeface="宋体" panose="02010600030101010101" pitchFamily="2" charset="-122"/>
              </a:rPr>
              <a:t>巴黎和会</a:t>
            </a:r>
          </a:p>
        </p:txBody>
      </p:sp>
      <p:sp>
        <p:nvSpPr>
          <p:cNvPr id="23556" name="圆角矩形标注 174084"/>
          <p:cNvSpPr/>
          <p:nvPr/>
        </p:nvSpPr>
        <p:spPr>
          <a:xfrm>
            <a:off x="79375" y="2362200"/>
            <a:ext cx="2981325" cy="792162"/>
          </a:xfrm>
          <a:prstGeom prst="wedgeRoundRectCallout">
            <a:avLst>
              <a:gd name="adj1" fmla="val 64907"/>
              <a:gd name="adj2" fmla="val 31565"/>
              <a:gd name="adj3" fmla="val 16667"/>
            </a:avLst>
          </a:prstGeom>
          <a:solidFill>
            <a:schemeClr val="accent1"/>
          </a:solidFill>
          <a:ln>
            <a:noFill/>
            <a:miter lim="800000"/>
          </a:ln>
          <a:effectLst>
            <a:outerShdw dist="107763" dir="2700000" algn="ctr">
              <a:schemeClr val="bg2"/>
            </a:outerShdw>
          </a:effectLst>
        </p:spPr>
        <p:txBody>
          <a:bodyPr anchor="t"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marL="0" marR="0" lvl="0" indent="0" algn="ctr"/>
            <a:r>
              <a:rPr lang="zh-CN" altLang="en-US" sz="4000">
                <a:solidFill>
                  <a:srgbClr val="FF0000"/>
                </a:solidFill>
                <a:effectLst>
                  <a:outerShdw blurRad="38100" dist="38100" dir="2700000" algn="tl">
                    <a:schemeClr val="bg2"/>
                  </a:outerShdw>
                </a:effectLst>
                <a:latin typeface="Times New Roman" pitchFamily="18" charset="0"/>
                <a:ea typeface="华文新魏" pitchFamily="2" charset="-122"/>
                <a:sym typeface="宋体" panose="02010600030101010101" pitchFamily="2" charset="-122"/>
              </a:rPr>
              <a:t>华盛顿会议</a:t>
            </a:r>
          </a:p>
        </p:txBody>
      </p:sp>
      <p:sp>
        <p:nvSpPr>
          <p:cNvPr id="23557" name="文本框 174085"/>
          <p:cNvSpPr txBox="1"/>
          <p:nvPr/>
        </p:nvSpPr>
        <p:spPr>
          <a:xfrm>
            <a:off x="3357563" y="1295400"/>
            <a:ext cx="2743200" cy="654050"/>
          </a:xfrm>
          <a:prstGeom prst="rect">
            <a:avLst/>
          </a:prstGeom>
          <a:solidFill>
            <a:srgbClr val="F9FD49"/>
          </a:solidFill>
          <a:ln w="12700" cap="sq" cmpd="sng">
            <a:solidFill>
              <a:srgbClr val="FF0000"/>
            </a:solidFill>
            <a:prstDash val="solid"/>
            <a:miter/>
            <a:headEnd type="none" w="med" len="med"/>
            <a:tailEnd type="none" w="med" len="med"/>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marR="0" lvl="0">
              <a:buFont typeface="Arial" pitchFamily="34" charset="0"/>
            </a:pPr>
            <a:r>
              <a:rPr lang="zh-CN" altLang="en-US" sz="3600">
                <a:solidFill>
                  <a:srgbClr val="000099"/>
                </a:solidFill>
                <a:effectLst>
                  <a:outerShdw blurRad="38100" dist="38100" dir="2700000" algn="tl">
                    <a:schemeClr val="bg2"/>
                  </a:outerShdw>
                </a:effectLst>
                <a:latin typeface="隶书" pitchFamily="49" charset="-122"/>
                <a:ea typeface="隶书" panose="02010509060101010101" pitchFamily="49" charset="-122"/>
                <a:sym typeface="宋体" panose="02010600030101010101" pitchFamily="2" charset="-122"/>
              </a:rPr>
              <a:t>凡尔赛体系</a:t>
            </a:r>
            <a:endParaRPr lang="zh-CN" altLang="en-US" sz="2800">
              <a:solidFill>
                <a:srgbClr val="000099"/>
              </a:solidFill>
              <a:effectLst>
                <a:outerShdw blurRad="38100" dist="38100" dir="2700000" algn="tl">
                  <a:schemeClr val="bg2"/>
                </a:outerShdw>
              </a:effectLst>
              <a:latin typeface="隶书" pitchFamily="49" charset="-122"/>
              <a:ea typeface="隶书" panose="02010509060101010101" pitchFamily="49" charset="-122"/>
              <a:sym typeface="宋体" panose="02010600030101010101" pitchFamily="2" charset="-122"/>
            </a:endParaRPr>
          </a:p>
        </p:txBody>
      </p:sp>
      <p:sp>
        <p:nvSpPr>
          <p:cNvPr id="23558" name="文本框 174086"/>
          <p:cNvSpPr txBox="1"/>
          <p:nvPr/>
        </p:nvSpPr>
        <p:spPr>
          <a:xfrm>
            <a:off x="3348038" y="2470150"/>
            <a:ext cx="2743200" cy="654050"/>
          </a:xfrm>
          <a:prstGeom prst="rect">
            <a:avLst/>
          </a:prstGeom>
          <a:solidFill>
            <a:srgbClr val="F9FD49"/>
          </a:solidFill>
          <a:ln w="12700" cap="sq" cmpd="sng">
            <a:solidFill>
              <a:srgbClr val="FF0000"/>
            </a:solidFill>
            <a:prstDash val="solid"/>
            <a:miter/>
            <a:headEnd type="none" w="med" len="med"/>
            <a:tailEnd type="none" w="med" len="med"/>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marR="0" lvl="0">
              <a:buFont typeface="Arial" pitchFamily="34" charset="0"/>
            </a:pPr>
            <a:r>
              <a:rPr lang="zh-CN" altLang="en-US" sz="3600">
                <a:solidFill>
                  <a:srgbClr val="000099"/>
                </a:solidFill>
                <a:effectLst>
                  <a:outerShdw blurRad="38100" dist="38100" dir="2700000" algn="tl">
                    <a:schemeClr val="bg2"/>
                  </a:outerShdw>
                </a:effectLst>
                <a:latin typeface="Times New Roman" pitchFamily="18" charset="0"/>
                <a:sym typeface="宋体" panose="02010600030101010101" pitchFamily="2" charset="-122"/>
              </a:rPr>
              <a:t>华盛顿体系</a:t>
            </a:r>
          </a:p>
        </p:txBody>
      </p:sp>
      <p:sp>
        <p:nvSpPr>
          <p:cNvPr id="23559" name="圆角矩形标注 174087"/>
          <p:cNvSpPr/>
          <p:nvPr/>
        </p:nvSpPr>
        <p:spPr>
          <a:xfrm>
            <a:off x="6329362" y="1447800"/>
            <a:ext cx="2743200" cy="1371600"/>
          </a:xfrm>
          <a:prstGeom prst="wedgeRoundRectCallout">
            <a:avLst>
              <a:gd name="adj1" fmla="val -97514"/>
              <a:gd name="adj2" fmla="val 106829"/>
              <a:gd name="adj3" fmla="val 16667"/>
            </a:avLst>
          </a:prstGeom>
          <a:solidFill>
            <a:schemeClr val="accent1"/>
          </a:solidFill>
          <a:ln>
            <a:noFill/>
            <a:miter lim="800000"/>
          </a:ln>
          <a:effectLst>
            <a:outerShdw dist="107763" dir="2700000" algn="ctr">
              <a:schemeClr val="bg2"/>
            </a:outerShdw>
          </a:effectLst>
        </p:spPr>
        <p:txBody>
          <a:bodyPr anchor="t"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r>
              <a:rPr lang="zh-CN" altLang="en-US" sz="3600">
                <a:solidFill>
                  <a:srgbClr val="FF0000"/>
                </a:solidFill>
                <a:latin typeface="Times New Roman" pitchFamily="18" charset="0"/>
                <a:ea typeface="黑体" pitchFamily="49" charset="-122"/>
              </a:rPr>
              <a:t>凡尔赛</a:t>
            </a:r>
            <a:r>
              <a:rPr lang="en-US" altLang="zh-CN" sz="3600">
                <a:solidFill>
                  <a:srgbClr val="FF0000"/>
                </a:solidFill>
                <a:latin typeface="Times New Roman" pitchFamily="18" charset="0"/>
                <a:ea typeface="黑体" pitchFamily="49" charset="-122"/>
              </a:rPr>
              <a:t>---</a:t>
            </a:r>
            <a:r>
              <a:rPr lang="zh-CN" altLang="en-US" sz="3600">
                <a:solidFill>
                  <a:srgbClr val="FF0000"/>
                </a:solidFill>
                <a:latin typeface="Times New Roman" pitchFamily="18" charset="0"/>
                <a:ea typeface="黑体" pitchFamily="49" charset="-122"/>
              </a:rPr>
              <a:t>华盛顿体系</a:t>
            </a:r>
          </a:p>
        </p:txBody>
      </p:sp>
      <p:sp>
        <p:nvSpPr>
          <p:cNvPr id="23560" name="右大括号 174088"/>
          <p:cNvSpPr/>
          <p:nvPr/>
        </p:nvSpPr>
        <p:spPr>
          <a:xfrm>
            <a:off x="6100762" y="1295400"/>
            <a:ext cx="228600" cy="1828800"/>
          </a:xfrm>
          <a:prstGeom prst="rightBrace">
            <a:avLst>
              <a:gd name="adj1" fmla="val 66444"/>
              <a:gd name="adj2" fmla="val 50000"/>
            </a:avLst>
          </a:prstGeom>
          <a:noFill/>
          <a:ln w="47625" cap="sq">
            <a:solidFill>
              <a:srgbClr val="003300"/>
            </a:solidFill>
            <a:bevel/>
          </a:ln>
        </p:spPr>
        <p:txBody>
          <a:bodyPr anchor="t"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lvl="0" algn="ctr"/>
            <a:endParaRPr lang="zh-CN" altLang="en-US"/>
          </a:p>
        </p:txBody>
      </p:sp>
      <p:sp>
        <p:nvSpPr>
          <p:cNvPr id="23561" name="文本框 174089"/>
          <p:cNvSpPr txBox="1"/>
          <p:nvPr/>
        </p:nvSpPr>
        <p:spPr>
          <a:xfrm>
            <a:off x="323850" y="4149725"/>
            <a:ext cx="8534400" cy="1066800"/>
          </a:xfrm>
          <a:prstGeom prst="rect">
            <a:avLst/>
          </a:prstGeom>
          <a:noFill/>
          <a:ln w="9525">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marR="0" lvl="0">
              <a:buFont typeface="Arial" pitchFamily="34" charset="0"/>
            </a:pPr>
            <a:r>
              <a:rPr lang="en-US" altLang="zh-CN" sz="3200">
                <a:solidFill>
                  <a:schemeClr val="tx1"/>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    </a:t>
            </a:r>
            <a:r>
              <a:rPr lang="zh-CN" altLang="en-US" sz="3200">
                <a:solidFill>
                  <a:schemeClr val="tx1"/>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这一体系</a:t>
            </a:r>
            <a:r>
              <a:rPr lang="zh-CN" altLang="en-US" sz="3200">
                <a:solidFill>
                  <a:srgbClr val="FF3300"/>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不能长久存在</a:t>
            </a:r>
            <a:r>
              <a:rPr lang="zh-CN" altLang="en-US" sz="3200">
                <a:solidFill>
                  <a:schemeClr val="tx1"/>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，它</a:t>
            </a:r>
            <a:r>
              <a:rPr lang="zh-CN" altLang="en-US" sz="3200">
                <a:solidFill>
                  <a:srgbClr val="FF3300"/>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没有</a:t>
            </a:r>
            <a:r>
              <a:rPr lang="zh-CN" altLang="en-US" sz="3200">
                <a:solidFill>
                  <a:schemeClr val="tx1"/>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从根本上</a:t>
            </a:r>
          </a:p>
          <a:p>
            <a:pPr marR="0" lvl="0">
              <a:buFont typeface="Arial" pitchFamily="34" charset="0"/>
            </a:pPr>
            <a:r>
              <a:rPr lang="zh-CN" altLang="en-US" sz="3200">
                <a:solidFill>
                  <a:srgbClr val="FF3300"/>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消除</a:t>
            </a:r>
            <a:r>
              <a:rPr lang="zh-CN" altLang="en-US" sz="3200">
                <a:solidFill>
                  <a:schemeClr val="tx1"/>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帝国主义之间的</a:t>
            </a:r>
            <a:r>
              <a:rPr lang="zh-CN" altLang="en-US" sz="3200">
                <a:solidFill>
                  <a:srgbClr val="FF3300"/>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矛盾</a:t>
            </a:r>
            <a:r>
              <a:rPr lang="zh-CN" altLang="en-US" sz="3200">
                <a:solidFill>
                  <a:schemeClr val="tx1"/>
                </a:solidFill>
                <a:effectLst>
                  <a:outerShdw blurRad="38100" dist="38100" dir="2700000" algn="tl">
                    <a:schemeClr val="bg2"/>
                  </a:outerShdw>
                </a:effectLst>
                <a:latin typeface="黑体" pitchFamily="49" charset="-122"/>
                <a:ea typeface="黑体" pitchFamily="49" charset="-122"/>
                <a:sym typeface="宋体" panose="02010600030101010101" pitchFamily="2" charset="-122"/>
              </a:rPr>
              <a:t>。  </a:t>
            </a:r>
          </a:p>
        </p:txBody>
      </p:sp>
      <p:grpSp>
        <p:nvGrpSpPr>
          <p:cNvPr id="23562" name="组合 174090"/>
          <p:cNvGrpSpPr/>
          <p:nvPr/>
        </p:nvGrpSpPr>
        <p:grpSpPr>
          <a:xfrm>
            <a:off x="611188" y="44450"/>
            <a:ext cx="2755900" cy="1008062"/>
            <a:chOff x="4320" y="0"/>
            <a:chExt cx="1056" cy="336"/>
          </a:xfrm>
        </p:grpSpPr>
        <p:sp>
          <p:nvSpPr>
            <p:cNvPr id="23563" name="菱形 174091"/>
            <p:cNvSpPr/>
            <p:nvPr/>
          </p:nvSpPr>
          <p:spPr>
            <a:xfrm>
              <a:off x="4320" y="0"/>
              <a:ext cx="336" cy="336"/>
            </a:xfrm>
            <a:prstGeom prst="diamond">
              <a:avLst/>
            </a:prstGeom>
            <a:solidFill>
              <a:srgbClr val="CC0000"/>
            </a:solidFill>
            <a:ln>
              <a:solidFill>
                <a:srgbClr val="FFCC66"/>
              </a:solidFill>
              <a:round/>
            </a:ln>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marL="0" marR="0" lvl="0" indent="0" algn="ctr">
                <a:buClr>
                  <a:schemeClr val="bg1"/>
                </a:buClr>
              </a:pPr>
              <a:r>
                <a:rPr lang="zh-CN" altLang="en-US" sz="3200">
                  <a:solidFill>
                    <a:schemeClr val="bg1"/>
                  </a:solidFill>
                  <a:effectLst>
                    <a:outerShdw blurRad="38100" dist="38100" dir="2700000" algn="tl">
                      <a:schemeClr val="bg2"/>
                    </a:outerShdw>
                  </a:effectLst>
                  <a:latin typeface="Times New Roman" pitchFamily="18" charset="0"/>
                  <a:ea typeface="黑体" pitchFamily="49" charset="-122"/>
                  <a:sym typeface="宋体" panose="02010600030101010101" pitchFamily="2" charset="-122"/>
                </a:rPr>
                <a:t>盘</a:t>
              </a:r>
            </a:p>
          </p:txBody>
        </p:sp>
        <p:sp>
          <p:nvSpPr>
            <p:cNvPr id="23564" name="菱形 174092"/>
            <p:cNvSpPr/>
            <p:nvPr/>
          </p:nvSpPr>
          <p:spPr>
            <a:xfrm>
              <a:off x="4560" y="0"/>
              <a:ext cx="336" cy="336"/>
            </a:xfrm>
            <a:prstGeom prst="diamond">
              <a:avLst/>
            </a:prstGeom>
            <a:solidFill>
              <a:srgbClr val="CC0000"/>
            </a:solidFill>
            <a:ln>
              <a:solidFill>
                <a:srgbClr val="FFCC66"/>
              </a:solidFill>
              <a:round/>
            </a:ln>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marL="0" marR="0" lvl="0" indent="0" algn="ctr">
                <a:buClr>
                  <a:schemeClr val="bg1"/>
                </a:buClr>
              </a:pPr>
              <a:r>
                <a:rPr lang="zh-CN" altLang="en-US" sz="3200">
                  <a:solidFill>
                    <a:schemeClr val="bg1"/>
                  </a:solidFill>
                  <a:effectLst>
                    <a:outerShdw blurRad="38100" dist="38100" dir="2700000" algn="tl">
                      <a:schemeClr val="bg2"/>
                    </a:outerShdw>
                  </a:effectLst>
                  <a:latin typeface="Times New Roman" pitchFamily="18" charset="0"/>
                  <a:ea typeface="黑体" pitchFamily="49" charset="-122"/>
                  <a:sym typeface="宋体" panose="02010600030101010101" pitchFamily="2" charset="-122"/>
                </a:rPr>
                <a:t>点</a:t>
              </a:r>
            </a:p>
          </p:txBody>
        </p:sp>
        <p:sp>
          <p:nvSpPr>
            <p:cNvPr id="23565" name="菱形 174093"/>
            <p:cNvSpPr/>
            <p:nvPr/>
          </p:nvSpPr>
          <p:spPr>
            <a:xfrm>
              <a:off x="4800" y="0"/>
              <a:ext cx="336" cy="336"/>
            </a:xfrm>
            <a:prstGeom prst="diamond">
              <a:avLst/>
            </a:prstGeom>
            <a:solidFill>
              <a:srgbClr val="CC0000"/>
            </a:solidFill>
            <a:ln>
              <a:solidFill>
                <a:srgbClr val="FFCC66"/>
              </a:solidFill>
              <a:round/>
            </a:ln>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marL="0" marR="0" lvl="0" indent="0" algn="ctr">
                <a:buClr>
                  <a:schemeClr val="bg1"/>
                </a:buClr>
              </a:pPr>
              <a:r>
                <a:rPr lang="zh-CN" altLang="en-US" sz="3200">
                  <a:solidFill>
                    <a:schemeClr val="bg1"/>
                  </a:solidFill>
                  <a:effectLst>
                    <a:outerShdw blurRad="38100" dist="38100" dir="2700000" algn="tl">
                      <a:schemeClr val="bg2"/>
                    </a:outerShdw>
                  </a:effectLst>
                  <a:latin typeface="Times New Roman" pitchFamily="18" charset="0"/>
                  <a:ea typeface="黑体" pitchFamily="49" charset="-122"/>
                  <a:sym typeface="宋体" panose="02010600030101010101" pitchFamily="2" charset="-122"/>
                </a:rPr>
                <a:t>收</a:t>
              </a:r>
            </a:p>
          </p:txBody>
        </p:sp>
        <p:sp>
          <p:nvSpPr>
            <p:cNvPr id="23566" name="菱形 174094"/>
            <p:cNvSpPr/>
            <p:nvPr/>
          </p:nvSpPr>
          <p:spPr>
            <a:xfrm>
              <a:off x="5040" y="0"/>
              <a:ext cx="336" cy="336"/>
            </a:xfrm>
            <a:prstGeom prst="diamond">
              <a:avLst/>
            </a:prstGeom>
            <a:solidFill>
              <a:srgbClr val="CC0000"/>
            </a:solidFill>
            <a:ln>
              <a:solidFill>
                <a:srgbClr val="FFCC66"/>
              </a:solidFill>
              <a:round/>
            </a:ln>
          </p:spPr>
          <p:txBody>
            <a:bodyPr wrap="none" anchor="ctr" anchorCtr="0"/>
            <a:lstStyle>
              <a:lvl1pPr marL="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4400" b="1" i="0" u="none" baseline="0">
                  <a:solidFill>
                    <a:schemeClr val="tx2"/>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4400" b="1" i="0" u="none" baseline="0">
                  <a:solidFill>
                    <a:schemeClr val="tx2"/>
                  </a:solidFill>
                  <a:latin typeface="Arial" pitchFamily="34" charset="0"/>
                  <a:ea typeface="宋体" panose="02010600030101010101" pitchFamily="2" charset="-122"/>
                </a:defRPr>
              </a:lvl5pPr>
            </a:lstStyle>
            <a:p>
              <a:pPr marL="0" marR="0" lvl="0" indent="0" algn="ctr">
                <a:buClr>
                  <a:schemeClr val="bg1"/>
                </a:buClr>
              </a:pPr>
              <a:r>
                <a:rPr lang="zh-CN" altLang="en-US" sz="3200">
                  <a:solidFill>
                    <a:schemeClr val="bg1"/>
                  </a:solidFill>
                  <a:effectLst>
                    <a:outerShdw blurRad="38100" dist="38100" dir="2700000" algn="tl">
                      <a:schemeClr val="bg2"/>
                    </a:outerShdw>
                  </a:effectLst>
                  <a:latin typeface="Times New Roman" pitchFamily="18" charset="0"/>
                  <a:ea typeface="黑体" pitchFamily="49" charset="-122"/>
                  <a:sym typeface="宋体" panose="02010600030101010101" pitchFamily="2" charset="-122"/>
                </a:rPr>
                <a:t>获</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additive="base">
                                        <p:cTn id="6" dur="1" fill="hold">
                                          <p:stCondLst>
                                            <p:cond delay="0"/>
                                          </p:stCondLst>
                                        </p:cTn>
                                        <p:tgtEl>
                                          <p:spTgt spid="23557"/>
                                        </p:tgtEl>
                                        <p:attrNameLst>
                                          <p:attrName>style.visibility</p:attrName>
                                        </p:attrNameLst>
                                      </p:cBhvr>
                                      <p:to>
                                        <p:strVal val="visible"/>
                                      </p:to>
                                    </p:set>
                                    <p:animEffect transition="in" filter="blinds(horizontal)">
                                      <p:cBhvr additive="base">
                                        <p:cTn id="7" dur="500" fill="hold"/>
                                        <p:tgtEl>
                                          <p:spTgt spid="2355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2" nodeType="clickEffect">
                                  <p:stCondLst>
                                    <p:cond delay="0"/>
                                  </p:stCondLst>
                                  <p:childTnLst>
                                    <p:set>
                                      <p:cBhvr additive="base">
                                        <p:cTn id="12" dur="1" fill="hold">
                                          <p:stCondLst>
                                            <p:cond delay="0"/>
                                          </p:stCondLst>
                                        </p:cTn>
                                        <p:tgtEl>
                                          <p:spTgt spid="23558"/>
                                        </p:tgtEl>
                                        <p:attrNameLst>
                                          <p:attrName>style.visibility</p:attrName>
                                        </p:attrNameLst>
                                      </p:cBhvr>
                                      <p:to>
                                        <p:strVal val="visible"/>
                                      </p:to>
                                    </p:set>
                                    <p:animEffect transition="in" filter="blinds(horizontal)">
                                      <p:cBhvr additive="base">
                                        <p:cTn id="13" dur="500" fill="hold"/>
                                        <p:tgtEl>
                                          <p:spTgt spid="2355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nodeType="clickEffect">
                                  <p:stCondLst>
                                    <p:cond delay="0"/>
                                  </p:stCondLst>
                                  <p:childTnLst>
                                    <p:set>
                                      <p:cBhvr additive="base">
                                        <p:cTn id="18" dur="1" fill="hold">
                                          <p:stCondLst>
                                            <p:cond delay="0"/>
                                          </p:stCondLst>
                                        </p:cTn>
                                        <p:tgtEl>
                                          <p:spTgt spid="23560"/>
                                        </p:tgtEl>
                                        <p:attrNameLst>
                                          <p:attrName>style.visibility</p:attrName>
                                        </p:attrNameLst>
                                      </p:cBhvr>
                                      <p:to>
                                        <p:strVal val="visible"/>
                                      </p:to>
                                    </p:set>
                                    <p:animEffect transition="in" filter="blinds(horizontal)">
                                      <p:cBhvr additive="base">
                                        <p:cTn id="19" dur="500" fill="hold"/>
                                        <p:tgtEl>
                                          <p:spTgt spid="2356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3559"/>
                                        </p:tgtEl>
                                        <p:attrNameLst>
                                          <p:attrName>style.visibility</p:attrName>
                                        </p:attrNameLst>
                                      </p:cBhvr>
                                      <p:to>
                                        <p:strVal val="visible"/>
                                      </p:to>
                                    </p:set>
                                    <p:animEffect transition="in" filter="blinds(horizontal)">
                                      <p:cBhvr additive="base">
                                        <p:cTn id="25" dur="500" fill="hold"/>
                                        <p:tgtEl>
                                          <p:spTgt spid="23559"/>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0" nodeType="clickEffect">
                                  <p:stCondLst>
                                    <p:cond delay="0"/>
                                  </p:stCondLst>
                                  <p:childTnLst>
                                    <p:set>
                                      <p:cBhvr additive="base">
                                        <p:cTn id="30" dur="1" fill="hold">
                                          <p:stCondLst>
                                            <p:cond delay="0"/>
                                          </p:stCondLst>
                                        </p:cTn>
                                        <p:tgtEl>
                                          <p:spTgt spid="23554"/>
                                        </p:tgtEl>
                                        <p:attrNameLst>
                                          <p:attrName>style.visibility</p:attrName>
                                        </p:attrNameLst>
                                      </p:cBhvr>
                                      <p:to>
                                        <p:strVal val="visible"/>
                                      </p:to>
                                    </p:set>
                                    <p:animEffect transition="in" filter="blinds(horizontal)">
                                      <p:cBhvr additive="base">
                                        <p:cTn id="31" dur="500" fill="hold"/>
                                        <p:tgtEl>
                                          <p:spTgt spid="23554"/>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4" nodeType="clickEffect">
                                  <p:stCondLst>
                                    <p:cond delay="0"/>
                                  </p:stCondLst>
                                  <p:childTnLst>
                                    <p:set>
                                      <p:cBhvr additive="base">
                                        <p:cTn id="36" dur="1" fill="hold">
                                          <p:stCondLst>
                                            <p:cond delay="0"/>
                                          </p:stCondLst>
                                        </p:cTn>
                                        <p:tgtEl>
                                          <p:spTgt spid="23561"/>
                                        </p:tgtEl>
                                        <p:attrNameLst>
                                          <p:attrName>style.visibility</p:attrName>
                                        </p:attrNameLst>
                                      </p:cBhvr>
                                      <p:to>
                                        <p:strVal val="visible"/>
                                      </p:to>
                                    </p:set>
                                    <p:animEffect transition="in" filter="blinds(horizontal)">
                                      <p:cBhvr additive="base">
                                        <p:cTn id="37" dur="500" fill="hold"/>
                                        <p:tgtEl>
                                          <p:spTgt spid="23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7" grpId="1"/>
      <p:bldP spid="23558" grpId="2"/>
      <p:bldP spid="23559" grpId="3"/>
      <p:bldP spid="23561" grpId="4"/>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55649" name="文本框 3"/>
          <p:cNvSpPr/>
          <p:nvPr/>
        </p:nvSpPr>
        <p:spPr>
          <a:xfrm>
            <a:off x="2982913" y="891223"/>
            <a:ext cx="3225800" cy="506730"/>
          </a:xfrm>
          <a:prstGeom prst="rect">
            <a:avLst/>
          </a:prstGeom>
          <a:noFill/>
          <a:ln w="9525">
            <a:noFill/>
          </a:ln>
        </p:spPr>
        <p:txBody>
          <a:bodyPr wrap="none" anchor="t">
            <a:spAutoFit/>
          </a:bodyPr>
          <a:lstStyle/>
          <a:p>
            <a:pPr>
              <a:spcBef>
                <a:spcPct val="50000"/>
              </a:spcBef>
            </a:pPr>
            <a:r>
              <a:rPr lang="zh-CN" altLang="en-US" sz="2700" b="1">
                <a:solidFill>
                  <a:srgbClr val="FF0000"/>
                </a:solidFill>
                <a:latin typeface="微软雅黑" panose="020b0503020204020204" charset="-122"/>
                <a:ea typeface="微软雅黑" panose="020b0503020204020204" charset="-122"/>
              </a:rPr>
              <a:t>凡尔赛</a:t>
            </a:r>
            <a:r>
              <a:rPr lang="en-US" altLang="zh-CN" sz="2700" b="1">
                <a:solidFill>
                  <a:srgbClr val="FF0000"/>
                </a:solidFill>
                <a:latin typeface="微软雅黑" panose="020b0503020204020204" charset="-122"/>
              </a:rPr>
              <a:t>--</a:t>
            </a:r>
            <a:r>
              <a:rPr lang="zh-CN" altLang="en-US" sz="2700" b="1">
                <a:solidFill>
                  <a:srgbClr val="FF0000"/>
                </a:solidFill>
                <a:latin typeface="微软雅黑" panose="020b0503020204020204" charset="-122"/>
                <a:ea typeface="微软雅黑" panose="020b0503020204020204" charset="-122"/>
              </a:rPr>
              <a:t>华盛顿体系</a:t>
            </a:r>
          </a:p>
        </p:txBody>
      </p:sp>
      <p:pic>
        <p:nvPicPr>
          <p:cNvPr id="155650" name="图片 4"/>
          <p:cNvPicPr/>
          <p:nvPr/>
        </p:nvPicPr>
        <p:blipFill>
          <a:blip r:embed="rId2"/>
          <a:srcRect t="9573" r="11494"/>
          <a:stretch>
            <a:fillRect/>
          </a:stretch>
        </p:blipFill>
        <p:spPr>
          <a:xfrm>
            <a:off x="1139825" y="1375411"/>
            <a:ext cx="6864350" cy="4614862"/>
          </a:xfrm>
          <a:prstGeom prst="rect">
            <a:avLst/>
          </a:prstGeom>
          <a:noFill/>
          <a:ln w="9525">
            <a:noFill/>
          </a:ln>
        </p:spPr>
      </p:pic>
      <p:grpSp>
        <p:nvGrpSpPr>
          <p:cNvPr id="66563" name="组合 10"/>
          <p:cNvGrpSpPr/>
          <p:nvPr/>
        </p:nvGrpSpPr>
        <p:grpSpPr>
          <a:xfrm>
            <a:off x="1485900" y="2054861"/>
            <a:ext cx="1747838" cy="2132012"/>
            <a:chOff x="335046" y="929664"/>
            <a:chExt cx="2161961" cy="2765155"/>
          </a:xfrm>
        </p:grpSpPr>
        <p:sp>
          <p:nvSpPr>
            <p:cNvPr id="155652" name="Oval 3"/>
            <p:cNvSpPr/>
            <p:nvPr/>
          </p:nvSpPr>
          <p:spPr>
            <a:xfrm>
              <a:off x="335635" y="929664"/>
              <a:ext cx="2160588" cy="2765155"/>
            </a:xfrm>
            <a:prstGeom prst="ellipse">
              <a:avLst/>
            </a:prstGeom>
            <a:solidFill>
              <a:schemeClr val="bg1">
                <a:alpha val="70000"/>
              </a:schemeClr>
            </a:solidFill>
            <a:ln w="9525" cap="flat" cmpd="sng">
              <a:solidFill>
                <a:srgbClr val="00CCFF"/>
              </a:solidFill>
              <a:prstDash val="solid"/>
              <a:bevel/>
              <a:headEnd type="none" w="med" len="med"/>
              <a:tailEnd type="none" w="med" len="med"/>
            </a:ln>
          </p:spPr>
          <p:txBody>
            <a:bodyPr wrap="none" anchor="ctr"/>
            <a:lstStyle/>
            <a:p>
              <a:pPr eaLnBrk="0" hangingPunct="0"/>
              <a:endParaRPr lang="zh-CN" altLang="en-US" sz="100">
                <a:latin typeface="Arial" pitchFamily="34" charset="0"/>
                <a:ea typeface="宋体" panose="02010600030101010101" pitchFamily="2" charset="-122"/>
              </a:endParaRPr>
            </a:p>
          </p:txBody>
        </p:sp>
        <p:sp>
          <p:nvSpPr>
            <p:cNvPr id="155653" name="Text Box 4"/>
            <p:cNvSpPr/>
            <p:nvPr/>
          </p:nvSpPr>
          <p:spPr>
            <a:xfrm>
              <a:off x="335046" y="1413165"/>
              <a:ext cx="2161961" cy="1914814"/>
            </a:xfrm>
            <a:prstGeom prst="rect">
              <a:avLst/>
            </a:prstGeom>
            <a:noFill/>
            <a:ln w="9525">
              <a:noFill/>
            </a:ln>
          </p:spPr>
          <p:txBody>
            <a:bodyPr wrap="square" anchor="t">
              <a:spAutoFit/>
            </a:bodyPr>
            <a:lstStyle/>
            <a:p>
              <a:pPr eaLnBrk="0" hangingPunct="0">
                <a:spcBef>
                  <a:spcPct val="50000"/>
                </a:spcBef>
              </a:pPr>
              <a:r>
                <a:rPr lang="zh-CN" altLang="en-US" b="1">
                  <a:solidFill>
                    <a:srgbClr val="FF0000"/>
                  </a:solidFill>
                  <a:latin typeface="宋体" panose="02010600030101010101" pitchFamily="2" charset="-122"/>
                  <a:ea typeface="宋体" panose="02010600030101010101" pitchFamily="2" charset="-122"/>
                </a:rPr>
                <a:t>凡尔赛体系</a:t>
              </a:r>
              <a:r>
                <a:rPr lang="zh-CN" altLang="en-US" b="1">
                  <a:latin typeface="宋体" panose="02010600030101010101" pitchFamily="2" charset="-122"/>
                  <a:ea typeface="宋体" panose="02010600030101010101" pitchFamily="2" charset="-122"/>
                </a:rPr>
                <a:t>确立了帝国主义在</a:t>
              </a:r>
              <a:r>
                <a:rPr lang="zh-CN" altLang="en-US" b="1">
                  <a:solidFill>
                    <a:srgbClr val="FF0000"/>
                  </a:solidFill>
                  <a:latin typeface="宋体" panose="02010600030101010101" pitchFamily="2" charset="-122"/>
                  <a:ea typeface="宋体" panose="02010600030101010101" pitchFamily="2" charset="-122"/>
                </a:rPr>
                <a:t>欧洲、西亚、非洲</a:t>
              </a:r>
              <a:r>
                <a:rPr lang="zh-CN" altLang="en-US" b="1">
                  <a:latin typeface="宋体" panose="02010600030101010101" pitchFamily="2" charset="-122"/>
                  <a:ea typeface="宋体" panose="02010600030101010101" pitchFamily="2" charset="-122"/>
                </a:rPr>
                <a:t>统治的新秩序。</a:t>
              </a:r>
              <a:endParaRPr lang="en-US" altLang="zh-CN" b="1">
                <a:latin typeface="宋体" panose="02010600030101010101" pitchFamily="2" charset="-122"/>
                <a:ea typeface="宋体" panose="02010600030101010101" pitchFamily="2" charset="-122"/>
              </a:endParaRPr>
            </a:p>
          </p:txBody>
        </p:sp>
      </p:grpSp>
      <p:sp>
        <p:nvSpPr>
          <p:cNvPr id="66566" name="Oval 5"/>
          <p:cNvSpPr/>
          <p:nvPr/>
        </p:nvSpPr>
        <p:spPr>
          <a:xfrm>
            <a:off x="4370388" y="1908811"/>
            <a:ext cx="2019300" cy="2420937"/>
          </a:xfrm>
          <a:prstGeom prst="ellipse">
            <a:avLst/>
          </a:prstGeom>
          <a:solidFill>
            <a:schemeClr val="bg1">
              <a:alpha val="70000"/>
            </a:schemeClr>
          </a:solidFill>
          <a:ln w="9525" cap="flat" cmpd="sng">
            <a:solidFill>
              <a:srgbClr val="FFCC00"/>
            </a:solidFill>
            <a:prstDash val="solid"/>
            <a:bevel/>
            <a:headEnd type="none" w="med" len="med"/>
            <a:tailEnd type="none" w="med" len="med"/>
          </a:ln>
        </p:spPr>
        <p:txBody>
          <a:bodyPr wrap="none" anchor="ctr"/>
          <a:lstStyle/>
          <a:p>
            <a:pPr eaLnBrk="0" hangingPunct="0"/>
            <a:endParaRPr lang="zh-CN" altLang="en-US" sz="100">
              <a:latin typeface="Arial" pitchFamily="34" charset="0"/>
              <a:ea typeface="宋体" panose="02010600030101010101" pitchFamily="2" charset="-122"/>
            </a:endParaRPr>
          </a:p>
        </p:txBody>
      </p:sp>
      <p:sp>
        <p:nvSpPr>
          <p:cNvPr id="66567" name="Text Box 6"/>
          <p:cNvSpPr/>
          <p:nvPr/>
        </p:nvSpPr>
        <p:spPr>
          <a:xfrm>
            <a:off x="4475163" y="2532698"/>
            <a:ext cx="1811337" cy="1198880"/>
          </a:xfrm>
          <a:prstGeom prst="rect">
            <a:avLst/>
          </a:prstGeom>
          <a:noFill/>
          <a:ln w="9525">
            <a:noFill/>
          </a:ln>
        </p:spPr>
        <p:txBody>
          <a:bodyPr anchor="t">
            <a:spAutoFit/>
          </a:bodyPr>
          <a:lstStyle/>
          <a:p>
            <a:pPr eaLnBrk="0" hangingPunct="0">
              <a:spcBef>
                <a:spcPct val="50000"/>
              </a:spcBef>
            </a:pPr>
            <a:r>
              <a:rPr lang="zh-CN" altLang="en-US" b="1">
                <a:solidFill>
                  <a:srgbClr val="FF0000"/>
                </a:solidFill>
                <a:latin typeface="宋体" panose="02010600030101010101" pitchFamily="2" charset="-122"/>
                <a:ea typeface="宋体" panose="02010600030101010101" pitchFamily="2" charset="-122"/>
              </a:rPr>
              <a:t>华盛顿体系</a:t>
            </a:r>
            <a:r>
              <a:rPr lang="zh-CN" altLang="en-US" b="1">
                <a:latin typeface="宋体" panose="02010600030101010101" pitchFamily="2" charset="-122"/>
                <a:ea typeface="宋体" panose="02010600030101010101" pitchFamily="2" charset="-122"/>
              </a:rPr>
              <a:t>确立了帝国主义在</a:t>
            </a:r>
            <a:r>
              <a:rPr lang="zh-CN" altLang="en-US" b="1">
                <a:solidFill>
                  <a:srgbClr val="FF0000"/>
                </a:solidFill>
                <a:latin typeface="宋体" panose="02010600030101010101" pitchFamily="2" charset="-122"/>
                <a:ea typeface="宋体" panose="02010600030101010101" pitchFamily="2" charset="-122"/>
              </a:rPr>
              <a:t>东亚、太平洋地区</a:t>
            </a:r>
            <a:r>
              <a:rPr lang="zh-CN" altLang="en-US" b="1">
                <a:latin typeface="宋体" panose="02010600030101010101" pitchFamily="2" charset="-122"/>
                <a:ea typeface="宋体" panose="02010600030101010101" pitchFamily="2" charset="-122"/>
              </a:rPr>
              <a:t>的统治秩序。</a:t>
            </a:r>
          </a:p>
        </p:txBody>
      </p:sp>
      <p:sp>
        <p:nvSpPr>
          <p:cNvPr id="66568" name="AutoShape 7"/>
          <p:cNvSpPr/>
          <p:nvPr/>
        </p:nvSpPr>
        <p:spPr>
          <a:xfrm>
            <a:off x="1690688" y="4461511"/>
            <a:ext cx="5851525" cy="790575"/>
          </a:xfrm>
          <a:prstGeom prst="upArrowCallout">
            <a:avLst>
              <a:gd name="adj1" fmla="val 155226"/>
              <a:gd name="adj2" fmla="val 185040"/>
              <a:gd name="adj3" fmla="val 20152"/>
              <a:gd name="adj4" fmla="val 66667"/>
            </a:avLst>
          </a:prstGeom>
          <a:solidFill>
            <a:srgbClr val="FFFF00"/>
          </a:solidFill>
          <a:ln w="9525" cap="flat" cmpd="sng">
            <a:solidFill>
              <a:schemeClr val="tx1"/>
            </a:solidFill>
            <a:prstDash val="solid"/>
            <a:round/>
            <a:headEnd type="none" w="med" len="med"/>
            <a:tailEnd type="none" w="med" len="med"/>
          </a:ln>
        </p:spPr>
        <p:txBody>
          <a:bodyPr wrap="none" anchor="ctr"/>
          <a:lstStyle/>
          <a:p>
            <a:pPr eaLnBrk="0" hangingPunct="0"/>
            <a:endParaRPr lang="zh-CN" altLang="en-US" sz="100">
              <a:solidFill>
                <a:srgbClr val="92D050"/>
              </a:solidFill>
              <a:latin typeface="Calibri" pitchFamily="34" charset="0"/>
              <a:ea typeface="宋体" panose="02010600030101010101" pitchFamily="2" charset="-122"/>
            </a:endParaRPr>
          </a:p>
        </p:txBody>
      </p:sp>
      <p:sp>
        <p:nvSpPr>
          <p:cNvPr id="66569" name="Text Box 8"/>
          <p:cNvSpPr/>
          <p:nvPr/>
        </p:nvSpPr>
        <p:spPr>
          <a:xfrm>
            <a:off x="1689100" y="4769486"/>
            <a:ext cx="5940425" cy="414020"/>
          </a:xfrm>
          <a:prstGeom prst="rect">
            <a:avLst/>
          </a:prstGeom>
          <a:noFill/>
          <a:ln w="9525">
            <a:noFill/>
          </a:ln>
        </p:spPr>
        <p:txBody>
          <a:bodyPr anchor="t">
            <a:spAutoFit/>
          </a:bodyPr>
          <a:lstStyle/>
          <a:p>
            <a:pPr eaLnBrk="0" hangingPunct="0">
              <a:spcBef>
                <a:spcPct val="50000"/>
              </a:spcBef>
            </a:pPr>
            <a:r>
              <a:rPr lang="zh-CN" altLang="en-US" sz="2100" b="1">
                <a:solidFill>
                  <a:srgbClr val="002060"/>
                </a:solidFill>
                <a:latin typeface="微软雅黑" panose="020b0503020204020204" charset="-122"/>
                <a:ea typeface="微软雅黑" panose="020b0503020204020204" charset="-122"/>
              </a:rPr>
              <a:t>两个体系组成世界性的“</a:t>
            </a:r>
            <a:r>
              <a:rPr lang="zh-CN" altLang="en-US" sz="2100" b="1">
                <a:solidFill>
                  <a:srgbClr val="FF0000"/>
                </a:solidFill>
                <a:latin typeface="微软雅黑" panose="020b0503020204020204" charset="-122"/>
                <a:ea typeface="微软雅黑" panose="020b0503020204020204" charset="-122"/>
              </a:rPr>
              <a:t>凡尔赛</a:t>
            </a:r>
            <a:r>
              <a:rPr lang="en-US" altLang="zh-CN" sz="2100" b="1">
                <a:solidFill>
                  <a:srgbClr val="FF0000"/>
                </a:solidFill>
                <a:latin typeface="微软雅黑" panose="020b0503020204020204" charset="-122"/>
              </a:rPr>
              <a:t>—</a:t>
            </a:r>
            <a:r>
              <a:rPr lang="zh-CN" altLang="en-US" sz="2100" b="1">
                <a:solidFill>
                  <a:srgbClr val="FF0000"/>
                </a:solidFill>
                <a:latin typeface="微软雅黑" panose="020b0503020204020204" charset="-122"/>
                <a:ea typeface="微软雅黑" panose="020b0503020204020204" charset="-122"/>
              </a:rPr>
              <a:t>华盛顿体系</a:t>
            </a:r>
            <a:r>
              <a:rPr lang="en-US" altLang="zh-CN" sz="2100" b="1">
                <a:solidFill>
                  <a:srgbClr val="002060"/>
                </a:solidFill>
                <a:latin typeface="微软雅黑" panose="020b0503020204020204" charset="-122"/>
              </a:rPr>
              <a:t>”</a:t>
            </a:r>
          </a:p>
        </p:txBody>
      </p:sp>
      <p:sp>
        <p:nvSpPr>
          <p:cNvPr id="66570" name="矩形 119811"/>
          <p:cNvSpPr/>
          <p:nvPr/>
        </p:nvSpPr>
        <p:spPr>
          <a:xfrm>
            <a:off x="1139825" y="5537994"/>
            <a:ext cx="7421563" cy="414020"/>
          </a:xfrm>
          <a:prstGeom prst="rect">
            <a:avLst/>
          </a:prstGeom>
          <a:solidFill>
            <a:srgbClr val="FFFF00"/>
          </a:solidFill>
          <a:ln w="9525">
            <a:noFill/>
          </a:ln>
        </p:spPr>
        <p:txBody>
          <a:bodyPr wrap="square" anchor="ctr">
            <a:spAutoFit/>
          </a:bodyPr>
          <a:lstStyle/>
          <a:p>
            <a:r>
              <a:rPr lang="zh-CN" altLang="en-US" sz="2100" b="1">
                <a:latin typeface="隶书" pitchFamily="49" charset="-122"/>
                <a:ea typeface="隶书" panose="02010509060101010101" pitchFamily="49" charset="-122"/>
              </a:rPr>
              <a:t>凡尔赛</a:t>
            </a:r>
            <a:r>
              <a:rPr lang="en-US" altLang="zh-CN" sz="2100" b="1">
                <a:latin typeface="Arial" pitchFamily="34" charset="0"/>
                <a:ea typeface="隶书" panose="02010509060101010101" pitchFamily="49" charset="-122"/>
              </a:rPr>
              <a:t>—</a:t>
            </a:r>
            <a:r>
              <a:rPr lang="zh-CN" altLang="en-US" sz="2100" b="1">
                <a:latin typeface="隶书" pitchFamily="49" charset="-122"/>
                <a:ea typeface="隶书" panose="02010509060101010101" pitchFamily="49" charset="-122"/>
              </a:rPr>
              <a:t>华盛顿体系建立了战后帝国主义的世界和平秩序。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32" fill="hold" nodeType="clickEffect">
                                  <p:stCondLst>
                                    <p:cond delay="0"/>
                                  </p:stCondLst>
                                  <p:childTnLst>
                                    <p:set>
                                      <p:cBhvr>
                                        <p:cTn id="6" dur="1" fill="hold">
                                          <p:stCondLst>
                                            <p:cond delay="0"/>
                                          </p:stCondLst>
                                        </p:cTn>
                                        <p:tgtEl>
                                          <p:spTgt spid="66563"/>
                                        </p:tgtEl>
                                        <p:attrNameLst>
                                          <p:attrName>style.visibility</p:attrName>
                                        </p:attrNameLst>
                                      </p:cBhvr>
                                      <p:to>
                                        <p:strVal val="visible"/>
                                      </p:to>
                                    </p:set>
                                    <p:animEffect transition="in" filter="circle(out)">
                                      <p:cBhvr>
                                        <p:cTn id="7" dur="500" fill="hold"/>
                                        <p:tgtEl>
                                          <p:spTgt spid="6656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6566"/>
                                        </p:tgtEl>
                                        <p:attrNameLst>
                                          <p:attrName>style.visibility</p:attrName>
                                        </p:attrNameLst>
                                      </p:cBhvr>
                                      <p:to>
                                        <p:strVal val="visible"/>
                                      </p:to>
                                    </p:set>
                                    <p:animEffect transition="in" filter="blinds(horizontal)">
                                      <p:cBhvr>
                                        <p:cTn id="13" dur="500" fill="hold"/>
                                        <p:tgtEl>
                                          <p:spTgt spid="66566"/>
                                        </p:tgtEl>
                                      </p:cBhvr>
                                    </p:animEffect>
                                  </p:childTnLst>
                                </p:cTn>
                              </p:par>
                            </p:childTnLst>
                          </p:cTn>
                        </p:par>
                        <p:par>
                          <p:cTn id="14" fill="hold" nodeType="withGroup">
                            <p:stCondLst>
                              <p:cond delay="500"/>
                            </p:stCondLst>
                            <p:childTnLst>
                              <p:par>
                                <p:cTn id="15" presetID="1" presetClass="entr" presetSubtype="0" fill="hold" grpId="1" nodeType="afterEffect">
                                  <p:childTnLst>
                                    <p:set>
                                      <p:cBhvr>
                                        <p:cTn id="16" dur="1" fill="hold">
                                          <p:stCondLst>
                                            <p:cond delay="0"/>
                                          </p:stCondLst>
                                        </p:cTn>
                                        <p:tgtEl>
                                          <p:spTgt spid="6656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2" presetClass="entr" presetSubtype="4" fill="hold" grpId="2" nodeType="clickEffect">
                                  <p:stCondLst>
                                    <p:cond delay="0"/>
                                  </p:stCondLst>
                                  <p:childTnLst>
                                    <p:set>
                                      <p:cBhvr>
                                        <p:cTn id="21" dur="1" fill="hold">
                                          <p:stCondLst>
                                            <p:cond delay="0"/>
                                          </p:stCondLst>
                                        </p:cTn>
                                        <p:tgtEl>
                                          <p:spTgt spid="66568"/>
                                        </p:tgtEl>
                                        <p:attrNameLst>
                                          <p:attrName>style.visibility</p:attrName>
                                        </p:attrNameLst>
                                      </p:cBhvr>
                                      <p:to>
                                        <p:strVal val="visible"/>
                                      </p:to>
                                    </p:set>
                                    <p:anim calcmode="lin" valueType="num">
                                      <p:cBhvr>
                                        <p:cTn id="22" dur="500" fill="hold"/>
                                        <p:tgtEl>
                                          <p:spTgt spid="66568"/>
                                        </p:tgtEl>
                                        <p:attrNameLst>
                                          <p:attrName>ppt_x</p:attrName>
                                        </p:attrNameLst>
                                      </p:cBhvr>
                                      <p:tavLst>
                                        <p:tav tm="0">
                                          <p:val>
                                            <p:strVal val="#ppt_x"/>
                                          </p:val>
                                        </p:tav>
                                        <p:tav tm="100000">
                                          <p:val>
                                            <p:strVal val="#ppt_x"/>
                                          </p:val>
                                        </p:tav>
                                      </p:tavLst>
                                    </p:anim>
                                    <p:anim calcmode="lin" valueType="num">
                                      <p:cBhvr>
                                        <p:cTn id="23" dur="500" fill="hold"/>
                                        <p:tgtEl>
                                          <p:spTgt spid="66568"/>
                                        </p:tgtEl>
                                        <p:attrNameLst>
                                          <p:attrName>ppt_y</p:attrName>
                                        </p:attrNameLst>
                                      </p:cBhvr>
                                      <p:tavLst>
                                        <p:tav tm="0">
                                          <p:val>
                                            <p:strVal val="1+#ppt_h/2"/>
                                          </p:val>
                                        </p:tav>
                                        <p:tav tm="100000">
                                          <p:val>
                                            <p:strVal val="#ppt_y"/>
                                          </p:val>
                                        </p:tav>
                                      </p:tavLst>
                                    </p:anim>
                                  </p:childTnLst>
                                </p:cTn>
                              </p:par>
                              <p:par>
                                <p:cTn id="24" presetID="2" presetClass="entr" presetSubtype="4" fill="hold" grpId="3" nodeType="withEffect">
                                  <p:stCondLst>
                                    <p:cond delay="0"/>
                                  </p:stCondLst>
                                  <p:childTnLst>
                                    <p:set>
                                      <p:cBhvr>
                                        <p:cTn id="25" dur="1" fill="hold">
                                          <p:stCondLst>
                                            <p:cond delay="0"/>
                                          </p:stCondLst>
                                        </p:cTn>
                                        <p:tgtEl>
                                          <p:spTgt spid="66569"/>
                                        </p:tgtEl>
                                        <p:attrNameLst>
                                          <p:attrName>style.visibility</p:attrName>
                                        </p:attrNameLst>
                                      </p:cBhvr>
                                      <p:to>
                                        <p:strVal val="visible"/>
                                      </p:to>
                                    </p:set>
                                    <p:anim calcmode="lin" valueType="num">
                                      <p:cBhvr>
                                        <p:cTn id="26" dur="500" fill="hold"/>
                                        <p:tgtEl>
                                          <p:spTgt spid="66569"/>
                                        </p:tgtEl>
                                        <p:attrNameLst>
                                          <p:attrName>ppt_x</p:attrName>
                                        </p:attrNameLst>
                                      </p:cBhvr>
                                      <p:tavLst>
                                        <p:tav tm="0">
                                          <p:val>
                                            <p:strVal val="#ppt_x"/>
                                          </p:val>
                                        </p:tav>
                                        <p:tav tm="100000">
                                          <p:val>
                                            <p:strVal val="#ppt_x"/>
                                          </p:val>
                                        </p:tav>
                                      </p:tavLst>
                                    </p:anim>
                                    <p:anim calcmode="lin" valueType="num">
                                      <p:cBhvr>
                                        <p:cTn id="27" dur="500" fill="hold"/>
                                        <p:tgtEl>
                                          <p:spTgt spid="66569"/>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5" presetClass="entr" presetSubtype="10" fill="hold" grpId="4" nodeType="clickEffect">
                                  <p:stCondLst>
                                    <p:cond delay="0"/>
                                  </p:stCondLst>
                                  <p:childTnLst>
                                    <p:set>
                                      <p:cBhvr>
                                        <p:cTn id="32" dur="1" fill="hold">
                                          <p:stCondLst>
                                            <p:cond delay="0"/>
                                          </p:stCondLst>
                                        </p:cTn>
                                        <p:tgtEl>
                                          <p:spTgt spid="66570"/>
                                        </p:tgtEl>
                                        <p:attrNameLst>
                                          <p:attrName>style.visibility</p:attrName>
                                        </p:attrNameLst>
                                      </p:cBhvr>
                                      <p:to>
                                        <p:strVal val="visible"/>
                                      </p:to>
                                    </p:set>
                                    <p:animEffect transition="in" filter="checkerboard(across)">
                                      <p:cBhvr>
                                        <p:cTn id="33" dur="500" fill="hold"/>
                                        <p:tgtEl>
                                          <p:spTgt spid="665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6" grpId="0"/>
      <p:bldP spid="66567" grpId="1"/>
      <p:bldP spid="66568" grpId="2"/>
      <p:bldP spid="66569" grpId="3"/>
      <p:bldP spid="66570" grpId="4"/>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56673" name="Text Box 2"/>
          <p:cNvSpPr txBox="1"/>
          <p:nvPr/>
        </p:nvSpPr>
        <p:spPr>
          <a:xfrm>
            <a:off x="712788" y="1183323"/>
            <a:ext cx="3194050" cy="429895"/>
          </a:xfrm>
          <a:prstGeom prst="rect">
            <a:avLst/>
          </a:prstGeom>
          <a:noFill/>
          <a:ln w="12700">
            <a:noFill/>
          </a:ln>
        </p:spPr>
        <p:txBody>
          <a:bodyPr anchor="t">
            <a:spAutoFit/>
          </a:bodyPr>
          <a:lstStyle/>
          <a:p>
            <a:pPr>
              <a:spcBef>
                <a:spcPct val="50000"/>
              </a:spcBef>
            </a:pPr>
            <a:r>
              <a:rPr lang="zh-CN" altLang="en-US" sz="2200" b="1">
                <a:latin typeface="微软雅黑" panose="020b0503020204020204" charset="-122"/>
                <a:ea typeface="微软雅黑" panose="020b0503020204020204" charset="-122"/>
              </a:rPr>
              <a:t>凡尔赛</a:t>
            </a:r>
            <a:r>
              <a:rPr lang="en-US" altLang="zh-CN" sz="2200" b="1">
                <a:latin typeface="微软雅黑" panose="020b0503020204020204" charset="-122"/>
              </a:rPr>
              <a:t>--</a:t>
            </a:r>
            <a:r>
              <a:rPr lang="zh-CN" altLang="en-US" sz="2200" b="1">
                <a:latin typeface="微软雅黑" panose="020b0503020204020204" charset="-122"/>
                <a:ea typeface="微软雅黑" panose="020b0503020204020204" charset="-122"/>
              </a:rPr>
              <a:t>华盛顿体系</a:t>
            </a:r>
          </a:p>
        </p:txBody>
      </p:sp>
      <p:sp>
        <p:nvSpPr>
          <p:cNvPr id="67586" name="矩形 29700"/>
          <p:cNvSpPr/>
          <p:nvPr/>
        </p:nvSpPr>
        <p:spPr>
          <a:xfrm>
            <a:off x="2273300" y="2199323"/>
            <a:ext cx="5362575" cy="429895"/>
          </a:xfrm>
          <a:prstGeom prst="rect">
            <a:avLst/>
          </a:prstGeom>
          <a:noFill/>
          <a:ln w="9525">
            <a:noFill/>
          </a:ln>
        </p:spPr>
        <p:txBody>
          <a:bodyPr wrap="square" anchor="t">
            <a:spAutoFit/>
          </a:bodyPr>
          <a:lstStyle/>
          <a:p>
            <a:r>
              <a:rPr lang="zh-CN" altLang="en-US" sz="2200" b="1">
                <a:latin typeface="Arial" pitchFamily="34" charset="0"/>
                <a:ea typeface="宋体" panose="02010600030101010101" pitchFamily="2" charset="-122"/>
              </a:rPr>
              <a:t>战后帝国主义</a:t>
            </a:r>
            <a:r>
              <a:rPr lang="zh-CN" altLang="en-US" sz="2200" b="1">
                <a:solidFill>
                  <a:srgbClr val="FF0000"/>
                </a:solidFill>
                <a:latin typeface="Arial" pitchFamily="34" charset="0"/>
                <a:ea typeface="宋体" panose="02010600030101010101" pitchFamily="2" charset="-122"/>
              </a:rPr>
              <a:t>重新瓜分世界</a:t>
            </a:r>
            <a:r>
              <a:rPr lang="zh-CN" altLang="en-US" sz="2200" b="1">
                <a:latin typeface="Arial" pitchFamily="34" charset="0"/>
                <a:ea typeface="宋体" panose="02010600030101010101" pitchFamily="2" charset="-122"/>
              </a:rPr>
              <a:t>的体系</a:t>
            </a:r>
          </a:p>
        </p:txBody>
      </p:sp>
      <p:sp>
        <p:nvSpPr>
          <p:cNvPr id="67587" name="矩形 29701"/>
          <p:cNvSpPr/>
          <p:nvPr/>
        </p:nvSpPr>
        <p:spPr>
          <a:xfrm>
            <a:off x="1031875" y="3394711"/>
            <a:ext cx="1249680" cy="521970"/>
          </a:xfrm>
          <a:prstGeom prst="rect">
            <a:avLst/>
          </a:prstGeom>
          <a:noFill/>
          <a:ln w="9525">
            <a:noFill/>
          </a:ln>
        </p:spPr>
        <p:txBody>
          <a:bodyPr wrap="none" anchor="t">
            <a:spAutoFit/>
          </a:bodyPr>
          <a:lstStyle/>
          <a:p>
            <a:r>
              <a:rPr lang="zh-CN" altLang="en-US" sz="2800" b="1">
                <a:latin typeface="微软雅黑" panose="020b0503020204020204" charset="-122"/>
                <a:ea typeface="微软雅黑" panose="020b0503020204020204" charset="-122"/>
              </a:rPr>
              <a:t>影响：</a:t>
            </a:r>
          </a:p>
        </p:txBody>
      </p:sp>
      <p:sp>
        <p:nvSpPr>
          <p:cNvPr id="67588" name="矩形 29702"/>
          <p:cNvSpPr/>
          <p:nvPr/>
        </p:nvSpPr>
        <p:spPr>
          <a:xfrm>
            <a:off x="2139950" y="3834448"/>
            <a:ext cx="5043488" cy="429895"/>
          </a:xfrm>
          <a:prstGeom prst="rect">
            <a:avLst/>
          </a:prstGeom>
          <a:noFill/>
          <a:ln w="9525">
            <a:noFill/>
          </a:ln>
        </p:spPr>
        <p:txBody>
          <a:bodyPr wrap="square" anchor="t">
            <a:spAutoFit/>
          </a:bodyPr>
          <a:lstStyle/>
          <a:p>
            <a:r>
              <a:rPr lang="en-US" altLang="zh-CN" sz="2200" b="1">
                <a:latin typeface="Arial" pitchFamily="34" charset="0"/>
                <a:ea typeface="宋体" panose="02010600030101010101" pitchFamily="2" charset="-122"/>
              </a:rPr>
              <a:t>1</a:t>
            </a:r>
            <a:r>
              <a:rPr lang="zh-CN" altLang="en-US" sz="2200" b="1">
                <a:latin typeface="Arial" pitchFamily="34" charset="0"/>
                <a:ea typeface="宋体" panose="02010600030101010101" pitchFamily="2" charset="-122"/>
              </a:rPr>
              <a:t>、确立了战后资本主义世界新秩序</a:t>
            </a:r>
          </a:p>
        </p:txBody>
      </p:sp>
      <p:sp>
        <p:nvSpPr>
          <p:cNvPr id="67589" name="矩形 29703"/>
          <p:cNvSpPr/>
          <p:nvPr/>
        </p:nvSpPr>
        <p:spPr>
          <a:xfrm>
            <a:off x="2139950" y="4636136"/>
            <a:ext cx="5918200" cy="429895"/>
          </a:xfrm>
          <a:prstGeom prst="rect">
            <a:avLst/>
          </a:prstGeom>
          <a:noFill/>
          <a:ln w="9525">
            <a:noFill/>
          </a:ln>
        </p:spPr>
        <p:txBody>
          <a:bodyPr wrap="square" anchor="t">
            <a:spAutoFit/>
          </a:bodyPr>
          <a:lstStyle/>
          <a:p>
            <a:r>
              <a:rPr lang="en-US" altLang="zh-CN" sz="2200" b="1">
                <a:latin typeface="Arial" pitchFamily="34" charset="0"/>
                <a:ea typeface="宋体" panose="02010600030101010101" pitchFamily="2" charset="-122"/>
              </a:rPr>
              <a:t>2</a:t>
            </a:r>
            <a:r>
              <a:rPr lang="zh-CN" altLang="en-US" sz="2200" b="1">
                <a:latin typeface="Arial" pitchFamily="34" charset="0"/>
                <a:ea typeface="宋体" panose="02010600030101010101" pitchFamily="2" charset="-122"/>
              </a:rPr>
              <a:t>、激起了新矛盾</a:t>
            </a:r>
            <a:r>
              <a:rPr lang="en-US" altLang="zh-CN" sz="2200" b="1">
                <a:latin typeface="Arial" pitchFamily="34" charset="0"/>
                <a:ea typeface="宋体" panose="02010600030101010101" pitchFamily="2" charset="-122"/>
              </a:rPr>
              <a:t>,</a:t>
            </a:r>
            <a:r>
              <a:rPr lang="zh-CN" altLang="en-US" sz="2200" b="1">
                <a:latin typeface="Arial" pitchFamily="34" charset="0"/>
                <a:ea typeface="宋体" panose="02010600030101010101" pitchFamily="2" charset="-122"/>
              </a:rPr>
              <a:t>埋下了新世界大战的祸根</a:t>
            </a:r>
          </a:p>
        </p:txBody>
      </p:sp>
      <p:sp>
        <p:nvSpPr>
          <p:cNvPr id="67590" name="文本框 1"/>
          <p:cNvSpPr txBox="1"/>
          <p:nvPr/>
        </p:nvSpPr>
        <p:spPr>
          <a:xfrm>
            <a:off x="1120775" y="2151698"/>
            <a:ext cx="1249680" cy="521970"/>
          </a:xfrm>
          <a:prstGeom prst="rect">
            <a:avLst/>
          </a:prstGeom>
          <a:noFill/>
          <a:ln w="9525">
            <a:noFill/>
          </a:ln>
        </p:spPr>
        <p:txBody>
          <a:bodyPr wrap="none" anchor="t">
            <a:spAutoFit/>
          </a:bodyPr>
          <a:lstStyle/>
          <a:p>
            <a:r>
              <a:rPr lang="zh-CN" altLang="en-US" sz="2800" b="1">
                <a:latin typeface="微软雅黑" panose="020b0503020204020204" charset="-122"/>
                <a:ea typeface="微软雅黑" panose="020b0503020204020204" charset="-122"/>
                <a:sym typeface="Arial" pitchFamily="34" charset="0"/>
              </a:rPr>
              <a:t>实质：</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3" presetClass="entr" presetSubtype="10" fill="hold" grpId="4" nodeType="afterEffect">
                                  <p:stCondLst>
                                    <p:cond delay="0"/>
                                  </p:stCondLst>
                                  <p:childTnLst>
                                    <p:set>
                                      <p:cBhvr>
                                        <p:cTn id="7" dur="1" fill="hold">
                                          <p:stCondLst>
                                            <p:cond delay="0"/>
                                          </p:stCondLst>
                                        </p:cTn>
                                        <p:tgtEl>
                                          <p:spTgt spid="67590"/>
                                        </p:tgtEl>
                                        <p:attrNameLst>
                                          <p:attrName>style.visibility</p:attrName>
                                        </p:attrNameLst>
                                      </p:cBhvr>
                                      <p:to>
                                        <p:strVal val="visible"/>
                                      </p:to>
                                    </p:set>
                                    <p:animEffect transition="in" filter="blinds(horizontal)">
                                      <p:cBhvr>
                                        <p:cTn id="8" dur="500" fill="hold"/>
                                        <p:tgtEl>
                                          <p:spTgt spid="67590"/>
                                        </p:tgtEl>
                                      </p:cBhvr>
                                    </p:animEffect>
                                  </p:childTnLst>
                                </p:cTn>
                              </p:par>
                              <p:par>
                                <p:cTn id="9" presetID="3" presetClass="entr" presetSubtype="10" fill="hold" grpId="1" nodeType="withEffect">
                                  <p:stCondLst>
                                    <p:cond delay="0"/>
                                  </p:stCondLst>
                                  <p:childTnLst>
                                    <p:set>
                                      <p:cBhvr>
                                        <p:cTn id="10" dur="1" fill="hold">
                                          <p:stCondLst>
                                            <p:cond delay="0"/>
                                          </p:stCondLst>
                                        </p:cTn>
                                        <p:tgtEl>
                                          <p:spTgt spid="67587"/>
                                        </p:tgtEl>
                                        <p:attrNameLst>
                                          <p:attrName>style.visibility</p:attrName>
                                        </p:attrNameLst>
                                      </p:cBhvr>
                                      <p:to>
                                        <p:strVal val="visible"/>
                                      </p:to>
                                    </p:set>
                                    <p:animEffect transition="in" filter="blinds(horizontal)">
                                      <p:cBhvr>
                                        <p:cTn id="11" dur="500" fill="hold"/>
                                        <p:tgtEl>
                                          <p:spTgt spid="67587"/>
                                        </p:tgtEl>
                                      </p:cBhvr>
                                    </p:animEffect>
                                  </p:childTnLst>
                                </p:cTn>
                              </p:par>
                            </p:childTnLst>
                          </p:cTn>
                        </p:par>
                      </p:childTnLst>
                    </p:cTn>
                  </p:par>
                  <p:par>
                    <p:cTn id="12" fill="hold" nodeType="clickPar">
                      <p:stCondLst>
                        <p:cond delay="indefinite"/>
                        <p:cond evt="onBegin" delay="0">
                          <p:tn val="11"/>
                        </p:cond>
                      </p:stCondLst>
                      <p:childTnLst>
                        <p:par>
                          <p:cTn id="13" fill="hold" nodeType="withGroup">
                            <p:stCondLst>
                              <p:cond delay="indefinite"/>
                            </p:stCondLst>
                          </p:cTn>
                        </p:par>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7586"/>
                                        </p:tgtEl>
                                        <p:attrNameLst>
                                          <p:attrName>style.visibility</p:attrName>
                                        </p:attrNameLst>
                                      </p:cBhvr>
                                      <p:to>
                                        <p:strVal val="visible"/>
                                      </p:to>
                                    </p:set>
                                    <p:anim calcmode="lin" valueType="num">
                                      <p:cBhvr>
                                        <p:cTn id="17" dur="500" fill="hold"/>
                                        <p:tgtEl>
                                          <p:spTgt spid="67586"/>
                                        </p:tgtEl>
                                        <p:attrNameLst>
                                          <p:attrName>ppt_x</p:attrName>
                                        </p:attrNameLst>
                                      </p:cBhvr>
                                      <p:tavLst>
                                        <p:tav tm="0">
                                          <p:val>
                                            <p:strVal val="#ppt_x"/>
                                          </p:val>
                                        </p:tav>
                                        <p:tav tm="100000">
                                          <p:val>
                                            <p:strVal val="#ppt_x"/>
                                          </p:val>
                                        </p:tav>
                                      </p:tavLst>
                                    </p:anim>
                                    <p:anim calcmode="lin" valueType="num">
                                      <p:cBhvr>
                                        <p:cTn id="18" dur="500" fill="hold"/>
                                        <p:tgtEl>
                                          <p:spTgt spid="67586"/>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cond evt="onBegin" delay="0">
                          <p:tn val="18"/>
                        </p:cond>
                      </p:stCondLst>
                      <p:childTnLst>
                        <p:par>
                          <p:cTn id="20" fill="hold" nodeType="withGroup">
                            <p:stCondLst>
                              <p:cond delay="indefinite"/>
                            </p:stCondLst>
                          </p:cTn>
                        </p:par>
                        <p:par>
                          <p:cTn id="21" fill="hold" nodeType="afterGroup">
                            <p:stCondLst>
                              <p:cond delay="0"/>
                            </p:stCondLst>
                            <p:childTnLst>
                              <p:par>
                                <p:cTn id="22" presetID="2" presetClass="entr" presetSubtype="4" fill="hold" grpId="2" nodeType="clickEffect">
                                  <p:stCondLst>
                                    <p:cond delay="0"/>
                                  </p:stCondLst>
                                  <p:childTnLst>
                                    <p:set>
                                      <p:cBhvr>
                                        <p:cTn id="23" dur="1" fill="hold">
                                          <p:stCondLst>
                                            <p:cond delay="0"/>
                                          </p:stCondLst>
                                        </p:cTn>
                                        <p:tgtEl>
                                          <p:spTgt spid="67588"/>
                                        </p:tgtEl>
                                        <p:attrNameLst>
                                          <p:attrName>style.visibility</p:attrName>
                                        </p:attrNameLst>
                                      </p:cBhvr>
                                      <p:to>
                                        <p:strVal val="visible"/>
                                      </p:to>
                                    </p:set>
                                    <p:anim calcmode="lin" valueType="num">
                                      <p:cBhvr>
                                        <p:cTn id="24" dur="500" fill="hold"/>
                                        <p:tgtEl>
                                          <p:spTgt spid="67588"/>
                                        </p:tgtEl>
                                        <p:attrNameLst>
                                          <p:attrName>ppt_x</p:attrName>
                                        </p:attrNameLst>
                                      </p:cBhvr>
                                      <p:tavLst>
                                        <p:tav tm="0">
                                          <p:val>
                                            <p:strVal val="#ppt_x"/>
                                          </p:val>
                                        </p:tav>
                                        <p:tav tm="100000">
                                          <p:val>
                                            <p:strVal val="#ppt_x"/>
                                          </p:val>
                                        </p:tav>
                                      </p:tavLst>
                                    </p:anim>
                                    <p:anim calcmode="lin" valueType="num">
                                      <p:cBhvr>
                                        <p:cTn id="25" dur="500" fill="hold"/>
                                        <p:tgtEl>
                                          <p:spTgt spid="67588"/>
                                        </p:tgtEl>
                                        <p:attrNameLst>
                                          <p:attrName>ppt_y</p:attrName>
                                        </p:attrNameLst>
                                      </p:cBhvr>
                                      <p:tavLst>
                                        <p:tav tm="0">
                                          <p:val>
                                            <p:strVal val="1+#ppt_h/2"/>
                                          </p:val>
                                        </p:tav>
                                        <p:tav tm="100000">
                                          <p:val>
                                            <p:strVal val="#ppt_y"/>
                                          </p:val>
                                        </p:tav>
                                      </p:tavLst>
                                    </p:anim>
                                  </p:childTnLst>
                                </p:cTn>
                              </p:par>
                            </p:childTnLst>
                          </p:cTn>
                        </p:par>
                        <p:par>
                          <p:cTn id="26" fill="hold" nodeType="withGroup">
                            <p:stCondLst>
                              <p:cond delay="500"/>
                            </p:stCondLst>
                            <p:childTnLst>
                              <p:par>
                                <p:cTn id="27" presetID="2" presetClass="entr" presetSubtype="4" fill="hold" grpId="3" nodeType="afterEffect">
                                  <p:childTnLst>
                                    <p:set>
                                      <p:cBhvr>
                                        <p:cTn id="28" dur="1" fill="hold">
                                          <p:stCondLst>
                                            <p:cond delay="0"/>
                                          </p:stCondLst>
                                        </p:cTn>
                                        <p:tgtEl>
                                          <p:spTgt spid="67589"/>
                                        </p:tgtEl>
                                        <p:attrNameLst>
                                          <p:attrName>style.visibility</p:attrName>
                                        </p:attrNameLst>
                                      </p:cBhvr>
                                      <p:to>
                                        <p:strVal val="visible"/>
                                      </p:to>
                                    </p:set>
                                    <p:anim calcmode="lin" valueType="num">
                                      <p:cBhvr>
                                        <p:cTn id="29" dur="500" fill="hold"/>
                                        <p:tgtEl>
                                          <p:spTgt spid="67589"/>
                                        </p:tgtEl>
                                        <p:attrNameLst>
                                          <p:attrName>ppt_x</p:attrName>
                                        </p:attrNameLst>
                                      </p:cBhvr>
                                      <p:tavLst>
                                        <p:tav tm="0">
                                          <p:val>
                                            <p:strVal val="#ppt_x"/>
                                          </p:val>
                                        </p:tav>
                                        <p:tav tm="100000">
                                          <p:val>
                                            <p:strVal val="#ppt_x"/>
                                          </p:val>
                                        </p:tav>
                                      </p:tavLst>
                                    </p:anim>
                                    <p:anim calcmode="lin" valueType="num">
                                      <p:cBhvr>
                                        <p:cTn id="30" dur="500" fill="hold"/>
                                        <p:tgtEl>
                                          <p:spTgt spid="675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p:bldP spid="67587" grpId="1"/>
      <p:bldP spid="67588" grpId="2"/>
      <p:bldP spid="67589" grpId="3"/>
      <p:bldP spid="67590" grpId="4"/>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57697" name="Text Box 7"/>
          <p:cNvSpPr/>
          <p:nvPr/>
        </p:nvSpPr>
        <p:spPr>
          <a:xfrm>
            <a:off x="136525" y="976948"/>
            <a:ext cx="8809038" cy="1060450"/>
          </a:xfrm>
          <a:prstGeom prst="rect">
            <a:avLst/>
          </a:prstGeom>
          <a:noFill/>
          <a:ln w="9525" cap="flat" cmpd="sng">
            <a:solidFill>
              <a:srgbClr val="FF0000"/>
            </a:solidFill>
            <a:prstDash val="solid"/>
            <a:round/>
            <a:headEnd type="none" w="med" len="med"/>
            <a:tailEnd type="none" w="med" len="med"/>
          </a:ln>
        </p:spPr>
        <p:txBody>
          <a:bodyPr wrap="square" anchor="t">
            <a:spAutoFit/>
          </a:bodyPr>
          <a:lstStyle/>
          <a:p>
            <a:r>
              <a:rPr lang="zh-CN" altLang="en-US" b="1">
                <a:solidFill>
                  <a:srgbClr val="0000FF"/>
                </a:solidFill>
                <a:latin typeface="黑体" pitchFamily="49" charset="-122"/>
                <a:ea typeface="黑体" pitchFamily="49" charset="-122"/>
              </a:rPr>
              <a:t>材料一</a:t>
            </a:r>
            <a:r>
              <a:rPr lang="en-US" altLang="zh-CN" b="1">
                <a:solidFill>
                  <a:srgbClr val="0000FF"/>
                </a:solidFill>
                <a:latin typeface="黑体" pitchFamily="49" charset="-122"/>
                <a:ea typeface="黑体" pitchFamily="49" charset="-122"/>
              </a:rPr>
              <a:t>:</a:t>
            </a:r>
            <a:r>
              <a:rPr lang="en-US" altLang="zh-CN" sz="2100" b="1">
                <a:latin typeface="黑体" pitchFamily="49" charset="-122"/>
                <a:ea typeface="黑体" pitchFamily="49" charset="-122"/>
              </a:rPr>
              <a:t>20</a:t>
            </a:r>
            <a:r>
              <a:rPr lang="zh-CN" altLang="en-US" sz="2100" b="1">
                <a:latin typeface="黑体" pitchFamily="49" charset="-122"/>
                <a:ea typeface="黑体" pitchFamily="49" charset="-122"/>
              </a:rPr>
              <a:t>世纪</a:t>
            </a:r>
            <a:r>
              <a:rPr lang="en-US" altLang="zh-CN" sz="2100" b="1">
                <a:latin typeface="黑体" pitchFamily="49" charset="-122"/>
                <a:ea typeface="黑体" pitchFamily="49" charset="-122"/>
              </a:rPr>
              <a:t>20</a:t>
            </a:r>
            <a:r>
              <a:rPr lang="zh-CN" altLang="en-US" sz="2100" b="1">
                <a:latin typeface="黑体" pitchFamily="49" charset="-122"/>
                <a:ea typeface="黑体" pitchFamily="49" charset="-122"/>
              </a:rPr>
              <a:t>年代资本主义世界处于相对稳定时期。美国</a:t>
            </a:r>
            <a:r>
              <a:rPr lang="en-US" altLang="zh-CN" sz="2100" b="1">
                <a:latin typeface="黑体" pitchFamily="49" charset="-122"/>
                <a:ea typeface="黑体" pitchFamily="49" charset="-122"/>
              </a:rPr>
              <a:t>1923—1929</a:t>
            </a:r>
            <a:r>
              <a:rPr lang="zh-CN" altLang="en-US" sz="2100" b="1">
                <a:latin typeface="黑体" pitchFamily="49" charset="-122"/>
                <a:ea typeface="黑体" pitchFamily="49" charset="-122"/>
              </a:rPr>
              <a:t>年，整个工业生产率提高</a:t>
            </a:r>
            <a:r>
              <a:rPr lang="en-US" altLang="zh-CN" sz="2100" b="1">
                <a:latin typeface="黑体" pitchFamily="49" charset="-122"/>
                <a:ea typeface="黑体" pitchFamily="49" charset="-122"/>
              </a:rPr>
              <a:t>40%</a:t>
            </a:r>
            <a:r>
              <a:rPr lang="zh-CN" altLang="en-US" sz="2100" b="1">
                <a:latin typeface="黑体" pitchFamily="49" charset="-122"/>
                <a:ea typeface="黑体" pitchFamily="49" charset="-122"/>
              </a:rPr>
              <a:t>；法国</a:t>
            </a:r>
            <a:r>
              <a:rPr lang="en-US" altLang="zh-CN" sz="2100" b="1">
                <a:latin typeface="黑体" pitchFamily="49" charset="-122"/>
                <a:ea typeface="黑体" pitchFamily="49" charset="-122"/>
              </a:rPr>
              <a:t>1924</a:t>
            </a:r>
            <a:r>
              <a:rPr lang="zh-CN" altLang="en-US" sz="2100" b="1">
                <a:latin typeface="黑体" pitchFamily="49" charset="-122"/>
                <a:ea typeface="黑体" pitchFamily="49" charset="-122"/>
              </a:rPr>
              <a:t>年工业生产总量超过战前水平；英国</a:t>
            </a:r>
            <a:r>
              <a:rPr lang="en-US" altLang="zh-CN" sz="2100" b="1">
                <a:latin typeface="黑体" pitchFamily="49" charset="-122"/>
                <a:ea typeface="黑体" pitchFamily="49" charset="-122"/>
              </a:rPr>
              <a:t>1929</a:t>
            </a:r>
            <a:r>
              <a:rPr lang="zh-CN" altLang="en-US" sz="2100" b="1">
                <a:latin typeface="黑体" pitchFamily="49" charset="-122"/>
                <a:ea typeface="黑体" pitchFamily="49" charset="-122"/>
              </a:rPr>
              <a:t>年的工业常量也达到</a:t>
            </a:r>
            <a:r>
              <a:rPr lang="en-US" altLang="zh-CN" sz="2100" b="1">
                <a:latin typeface="黑体" pitchFamily="49" charset="-122"/>
                <a:ea typeface="黑体" pitchFamily="49" charset="-122"/>
              </a:rPr>
              <a:t>1913</a:t>
            </a:r>
            <a:r>
              <a:rPr lang="zh-CN" altLang="en-US" sz="2100" b="1">
                <a:latin typeface="黑体" pitchFamily="49" charset="-122"/>
                <a:ea typeface="黑体" pitchFamily="49" charset="-122"/>
              </a:rPr>
              <a:t>年水平。</a:t>
            </a:r>
          </a:p>
        </p:txBody>
      </p:sp>
      <p:grpSp>
        <p:nvGrpSpPr>
          <p:cNvPr id="157698" name="Group 8"/>
          <p:cNvGrpSpPr/>
          <p:nvPr/>
        </p:nvGrpSpPr>
        <p:grpSpPr>
          <a:xfrm>
            <a:off x="6350" y="3396298"/>
            <a:ext cx="3616325" cy="1583895"/>
            <a:chOff x="-80" y="622"/>
            <a:chExt cx="5458" cy="3682"/>
          </a:xfrm>
        </p:grpSpPr>
        <p:pic>
          <p:nvPicPr>
            <p:cNvPr id="157699" name="Picture 9"/>
            <p:cNvPicPr/>
            <p:nvPr/>
          </p:nvPicPr>
          <p:blipFill>
            <a:blip r:embed="rId2"/>
            <a:stretch>
              <a:fillRect/>
            </a:stretch>
          </p:blipFill>
          <p:spPr>
            <a:xfrm>
              <a:off x="116" y="622"/>
              <a:ext cx="5262" cy="3629"/>
            </a:xfrm>
            <a:prstGeom prst="rect">
              <a:avLst/>
            </a:prstGeom>
            <a:noFill/>
            <a:ln w="28575" cap="flat" cmpd="sng">
              <a:solidFill>
                <a:schemeClr val="tx2"/>
              </a:solidFill>
              <a:prstDash val="solid"/>
              <a:round/>
              <a:headEnd type="none" w="med" len="med"/>
              <a:tailEnd type="none" w="med" len="med"/>
            </a:ln>
          </p:spPr>
        </p:pic>
        <p:sp>
          <p:nvSpPr>
            <p:cNvPr id="157700" name="Text Box 10"/>
            <p:cNvSpPr/>
            <p:nvPr/>
          </p:nvSpPr>
          <p:spPr>
            <a:xfrm>
              <a:off x="-80" y="3556"/>
              <a:ext cx="5457" cy="748"/>
            </a:xfrm>
            <a:prstGeom prst="rect">
              <a:avLst/>
            </a:prstGeom>
            <a:solidFill>
              <a:schemeClr val="tx1"/>
            </a:solidFill>
            <a:ln w="9525" cap="flat" cmpd="sng">
              <a:solidFill>
                <a:schemeClr val="tx2"/>
              </a:solidFill>
              <a:prstDash val="solid"/>
              <a:round/>
              <a:headEnd type="none" w="med" len="med"/>
              <a:tailEnd type="none" w="med" len="med"/>
            </a:ln>
          </p:spPr>
          <p:txBody>
            <a:bodyPr wrap="square" anchor="t">
              <a:spAutoFit/>
            </a:bodyPr>
            <a:lstStyle/>
            <a:p>
              <a:r>
                <a:rPr lang="zh-CN" altLang="en-US" sz="1500" b="1">
                  <a:solidFill>
                    <a:schemeClr val="bg1"/>
                  </a:solidFill>
                  <a:latin typeface="Verdana" panose="020b0604030504040204" pitchFamily="34" charset="0"/>
                  <a:ea typeface="华文细黑" panose="02010600040101010101" pitchFamily="2" charset="-122"/>
                </a:rPr>
                <a:t>德国人游行反对</a:t>
              </a:r>
              <a:r>
                <a:rPr lang="en-US" altLang="zh-CN" sz="1500" b="1">
                  <a:solidFill>
                    <a:schemeClr val="bg1"/>
                  </a:solidFill>
                  <a:latin typeface="Verdana" panose="020b0604030504040204" pitchFamily="34" charset="0"/>
                  <a:ea typeface="华文细黑" panose="02010600040101010101" pitchFamily="2" charset="-122"/>
                </a:rPr>
                <a:t>《</a:t>
              </a:r>
              <a:r>
                <a:rPr lang="zh-CN" altLang="en-US" sz="1500" b="1">
                  <a:solidFill>
                    <a:schemeClr val="bg1"/>
                  </a:solidFill>
                  <a:latin typeface="Verdana" panose="020b0604030504040204" pitchFamily="34" charset="0"/>
                  <a:ea typeface="华文细黑" panose="02010600040101010101" pitchFamily="2" charset="-122"/>
                </a:rPr>
                <a:t>凡尔赛和约</a:t>
              </a:r>
              <a:r>
                <a:rPr lang="en-US" altLang="zh-CN" sz="1500" b="1">
                  <a:solidFill>
                    <a:schemeClr val="bg1"/>
                  </a:solidFill>
                  <a:latin typeface="Verdana" panose="020b0604030504040204" pitchFamily="34" charset="0"/>
                  <a:ea typeface="华文细黑" panose="02010600040101010101" pitchFamily="2" charset="-122"/>
                </a:rPr>
                <a:t>》</a:t>
              </a:r>
            </a:p>
          </p:txBody>
        </p:sp>
      </p:grpSp>
      <p:sp>
        <p:nvSpPr>
          <p:cNvPr id="68613" name="Rectangle 15"/>
          <p:cNvSpPr>
            <a:spLocks noChangeArrowheads="1"/>
          </p:cNvSpPr>
          <p:nvPr/>
        </p:nvSpPr>
        <p:spPr bwMode="auto">
          <a:xfrm>
            <a:off x="3711575" y="3318511"/>
            <a:ext cx="5233988" cy="1383665"/>
          </a:xfrm>
          <a:prstGeom prst="rect">
            <a:avLst/>
          </a:prstGeom>
          <a:noFill/>
          <a:ln w="28575">
            <a:solidFill>
              <a:schemeClr val="tx2"/>
            </a:solid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r>
              <a:rPr lang="zh-CN" altLang="en-US" sz="1800" b="1" strike="noStrike" noProof="1">
                <a:solidFill>
                  <a:srgbClr val="0000FF"/>
                </a:solidFill>
                <a:latin typeface="黑体" pitchFamily="49" charset="-122"/>
                <a:ea typeface="黑体" pitchFamily="49" charset="-122"/>
                <a:cs typeface="+mn-ea"/>
              </a:rPr>
              <a:t>材料四：</a:t>
            </a:r>
            <a:r>
              <a:rPr lang="zh-CN" altLang="zh-CN" sz="2100" b="1" strike="noStrike" noProof="1">
                <a:effectLst>
                  <a:outerShdw blurRad="38100" dist="38100" dir="2700000" algn="tl">
                    <a:schemeClr val="bg2"/>
                  </a:outerShdw>
                </a:effectLst>
                <a:latin typeface="黑体" pitchFamily="49" charset="-122"/>
                <a:ea typeface="黑体" pitchFamily="49" charset="-122"/>
                <a:cs typeface="+mn-ea"/>
              </a:rPr>
              <a:t>列宁说</a:t>
            </a:r>
            <a:r>
              <a:rPr lang="zh-CN" altLang="en-US" sz="2100" b="1" strike="noStrike" noProof="1">
                <a:effectLst>
                  <a:outerShdw blurRad="38100" dist="38100" dir="2700000" algn="tl">
                    <a:schemeClr val="bg2"/>
                  </a:outerShdw>
                </a:effectLst>
                <a:latin typeface="黑体" pitchFamily="49" charset="-122"/>
                <a:ea typeface="黑体" pitchFamily="49" charset="-122"/>
                <a:cs typeface="+mn-ea"/>
              </a:rPr>
              <a:t>“</a:t>
            </a:r>
            <a:r>
              <a:rPr lang="zh-CN" altLang="zh-CN" sz="2100" b="1" strike="noStrike" noProof="1">
                <a:effectLst>
                  <a:outerShdw blurRad="38100" dist="38100" dir="2700000" algn="tl">
                    <a:schemeClr val="bg2"/>
                  </a:outerShdw>
                </a:effectLst>
                <a:latin typeface="黑体" pitchFamily="49" charset="-122"/>
                <a:ea typeface="黑体" pitchFamily="49" charset="-122"/>
                <a:cs typeface="+mn-ea"/>
              </a:rPr>
              <a:t>华盛顿会议为太平洋两岸大国的下一场战争，埋下了第一批火种</a:t>
            </a:r>
            <a:r>
              <a:rPr lang="zh-CN" altLang="en-US" sz="2100" b="1" strike="noStrike" noProof="1">
                <a:effectLst>
                  <a:outerShdw blurRad="38100" dist="38100" dir="2700000" algn="tl">
                    <a:schemeClr val="bg2"/>
                  </a:outerShdw>
                </a:effectLst>
                <a:latin typeface="黑体" pitchFamily="49" charset="-122"/>
                <a:ea typeface="黑体" pitchFamily="49" charset="-122"/>
                <a:cs typeface="+mn-ea"/>
              </a:rPr>
              <a:t>。</a:t>
            </a:r>
            <a:r>
              <a:rPr lang="zh-CN" altLang="zh-CN" sz="2100" b="1" strike="noStrike" noProof="1">
                <a:effectLst>
                  <a:outerShdw blurRad="38100" dist="38100" dir="2700000" algn="tl">
                    <a:schemeClr val="bg2"/>
                  </a:outerShdw>
                </a:effectLst>
                <a:latin typeface="黑体" pitchFamily="49" charset="-122"/>
                <a:ea typeface="黑体" pitchFamily="49" charset="-122"/>
                <a:cs typeface="+mn-ea"/>
              </a:rPr>
              <a:t>”</a:t>
            </a:r>
            <a:endParaRPr lang="zh-CN" altLang="zh-CN" sz="2100" b="1" strike="noStrike" noProof="1">
              <a:effectLst>
                <a:outerShdw blurRad="38100" dist="38100" dir="2700000" algn="tl">
                  <a:schemeClr val="bg2"/>
                </a:outerShdw>
              </a:effectLst>
              <a:latin typeface="黑体" pitchFamily="49" charset="-122"/>
              <a:ea typeface="黑体" pitchFamily="49" charset="-122"/>
            </a:endParaRPr>
          </a:p>
          <a:p>
            <a:pPr lvl="0" fontAlgn="base"/>
            <a:r>
              <a:rPr lang="zh-CN" altLang="zh-CN" sz="2100" b="1" strike="noStrike" noProof="1">
                <a:effectLst>
                  <a:outerShdw blurRad="38100" dist="38100" dir="2700000" algn="tl">
                    <a:schemeClr val="bg2"/>
                  </a:outerShdw>
                </a:effectLst>
                <a:latin typeface="黑体" pitchFamily="49" charset="-122"/>
                <a:ea typeface="黑体" pitchFamily="49" charset="-122"/>
                <a:cs typeface="+mn-ea"/>
              </a:rPr>
              <a:t>日本代表：“这哪里是什么谈判，这简直就是对日本的审判</a:t>
            </a:r>
            <a:r>
              <a:rPr lang="zh-CN" altLang="en-US" sz="2100" b="1" strike="noStrike" noProof="1">
                <a:effectLst>
                  <a:outerShdw blurRad="38100" dist="38100" dir="2700000" algn="tl">
                    <a:schemeClr val="bg2"/>
                  </a:outerShdw>
                </a:effectLst>
                <a:latin typeface="黑体" pitchFamily="49" charset="-122"/>
                <a:ea typeface="黑体" pitchFamily="49" charset="-122"/>
                <a:cs typeface="+mn-ea"/>
              </a:rPr>
              <a:t>！”</a:t>
            </a:r>
            <a:endParaRPr lang="zh-CN" altLang="en-US" sz="2100" b="1" strike="noStrike" noProof="1">
              <a:effectLst>
                <a:outerShdw blurRad="38100" dist="38100" dir="2700000" algn="tl">
                  <a:schemeClr val="bg2"/>
                </a:outerShdw>
              </a:effectLst>
              <a:latin typeface="黑体" pitchFamily="49" charset="-122"/>
              <a:ea typeface="黑体" pitchFamily="49" charset="-122"/>
            </a:endParaRPr>
          </a:p>
        </p:txBody>
      </p:sp>
      <p:sp>
        <p:nvSpPr>
          <p:cNvPr id="157702" name="Rectangle 13"/>
          <p:cNvSpPr/>
          <p:nvPr/>
        </p:nvSpPr>
        <p:spPr>
          <a:xfrm>
            <a:off x="136525" y="3396298"/>
            <a:ext cx="988060" cy="368300"/>
          </a:xfrm>
          <a:prstGeom prst="rect">
            <a:avLst/>
          </a:prstGeom>
          <a:solidFill>
            <a:schemeClr val="bg1"/>
          </a:solidFill>
          <a:ln w="9525">
            <a:noFill/>
          </a:ln>
        </p:spPr>
        <p:txBody>
          <a:bodyPr wrap="none" anchor="t">
            <a:spAutoFit/>
          </a:bodyPr>
          <a:lstStyle/>
          <a:p>
            <a:r>
              <a:rPr lang="zh-CN" altLang="en-US" b="1">
                <a:solidFill>
                  <a:srgbClr val="0000FF"/>
                </a:solidFill>
                <a:latin typeface="黑体" pitchFamily="49" charset="-122"/>
                <a:ea typeface="黑体" pitchFamily="49" charset="-122"/>
              </a:rPr>
              <a:t>材料三</a:t>
            </a:r>
            <a:r>
              <a:rPr lang="en-US" altLang="zh-CN" b="1">
                <a:solidFill>
                  <a:srgbClr val="0000FF"/>
                </a:solidFill>
                <a:latin typeface="黑体" pitchFamily="49" charset="-122"/>
                <a:ea typeface="黑体" pitchFamily="49" charset="-122"/>
              </a:rPr>
              <a:t>:</a:t>
            </a:r>
          </a:p>
        </p:txBody>
      </p:sp>
      <p:sp>
        <p:nvSpPr>
          <p:cNvPr id="157703" name="文本框 1"/>
          <p:cNvSpPr/>
          <p:nvPr/>
        </p:nvSpPr>
        <p:spPr>
          <a:xfrm>
            <a:off x="136525" y="2486661"/>
            <a:ext cx="8809038" cy="737235"/>
          </a:xfrm>
          <a:prstGeom prst="rect">
            <a:avLst/>
          </a:prstGeom>
          <a:noFill/>
          <a:ln w="9525" cap="flat" cmpd="sng">
            <a:solidFill>
              <a:srgbClr val="FF0000"/>
            </a:solidFill>
            <a:prstDash val="solid"/>
            <a:bevel/>
            <a:headEnd type="none" w="med" len="med"/>
            <a:tailEnd type="none" w="med" len="med"/>
          </a:ln>
        </p:spPr>
        <p:txBody>
          <a:bodyPr wrap="square" anchor="t">
            <a:spAutoFit/>
          </a:bodyPr>
          <a:lstStyle/>
          <a:p>
            <a:r>
              <a:rPr lang="zh-CN" altLang="en-US" b="1">
                <a:solidFill>
                  <a:srgbClr val="0000FF"/>
                </a:solidFill>
                <a:latin typeface="黑体" pitchFamily="49" charset="-122"/>
                <a:ea typeface="黑体" pitchFamily="49" charset="-122"/>
                <a:sym typeface="Arial" pitchFamily="34" charset="0"/>
              </a:rPr>
              <a:t>材料二</a:t>
            </a:r>
            <a:r>
              <a:rPr lang="en-US" altLang="zh-CN" b="1">
                <a:solidFill>
                  <a:srgbClr val="0000FF"/>
                </a:solidFill>
                <a:latin typeface="黑体" pitchFamily="49" charset="-122"/>
                <a:ea typeface="黑体" pitchFamily="49" charset="-122"/>
                <a:sym typeface="Arial" pitchFamily="34" charset="0"/>
              </a:rPr>
              <a:t>:</a:t>
            </a:r>
            <a:r>
              <a:rPr lang="zh-CN" altLang="en-US" sz="2100" b="1">
                <a:latin typeface="黑体" pitchFamily="49" charset="-122"/>
                <a:ea typeface="黑体" pitchFamily="49" charset="-122"/>
                <a:sym typeface="宋体" panose="02010600030101010101" pitchFamily="2" charset="-122"/>
              </a:rPr>
              <a:t>法国元帅福煦在听到</a:t>
            </a:r>
            <a:r>
              <a:rPr lang="en-US" altLang="zh-CN" sz="2100" b="1">
                <a:latin typeface="黑体" pitchFamily="49" charset="-122"/>
                <a:ea typeface="黑体" pitchFamily="49" charset="-122"/>
                <a:sym typeface="宋体" panose="02010600030101010101" pitchFamily="2" charset="-122"/>
              </a:rPr>
              <a:t>《</a:t>
            </a:r>
            <a:r>
              <a:rPr lang="zh-CN" altLang="en-US" sz="2100" b="1">
                <a:latin typeface="黑体" pitchFamily="49" charset="-122"/>
                <a:ea typeface="黑体" pitchFamily="49" charset="-122"/>
                <a:sym typeface="宋体" panose="02010600030101010101" pitchFamily="2" charset="-122"/>
              </a:rPr>
              <a:t>凡尔赛和约</a:t>
            </a:r>
            <a:r>
              <a:rPr lang="en-US" altLang="zh-CN" sz="2100" b="1">
                <a:latin typeface="黑体" pitchFamily="49" charset="-122"/>
                <a:ea typeface="黑体" pitchFamily="49" charset="-122"/>
                <a:sym typeface="宋体" panose="02010600030101010101" pitchFamily="2" charset="-122"/>
              </a:rPr>
              <a:t>》</a:t>
            </a:r>
            <a:r>
              <a:rPr lang="zh-CN" altLang="en-US" sz="2100" b="1">
                <a:latin typeface="黑体" pitchFamily="49" charset="-122"/>
                <a:ea typeface="黑体" pitchFamily="49" charset="-122"/>
                <a:sym typeface="宋体" panose="02010600030101010101" pitchFamily="2" charset="-122"/>
              </a:rPr>
              <a:t>签字的消息后说：“这不是和平，这是</a:t>
            </a:r>
            <a:r>
              <a:rPr lang="en-US" altLang="zh-CN" sz="2100" b="1">
                <a:latin typeface="黑体" pitchFamily="49" charset="-122"/>
                <a:ea typeface="黑体" pitchFamily="49" charset="-122"/>
                <a:sym typeface="宋体" panose="02010600030101010101" pitchFamily="2" charset="-122"/>
              </a:rPr>
              <a:t>20</a:t>
            </a:r>
            <a:r>
              <a:rPr lang="zh-CN" altLang="en-US" sz="2100" b="1">
                <a:latin typeface="黑体" pitchFamily="49" charset="-122"/>
                <a:ea typeface="黑体" pitchFamily="49" charset="-122"/>
                <a:sym typeface="宋体" panose="02010600030101010101" pitchFamily="2" charset="-122"/>
              </a:rPr>
              <a:t>年的休战！”</a:t>
            </a:r>
          </a:p>
        </p:txBody>
      </p:sp>
      <p:sp>
        <p:nvSpPr>
          <p:cNvPr id="68616" name="矩形 2"/>
          <p:cNvSpPr/>
          <p:nvPr/>
        </p:nvSpPr>
        <p:spPr>
          <a:xfrm>
            <a:off x="136525" y="5002848"/>
            <a:ext cx="8810625" cy="829945"/>
          </a:xfrm>
          <a:prstGeom prst="rect">
            <a:avLst/>
          </a:prstGeom>
          <a:solidFill>
            <a:schemeClr val="bg1"/>
          </a:solidFill>
          <a:ln>
            <a:noFill/>
          </a:ln>
        </p:spPr>
        <p:txBody>
          <a:bodyPr wrap="square" rtlCol="0"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r>
              <a:rPr lang="zh-CN" altLang="en-US" sz="2400" b="1" strike="noStrike" noProof="1">
                <a:solidFill>
                  <a:srgbClr val="FF0000"/>
                </a:solidFill>
                <a:effectLst>
                  <a:outerShdw blurRad="38100" dist="38100" dir="2700000" algn="tl">
                    <a:schemeClr val="bg2"/>
                  </a:outerShdw>
                </a:effectLst>
                <a:latin typeface="黑体" pitchFamily="49" charset="-122"/>
                <a:ea typeface="黑体" pitchFamily="49" charset="-122"/>
                <a:cs typeface="+mn-ea"/>
              </a:rPr>
              <a:t>阅读材料独立思考，然后小组讨论，最后代表总结发言你对凡尔赛</a:t>
            </a:r>
            <a:r>
              <a:rPr lang="en-US" altLang="zh-CN" sz="2400" b="1" strike="noStrike" noProof="1">
                <a:solidFill>
                  <a:srgbClr val="FF0000"/>
                </a:solidFill>
                <a:effectLst>
                  <a:outerShdw blurRad="38100" dist="38100" dir="2700000" algn="tl">
                    <a:schemeClr val="bg2"/>
                  </a:outerShdw>
                </a:effectLst>
                <a:latin typeface="黑体" pitchFamily="49" charset="-122"/>
                <a:ea typeface="黑体" pitchFamily="49" charset="-122"/>
                <a:cs typeface="+mn-ea"/>
              </a:rPr>
              <a:t>-</a:t>
            </a:r>
            <a:r>
              <a:rPr lang="zh-CN" altLang="en-US" sz="2400" b="1" strike="noStrike" noProof="1">
                <a:solidFill>
                  <a:srgbClr val="FF0000"/>
                </a:solidFill>
                <a:effectLst>
                  <a:outerShdw blurRad="38100" dist="38100" dir="2700000" algn="tl">
                    <a:schemeClr val="bg2"/>
                  </a:outerShdw>
                </a:effectLst>
                <a:latin typeface="黑体" pitchFamily="49" charset="-122"/>
                <a:ea typeface="黑体" pitchFamily="49" charset="-122"/>
                <a:cs typeface="+mn-ea"/>
              </a:rPr>
              <a:t>华盛顿体系作用的理解。</a:t>
            </a:r>
            <a:endParaRPr lang="zh-CN" altLang="en-US" sz="2400" b="1" strike="noStrike" noProof="1">
              <a:solidFill>
                <a:srgbClr val="FF0000"/>
              </a:solidFill>
              <a:effectLst>
                <a:outerShdw blurRad="38100" dist="38100" dir="2700000" algn="tl">
                  <a:schemeClr val="bg2"/>
                </a:outerShdw>
              </a:effectLst>
              <a:latin typeface="黑体" pitchFamily="49" charset="-122"/>
              <a:ea typeface="黑体" pitchFamily="49" charset="-122"/>
            </a:endParaRPr>
          </a:p>
        </p:txBody>
      </p:sp>
      <p:sp>
        <p:nvSpPr>
          <p:cNvPr id="68617" name="矩形 4"/>
          <p:cNvSpPr/>
          <p:nvPr/>
        </p:nvSpPr>
        <p:spPr>
          <a:xfrm>
            <a:off x="138113" y="1338898"/>
            <a:ext cx="8809038" cy="2728913"/>
          </a:xfrm>
          <a:prstGeom prst="rect">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lnSpc>
                <a:spcPts val="4100"/>
              </a:lnSpc>
            </a:pPr>
            <a:r>
              <a:rPr lang="en-US" altLang="zh-CN" sz="3300" b="1" strike="noStrike" noProof="1">
                <a:latin typeface="黑体" pitchFamily="49" charset="-122"/>
                <a:ea typeface="黑体" pitchFamily="49" charset="-122"/>
              </a:rPr>
              <a:t> </a:t>
            </a:r>
            <a:r>
              <a:rPr lang="en-US" altLang="zh-CN" sz="2800" b="1" strike="noStrike" noProof="1">
                <a:latin typeface="黑体" pitchFamily="49" charset="-122"/>
                <a:ea typeface="黑体" pitchFamily="49" charset="-122"/>
              </a:rPr>
              <a:t> </a:t>
            </a:r>
            <a:r>
              <a:rPr lang="zh-CN" altLang="en-US" sz="2800" b="1" strike="noStrike" noProof="1">
                <a:latin typeface="黑体" pitchFamily="49" charset="-122"/>
                <a:ea typeface="黑体" pitchFamily="49" charset="-122"/>
              </a:rPr>
              <a:t>凡尔赛</a:t>
            </a:r>
            <a:r>
              <a:rPr lang="en-US" altLang="zh-CN" sz="2800" b="1" strike="noStrike" noProof="1">
                <a:latin typeface="黑体" pitchFamily="49" charset="-122"/>
                <a:ea typeface="黑体" pitchFamily="49" charset="-122"/>
              </a:rPr>
              <a:t>--</a:t>
            </a:r>
            <a:r>
              <a:rPr lang="zh-CN" altLang="en-US" sz="2800" b="1" strike="noStrike" noProof="1">
                <a:latin typeface="黑体" pitchFamily="49" charset="-122"/>
                <a:ea typeface="黑体" pitchFamily="49" charset="-122"/>
              </a:rPr>
              <a:t>华盛顿体系暂时缓和了帝国主义国家之间的矛盾，</a:t>
            </a:r>
            <a:r>
              <a:rPr lang="zh-CN" altLang="en-US" sz="2800" b="1" strike="noStrike" noProof="1">
                <a:latin typeface="黑体" pitchFamily="49" charset="-122"/>
                <a:ea typeface="黑体" pitchFamily="49" charset="-122"/>
                <a:sym typeface="微软雅黑" panose="020b0503020204020204" charset="-122"/>
              </a:rPr>
              <a:t>也使资本主义世界迎来了短暂的和平；</a:t>
            </a:r>
            <a:r>
              <a:rPr lang="zh-CN" altLang="en-US" sz="2800" b="1" strike="noStrike" noProof="1">
                <a:latin typeface="黑体" pitchFamily="49" charset="-122"/>
                <a:ea typeface="黑体" pitchFamily="49" charset="-122"/>
              </a:rPr>
              <a:t>但是这一体系不可能</a:t>
            </a:r>
            <a:r>
              <a:rPr lang="zh-CN" altLang="en-US" sz="2800" b="1" strike="noStrike" noProof="1">
                <a:latin typeface="黑体" pitchFamily="49" charset="-122"/>
                <a:ea typeface="黑体" pitchFamily="49" charset="-122"/>
                <a:sym typeface="微软雅黑" panose="020b0503020204020204" charset="-122"/>
              </a:rPr>
              <a:t>从根本上</a:t>
            </a:r>
            <a:r>
              <a:rPr lang="zh-CN" altLang="en-US" sz="2800" b="1" strike="noStrike" noProof="1">
                <a:latin typeface="黑体" pitchFamily="49" charset="-122"/>
                <a:ea typeface="黑体" pitchFamily="49" charset="-122"/>
              </a:rPr>
              <a:t>消除帝国主义国家之间的矛盾，反而埋下了新矛盾，因此</a:t>
            </a:r>
            <a:r>
              <a:rPr lang="zh-CN" altLang="en-US" sz="2800" b="1" strike="noStrike" noProof="1">
                <a:latin typeface="黑体" pitchFamily="49" charset="-122"/>
                <a:ea typeface="黑体" pitchFamily="49" charset="-122"/>
                <a:sym typeface="微软雅黑" panose="020b0503020204020204" charset="-122"/>
              </a:rPr>
              <a:t>这一体系</a:t>
            </a:r>
            <a:r>
              <a:rPr lang="zh-CN" altLang="en-US" sz="2800" b="1" strike="noStrike" noProof="1">
                <a:latin typeface="黑体" pitchFamily="49" charset="-122"/>
                <a:ea typeface="黑体" pitchFamily="49" charset="-122"/>
              </a:rPr>
              <a:t>不可能长期维持下去。</a:t>
            </a:r>
            <a:endParaRPr lang="zh-CN" altLang="en-US" sz="2800" b="1" strike="noStrike" noProof="1">
              <a:latin typeface="黑体" pitchFamily="49" charset="-122"/>
              <a:ea typeface="黑体" pitchFamily="49" charset="-122"/>
              <a:sym typeface="微软雅黑" panose="020b0503020204020204" charset="-122"/>
            </a:endParaRPr>
          </a:p>
        </p:txBody>
      </p:sp>
      <p:pic>
        <p:nvPicPr>
          <p:cNvPr id="157706" name="New picture"/>
          <p:cNvPicPr/>
          <p:nvPr/>
        </p:nvPicPr>
        <p:blipFill>
          <a:blip r:embed="rId3"/>
          <a:stretch>
            <a:fillRect/>
          </a:stretch>
        </p:blipFill>
        <p:spPr>
          <a:xfrm>
            <a:off x="9515475" y="9343073"/>
            <a:ext cx="342900" cy="219075"/>
          </a:xfrm>
          <a:prstGeom prst="rect">
            <a:avLst/>
          </a:prstGeom>
          <a:noFill/>
          <a:ln w="9525">
            <a:noFill/>
          </a:ln>
        </p:spPr>
      </p:pic>
      <p:sp>
        <p:nvSpPr>
          <p:cNvPr id="68619" name="矩形 29700">
            <a:hlinkClick r:id="rId4" action="ppaction://hlinksldjump"/>
          </p:cNvPr>
          <p:cNvSpPr/>
          <p:nvPr/>
        </p:nvSpPr>
        <p:spPr>
          <a:xfrm>
            <a:off x="1651000" y="4423411"/>
            <a:ext cx="6762750" cy="429895"/>
          </a:xfrm>
          <a:prstGeom prst="rect">
            <a:avLst/>
          </a:prstGeom>
          <a:solidFill>
            <a:srgbClr val="FFFF00"/>
          </a:solidFill>
          <a:ln w="9525">
            <a:noFill/>
          </a:ln>
        </p:spPr>
        <p:txBody>
          <a:bodyPr wrap="square" anchor="t">
            <a:spAutoFit/>
          </a:bodyPr>
          <a:lstStyle/>
          <a:p>
            <a:r>
              <a:rPr lang="zh-CN" altLang="en-US" sz="2200" b="1">
                <a:latin typeface="Arial" pitchFamily="34" charset="0"/>
                <a:ea typeface="宋体" panose="02010600030101010101" pitchFamily="2" charset="-122"/>
              </a:rPr>
              <a:t>实质：战后帝国主义</a:t>
            </a:r>
            <a:r>
              <a:rPr lang="zh-CN" altLang="en-US" sz="2200" b="1">
                <a:solidFill>
                  <a:srgbClr val="FF0000"/>
                </a:solidFill>
                <a:latin typeface="Arial" pitchFamily="34" charset="0"/>
                <a:ea typeface="宋体" panose="02010600030101010101" pitchFamily="2" charset="-122"/>
              </a:rPr>
              <a:t>重新瓜分世界</a:t>
            </a:r>
            <a:r>
              <a:rPr lang="zh-CN" altLang="en-US" sz="2200" b="1">
                <a:latin typeface="Arial" pitchFamily="34" charset="0"/>
                <a:ea typeface="宋体" panose="02010600030101010101" pitchFamily="2" charset="-122"/>
              </a:rPr>
              <a:t>的体系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8617"/>
                                        </p:tgtEl>
                                        <p:attrNameLst>
                                          <p:attrName>style.visibility</p:attrName>
                                        </p:attrNameLst>
                                      </p:cBhvr>
                                      <p:to>
                                        <p:strVal val="visible"/>
                                      </p:to>
                                    </p:set>
                                    <p:animEffect transition="in" filter="blinds(horizontal)">
                                      <p:cBhvr>
                                        <p:cTn id="7" dur="500" fill="hold"/>
                                        <p:tgtEl>
                                          <p:spTgt spid="6861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68619"/>
                                        </p:tgtEl>
                                        <p:attrNameLst>
                                          <p:attrName>style.visibility</p:attrName>
                                        </p:attrNameLst>
                                      </p:cBhvr>
                                      <p:to>
                                        <p:strVal val="visible"/>
                                      </p:to>
                                    </p:set>
                                    <p:anim calcmode="lin" valueType="num">
                                      <p:cBhvr>
                                        <p:cTn id="13" dur="500" fill="hold"/>
                                        <p:tgtEl>
                                          <p:spTgt spid="68619"/>
                                        </p:tgtEl>
                                        <p:attrNameLst>
                                          <p:attrName>ppt_x</p:attrName>
                                        </p:attrNameLst>
                                      </p:cBhvr>
                                      <p:tavLst>
                                        <p:tav tm="0">
                                          <p:val>
                                            <p:strVal val="#ppt_x"/>
                                          </p:val>
                                        </p:tav>
                                        <p:tav tm="100000">
                                          <p:val>
                                            <p:strVal val="#ppt_x"/>
                                          </p:val>
                                        </p:tav>
                                      </p:tavLst>
                                    </p:anim>
                                    <p:anim calcmode="lin" valueType="num">
                                      <p:cBhvr>
                                        <p:cTn id="14" dur="500" fill="hold"/>
                                        <p:tgtEl>
                                          <p:spTgt spid="686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7" grpId="0"/>
      <p:bldP spid="68619" grpId="1"/>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71681" name="Group 70"/>
          <p:cNvGraphicFramePr>
            <a:graphicFrameLocks noGrp="1"/>
          </p:cNvGraphicFramePr>
          <p:nvPr>
            <p:ph idx="4294967295"/>
          </p:nvPr>
        </p:nvGraphicFramePr>
        <p:xfrm>
          <a:off x="34925" y="1754823"/>
          <a:ext cx="9036050" cy="3908425"/>
        </p:xfrm>
        <a:graphic>
          <a:graphicData uri="http://schemas.openxmlformats.org/drawingml/2006/table">
            <a:tbl>
              <a:tblPr/>
              <a:tblGrid>
                <a:gridCol w="2051050"/>
                <a:gridCol w="3096895"/>
                <a:gridCol w="3888105"/>
              </a:tblGrid>
              <a:tr h="388938">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pPr>
                      <a:r>
                        <a:rPr lang="zh-CN" altLang="en-US" sz="2100" b="1" u="none" baseline="0">
                          <a:ea typeface="宋体" panose="02010600030101010101" pitchFamily="2" charset="-122"/>
                        </a:rPr>
                        <a:t>条 约</a:t>
                      </a:r>
                    </a:p>
                  </a:txBody>
                  <a:tcPr marT="34285" marB="34285">
                    <a:lnL w="28575">
                      <a:solidFill>
                        <a:prstClr val="black"/>
                      </a:solidFill>
                      <a:bevel/>
                    </a:lnL>
                    <a:lnR w="12700">
                      <a:solidFill>
                        <a:prstClr val="black"/>
                      </a:solidFill>
                      <a:bevel/>
                    </a:lnR>
                    <a:lnT w="28575">
                      <a:solidFill>
                        <a:prstClr val="black"/>
                      </a:solidFill>
                      <a:bevel/>
                    </a:lnT>
                    <a:lnB w="12700">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pPr>
                      <a:r>
                        <a:rPr lang="en-US" altLang="zh-CN" sz="2100" b="1" u="none" baseline="0">
                          <a:ea typeface="宋体" panose="02010600030101010101" pitchFamily="2" charset="-122"/>
                        </a:rPr>
                        <a:t>《</a:t>
                      </a:r>
                      <a:r>
                        <a:rPr lang="zh-CN" altLang="en-US" sz="2100" b="1" u="none" baseline="0">
                          <a:ea typeface="宋体" panose="02010600030101010101" pitchFamily="2" charset="-122"/>
                        </a:rPr>
                        <a:t>凡尔赛</a:t>
                      </a:r>
                      <a:r>
                        <a:rPr lang="zh-CN" altLang="en-US" sz="2100" b="1" u="none" baseline="0">
                          <a:solidFill>
                            <a:srgbClr val="FF3300"/>
                          </a:solidFill>
                          <a:ea typeface="宋体" panose="02010600030101010101" pitchFamily="2" charset="-122"/>
                        </a:rPr>
                        <a:t>和</a:t>
                      </a:r>
                      <a:r>
                        <a:rPr lang="zh-CN" altLang="en-US" sz="2100" b="1" u="none" baseline="0">
                          <a:ea typeface="宋体" panose="02010600030101010101" pitchFamily="2" charset="-122"/>
                        </a:rPr>
                        <a:t>约</a:t>
                      </a:r>
                      <a:r>
                        <a:rPr lang="en-US" altLang="zh-CN" sz="2100" b="1" u="none" baseline="0">
                          <a:ea typeface="宋体" panose="02010600030101010101" pitchFamily="2" charset="-122"/>
                        </a:rPr>
                        <a:t>》</a:t>
                      </a:r>
                    </a:p>
                  </a:txBody>
                  <a:tcPr marT="34285" marB="34285">
                    <a:lnL w="12700">
                      <a:solidFill>
                        <a:prstClr val="black"/>
                      </a:solidFill>
                      <a:bevel/>
                    </a:lnL>
                    <a:lnR w="12700">
                      <a:solidFill>
                        <a:prstClr val="black"/>
                      </a:solidFill>
                      <a:bevel/>
                    </a:lnR>
                    <a:lnT w="28575">
                      <a:solidFill>
                        <a:prstClr val="black"/>
                      </a:solidFill>
                      <a:bevel/>
                    </a:lnT>
                    <a:lnB w="12700">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pPr>
                      <a:r>
                        <a:rPr lang="en-US" altLang="zh-CN" sz="2100" b="1" u="none" baseline="0">
                          <a:ea typeface="宋体" panose="02010600030101010101" pitchFamily="2" charset="-122"/>
                        </a:rPr>
                        <a:t>《</a:t>
                      </a:r>
                      <a:r>
                        <a:rPr lang="zh-CN" altLang="en-US" sz="2100" b="1" u="none" baseline="0">
                          <a:ea typeface="宋体" panose="02010600030101010101" pitchFamily="2" charset="-122"/>
                        </a:rPr>
                        <a:t>九国</a:t>
                      </a:r>
                      <a:r>
                        <a:rPr lang="zh-CN" altLang="en-US" sz="2100" b="1" u="none" baseline="0">
                          <a:solidFill>
                            <a:srgbClr val="FF3300"/>
                          </a:solidFill>
                          <a:ea typeface="宋体" panose="02010600030101010101" pitchFamily="2" charset="-122"/>
                        </a:rPr>
                        <a:t>公</a:t>
                      </a:r>
                      <a:r>
                        <a:rPr lang="zh-CN" altLang="en-US" sz="2100" b="1" u="none" baseline="0">
                          <a:ea typeface="宋体" panose="02010600030101010101" pitchFamily="2" charset="-122"/>
                        </a:rPr>
                        <a:t>约</a:t>
                      </a:r>
                      <a:r>
                        <a:rPr lang="en-US" altLang="zh-CN" sz="2100" b="1" u="none" baseline="0">
                          <a:ea typeface="宋体" panose="02010600030101010101" pitchFamily="2" charset="-122"/>
                        </a:rPr>
                        <a:t>》</a:t>
                      </a:r>
                      <a:endParaRPr lang="zh-CN" altLang="en-US" sz="2100" b="1" u="none" baseline="0">
                        <a:ea typeface="宋体" panose="02010600030101010101" pitchFamily="2" charset="-122"/>
                      </a:endParaRPr>
                    </a:p>
                  </a:txBody>
                  <a:tcPr marT="34285" marB="34285">
                    <a:lnL w="12700">
                      <a:solidFill>
                        <a:prstClr val="black"/>
                      </a:solidFill>
                      <a:bevel/>
                    </a:lnL>
                    <a:lnR w="28575">
                      <a:solidFill>
                        <a:prstClr val="black"/>
                      </a:solidFill>
                      <a:bevel/>
                    </a:lnR>
                    <a:lnT w="28575">
                      <a:solidFill>
                        <a:prstClr val="black"/>
                      </a:solidFill>
                      <a:bevel/>
                    </a:lnT>
                    <a:lnB w="12700">
                      <a:solidFill>
                        <a:prstClr val="black"/>
                      </a:solidFill>
                      <a:bevel/>
                    </a:lnB>
                    <a:noFill/>
                  </a:tcPr>
                </a:tc>
              </a:tr>
              <a:tr h="1285875">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pPr>
                      <a:endParaRPr lang="zh-CN" altLang="en-US" sz="2100" b="1" u="none" baseline="0">
                        <a:ea typeface="宋体" panose="02010600030101010101" pitchFamily="2" charset="-122"/>
                      </a:endParaRPr>
                    </a:p>
                    <a:p>
                      <a:pPr marL="0" lvl="0" indent="0" algn="ctr" defTabSz="914400">
                        <a:spcBef>
                          <a:spcPct val="20000"/>
                        </a:spcBef>
                      </a:pPr>
                      <a:r>
                        <a:rPr lang="zh-CN" altLang="en-US" sz="2100" b="1" u="none" baseline="0">
                          <a:ea typeface="宋体" panose="02010600030101010101" pitchFamily="2" charset="-122"/>
                        </a:rPr>
                        <a:t>关于</a:t>
                      </a:r>
                    </a:p>
                    <a:p>
                      <a:pPr marL="0" lvl="0" indent="0" algn="ctr" defTabSz="914400">
                        <a:spcBef>
                          <a:spcPct val="20000"/>
                        </a:spcBef>
                      </a:pPr>
                      <a:r>
                        <a:rPr lang="zh-CN" altLang="en-US" sz="2100" b="1" u="none" baseline="0">
                          <a:ea typeface="宋体" panose="02010600030101010101" pitchFamily="2" charset="-122"/>
                        </a:rPr>
                        <a:t>中国的规定 </a:t>
                      </a:r>
                    </a:p>
                  </a:txBody>
                  <a:tcPr marT="34285" marB="34285">
                    <a:lnL w="28575">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defTabSz="914400">
                        <a:spcBef>
                          <a:spcPct val="20000"/>
                        </a:spcBef>
                      </a:pPr>
                      <a:endParaRPr lang="zh-CN" altLang="en-US" sz="2100" b="1" u="none" baseline="0">
                        <a:ea typeface="宋体" panose="02010600030101010101" pitchFamily="2" charset="-122"/>
                      </a:endParaRPr>
                    </a:p>
                  </a:txBody>
                  <a:tcPr marT="34285" marB="34285">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defTabSz="914400">
                        <a:spcBef>
                          <a:spcPct val="20000"/>
                        </a:spcBef>
                      </a:pPr>
                      <a:endParaRPr lang="zh-CN" altLang="en-US" sz="2100" b="1" u="none" baseline="0">
                        <a:ea typeface="宋体" panose="02010600030101010101" pitchFamily="2" charset="-122"/>
                      </a:endParaRPr>
                    </a:p>
                  </a:txBody>
                  <a:tcPr marT="34285" marB="34285">
                    <a:lnL w="12700">
                      <a:solidFill>
                        <a:prstClr val="black"/>
                      </a:solidFill>
                      <a:bevel/>
                    </a:lnL>
                    <a:lnR w="28575">
                      <a:solidFill>
                        <a:prstClr val="black"/>
                      </a:solidFill>
                      <a:bevel/>
                    </a:lnR>
                    <a:lnT w="12700">
                      <a:solidFill>
                        <a:prstClr val="black"/>
                      </a:solidFill>
                      <a:bevel/>
                    </a:lnT>
                    <a:lnB w="12700">
                      <a:solidFill>
                        <a:prstClr val="black"/>
                      </a:solidFill>
                      <a:bevel/>
                    </a:lnB>
                    <a:noFill/>
                  </a:tcPr>
                </a:tc>
              </a:tr>
              <a:tr h="1117600">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pPr>
                      <a:endParaRPr lang="zh-CN" altLang="en-US" sz="2100" b="1" u="none" baseline="0">
                        <a:solidFill>
                          <a:srgbClr val="000000"/>
                        </a:solidFill>
                        <a:latin typeface="宋体" panose="02010600030101010101" pitchFamily="2" charset="-122"/>
                        <a:ea typeface="宋体" panose="02010600030101010101" pitchFamily="2" charset="-122"/>
                      </a:endParaRPr>
                    </a:p>
                    <a:p>
                      <a:pPr marL="0" lvl="0" indent="0" algn="ctr" defTabSz="914400">
                        <a:spcBef>
                          <a:spcPct val="20000"/>
                        </a:spcBef>
                      </a:pPr>
                      <a:r>
                        <a:rPr lang="zh-CN" altLang="en-US" sz="2100" b="1" u="none" baseline="0">
                          <a:solidFill>
                            <a:srgbClr val="000000"/>
                          </a:solidFill>
                          <a:latin typeface="宋体" panose="02010600030101010101" pitchFamily="2" charset="-122"/>
                          <a:ea typeface="宋体" panose="02010600030101010101" pitchFamily="2" charset="-122"/>
                        </a:rPr>
                        <a:t>影 响 </a:t>
                      </a:r>
                    </a:p>
                  </a:txBody>
                  <a:tcPr marT="34285" marB="34285">
                    <a:lnL w="28575">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defTabSz="914400">
                        <a:spcBef>
                          <a:spcPct val="20000"/>
                        </a:spcBef>
                      </a:pPr>
                      <a:endParaRPr lang="zh-CN" altLang="en-US" sz="2100" b="1" u="none" baseline="0">
                        <a:ea typeface="宋体" panose="02010600030101010101" pitchFamily="2" charset="-122"/>
                      </a:endParaRPr>
                    </a:p>
                  </a:txBody>
                  <a:tcPr marT="34285" marB="34285">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defTabSz="914400">
                        <a:spcBef>
                          <a:spcPct val="20000"/>
                        </a:spcBef>
                      </a:pPr>
                      <a:endParaRPr lang="zh-CN" altLang="en-US" sz="2100" b="1" u="none" baseline="0">
                        <a:ea typeface="宋体" panose="02010600030101010101" pitchFamily="2" charset="-122"/>
                      </a:endParaRPr>
                    </a:p>
                  </a:txBody>
                  <a:tcPr marT="34285" marB="34285">
                    <a:lnL w="12700">
                      <a:solidFill>
                        <a:prstClr val="black"/>
                      </a:solidFill>
                      <a:bevel/>
                    </a:lnL>
                    <a:lnR w="28575">
                      <a:solidFill>
                        <a:prstClr val="black"/>
                      </a:solidFill>
                      <a:bevel/>
                    </a:lnR>
                    <a:lnT w="12700">
                      <a:solidFill>
                        <a:prstClr val="black"/>
                      </a:solidFill>
                      <a:bevel/>
                    </a:lnT>
                    <a:lnB w="12700">
                      <a:solidFill>
                        <a:prstClr val="black"/>
                      </a:solidFill>
                      <a:bevel/>
                    </a:lnB>
                    <a:noFill/>
                  </a:tcPr>
                </a:tc>
              </a:tr>
              <a:tr h="1116012">
                <a:tc>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algn="ctr" defTabSz="914400">
                        <a:spcBef>
                          <a:spcPct val="20000"/>
                        </a:spcBef>
                      </a:pPr>
                      <a:endParaRPr lang="zh-CN" altLang="en-US" sz="2100" b="1" u="none" baseline="0">
                        <a:solidFill>
                          <a:srgbClr val="000000"/>
                        </a:solidFill>
                        <a:latin typeface="宋体" panose="02010600030101010101" pitchFamily="2" charset="-122"/>
                        <a:ea typeface="宋体" panose="02010600030101010101" pitchFamily="2" charset="-122"/>
                      </a:endParaRPr>
                    </a:p>
                    <a:p>
                      <a:pPr marL="0" lvl="0" indent="0" algn="ctr" defTabSz="914400">
                        <a:spcBef>
                          <a:spcPct val="20000"/>
                        </a:spcBef>
                      </a:pPr>
                      <a:r>
                        <a:rPr lang="zh-CN" altLang="en-US" sz="2100" b="1" u="none" baseline="0">
                          <a:solidFill>
                            <a:srgbClr val="000000"/>
                          </a:solidFill>
                          <a:latin typeface="宋体" panose="02010600030101010101" pitchFamily="2" charset="-122"/>
                          <a:ea typeface="宋体" panose="02010600030101010101" pitchFamily="2" charset="-122"/>
                        </a:rPr>
                        <a:t>启  示</a:t>
                      </a:r>
                    </a:p>
                  </a:txBody>
                  <a:tcPr marT="34285" marB="34285">
                    <a:lnL w="28575">
                      <a:solidFill>
                        <a:prstClr val="black"/>
                      </a:solidFill>
                      <a:bevel/>
                    </a:lnL>
                    <a:lnR w="12700">
                      <a:solidFill>
                        <a:prstClr val="black"/>
                      </a:solidFill>
                      <a:bevel/>
                    </a:lnR>
                    <a:lnT w="12700">
                      <a:solidFill>
                        <a:prstClr val="black"/>
                      </a:solidFill>
                      <a:bevel/>
                    </a:lnT>
                    <a:lnB w="28575">
                      <a:solidFill>
                        <a:prstClr val="black"/>
                      </a:solidFill>
                      <a:bevel/>
                    </a:lnB>
                    <a:noFill/>
                  </a:tcPr>
                </a:tc>
                <a:tc gridSpan="2">
                  <a:txBody>
                    <a:bodyPr vert="horz" wrap="square"/>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marL="0" lvl="0" indent="0" defTabSz="914400">
                        <a:spcBef>
                          <a:spcPct val="20000"/>
                        </a:spcBef>
                      </a:pPr>
                      <a:endParaRPr lang="zh-CN" altLang="en-US" sz="2100" b="1" u="none" baseline="0">
                        <a:ea typeface="宋体" panose="02010600030101010101" pitchFamily="2" charset="-122"/>
                      </a:endParaRPr>
                    </a:p>
                  </a:txBody>
                  <a:tcPr marT="34285" marB="34285">
                    <a:lnL w="12700">
                      <a:solidFill>
                        <a:prstClr val="black"/>
                      </a:solidFill>
                      <a:bevel/>
                    </a:lnL>
                    <a:lnR w="28575">
                      <a:solidFill>
                        <a:prstClr val="black"/>
                      </a:solidFill>
                      <a:bevel/>
                    </a:lnR>
                    <a:lnT w="12700">
                      <a:solidFill>
                        <a:prstClr val="black"/>
                      </a:solidFill>
                      <a:bevel/>
                    </a:lnT>
                    <a:lnB w="28575">
                      <a:solidFill>
                        <a:prstClr val="black"/>
                      </a:solidFill>
                      <a:bevel/>
                    </a:lnB>
                    <a:noFill/>
                  </a:tcPr>
                </a:tc>
                <a:tc hMerge="1">
                  <a:txBody>
                    <a:bodyPr vert="horz" wrap="square"/>
                    <a:lstStyle/>
                    <a:p/>
                  </a:txBody>
                  <a:tcPr>
                    <a:lnR w="28575">
                      <a:bevel/>
                    </a:lnR>
                    <a:lnT w="12700">
                      <a:solidFill>
                        <a:prstClr val="black"/>
                      </a:solidFill>
                      <a:bevel/>
                    </a:lnT>
                    <a:lnB w="28575">
                      <a:solidFill>
                        <a:prstClr val="black"/>
                      </a:solidFill>
                      <a:bevel/>
                    </a:lnB>
                  </a:tcPr>
                </a:tc>
              </a:tr>
            </a:tbl>
          </a:graphicData>
        </a:graphic>
      </p:graphicFrame>
      <p:sp>
        <p:nvSpPr>
          <p:cNvPr id="71702" name="Rectangle 45"/>
          <p:cNvSpPr>
            <a:spLocks noChangeArrowheads="1"/>
          </p:cNvSpPr>
          <p:nvPr/>
        </p:nvSpPr>
        <p:spPr bwMode="auto">
          <a:xfrm>
            <a:off x="2168525" y="2392998"/>
            <a:ext cx="2735263" cy="829945"/>
          </a:xfrm>
          <a:prstGeom prst="rect">
            <a:avLst/>
          </a:prstGeom>
          <a:noFill/>
          <a:ln w="9525">
            <a:noFill/>
            <a:miter lim="800000"/>
          </a:ln>
          <a:effectLst/>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r>
              <a:rPr lang="zh-CN" altLang="en-US" sz="2400" b="1" strike="noStrike" noProof="1">
                <a:effectLst>
                  <a:outerShdw blurRad="38100" dist="38100" dir="2700000" algn="tl">
                    <a:schemeClr val="bg2"/>
                  </a:outerShdw>
                </a:effectLst>
                <a:latin typeface="Arial" pitchFamily="34" charset="0"/>
                <a:ea typeface="黑体" pitchFamily="49" charset="-122"/>
                <a:cs typeface="+mn-ea"/>
              </a:rPr>
              <a:t>德国在</a:t>
            </a:r>
            <a:r>
              <a:rPr lang="zh-CN" altLang="en-US" sz="2400" b="1" strike="noStrike" noProof="1">
                <a:solidFill>
                  <a:srgbClr val="FF0000"/>
                </a:solidFill>
                <a:effectLst>
                  <a:outerShdw blurRad="38100" dist="38100" dir="2700000" algn="tl">
                    <a:schemeClr val="bg2"/>
                  </a:outerShdw>
                </a:effectLst>
                <a:latin typeface="Arial" pitchFamily="34" charset="0"/>
                <a:ea typeface="黑体" pitchFamily="49" charset="-122"/>
                <a:cs typeface="+mn-ea"/>
              </a:rPr>
              <a:t>山东</a:t>
            </a:r>
            <a:r>
              <a:rPr lang="zh-CN" altLang="en-US" sz="2400" b="1" strike="noStrike" noProof="1">
                <a:effectLst>
                  <a:outerShdw blurRad="38100" dist="38100" dir="2700000" algn="tl">
                    <a:schemeClr val="bg2"/>
                  </a:outerShdw>
                </a:effectLst>
                <a:latin typeface="Arial" pitchFamily="34" charset="0"/>
                <a:ea typeface="黑体" pitchFamily="49" charset="-122"/>
                <a:cs typeface="+mn-ea"/>
              </a:rPr>
              <a:t>的权益转给日本</a:t>
            </a:r>
            <a:endParaRPr lang="zh-CN" altLang="en-US" sz="2400" b="1" strike="noStrike" noProof="1">
              <a:effectLst>
                <a:outerShdw blurRad="38100" dist="38100" dir="2700000" algn="tl">
                  <a:schemeClr val="bg2"/>
                </a:outerShdw>
              </a:effectLst>
              <a:ea typeface="黑体" pitchFamily="49" charset="-122"/>
            </a:endParaRPr>
          </a:p>
        </p:txBody>
      </p:sp>
      <p:sp>
        <p:nvSpPr>
          <p:cNvPr id="71703" name="Rectangle 46"/>
          <p:cNvSpPr>
            <a:spLocks noChangeArrowheads="1"/>
          </p:cNvSpPr>
          <p:nvPr/>
        </p:nvSpPr>
        <p:spPr bwMode="auto">
          <a:xfrm>
            <a:off x="5246688" y="2377123"/>
            <a:ext cx="3563938" cy="829945"/>
          </a:xfrm>
          <a:prstGeom prst="rect">
            <a:avLst/>
          </a:prstGeom>
          <a:noFill/>
          <a:ln w="9525">
            <a:noFill/>
            <a:miter lim="800000"/>
          </a:ln>
          <a:effectLst/>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spcBef>
                <a:spcPct val="20000"/>
              </a:spcBef>
            </a:pPr>
            <a:r>
              <a:rPr lang="zh-CN" altLang="en-US" sz="2400" b="1" strike="noStrike" noProof="1">
                <a:effectLst>
                  <a:outerShdw blurRad="38100" dist="38100" dir="2700000" algn="tl">
                    <a:schemeClr val="bg2"/>
                  </a:outerShdw>
                </a:effectLst>
                <a:latin typeface="Arial" pitchFamily="34" charset="0"/>
                <a:ea typeface="黑体" pitchFamily="49" charset="-122"/>
                <a:cs typeface="+mn-ea"/>
              </a:rPr>
              <a:t>各国在中国“</a:t>
            </a:r>
            <a:r>
              <a:rPr lang="zh-CN" altLang="en-US" sz="2400" b="1" strike="noStrike" noProof="1">
                <a:solidFill>
                  <a:srgbClr val="FF0000"/>
                </a:solidFill>
                <a:effectLst>
                  <a:outerShdw blurRad="38100" dist="38100" dir="2700000" algn="tl">
                    <a:schemeClr val="bg2"/>
                  </a:outerShdw>
                </a:effectLst>
                <a:latin typeface="Arial" pitchFamily="34" charset="0"/>
                <a:ea typeface="黑体" pitchFamily="49" charset="-122"/>
                <a:cs typeface="+mn-ea"/>
              </a:rPr>
              <a:t>门户开放”和“机会均等”</a:t>
            </a:r>
            <a:r>
              <a:rPr lang="zh-CN" altLang="en-US" sz="2400" b="1" strike="noStrike" noProof="1">
                <a:effectLst>
                  <a:outerShdw blurRad="38100" dist="38100" dir="2700000" algn="tl">
                    <a:schemeClr val="bg2"/>
                  </a:outerShdw>
                </a:effectLst>
                <a:latin typeface="Arial" pitchFamily="34" charset="0"/>
                <a:ea typeface="黑体" pitchFamily="49" charset="-122"/>
                <a:cs typeface="+mn-ea"/>
              </a:rPr>
              <a:t>的原则</a:t>
            </a:r>
            <a:endParaRPr lang="zh-CN" altLang="en-US" sz="2400" b="1" strike="noStrike" noProof="1">
              <a:effectLst>
                <a:outerShdw blurRad="38100" dist="38100" dir="2700000" algn="tl">
                  <a:schemeClr val="bg2"/>
                </a:outerShdw>
              </a:effectLst>
              <a:ea typeface="黑体" pitchFamily="49" charset="-122"/>
            </a:endParaRPr>
          </a:p>
        </p:txBody>
      </p:sp>
      <p:sp>
        <p:nvSpPr>
          <p:cNvPr id="71704" name="Rectangle 53"/>
          <p:cNvSpPr>
            <a:spLocks noChangeArrowheads="1"/>
          </p:cNvSpPr>
          <p:nvPr/>
        </p:nvSpPr>
        <p:spPr bwMode="auto">
          <a:xfrm>
            <a:off x="2120900" y="3545523"/>
            <a:ext cx="2808288" cy="829945"/>
          </a:xfrm>
          <a:prstGeom prst="rect">
            <a:avLst/>
          </a:prstGeom>
          <a:noFill/>
          <a:ln w="9525">
            <a:noFill/>
            <a:miter lim="800000"/>
          </a:ln>
          <a:effectLst/>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r>
              <a:rPr lang="zh-CN" altLang="en-US" sz="2400" b="1" strike="noStrike" noProof="1">
                <a:effectLst>
                  <a:outerShdw blurRad="38100" dist="38100" dir="2700000" algn="tl">
                    <a:schemeClr val="bg2"/>
                  </a:outerShdw>
                </a:effectLst>
                <a:latin typeface="Arial" pitchFamily="34" charset="0"/>
                <a:ea typeface="黑体" pitchFamily="49" charset="-122"/>
                <a:cs typeface="+mn-ea"/>
              </a:rPr>
              <a:t>引起了中国的</a:t>
            </a:r>
            <a:r>
              <a:rPr lang="zh-CN" altLang="en-US" sz="2400" b="1" strike="noStrike" noProof="1">
                <a:solidFill>
                  <a:srgbClr val="FF0000"/>
                </a:solidFill>
                <a:effectLst>
                  <a:outerShdw blurRad="38100" dist="38100" dir="2700000" algn="tl">
                    <a:schemeClr val="bg2"/>
                  </a:outerShdw>
                </a:effectLst>
                <a:latin typeface="Arial" pitchFamily="34" charset="0"/>
                <a:ea typeface="黑体" pitchFamily="49" charset="-122"/>
                <a:cs typeface="+mn-ea"/>
              </a:rPr>
              <a:t>五四爱国运动</a:t>
            </a:r>
            <a:endParaRPr lang="zh-CN" altLang="en-US" sz="2400" b="1" strike="noStrike" noProof="1">
              <a:solidFill>
                <a:srgbClr val="FF0000"/>
              </a:solidFill>
              <a:effectLst>
                <a:outerShdw blurRad="38100" dist="38100" dir="2700000" algn="tl">
                  <a:schemeClr val="bg2"/>
                </a:outerShdw>
              </a:effectLst>
              <a:ea typeface="黑体" pitchFamily="49" charset="-122"/>
            </a:endParaRPr>
          </a:p>
        </p:txBody>
      </p:sp>
      <p:sp>
        <p:nvSpPr>
          <p:cNvPr id="71705" name="Rectangle 54"/>
          <p:cNvSpPr>
            <a:spLocks noChangeArrowheads="1"/>
          </p:cNvSpPr>
          <p:nvPr/>
        </p:nvSpPr>
        <p:spPr bwMode="auto">
          <a:xfrm>
            <a:off x="5238750" y="3569336"/>
            <a:ext cx="3744913" cy="829945"/>
          </a:xfrm>
          <a:prstGeom prst="rect">
            <a:avLst/>
          </a:prstGeom>
          <a:noFill/>
          <a:ln w="9525">
            <a:noFill/>
            <a:miter lim="800000"/>
          </a:ln>
          <a:effectLst/>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fontAlgn="base">
              <a:spcBef>
                <a:spcPct val="20000"/>
              </a:spcBef>
            </a:pPr>
            <a:r>
              <a:rPr lang="zh-CN" altLang="en-US" sz="2400" b="1" strike="noStrike" noProof="1">
                <a:effectLst>
                  <a:outerShdw blurRad="38100" dist="38100" dir="2700000" algn="tl">
                    <a:schemeClr val="bg2"/>
                  </a:outerShdw>
                </a:effectLst>
                <a:latin typeface="Arial" pitchFamily="34" charset="0"/>
                <a:ea typeface="黑体" pitchFamily="49" charset="-122"/>
                <a:cs typeface="+mn-ea"/>
              </a:rPr>
              <a:t>使中国回到几个帝国主义共同支配的局面</a:t>
            </a:r>
            <a:endParaRPr lang="zh-CN" altLang="en-US" sz="2400" b="1" strike="noStrike" noProof="1">
              <a:effectLst>
                <a:outerShdw blurRad="38100" dist="38100" dir="2700000" algn="tl">
                  <a:schemeClr val="bg2"/>
                </a:outerShdw>
              </a:effectLst>
              <a:ea typeface="黑体" pitchFamily="49" charset="-122"/>
            </a:endParaRPr>
          </a:p>
        </p:txBody>
      </p:sp>
      <p:sp>
        <p:nvSpPr>
          <p:cNvPr id="71706" name="Rectangle 55"/>
          <p:cNvSpPr>
            <a:spLocks noChangeArrowheads="1"/>
          </p:cNvSpPr>
          <p:nvPr/>
        </p:nvSpPr>
        <p:spPr bwMode="auto">
          <a:xfrm>
            <a:off x="2257425" y="4825048"/>
            <a:ext cx="6372225" cy="491490"/>
          </a:xfrm>
          <a:prstGeom prst="rect">
            <a:avLst/>
          </a:prstGeom>
          <a:noFill/>
          <a:ln w="9525">
            <a:noFill/>
            <a:miter lim="800000"/>
          </a:ln>
          <a:effectLst/>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panose="020b0503020204020204" charset="-122"/>
              </a:defRPr>
            </a:lvl5pPr>
          </a:lstStyle>
          <a:p>
            <a:pPr lvl="0" algn="ctr" fontAlgn="base"/>
            <a:r>
              <a:rPr lang="zh-CN" altLang="en-US" sz="2400" b="1" strike="noStrike" noProof="1">
                <a:effectLst>
                  <a:outerShdw blurRad="38100" dist="38100" dir="2700000" algn="tl">
                    <a:schemeClr val="bg2"/>
                  </a:outerShdw>
                </a:effectLst>
                <a:latin typeface="Arial" pitchFamily="34" charset="0"/>
                <a:ea typeface="黑体" pitchFamily="49" charset="-122"/>
                <a:cs typeface="+mn-ea"/>
              </a:rPr>
              <a:t>弱国无外交，落后就要挨打</a:t>
            </a:r>
            <a:r>
              <a:rPr lang="zh-CN" altLang="en-US" sz="100" b="1" strike="noStrike" noProof="1">
                <a:effectLst>
                  <a:outerShdw blurRad="38100" dist="38100" dir="2700000" algn="tl">
                    <a:schemeClr val="bg2"/>
                  </a:outerShdw>
                </a:effectLst>
                <a:latin typeface="Arial" pitchFamily="34" charset="0"/>
                <a:ea typeface="微软雅黑" panose="020b0503020204020204" charset="-122"/>
                <a:cs typeface="+mn-ea"/>
              </a:rPr>
              <a:t>	</a:t>
            </a:r>
            <a:endParaRPr lang="zh-CN" altLang="en-US" sz="100" b="1" strike="noStrike" noProof="1">
              <a:effectLst>
                <a:outerShdw blurRad="38100" dist="38100" dir="2700000" algn="tl">
                  <a:schemeClr val="bg2"/>
                </a:outerShdw>
              </a:effectLst>
            </a:endParaRPr>
          </a:p>
          <a:p>
            <a:pPr lvl="0" algn="ctr" fontAlgn="base"/>
            <a:r>
              <a:rPr lang="zh-CN" altLang="en-US" sz="100" b="1" strike="noStrike" noProof="1">
                <a:effectLst>
                  <a:outerShdw blurRad="38100" dist="38100" dir="2700000" algn="tl">
                    <a:schemeClr val="bg2"/>
                  </a:outerShdw>
                </a:effectLst>
                <a:latin typeface="Arial" pitchFamily="34" charset="0"/>
                <a:ea typeface="微软雅黑" panose="020b0503020204020204" charset="-122"/>
                <a:cs typeface="+mn-ea"/>
              </a:rPr>
              <a:t>	</a:t>
            </a:r>
            <a:endParaRPr lang="zh-CN" altLang="en-US" sz="100" b="1" strike="noStrike" noProof="1">
              <a:effectLst>
                <a:outerShdw blurRad="38100" dist="38100" dir="2700000" algn="tl">
                  <a:schemeClr val="bg2"/>
                </a:outerShdw>
              </a:effectLst>
            </a:endParaRPr>
          </a:p>
          <a:p>
            <a:pPr lvl="0" algn="ctr" fontAlgn="base"/>
            <a:r>
              <a:rPr lang="zh-CN" altLang="en-US" sz="100" b="1" strike="noStrike" noProof="1">
                <a:effectLst>
                  <a:outerShdw blurRad="38100" dist="38100" dir="2700000" algn="tl">
                    <a:schemeClr val="bg2"/>
                  </a:outerShdw>
                </a:effectLst>
                <a:latin typeface="Arial" pitchFamily="34" charset="0"/>
                <a:ea typeface="微软雅黑" panose="020b0503020204020204" charset="-122"/>
                <a:cs typeface="+mn-ea"/>
              </a:rPr>
              <a:t>	</a:t>
            </a:r>
            <a:endParaRPr lang="zh-CN" altLang="en-US" sz="100" b="1" strike="noStrike" noProof="1">
              <a:effectLst>
                <a:outerShdw blurRad="38100" dist="38100" dir="2700000" algn="tl">
                  <a:schemeClr val="bg2"/>
                </a:outerShdw>
              </a:effectLst>
            </a:endParaRPr>
          </a:p>
        </p:txBody>
      </p:sp>
      <p:sp>
        <p:nvSpPr>
          <p:cNvPr id="160795" name="TextBox 1"/>
          <p:cNvSpPr/>
          <p:nvPr/>
        </p:nvSpPr>
        <p:spPr>
          <a:xfrm>
            <a:off x="179388" y="1051560"/>
            <a:ext cx="7742237" cy="506730"/>
          </a:xfrm>
          <a:prstGeom prst="rect">
            <a:avLst/>
          </a:prstGeom>
          <a:noFill/>
          <a:ln w="9525">
            <a:noFill/>
          </a:ln>
        </p:spPr>
        <p:txBody>
          <a:bodyPr anchor="t">
            <a:spAutoFit/>
          </a:bodyPr>
          <a:lstStyle/>
          <a:p>
            <a:pPr algn="ctr"/>
            <a:r>
              <a:rPr lang="zh-CN" altLang="en-US" sz="2700" b="1">
                <a:solidFill>
                  <a:srgbClr val="0000FF"/>
                </a:solidFill>
                <a:latin typeface="Arial" pitchFamily="34" charset="0"/>
                <a:ea typeface="微软雅黑" panose="020b0503020204020204" charset="-122"/>
              </a:rPr>
              <a:t>凡尔赛</a:t>
            </a:r>
            <a:r>
              <a:rPr lang="en-US" altLang="zh-CN" sz="2700" b="1">
                <a:solidFill>
                  <a:srgbClr val="0000FF"/>
                </a:solidFill>
                <a:latin typeface="Arial" pitchFamily="34" charset="0"/>
              </a:rPr>
              <a:t>-</a:t>
            </a:r>
            <a:r>
              <a:rPr lang="zh-CN" altLang="en-US" sz="2700" b="1">
                <a:solidFill>
                  <a:srgbClr val="0000FF"/>
                </a:solidFill>
                <a:latin typeface="Arial" pitchFamily="34" charset="0"/>
                <a:ea typeface="微软雅黑" panose="020b0503020204020204" charset="-122"/>
              </a:rPr>
              <a:t>华盛顿体系对中国的影响：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02"/>
                                        </p:tgtEl>
                                        <p:attrNameLst>
                                          <p:attrName>style.visibility</p:attrName>
                                        </p:attrNameLst>
                                      </p:cBhvr>
                                      <p:to>
                                        <p:strVal val="visible"/>
                                      </p:to>
                                    </p:set>
                                    <p:animEffect transition="in" filter="blinds(horizontal)">
                                      <p:cBhvr>
                                        <p:cTn id="7" dur="500" fill="hold"/>
                                        <p:tgtEl>
                                          <p:spTgt spid="7170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2" nodeType="clickEffect">
                                  <p:stCondLst>
                                    <p:cond delay="0"/>
                                  </p:stCondLst>
                                  <p:childTnLst>
                                    <p:set>
                                      <p:cBhvr>
                                        <p:cTn id="12" dur="1" fill="hold">
                                          <p:stCondLst>
                                            <p:cond delay="0"/>
                                          </p:stCondLst>
                                        </p:cTn>
                                        <p:tgtEl>
                                          <p:spTgt spid="71704"/>
                                        </p:tgtEl>
                                        <p:attrNameLst>
                                          <p:attrName>style.visibility</p:attrName>
                                        </p:attrNameLst>
                                      </p:cBhvr>
                                      <p:to>
                                        <p:strVal val="visible"/>
                                      </p:to>
                                    </p:set>
                                    <p:anim calcmode="lin" valueType="num">
                                      <p:cBhvr>
                                        <p:cTn id="13" dur="500" fill="hold"/>
                                        <p:tgtEl>
                                          <p:spTgt spid="71704"/>
                                        </p:tgtEl>
                                        <p:attrNameLst>
                                          <p:attrName>ppt_x</p:attrName>
                                        </p:attrNameLst>
                                      </p:cBhvr>
                                      <p:tavLst>
                                        <p:tav tm="0">
                                          <p:val>
                                            <p:strVal val="#ppt_x"/>
                                          </p:val>
                                        </p:tav>
                                        <p:tav tm="100000">
                                          <p:val>
                                            <p:strVal val="#ppt_x"/>
                                          </p:val>
                                        </p:tav>
                                      </p:tavLst>
                                    </p:anim>
                                    <p:anim calcmode="lin" valueType="num">
                                      <p:cBhvr>
                                        <p:cTn id="14" dur="500" fill="hold"/>
                                        <p:tgtEl>
                                          <p:spTgt spid="7170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4" presetClass="entr" presetSubtype="16" fill="hold" grpId="1" nodeType="clickEffect">
                                  <p:stCondLst>
                                    <p:cond delay="0"/>
                                  </p:stCondLst>
                                  <p:childTnLst>
                                    <p:set>
                                      <p:cBhvr>
                                        <p:cTn id="19" dur="1" fill="hold">
                                          <p:stCondLst>
                                            <p:cond delay="0"/>
                                          </p:stCondLst>
                                        </p:cTn>
                                        <p:tgtEl>
                                          <p:spTgt spid="71703"/>
                                        </p:tgtEl>
                                        <p:attrNameLst>
                                          <p:attrName>style.visibility</p:attrName>
                                        </p:attrNameLst>
                                      </p:cBhvr>
                                      <p:to>
                                        <p:strVal val="visible"/>
                                      </p:to>
                                    </p:set>
                                    <p:animEffect transition="in" filter="box(in)">
                                      <p:cBhvr>
                                        <p:cTn id="20" dur="500" fill="hold"/>
                                        <p:tgtEl>
                                          <p:spTgt spid="71703"/>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8" presetClass="entr" presetSubtype="16" fill="hold" grpId="3" nodeType="clickEffect">
                                  <p:stCondLst>
                                    <p:cond delay="0"/>
                                  </p:stCondLst>
                                  <p:childTnLst>
                                    <p:set>
                                      <p:cBhvr>
                                        <p:cTn id="25" dur="1" fill="hold">
                                          <p:stCondLst>
                                            <p:cond delay="0"/>
                                          </p:stCondLst>
                                        </p:cTn>
                                        <p:tgtEl>
                                          <p:spTgt spid="71705"/>
                                        </p:tgtEl>
                                        <p:attrNameLst>
                                          <p:attrName>style.visibility</p:attrName>
                                        </p:attrNameLst>
                                      </p:cBhvr>
                                      <p:to>
                                        <p:strVal val="visible"/>
                                      </p:to>
                                    </p:set>
                                    <p:animEffect transition="in" filter="diamond(in)">
                                      <p:cBhvr>
                                        <p:cTn id="26" dur="500" fill="hold"/>
                                        <p:tgtEl>
                                          <p:spTgt spid="71705"/>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8" presetClass="entr" presetSubtype="16" fill="hold" nodeType="clickEffect">
                                  <p:stCondLst>
                                    <p:cond delay="0"/>
                                  </p:stCondLst>
                                  <p:childTnLst>
                                    <p:set>
                                      <p:cBhvr>
                                        <p:cTn id="31" dur="1" fill="hold">
                                          <p:stCondLst>
                                            <p:cond delay="0"/>
                                          </p:stCondLst>
                                        </p:cTn>
                                        <p:tgtEl>
                                          <p:spTgt spid="71706">
                                            <p:txEl>
                                              <p:pRg st="0" end="0"/>
                                            </p:txEl>
                                          </p:spTgt>
                                        </p:tgtEl>
                                        <p:attrNameLst>
                                          <p:attrName>style.visibility</p:attrName>
                                        </p:attrNameLst>
                                      </p:cBhvr>
                                      <p:to>
                                        <p:strVal val="visible"/>
                                      </p:to>
                                    </p:set>
                                    <p:animEffect transition="in" filter="diamond(in)">
                                      <p:cBhvr>
                                        <p:cTn id="32" dur="500" fill="hold"/>
                                        <p:tgtEl>
                                          <p:spTgt spid="7170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2" grpId="0"/>
      <p:bldP spid="71703" grpId="1"/>
      <p:bldP spid="71704" grpId="2"/>
      <p:bldP spid="71705" grpId="3"/>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5889" name="Rectangle 2"/>
          <p:cNvSpPr>
            <a:spLocks noGrp="1"/>
          </p:cNvSpPr>
          <p:nvPr>
            <p:ph type="title"/>
          </p:nvPr>
        </p:nvSpPr>
        <p:spPr>
          <a:xfrm>
            <a:off x="17463" y="1027748"/>
            <a:ext cx="5545137" cy="549275"/>
          </a:xfrm>
        </p:spPr>
        <p:txBody>
          <a:bodyPr vert="horz" wrap="square" lIns="91440" tIns="45720" rIns="91440" bIns="45720" anchor="ctr"/>
          <a:lstStyle/>
          <a:p>
            <a:pPr marL="0" indent="0" algn="l" eaLnBrk="1" hangingPunct="1">
              <a:buClr>
                <a:srgbClr val="4A8016"/>
              </a:buClr>
              <a:buFont typeface="Georgia" panose="02040502050405020303" pitchFamily="18" charset="0"/>
              <a:buNone/>
            </a:pPr>
            <a:r>
              <a:rPr lang="zh-CN" altLang="en-US" sz="3000" baseline="0">
                <a:solidFill>
                  <a:srgbClr val="7030A0"/>
                </a:solidFill>
              </a:rPr>
              <a:t>习题：</a:t>
            </a:r>
          </a:p>
        </p:txBody>
      </p:sp>
      <p:sp>
        <p:nvSpPr>
          <p:cNvPr id="165890" name="Rectangle 4"/>
          <p:cNvSpPr/>
          <p:nvPr/>
        </p:nvSpPr>
        <p:spPr>
          <a:xfrm>
            <a:off x="0" y="1857852"/>
            <a:ext cx="9144000" cy="1198880"/>
          </a:xfrm>
          <a:prstGeom prst="rect">
            <a:avLst/>
          </a:prstGeom>
          <a:noFill/>
          <a:ln w="9525">
            <a:noFill/>
          </a:ln>
        </p:spPr>
        <p:txBody>
          <a:bodyPr anchor="ctr">
            <a:spAutoFit/>
          </a:bodyPr>
          <a:lstStyle/>
          <a:p>
            <a:r>
              <a:rPr lang="en-US" altLang="zh-CN" sz="2400" b="1">
                <a:latin typeface="仿宋_GB2312" panose="02010609030101010101" pitchFamily="49" charset="-122"/>
                <a:ea typeface="仿宋_GB2312" panose="02010609030101010101" pitchFamily="49" charset="-122"/>
              </a:rPr>
              <a:t>1</a:t>
            </a:r>
            <a:r>
              <a:rPr lang="zh-CN" altLang="en-US" sz="2400" b="1">
                <a:latin typeface="仿宋_GB2312" panose="02010609030101010101" pitchFamily="49" charset="-122"/>
                <a:ea typeface="仿宋_GB2312" panose="02010609030101010101" pitchFamily="49" charset="-122"/>
              </a:rPr>
              <a:t>．下列国家中，虽为战胜国但在巴黎和会上没有得到好处反而主权遭到严重践踏的是</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　　</a:t>
            </a:r>
            <a:r>
              <a:rPr lang="en-US" altLang="zh-CN" sz="2400" b="1">
                <a:latin typeface="仿宋_GB2312" panose="02010609030101010101" pitchFamily="49" charset="-122"/>
                <a:ea typeface="仿宋_GB2312" panose="02010609030101010101" pitchFamily="49" charset="-122"/>
              </a:rPr>
              <a:t>)</a:t>
            </a:r>
          </a:p>
          <a:p>
            <a:r>
              <a:rPr lang="en-US" altLang="zh-CN" sz="2400" b="1">
                <a:latin typeface="仿宋_GB2312" panose="02010609030101010101" pitchFamily="49" charset="-122"/>
                <a:ea typeface="仿宋_GB2312" panose="02010609030101010101" pitchFamily="49" charset="-122"/>
              </a:rPr>
              <a:t>A.</a:t>
            </a:r>
            <a:r>
              <a:rPr lang="zh-CN" altLang="en-US" sz="2400" b="1">
                <a:latin typeface="仿宋_GB2312" panose="02010609030101010101" pitchFamily="49" charset="-122"/>
                <a:ea typeface="仿宋_GB2312" panose="02010609030101010101" pitchFamily="49" charset="-122"/>
              </a:rPr>
              <a:t>中国     </a:t>
            </a:r>
            <a:r>
              <a:rPr lang="en-US" altLang="zh-CN" sz="2400" b="1">
                <a:latin typeface="仿宋_GB2312" panose="02010609030101010101" pitchFamily="49" charset="-122"/>
                <a:ea typeface="仿宋_GB2312" panose="02010609030101010101" pitchFamily="49" charset="-122"/>
              </a:rPr>
              <a:t>B.</a:t>
            </a:r>
            <a:r>
              <a:rPr lang="zh-CN" altLang="en-US" sz="2400" b="1">
                <a:latin typeface="仿宋_GB2312" panose="02010609030101010101" pitchFamily="49" charset="-122"/>
                <a:ea typeface="仿宋_GB2312" panose="02010609030101010101" pitchFamily="49" charset="-122"/>
              </a:rPr>
              <a:t>美国     </a:t>
            </a:r>
            <a:r>
              <a:rPr lang="en-US" altLang="zh-CN" sz="2400" b="1">
                <a:latin typeface="仿宋_GB2312" panose="02010609030101010101" pitchFamily="49" charset="-122"/>
                <a:ea typeface="仿宋_GB2312" panose="02010609030101010101" pitchFamily="49" charset="-122"/>
              </a:rPr>
              <a:t>C.</a:t>
            </a:r>
            <a:r>
              <a:rPr lang="zh-CN" altLang="en-US" sz="2400" b="1">
                <a:latin typeface="仿宋_GB2312" panose="02010609030101010101" pitchFamily="49" charset="-122"/>
                <a:ea typeface="仿宋_GB2312" panose="02010609030101010101" pitchFamily="49" charset="-122"/>
              </a:rPr>
              <a:t>德国    </a:t>
            </a:r>
            <a:r>
              <a:rPr lang="en-US" altLang="zh-CN" sz="2400" b="1">
                <a:latin typeface="仿宋_GB2312" panose="02010609030101010101" pitchFamily="49" charset="-122"/>
                <a:ea typeface="仿宋_GB2312" panose="02010609030101010101" pitchFamily="49" charset="-122"/>
              </a:rPr>
              <a:t>D.</a:t>
            </a:r>
            <a:r>
              <a:rPr lang="zh-CN" altLang="en-US" sz="2400" b="1">
                <a:latin typeface="仿宋_GB2312" panose="02010609030101010101" pitchFamily="49" charset="-122"/>
                <a:ea typeface="仿宋_GB2312" panose="02010609030101010101" pitchFamily="49" charset="-122"/>
              </a:rPr>
              <a:t>日本</a:t>
            </a:r>
          </a:p>
        </p:txBody>
      </p:sp>
      <p:sp>
        <p:nvSpPr>
          <p:cNvPr id="165891" name="Rectangle 5"/>
          <p:cNvSpPr/>
          <p:nvPr/>
        </p:nvSpPr>
        <p:spPr>
          <a:xfrm>
            <a:off x="17463" y="3256598"/>
            <a:ext cx="9144000" cy="2676525"/>
          </a:xfrm>
          <a:prstGeom prst="rect">
            <a:avLst/>
          </a:prstGeom>
          <a:noFill/>
          <a:ln w="9525">
            <a:noFill/>
          </a:ln>
        </p:spPr>
        <p:txBody>
          <a:bodyPr anchor="ctr">
            <a:spAutoFit/>
          </a:bodyPr>
          <a:lstStyle/>
          <a:p>
            <a:r>
              <a:rPr lang="en-US" altLang="zh-CN" sz="2400" b="1">
                <a:latin typeface="仿宋_GB2312" panose="02010609030101010101" pitchFamily="49" charset="-122"/>
                <a:ea typeface="仿宋_GB2312" panose="02010609030101010101" pitchFamily="49" charset="-122"/>
              </a:rPr>
              <a:t>2</a:t>
            </a:r>
            <a:r>
              <a:rPr lang="zh-CN" altLang="en-US" sz="2400" b="1">
                <a:latin typeface="仿宋_GB2312" panose="02010609030101010101" pitchFamily="49" charset="-122"/>
                <a:ea typeface="仿宋_GB2312" panose="02010609030101010101" pitchFamily="49" charset="-122"/>
              </a:rPr>
              <a:t>．“这不是和平，这是</a:t>
            </a:r>
            <a:r>
              <a:rPr lang="en-US" altLang="zh-CN" sz="2400" b="1">
                <a:latin typeface="仿宋_GB2312" panose="02010609030101010101" pitchFamily="49" charset="-122"/>
                <a:ea typeface="仿宋_GB2312" panose="02010609030101010101" pitchFamily="49" charset="-122"/>
              </a:rPr>
              <a:t>20</a:t>
            </a:r>
            <a:r>
              <a:rPr lang="zh-CN" altLang="en-US" sz="2400" b="1">
                <a:latin typeface="仿宋_GB2312" panose="02010609030101010101" pitchFamily="49" charset="-122"/>
                <a:ea typeface="仿宋_GB2312" panose="02010609030101010101" pitchFamily="49" charset="-122"/>
              </a:rPr>
              <a:t>年的休战！”这是法国元帅福熙听到</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凡尔赛和约</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签字后的预言。他得出这一结论的主要根据是</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凡尔赛和约</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　　</a:t>
            </a:r>
            <a:r>
              <a:rPr lang="en-US" altLang="zh-CN" sz="2400" b="1">
                <a:latin typeface="仿宋_GB2312" panose="02010609030101010101" pitchFamily="49" charset="-122"/>
                <a:ea typeface="仿宋_GB2312" panose="02010609030101010101" pitchFamily="49" charset="-122"/>
              </a:rPr>
              <a:t>)</a:t>
            </a:r>
          </a:p>
          <a:p>
            <a:r>
              <a:rPr lang="en-US" altLang="zh-CN" sz="2400" b="1">
                <a:latin typeface="仿宋_GB2312" panose="02010609030101010101" pitchFamily="49" charset="-122"/>
                <a:ea typeface="仿宋_GB2312" panose="02010609030101010101" pitchFamily="49" charset="-122"/>
              </a:rPr>
              <a:t>A</a:t>
            </a:r>
            <a:r>
              <a:rPr lang="zh-CN" altLang="en-US" sz="2400" b="1">
                <a:latin typeface="仿宋_GB2312" panose="02010609030101010101" pitchFamily="49" charset="-122"/>
                <a:ea typeface="仿宋_GB2312" panose="02010609030101010101" pitchFamily="49" charset="-122"/>
              </a:rPr>
              <a:t>．没有充分满足法国等战胜国的要求    </a:t>
            </a:r>
          </a:p>
          <a:p>
            <a:r>
              <a:rPr lang="en-US" altLang="zh-CN" sz="2400" b="1">
                <a:latin typeface="仿宋_GB2312" panose="02010609030101010101" pitchFamily="49" charset="-122"/>
                <a:ea typeface="仿宋_GB2312" panose="02010609030101010101" pitchFamily="49" charset="-122"/>
              </a:rPr>
              <a:t>B</a:t>
            </a:r>
            <a:r>
              <a:rPr lang="zh-CN" altLang="en-US" sz="2400" b="1">
                <a:latin typeface="仿宋_GB2312" panose="02010609030101010101" pitchFamily="49" charset="-122"/>
                <a:ea typeface="仿宋_GB2312" panose="02010609030101010101" pitchFamily="49" charset="-122"/>
              </a:rPr>
              <a:t>．没有确立帝国主义在欧洲的新秩序</a:t>
            </a:r>
          </a:p>
          <a:p>
            <a:r>
              <a:rPr lang="en-US" altLang="zh-CN" sz="2400" b="1">
                <a:latin typeface="仿宋_GB2312" panose="02010609030101010101" pitchFamily="49" charset="-122"/>
                <a:ea typeface="仿宋_GB2312" panose="02010609030101010101" pitchFamily="49" charset="-122"/>
              </a:rPr>
              <a:t>C</a:t>
            </a:r>
            <a:r>
              <a:rPr lang="zh-CN" altLang="en-US" sz="2400" b="1">
                <a:latin typeface="仿宋_GB2312" panose="02010609030101010101" pitchFamily="49" charset="-122"/>
                <a:ea typeface="仿宋_GB2312" panose="02010609030101010101" pitchFamily="49" charset="-122"/>
              </a:rPr>
              <a:t>．没有消除帝国主义国家之间的矛盾    </a:t>
            </a:r>
          </a:p>
          <a:p>
            <a:r>
              <a:rPr lang="en-US" altLang="zh-CN" sz="2400" b="1">
                <a:latin typeface="仿宋_GB2312" panose="02010609030101010101" pitchFamily="49" charset="-122"/>
                <a:ea typeface="仿宋_GB2312" panose="02010609030101010101" pitchFamily="49" charset="-122"/>
              </a:rPr>
              <a:t>D</a:t>
            </a:r>
            <a:r>
              <a:rPr lang="zh-CN" altLang="en-US" sz="2400" b="1">
                <a:latin typeface="仿宋_GB2312" panose="02010609030101010101" pitchFamily="49" charset="-122"/>
                <a:ea typeface="仿宋_GB2312" panose="02010609030101010101" pitchFamily="49" charset="-122"/>
              </a:rPr>
              <a:t>．严重损害了中国和其他弱小国家的权益</a:t>
            </a:r>
          </a:p>
        </p:txBody>
      </p:sp>
      <p:sp>
        <p:nvSpPr>
          <p:cNvPr id="76804" name="矩形 2"/>
          <p:cNvSpPr/>
          <p:nvPr/>
        </p:nvSpPr>
        <p:spPr>
          <a:xfrm>
            <a:off x="1728688" y="3876879"/>
            <a:ext cx="684807" cy="922020"/>
          </a:xfrm>
          <a:prstGeom prst="rect">
            <a:avLst/>
          </a:prstGeom>
          <a:noFill/>
        </p:spPr>
        <p:txBody>
          <a:bodyPr wrap="square">
            <a:spAutoFit/>
          </a:bodyPr>
          <a:lstStyle/>
          <a:p>
            <a:pPr algn="ctr" fontAlgn="auto">
              <a:spcBef>
                <a:spcPct val="0"/>
              </a:spcBef>
              <a:spcAft>
                <a:spcPct val="0"/>
              </a:spcAft>
              <a:defRPr/>
            </a:pPr>
            <a:r>
              <a:rPr lang="en-US" altLang="zh-CN" sz="5400" b="1" strike="noStrike" noProof="1">
                <a:ln w="1905"/>
                <a:solidFill>
                  <a:srgbClr val="C00000"/>
                </a:solidFill>
                <a:effectLst>
                  <a:innerShdw blurRad="69850" dist="43180" dir="5400000">
                    <a:srgbClr val="000000">
                      <a:alpha val="65000"/>
                    </a:srgbClr>
                  </a:innerShdw>
                </a:effectLst>
                <a:latin typeface="+mn-lt"/>
                <a:ea typeface="+mn-ea"/>
                <a:cs typeface="+mn-cs"/>
              </a:rPr>
              <a:t>C</a:t>
            </a:r>
            <a:endParaRPr lang="zh-CN" altLang="en-US" sz="5400" b="1" strike="noStrike" noProof="1">
              <a:ln w="1905"/>
              <a:solidFill>
                <a:srgbClr val="C00000"/>
              </a:solidFill>
              <a:effectLst>
                <a:innerShdw blurRad="69850" dist="43180" dir="5400000">
                  <a:srgbClr val="000000">
                    <a:alpha val="65000"/>
                  </a:srgbClr>
                </a:innerShdw>
              </a:effectLst>
              <a:latin typeface="+mn-lt"/>
              <a:ea typeface="+mn-ea"/>
              <a:cs typeface="+mn-cs"/>
            </a:endParaRPr>
          </a:p>
        </p:txBody>
      </p:sp>
      <p:sp>
        <p:nvSpPr>
          <p:cNvPr id="76805" name="矩形 3"/>
          <p:cNvSpPr/>
          <p:nvPr/>
        </p:nvSpPr>
        <p:spPr>
          <a:xfrm>
            <a:off x="3088103" y="2188105"/>
            <a:ext cx="561474" cy="922020"/>
          </a:xfrm>
          <a:prstGeom prst="rect">
            <a:avLst/>
          </a:prstGeom>
          <a:noFill/>
        </p:spPr>
        <p:txBody>
          <a:bodyPr wrap="square">
            <a:spAutoFit/>
          </a:bodyPr>
          <a:lstStyle/>
          <a:p>
            <a:pPr algn="ctr" fontAlgn="auto">
              <a:spcBef>
                <a:spcPct val="0"/>
              </a:spcBef>
              <a:spcAft>
                <a:spcPct val="0"/>
              </a:spcAft>
              <a:defRPr/>
            </a:pPr>
            <a:r>
              <a:rPr lang="en-US" altLang="zh-CN" sz="5400" b="1" strike="noStrike" noProof="1">
                <a:ln w="1905"/>
                <a:solidFill>
                  <a:srgbClr val="C00000"/>
                </a:solidFill>
                <a:effectLst>
                  <a:innerShdw blurRad="69850" dist="43180" dir="5400000">
                    <a:srgbClr val="000000">
                      <a:alpha val="65000"/>
                    </a:srgbClr>
                  </a:innerShdw>
                </a:effectLst>
                <a:latin typeface="+mn-lt"/>
                <a:ea typeface="+mn-ea"/>
                <a:cs typeface="+mn-cs"/>
              </a:rPr>
              <a:t>A</a:t>
            </a:r>
            <a:endParaRPr lang="zh-CN" altLang="en-US" sz="5400" b="1" strike="noStrike" noProof="1">
              <a:ln w="1905"/>
              <a:solidFill>
                <a:srgbClr val="C00000"/>
              </a:solidFill>
              <a:effectLst>
                <a:innerShdw blurRad="69850" dist="43180" dir="5400000">
                  <a:srgbClr val="000000">
                    <a:alpha val="65000"/>
                  </a:srgbClr>
                </a:innerShdw>
              </a:effectLst>
              <a:latin typeface="+mn-lt"/>
              <a:ea typeface="+mn-ea"/>
              <a:cs typeface="+mn-cs"/>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76805"/>
                                        </p:tgtEl>
                                        <p:attrNameLst>
                                          <p:attrName>style.visibility</p:attrName>
                                        </p:attrNameLst>
                                      </p:cBhvr>
                                      <p:to>
                                        <p:strVal val="visible"/>
                                      </p:to>
                                    </p:set>
                                    <p:animEffect transition="in" filter="fade">
                                      <p:cBhvr>
                                        <p:cTn id="7" dur="500" fill="hold"/>
                                        <p:tgtEl>
                                          <p:spTgt spid="7680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76804"/>
                                        </p:tgtEl>
                                        <p:attrNameLst>
                                          <p:attrName>style.visibility</p:attrName>
                                        </p:attrNameLst>
                                      </p:cBhvr>
                                      <p:to>
                                        <p:strVal val="visible"/>
                                      </p:to>
                                    </p:set>
                                    <p:animEffect transition="in" filter="fade">
                                      <p:cBhvr>
                                        <p:cTn id="13" dur="500" fill="hold"/>
                                        <p:tgtEl>
                                          <p:spTgt spid="768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6913" name="Rectangle 4"/>
          <p:cNvSpPr/>
          <p:nvPr/>
        </p:nvSpPr>
        <p:spPr>
          <a:xfrm>
            <a:off x="-14287" y="1646238"/>
            <a:ext cx="9036050" cy="1938020"/>
          </a:xfrm>
          <a:prstGeom prst="rect">
            <a:avLst/>
          </a:prstGeom>
          <a:noFill/>
          <a:ln w="9525">
            <a:noFill/>
          </a:ln>
        </p:spPr>
        <p:txBody>
          <a:bodyPr anchor="ctr">
            <a:spAutoFit/>
          </a:bodyPr>
          <a:lstStyle/>
          <a:p>
            <a:r>
              <a:rPr lang="en-US" altLang="zh-CN" sz="2400" b="1">
                <a:latin typeface="仿宋_GB2312" panose="02010609030101010101" pitchFamily="49" charset="-122"/>
                <a:ea typeface="仿宋_GB2312" panose="02010609030101010101" pitchFamily="49" charset="-122"/>
              </a:rPr>
              <a:t>3</a:t>
            </a:r>
            <a:r>
              <a:rPr lang="zh-CN" altLang="en-US" sz="2400" b="1">
                <a:latin typeface="仿宋_GB2312" panose="02010609030101010101" pitchFamily="49" charset="-122"/>
                <a:ea typeface="仿宋_GB2312" panose="02010609030101010101" pitchFamily="49" charset="-122"/>
              </a:rPr>
              <a:t>．第一次世界大战后，华盛顿会议建立了战后亚太地区国际关系新体系，会上签署的哪一条约为美国在中国的扩张提供了方便</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　　</a:t>
            </a:r>
            <a:r>
              <a:rPr lang="en-US" altLang="zh-CN" sz="2400" b="1">
                <a:latin typeface="仿宋_GB2312" panose="02010609030101010101" pitchFamily="49" charset="-122"/>
                <a:ea typeface="仿宋_GB2312" panose="02010609030101010101" pitchFamily="49" charset="-122"/>
              </a:rPr>
              <a:t>)</a:t>
            </a:r>
          </a:p>
          <a:p>
            <a:r>
              <a:rPr lang="en-US" altLang="zh-CN" sz="2400" b="1">
                <a:latin typeface="仿宋_GB2312" panose="02010609030101010101" pitchFamily="49" charset="-122"/>
                <a:ea typeface="仿宋_GB2312" panose="02010609030101010101" pitchFamily="49" charset="-122"/>
              </a:rPr>
              <a:t>A</a:t>
            </a:r>
            <a:r>
              <a:rPr lang="zh-CN" altLang="en-US" sz="2400" b="1">
                <a:latin typeface="仿宋_GB2312" panose="02010609030101010101" pitchFamily="49" charset="-122"/>
                <a:ea typeface="仿宋_GB2312" panose="02010609030101010101" pitchFamily="49" charset="-122"/>
              </a:rPr>
              <a:t>．</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凡尔赛条约</a:t>
            </a:r>
            <a:r>
              <a:rPr lang="en-US" altLang="zh-CN" sz="2400" b="1">
                <a:latin typeface="仿宋_GB2312" panose="02010609030101010101" pitchFamily="49" charset="-122"/>
                <a:ea typeface="仿宋_GB2312" panose="02010609030101010101" pitchFamily="49" charset="-122"/>
              </a:rPr>
              <a:t>》   B</a:t>
            </a:r>
            <a:r>
              <a:rPr lang="zh-CN" altLang="en-US" sz="2400" b="1">
                <a:latin typeface="仿宋_GB2312" panose="02010609030101010101" pitchFamily="49" charset="-122"/>
                <a:ea typeface="仿宋_GB2312" panose="02010609030101010101" pitchFamily="49" charset="-122"/>
              </a:rPr>
              <a:t>．</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九国公约</a:t>
            </a:r>
            <a:r>
              <a:rPr lang="en-US" altLang="zh-CN" sz="2400" b="1">
                <a:latin typeface="仿宋_GB2312" panose="02010609030101010101" pitchFamily="49" charset="-122"/>
                <a:ea typeface="仿宋_GB2312" panose="02010609030101010101" pitchFamily="49" charset="-122"/>
              </a:rPr>
              <a:t>》</a:t>
            </a:r>
          </a:p>
          <a:p>
            <a:r>
              <a:rPr lang="en-US" altLang="zh-CN" sz="2400" b="1">
                <a:latin typeface="仿宋_GB2312" panose="02010609030101010101" pitchFamily="49" charset="-122"/>
                <a:ea typeface="仿宋_GB2312" panose="02010609030101010101" pitchFamily="49" charset="-122"/>
              </a:rPr>
              <a:t>C</a:t>
            </a:r>
            <a:r>
              <a:rPr lang="zh-CN" altLang="en-US" sz="2400" b="1">
                <a:latin typeface="仿宋_GB2312" panose="02010609030101010101" pitchFamily="49" charset="-122"/>
                <a:ea typeface="仿宋_GB2312" panose="02010609030101010101" pitchFamily="49" charset="-122"/>
              </a:rPr>
              <a:t>．</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四国条约</a:t>
            </a:r>
            <a:r>
              <a:rPr lang="en-US" altLang="zh-CN" sz="2400" b="1">
                <a:latin typeface="仿宋_GB2312" panose="02010609030101010101" pitchFamily="49" charset="-122"/>
                <a:ea typeface="仿宋_GB2312" panose="02010609030101010101" pitchFamily="49" charset="-122"/>
              </a:rPr>
              <a:t>》     D</a:t>
            </a:r>
            <a:r>
              <a:rPr lang="zh-CN" altLang="en-US" sz="2400" b="1">
                <a:latin typeface="仿宋_GB2312" panose="02010609030101010101" pitchFamily="49" charset="-122"/>
                <a:ea typeface="仿宋_GB2312" panose="02010609030101010101" pitchFamily="49" charset="-122"/>
              </a:rPr>
              <a:t>．</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五国条约</a:t>
            </a:r>
            <a:r>
              <a:rPr lang="en-US" altLang="zh-CN" sz="2400" b="1">
                <a:latin typeface="仿宋_GB2312" panose="02010609030101010101" pitchFamily="49" charset="-122"/>
                <a:ea typeface="仿宋_GB2312" panose="02010609030101010101" pitchFamily="49" charset="-122"/>
              </a:rPr>
              <a:t>》</a:t>
            </a:r>
          </a:p>
        </p:txBody>
      </p:sp>
      <p:sp>
        <p:nvSpPr>
          <p:cNvPr id="166914" name="Rectangle 5"/>
          <p:cNvSpPr/>
          <p:nvPr/>
        </p:nvSpPr>
        <p:spPr>
          <a:xfrm>
            <a:off x="0" y="3464401"/>
            <a:ext cx="9251950" cy="2306955"/>
          </a:xfrm>
          <a:prstGeom prst="rect">
            <a:avLst/>
          </a:prstGeom>
          <a:noFill/>
          <a:ln w="9525">
            <a:noFill/>
          </a:ln>
        </p:spPr>
        <p:txBody>
          <a:bodyPr anchor="ctr">
            <a:spAutoFit/>
          </a:bodyPr>
          <a:lstStyle/>
          <a:p>
            <a:r>
              <a:rPr lang="en-US" altLang="zh-CN" sz="2400" b="1">
                <a:latin typeface="仿宋_GB2312" panose="02010609030101010101" pitchFamily="49" charset="-122"/>
                <a:ea typeface="仿宋_GB2312" panose="02010609030101010101" pitchFamily="49" charset="-122"/>
              </a:rPr>
              <a:t>4</a:t>
            </a:r>
            <a:r>
              <a:rPr lang="zh-CN" altLang="en-US" sz="2400" b="1">
                <a:latin typeface="仿宋_GB2312" panose="02010609030101010101" pitchFamily="49" charset="-122"/>
                <a:ea typeface="仿宋_GB2312" panose="02010609030101010101" pitchFamily="49" charset="-122"/>
              </a:rPr>
              <a:t>．巴黎和会和华盛顿会议的相同之处有</a:t>
            </a:r>
            <a:r>
              <a:rPr lang="en-US" altLang="zh-CN" sz="2400" b="1">
                <a:latin typeface="仿宋_GB2312" panose="02010609030101010101" pitchFamily="49" charset="-122"/>
                <a:ea typeface="仿宋_GB2312" panose="02010609030101010101" pitchFamily="49" charset="-122"/>
              </a:rPr>
              <a:t>(</a:t>
            </a:r>
            <a:r>
              <a:rPr lang="zh-CN" altLang="en-US" sz="2400" b="1">
                <a:latin typeface="仿宋_GB2312" panose="02010609030101010101" pitchFamily="49" charset="-122"/>
                <a:ea typeface="仿宋_GB2312" panose="02010609030101010101" pitchFamily="49" charset="-122"/>
              </a:rPr>
              <a:t>　　</a:t>
            </a:r>
            <a:r>
              <a:rPr lang="en-US" altLang="zh-CN" sz="2400" b="1">
                <a:latin typeface="仿宋_GB2312" panose="02010609030101010101" pitchFamily="49" charset="-122"/>
                <a:ea typeface="仿宋_GB2312" panose="02010609030101010101" pitchFamily="49" charset="-122"/>
              </a:rPr>
              <a:t>) </a:t>
            </a:r>
          </a:p>
          <a:p>
            <a:r>
              <a:rPr lang="en-US" altLang="zh-CN" sz="2400" b="1">
                <a:latin typeface="仿宋_GB2312" panose="02010609030101010101" pitchFamily="49" charset="-122"/>
                <a:ea typeface="仿宋_GB2312" panose="02010609030101010101" pitchFamily="49" charset="-122"/>
              </a:rPr>
              <a:t>①</a:t>
            </a:r>
            <a:r>
              <a:rPr lang="zh-CN" altLang="en-US" sz="2400" b="1">
                <a:latin typeface="仿宋_GB2312" panose="02010609030101010101" pitchFamily="49" charset="-122"/>
                <a:ea typeface="仿宋_GB2312" panose="02010609030101010101" pitchFamily="49" charset="-122"/>
              </a:rPr>
              <a:t>是第一次世界大战后帝国主义国家调整统治秩序的会议  </a:t>
            </a:r>
            <a:endParaRPr lang="en-US" altLang="zh-CN" sz="2400" b="1">
              <a:latin typeface="仿宋_GB2312" panose="02010609030101010101" pitchFamily="49" charset="-122"/>
              <a:ea typeface="仿宋_GB2312" panose="02010609030101010101" pitchFamily="49" charset="-122"/>
            </a:endParaRPr>
          </a:p>
          <a:p>
            <a:r>
              <a:rPr lang="zh-CN" altLang="en-US" sz="2400" b="1">
                <a:latin typeface="仿宋_GB2312" panose="02010609030101010101" pitchFamily="49" charset="-122"/>
                <a:ea typeface="仿宋_GB2312" panose="02010609030101010101" pitchFamily="49" charset="-122"/>
              </a:rPr>
              <a:t>②由少数帝国主义大国操纵  </a:t>
            </a:r>
            <a:endParaRPr lang="en-US" altLang="zh-CN" sz="2400" b="1">
              <a:latin typeface="仿宋_GB2312" panose="02010609030101010101" pitchFamily="49" charset="-122"/>
              <a:ea typeface="仿宋_GB2312" panose="02010609030101010101" pitchFamily="49" charset="-122"/>
            </a:endParaRPr>
          </a:p>
          <a:p>
            <a:r>
              <a:rPr lang="zh-CN" altLang="en-US" sz="2400" b="1">
                <a:latin typeface="仿宋_GB2312" panose="02010609030101010101" pitchFamily="49" charset="-122"/>
                <a:ea typeface="仿宋_GB2312" panose="02010609030101010101" pitchFamily="49" charset="-122"/>
              </a:rPr>
              <a:t>③暂时缓和了帝国主义国家之间的矛盾 </a:t>
            </a:r>
            <a:endParaRPr lang="en-US" altLang="zh-CN" sz="2400" b="1">
              <a:latin typeface="仿宋_GB2312" panose="02010609030101010101" pitchFamily="49" charset="-122"/>
              <a:ea typeface="仿宋_GB2312" panose="02010609030101010101" pitchFamily="49" charset="-122"/>
            </a:endParaRPr>
          </a:p>
          <a:p>
            <a:r>
              <a:rPr lang="zh-CN" altLang="en-US" sz="2400" b="1">
                <a:latin typeface="仿宋_GB2312" panose="02010609030101010101" pitchFamily="49" charset="-122"/>
                <a:ea typeface="仿宋_GB2312" panose="02010609030101010101" pitchFamily="49" charset="-122"/>
              </a:rPr>
              <a:t>④侵犯了中国主权，损害了中华民族的利益</a:t>
            </a:r>
          </a:p>
          <a:p>
            <a:r>
              <a:rPr lang="en-US" altLang="zh-CN" sz="2400" b="1">
                <a:latin typeface="仿宋_GB2312" panose="02010609030101010101" pitchFamily="49" charset="-122"/>
                <a:ea typeface="仿宋_GB2312" panose="02010609030101010101" pitchFamily="49" charset="-122"/>
              </a:rPr>
              <a:t>A</a:t>
            </a:r>
            <a:r>
              <a:rPr lang="zh-CN" altLang="en-US" sz="2400" b="1">
                <a:latin typeface="仿宋_GB2312" panose="02010609030101010101" pitchFamily="49" charset="-122"/>
                <a:ea typeface="仿宋_GB2312" panose="02010609030101010101" pitchFamily="49" charset="-122"/>
              </a:rPr>
              <a:t>．①②③④  </a:t>
            </a:r>
            <a:r>
              <a:rPr lang="en-US" altLang="zh-CN" sz="2400" b="1">
                <a:latin typeface="仿宋_GB2312" panose="02010609030101010101" pitchFamily="49" charset="-122"/>
                <a:ea typeface="仿宋_GB2312" panose="02010609030101010101" pitchFamily="49" charset="-122"/>
              </a:rPr>
              <a:t>B</a:t>
            </a:r>
            <a:r>
              <a:rPr lang="zh-CN" altLang="en-US" sz="2400" b="1">
                <a:latin typeface="仿宋_GB2312" panose="02010609030101010101" pitchFamily="49" charset="-122"/>
                <a:ea typeface="仿宋_GB2312" panose="02010609030101010101" pitchFamily="49" charset="-122"/>
              </a:rPr>
              <a:t>．①②③  </a:t>
            </a:r>
            <a:r>
              <a:rPr lang="en-US" altLang="zh-CN" sz="2400" b="1">
                <a:latin typeface="仿宋_GB2312" panose="02010609030101010101" pitchFamily="49" charset="-122"/>
                <a:ea typeface="仿宋_GB2312" panose="02010609030101010101" pitchFamily="49" charset="-122"/>
              </a:rPr>
              <a:t>C</a:t>
            </a:r>
            <a:r>
              <a:rPr lang="zh-CN" altLang="en-US" sz="2400" b="1">
                <a:latin typeface="仿宋_GB2312" panose="02010609030101010101" pitchFamily="49" charset="-122"/>
                <a:ea typeface="仿宋_GB2312" panose="02010609030101010101" pitchFamily="49" charset="-122"/>
              </a:rPr>
              <a:t>．②③④ </a:t>
            </a:r>
            <a:r>
              <a:rPr lang="en-US" altLang="zh-CN" sz="2400" b="1">
                <a:latin typeface="仿宋_GB2312" panose="02010609030101010101" pitchFamily="49" charset="-122"/>
                <a:ea typeface="仿宋_GB2312" panose="02010609030101010101" pitchFamily="49" charset="-122"/>
              </a:rPr>
              <a:t>D</a:t>
            </a:r>
            <a:r>
              <a:rPr lang="zh-CN" altLang="en-US" sz="2400" b="1">
                <a:latin typeface="仿宋_GB2312" panose="02010609030101010101" pitchFamily="49" charset="-122"/>
                <a:ea typeface="仿宋_GB2312" panose="02010609030101010101" pitchFamily="49" charset="-122"/>
              </a:rPr>
              <a:t>．①③④</a:t>
            </a:r>
          </a:p>
        </p:txBody>
      </p:sp>
      <p:sp>
        <p:nvSpPr>
          <p:cNvPr id="77828" name="矩形 1"/>
          <p:cNvSpPr/>
          <p:nvPr/>
        </p:nvSpPr>
        <p:spPr>
          <a:xfrm>
            <a:off x="324707" y="2228608"/>
            <a:ext cx="567055" cy="922020"/>
          </a:xfrm>
          <a:prstGeom prst="rect">
            <a:avLst/>
          </a:prstGeom>
          <a:noFill/>
        </p:spPr>
        <p:txBody>
          <a:bodyPr wrap="none">
            <a:spAutoFit/>
          </a:bodyPr>
          <a:lstStyle/>
          <a:p>
            <a:pPr algn="ctr" fontAlgn="auto">
              <a:spcBef>
                <a:spcPct val="0"/>
              </a:spcBef>
              <a:spcAft>
                <a:spcPct val="0"/>
              </a:spcAft>
              <a:defRPr/>
            </a:pPr>
            <a:r>
              <a:rPr lang="en-US" altLang="zh-CN" sz="5400" b="1" strike="noStrike" noProof="1">
                <a:ln w="1905"/>
                <a:solidFill>
                  <a:srgbClr val="C00000"/>
                </a:solidFill>
                <a:effectLst>
                  <a:innerShdw blurRad="69850" dist="43180" dir="5400000">
                    <a:srgbClr val="000000">
                      <a:alpha val="65000"/>
                    </a:srgbClr>
                  </a:innerShdw>
                </a:effectLst>
                <a:latin typeface="+mn-lt"/>
                <a:ea typeface="+mn-ea"/>
                <a:cs typeface="+mn-cs"/>
              </a:rPr>
              <a:t>B</a:t>
            </a:r>
            <a:endParaRPr lang="zh-CN" altLang="en-US" sz="5400" b="1" strike="noStrike" noProof="1">
              <a:ln w="1905"/>
              <a:solidFill>
                <a:srgbClr val="C00000"/>
              </a:solidFill>
              <a:effectLst>
                <a:innerShdw blurRad="69850" dist="43180" dir="5400000">
                  <a:srgbClr val="000000">
                    <a:alpha val="65000"/>
                  </a:srgbClr>
                </a:innerShdw>
              </a:effectLst>
              <a:latin typeface="+mn-lt"/>
              <a:ea typeface="+mn-ea"/>
              <a:cs typeface="+mn-cs"/>
            </a:endParaRPr>
          </a:p>
        </p:txBody>
      </p:sp>
      <p:sp>
        <p:nvSpPr>
          <p:cNvPr id="77829" name="矩形 2"/>
          <p:cNvSpPr/>
          <p:nvPr/>
        </p:nvSpPr>
        <p:spPr>
          <a:xfrm>
            <a:off x="5662316" y="3302465"/>
            <a:ext cx="598170" cy="922020"/>
          </a:xfrm>
          <a:prstGeom prst="rect">
            <a:avLst/>
          </a:prstGeom>
          <a:noFill/>
        </p:spPr>
        <p:txBody>
          <a:bodyPr wrap="none">
            <a:spAutoFit/>
          </a:bodyPr>
          <a:lstStyle/>
          <a:p>
            <a:pPr algn="ctr" fontAlgn="auto">
              <a:spcBef>
                <a:spcPct val="0"/>
              </a:spcBef>
              <a:spcAft>
                <a:spcPct val="0"/>
              </a:spcAft>
              <a:defRPr/>
            </a:pPr>
            <a:r>
              <a:rPr lang="en-US" altLang="zh-CN" sz="5400" b="1" strike="noStrike" noProof="1">
                <a:ln w="1905"/>
                <a:solidFill>
                  <a:srgbClr val="C00000"/>
                </a:solidFill>
                <a:effectLst>
                  <a:innerShdw blurRad="69850" dist="43180" dir="5400000">
                    <a:srgbClr val="000000">
                      <a:alpha val="65000"/>
                    </a:srgbClr>
                  </a:innerShdw>
                </a:effectLst>
                <a:latin typeface="+mn-lt"/>
                <a:ea typeface="+mn-ea"/>
                <a:cs typeface="+mn-cs"/>
              </a:rPr>
              <a:t>A</a:t>
            </a:r>
            <a:endParaRPr lang="zh-CN" altLang="en-US" sz="5400" b="1" strike="noStrike" noProof="1">
              <a:ln w="1905"/>
              <a:solidFill>
                <a:srgbClr val="C00000"/>
              </a:solidFill>
              <a:effectLst>
                <a:innerShdw blurRad="69850" dist="43180" dir="5400000">
                  <a:srgbClr val="000000">
                    <a:alpha val="65000"/>
                  </a:srgbClr>
                </a:innerShdw>
              </a:effectLst>
              <a:latin typeface="+mn-lt"/>
              <a:ea typeface="+mn-ea"/>
              <a:cs typeface="+mn-cs"/>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77828"/>
                                        </p:tgtEl>
                                        <p:attrNameLst>
                                          <p:attrName>style.visibility</p:attrName>
                                        </p:attrNameLst>
                                      </p:cBhvr>
                                      <p:to>
                                        <p:strVal val="visible"/>
                                      </p:to>
                                    </p:set>
                                    <p:animEffect transition="in" filter="fade">
                                      <p:cBhvr>
                                        <p:cTn id="7" dur="500" fill="hold"/>
                                        <p:tgtEl>
                                          <p:spTgt spid="7782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77829"/>
                                        </p:tgtEl>
                                        <p:attrNameLst>
                                          <p:attrName>style.visibility</p:attrName>
                                        </p:attrNameLst>
                                      </p:cBhvr>
                                      <p:to>
                                        <p:strVal val="visible"/>
                                      </p:to>
                                    </p:set>
                                    <p:animEffect transition="in" filter="fade">
                                      <p:cBhvr>
                                        <p:cTn id="13" dur="500" fill="hold"/>
                                        <p:tgtEl>
                                          <p:spTgt spid="778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481013" y="940583"/>
            <a:ext cx="8181975" cy="1660525"/>
          </a:xfrm>
          <a:prstGeom prst="rect">
            <a:avLst/>
          </a:prstGeom>
        </p:spPr>
        <p:txBody>
          <a:bodyPr wrap="square">
            <a:spAutoFit/>
          </a:bodyPr>
          <a:lstStyle/>
          <a:p>
            <a:pPr indent="720090" algn="just" eaLnBrk="1"/>
            <a:r>
              <a:rPr lang="en-US" altLang="zh-CN" sz="2800" spc="-90">
                <a:solidFill>
                  <a:srgbClr val="231F20"/>
                </a:solidFill>
                <a:cs typeface="宋体" panose="02010600030101010101" pitchFamily="2" charset="-122"/>
              </a:rPr>
              <a:t>《</a:t>
            </a:r>
            <a:r>
              <a:rPr lang="zh-CN" altLang="en-US" sz="2800" spc="-90">
                <a:solidFill>
                  <a:srgbClr val="231F20"/>
                </a:solidFill>
                <a:cs typeface="宋体" panose="02010600030101010101" pitchFamily="2" charset="-122"/>
              </a:rPr>
              <a:t>凡尔赛条约</a:t>
            </a:r>
            <a:r>
              <a:rPr lang="en-US" altLang="zh-CN" sz="2800" spc="-90">
                <a:solidFill>
                  <a:srgbClr val="231F20"/>
                </a:solidFill>
                <a:cs typeface="宋体" panose="02010600030101010101" pitchFamily="2" charset="-122"/>
              </a:rPr>
              <a:t>》</a:t>
            </a:r>
            <a:r>
              <a:rPr lang="zh-CN" altLang="en-US" sz="2800" spc="-90">
                <a:solidFill>
                  <a:srgbClr val="231F20"/>
                </a:solidFill>
                <a:cs typeface="宋体" panose="02010600030101010101" pitchFamily="2" charset="-122"/>
              </a:rPr>
              <a:t>的内容中最能体现战胜国分赃性质的是哪一条？为什么</a:t>
            </a:r>
            <a:r>
              <a:rPr lang="en-US" altLang="zh-CN" sz="2800" spc="-90">
                <a:solidFill>
                  <a:srgbClr val="231F20"/>
                </a:solidFill>
                <a:cs typeface="宋体" panose="02010600030101010101" pitchFamily="2" charset="-122"/>
              </a:rPr>
              <a:t>《</a:t>
            </a:r>
            <a:r>
              <a:rPr lang="zh-CN" altLang="en-US" sz="2800" spc="-90">
                <a:solidFill>
                  <a:srgbClr val="231F20"/>
                </a:solidFill>
                <a:cs typeface="宋体" panose="02010600030101010101" pitchFamily="2" charset="-122"/>
              </a:rPr>
              <a:t>凡尔赛条约</a:t>
            </a:r>
            <a:r>
              <a:rPr lang="en-US" altLang="zh-CN" sz="2800" spc="-90">
                <a:solidFill>
                  <a:srgbClr val="231F20"/>
                </a:solidFill>
                <a:cs typeface="宋体" panose="02010600030101010101" pitchFamily="2" charset="-122"/>
              </a:rPr>
              <a:t>》</a:t>
            </a:r>
            <a:r>
              <a:rPr lang="zh-CN" altLang="en-US" sz="2800" spc="-90">
                <a:solidFill>
                  <a:srgbClr val="231F20"/>
                </a:solidFill>
                <a:cs typeface="宋体" panose="02010600030101010101" pitchFamily="2" charset="-122"/>
              </a:rPr>
              <a:t>不可能实现真正的和平？</a:t>
            </a:r>
            <a:endParaRPr lang="en-US" altLang="zh-CN" sz="2800" spc="-90">
              <a:solidFill>
                <a:srgbClr val="231F20"/>
              </a:solidFill>
              <a:cs typeface="宋体" panose="02010600030101010101" pitchFamily="2" charset="-122"/>
            </a:endParaRPr>
          </a:p>
          <a:p>
            <a:pPr indent="720090" algn="just" eaLnBrk="1"/>
            <a:endParaRPr lang="zh-CN" altLang="en-US">
              <a:latin typeface="黑体" pitchFamily="49" charset="-122"/>
              <a:ea typeface="黑体" pitchFamily="49" charset="-122"/>
            </a:endParaRPr>
          </a:p>
        </p:txBody>
      </p:sp>
      <p:sp>
        <p:nvSpPr>
          <p:cNvPr id="5" name="文本框 4"/>
          <p:cNvSpPr txBox="1"/>
          <p:nvPr/>
        </p:nvSpPr>
        <p:spPr>
          <a:xfrm>
            <a:off x="671830" y="2470437"/>
            <a:ext cx="8472170" cy="2275110"/>
          </a:xfrm>
          <a:prstGeom prst="rect">
            <a:avLst/>
          </a:prstGeom>
          <a:noFill/>
        </p:spPr>
        <p:txBody>
          <a:bodyPr wrap="square" rtlCol="0" anchor="t">
            <a:spAutoFit/>
          </a:bodyPr>
          <a:lstStyle/>
          <a:p>
            <a:pPr marR="5080" indent="627380" algn="just" eaLnBrk="1">
              <a:lnSpc>
                <a:spcPct val="120000"/>
              </a:lnSpc>
              <a:spcBef>
                <a:spcPts val="100"/>
              </a:spcBef>
              <a:spcAft>
                <a:spcPct val="0"/>
              </a:spcAft>
            </a:pPr>
            <a:r>
              <a:rPr lang="zh-CN" altLang="en-US" sz="2400" b="1" spc="-5">
                <a:solidFill>
                  <a:srgbClr val="FF0000"/>
                </a:solidFill>
                <a:latin typeface="宋体" panose="02010600030101010101" pitchFamily="2" charset="-122"/>
                <a:ea typeface="+mn-ea"/>
                <a:cs typeface="宋体" panose="02010600030101010101" pitchFamily="2" charset="-122"/>
                <a:sym typeface="+mn-ea"/>
              </a:rPr>
              <a:t>（</a:t>
            </a:r>
            <a:r>
              <a:rPr lang="en-US" altLang="zh-CN" sz="2400" b="1" spc="-5">
                <a:solidFill>
                  <a:srgbClr val="FF0000"/>
                </a:solidFill>
                <a:latin typeface="宋体" panose="02010600030101010101" pitchFamily="2" charset="-122"/>
                <a:ea typeface="+mn-ea"/>
                <a:cs typeface="宋体" panose="02010600030101010101" pitchFamily="2" charset="-122"/>
                <a:sym typeface="+mn-ea"/>
              </a:rPr>
              <a:t>1</a:t>
            </a:r>
            <a:r>
              <a:rPr lang="zh-CN" altLang="en-US" sz="2400" b="1" spc="-5">
                <a:solidFill>
                  <a:srgbClr val="FF0000"/>
                </a:solidFill>
                <a:latin typeface="宋体" panose="02010600030101010101" pitchFamily="2" charset="-122"/>
                <a:ea typeface="+mn-ea"/>
                <a:cs typeface="宋体" panose="02010600030101010101" pitchFamily="2" charset="-122"/>
                <a:sym typeface="+mn-ea"/>
              </a:rPr>
              <a:t>）最能体现分赃性质的是：英、法、日等国瓜分德国的海外殖民地。</a:t>
            </a:r>
          </a:p>
          <a:p>
            <a:pPr marR="5080" indent="627380" algn="just" eaLnBrk="1">
              <a:lnSpc>
                <a:spcPct val="120000"/>
              </a:lnSpc>
              <a:spcBef>
                <a:spcPts val="100"/>
              </a:spcBef>
              <a:spcAft>
                <a:spcPct val="0"/>
              </a:spcAft>
            </a:pPr>
            <a:r>
              <a:rPr lang="zh-CN" altLang="en-US" sz="2400" b="1" spc="-5">
                <a:solidFill>
                  <a:srgbClr val="FF0000"/>
                </a:solidFill>
                <a:latin typeface="宋体" panose="02010600030101010101" pitchFamily="2" charset="-122"/>
                <a:ea typeface="+mn-ea"/>
                <a:cs typeface="宋体" panose="02010600030101010101" pitchFamily="2" charset="-122"/>
                <a:sym typeface="+mn-ea"/>
              </a:rPr>
              <a:t>（</a:t>
            </a:r>
            <a:r>
              <a:rPr lang="en-US" altLang="zh-CN" sz="2400" b="1" spc="-5">
                <a:solidFill>
                  <a:srgbClr val="FF0000"/>
                </a:solidFill>
                <a:latin typeface="宋体" panose="02010600030101010101" pitchFamily="2" charset="-122"/>
                <a:ea typeface="+mn-ea"/>
                <a:cs typeface="宋体" panose="02010600030101010101" pitchFamily="2" charset="-122"/>
                <a:sym typeface="+mn-ea"/>
              </a:rPr>
              <a:t>2</a:t>
            </a:r>
            <a:r>
              <a:rPr lang="zh-CN" altLang="en-US" sz="2400" b="1" spc="-5">
                <a:solidFill>
                  <a:srgbClr val="FF0000"/>
                </a:solidFill>
                <a:latin typeface="宋体" panose="02010600030101010101" pitchFamily="2" charset="-122"/>
                <a:ea typeface="+mn-ea"/>
                <a:cs typeface="宋体" panose="02010600030101010101" pitchFamily="2" charset="-122"/>
                <a:sym typeface="+mn-ea"/>
              </a:rPr>
              <a:t>）原因：战胜国内部分赃不均，使得列强之间矛盾重重；条约是在战胜国剥夺战败国和利益再分配的基础上签订的，无法从根本上消除战胜国与战败国的矛盾。</a:t>
            </a:r>
            <a:endParaRPr lang="zh-CN" altLang="en-US" sz="2400" b="1" spc="-455">
              <a:solidFill>
                <a:srgbClr val="FF0000"/>
              </a:solidFill>
              <a:latin typeface="宋体" panose="02010600030101010101" pitchFamily="2" charset="-122"/>
              <a:ea typeface="+mn-ea"/>
              <a:cs typeface="宋体" panose="02010600030101010101" pitchFamily="2" charset="-122"/>
              <a:sym typeface="+mn-ea"/>
            </a:endParaRPr>
          </a:p>
        </p:txBody>
      </p:sp>
      <p:pic>
        <p:nvPicPr>
          <p:cNvPr id="6" name="New picture" hidden="1"/>
          <p:cNvPicPr/>
          <p:nvPr/>
        </p:nvPicPr>
        <p:blipFill>
          <a:blip r:embed="rId2"/>
          <a:stretch>
            <a:fillRect/>
          </a:stretch>
        </p:blipFill>
        <p:spPr>
          <a:xfrm>
            <a:off x="12458700" y="10566400"/>
            <a:ext cx="381000" cy="368300"/>
          </a:xfrm>
          <a:prstGeom prst="cube">
            <a:avLst/>
          </a:prstGeom>
        </p:spPr>
      </p:pic>
      <p:pic>
        <p:nvPicPr>
          <p:cNvPr id="7" name="New picture"/>
          <p:cNvPicPr/>
          <p:nvPr/>
        </p:nvPicPr>
        <p:blipFill>
          <a:blip r:embed="rId3"/>
          <a:stretch>
            <a:fillRect/>
          </a:stretch>
        </p:blipFill>
        <p:spPr>
          <a:xfrm>
            <a:off x="11176000" y="10261600"/>
            <a:ext cx="3429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p="http://schemas.openxmlformats.org/presentationml/2006/main">
  <p:tag name="AS_NET" val="4.0.30319.4200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140</Paragraphs>
  <Slides>19</Slides>
  <Notes>1</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自定义设计方案</vt:lpstr>
      <vt:lpstr>Slide 1</vt:lpstr>
      <vt:lpstr>Slide 2</vt:lpstr>
      <vt:lpstr>Slide 3</vt:lpstr>
      <vt:lpstr>在美丽的地方召开的肮脏会议</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习题：</vt:lpstr>
      <vt:lpstr>Slide 18</vt:lpstr>
      <vt:lpstr>Slide 19</vt:lpstr>
    </vt:vector>
  </TitlesOfParts>
  <LinksUpToDate>false</LinksUpToDate>
  <SharedDoc>false</SharedDoc>
  <HyperlinksChanged>false</HyperlinksChanged>
  <AppVersion>17.0600</AppVersion>
  <TotalTime>0</TotalTime>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2020-11-02T16:20:17Z</cp:lastPrinted>
  <dcterms:created xsi:type="dcterms:W3CDTF">2020-11-02T16:20:17Z</dcterms:created>
  <dcterms:modified xsi:type="dcterms:W3CDTF">2020-11-02T08:20:18Z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