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Masters/slideMaster1.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20" r:id="rId7"/>
    <p:sldMasterId id="2147483732" r:id="rId8"/>
    <p:sldMasterId id="2147483744" r:id="rId9"/>
    <p:sldMasterId id="2147483756" r:id="rId10"/>
    <p:sldMasterId id="2147483769" r:id="rId11"/>
    <p:sldMasterId id="2147483781" r:id="rId12"/>
  </p:sldMasterIdLst>
  <p:notesMasterIdLst>
    <p:notesMasterId r:id="rId13"/>
  </p:notesMasterIdLst>
  <p:sldIdLst>
    <p:sldId id="256" r:id="rId14"/>
    <p:sldId id="257" r:id="rId15"/>
    <p:sldId id="258" r:id="rId16"/>
    <p:sldId id="259" r:id="rId17"/>
    <p:sldId id="260" r:id="rId18"/>
    <p:sldId id="261" r:id="rId19"/>
    <p:sldId id="262" r:id="rId20"/>
    <p:sldId id="263" r:id="rId21"/>
    <p:sldId id="264" r:id="rId22"/>
    <p:sldId id="265" r:id="rId23"/>
    <p:sldId id="266" r:id="rId24"/>
    <p:sldId id="267" r:id="rId25"/>
    <p:sldId id="268" r:id="rId26"/>
    <p:sldId id="269" r:id="rId27"/>
    <p:sldId id="270" r:id="rId28"/>
    <p:sldId id="271" r:id="rId29"/>
    <p:sldId id="272" r:id="rId30"/>
    <p:sldId id="273" r:id="rId31"/>
    <p:sldId id="274" r:id="rId32"/>
    <p:sldId id="275" r:id="rId33"/>
    <p:sldId id="276" r:id="rId34"/>
    <p:sldId id="277" r:id="rId35"/>
    <p:sldId id="278" r:id="rId36"/>
    <p:sldId id="279" r:id="rId37"/>
    <p:sldId id="280" r:id="rId38"/>
  </p:sldIdLst>
  <p:sldSz cx="9144000" cy="6858000" type="screen4x3"/>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440" y="-102"/>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Master" Target="slideMasters/slideMaster10.xml" /><Relationship Id="rId11" Type="http://schemas.openxmlformats.org/officeDocument/2006/relationships/slideMaster" Target="slideMasters/slideMaster11.xml" /><Relationship Id="rId12" Type="http://schemas.openxmlformats.org/officeDocument/2006/relationships/slideMaster" Target="slideMasters/slideMaster12.xml" /><Relationship Id="rId13" Type="http://schemas.openxmlformats.org/officeDocument/2006/relationships/notesMaster" Target="notesMasters/notesMaster1.xml" /><Relationship Id="rId14" Type="http://schemas.openxmlformats.org/officeDocument/2006/relationships/slide" Target="slides/slide1.xml" /><Relationship Id="rId15" Type="http://schemas.openxmlformats.org/officeDocument/2006/relationships/slide" Target="slides/slide2.xml" /><Relationship Id="rId16" Type="http://schemas.openxmlformats.org/officeDocument/2006/relationships/slide" Target="slides/slide3.xml" /><Relationship Id="rId17" Type="http://schemas.openxmlformats.org/officeDocument/2006/relationships/slide" Target="slides/slide4.xml" /><Relationship Id="rId18" Type="http://schemas.openxmlformats.org/officeDocument/2006/relationships/slide" Target="slides/slide5.xml" /><Relationship Id="rId19" Type="http://schemas.openxmlformats.org/officeDocument/2006/relationships/slide" Target="slides/slide6.xml" /><Relationship Id="rId2" Type="http://schemas.openxmlformats.org/officeDocument/2006/relationships/slideMaster" Target="slideMasters/slideMaster2.xml" /><Relationship Id="rId20" Type="http://schemas.openxmlformats.org/officeDocument/2006/relationships/slide" Target="slides/slide7.xml" /><Relationship Id="rId21" Type="http://schemas.openxmlformats.org/officeDocument/2006/relationships/slide" Target="slides/slide8.xml" /><Relationship Id="rId22" Type="http://schemas.openxmlformats.org/officeDocument/2006/relationships/slide" Target="slides/slide9.xml" /><Relationship Id="rId23" Type="http://schemas.openxmlformats.org/officeDocument/2006/relationships/slide" Target="slides/slide10.xml" /><Relationship Id="rId24" Type="http://schemas.openxmlformats.org/officeDocument/2006/relationships/slide" Target="slides/slide11.xml" /><Relationship Id="rId25" Type="http://schemas.openxmlformats.org/officeDocument/2006/relationships/slide" Target="slides/slide12.xml" /><Relationship Id="rId26" Type="http://schemas.openxmlformats.org/officeDocument/2006/relationships/slide" Target="slides/slide13.xml" /><Relationship Id="rId27" Type="http://schemas.openxmlformats.org/officeDocument/2006/relationships/slide" Target="slides/slide14.xml" /><Relationship Id="rId28" Type="http://schemas.openxmlformats.org/officeDocument/2006/relationships/slide" Target="slides/slide15.xml" /><Relationship Id="rId29" Type="http://schemas.openxmlformats.org/officeDocument/2006/relationships/slide" Target="slides/slide16.xml" /><Relationship Id="rId3" Type="http://schemas.openxmlformats.org/officeDocument/2006/relationships/slideMaster" Target="slideMasters/slideMaster3.xml" /><Relationship Id="rId30" Type="http://schemas.openxmlformats.org/officeDocument/2006/relationships/slide" Target="slides/slide17.xml" /><Relationship Id="rId31" Type="http://schemas.openxmlformats.org/officeDocument/2006/relationships/slide" Target="slides/slide18.xml" /><Relationship Id="rId32" Type="http://schemas.openxmlformats.org/officeDocument/2006/relationships/slide" Target="slides/slide19.xml" /><Relationship Id="rId33" Type="http://schemas.openxmlformats.org/officeDocument/2006/relationships/slide" Target="slides/slide20.xml" /><Relationship Id="rId34" Type="http://schemas.openxmlformats.org/officeDocument/2006/relationships/slide" Target="slides/slide21.xml" /><Relationship Id="rId35" Type="http://schemas.openxmlformats.org/officeDocument/2006/relationships/slide" Target="slides/slide22.xml" /><Relationship Id="rId36" Type="http://schemas.openxmlformats.org/officeDocument/2006/relationships/slide" Target="slides/slide23.xml" /><Relationship Id="rId37" Type="http://schemas.openxmlformats.org/officeDocument/2006/relationships/slide" Target="slides/slide24.xml" /><Relationship Id="rId38" Type="http://schemas.openxmlformats.org/officeDocument/2006/relationships/slide" Target="slides/slide25.xml" /><Relationship Id="rId39" Type="http://schemas.openxmlformats.org/officeDocument/2006/relationships/tags" Target="tags/tag1.xml" /><Relationship Id="rId4" Type="http://schemas.openxmlformats.org/officeDocument/2006/relationships/slideMaster" Target="slideMasters/slideMaster4.xml" /><Relationship Id="rId40" Type="http://schemas.openxmlformats.org/officeDocument/2006/relationships/presProps" Target="presProps.xml" /><Relationship Id="rId41" Type="http://schemas.openxmlformats.org/officeDocument/2006/relationships/viewProps" Target="viewProps.xml" /><Relationship Id="rId42" Type="http://schemas.openxmlformats.org/officeDocument/2006/relationships/theme" Target="theme/theme1.xml" /><Relationship Id="rId43" Type="http://schemas.openxmlformats.org/officeDocument/2006/relationships/tableStyles" Target="tableStyles.xml" /><Relationship Id="rId5" Type="http://schemas.openxmlformats.org/officeDocument/2006/relationships/slideMaster" Target="slideMasters/slideMaster5.xml" /><Relationship Id="rId6" Type="http://schemas.openxmlformats.org/officeDocument/2006/relationships/slideMaster" Target="slideMasters/slideMaster6.xml" /><Relationship Id="rId7" Type="http://schemas.openxmlformats.org/officeDocument/2006/relationships/slideMaster" Target="slideMasters/slideMaster7.xml" /><Relationship Id="rId8" Type="http://schemas.openxmlformats.org/officeDocument/2006/relationships/slideMaster" Target="slideMasters/slideMaster8.xml" /><Relationship Id="rId9" Type="http://schemas.openxmlformats.org/officeDocument/2006/relationships/slideMaster" Target="slideMasters/slideMaster9.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1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B1245CF-699B-4AC7-B497-9A31BCE6AD25}" type="datetimeFigureOut">
              <a:rPr lang="zh-CN" altLang="en-US" smtClean="0"/>
              <a:t>2020/8/10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D71CFD1-2937-4D42-9630-806DD7B32D5F}" type="slidenum">
              <a:rPr lang="zh-CN" altLang="en-US" smtClean="0"/>
              <a:t>‹#›</a:t>
            </a:fld>
            <a:endParaRPr lang="zh-CN" altLang="en-US"/>
          </a:p>
        </p:txBody>
      </p:sp>
    </p:spTree>
    <p:extLst>
      <p:ext uri="{BB962C8B-B14F-4D97-AF65-F5344CB8AC3E}">
        <p14:creationId xmlns:p14="http://schemas.microsoft.com/office/powerpoint/2010/main" val="186311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7" name="Rectangle 7"/>
          <p:cNvSpPr>
            <a:spLocks noGrp="1" noChangeArrowheads="1"/>
          </p:cNvSpPr>
          <p:nvPr>
            <p:ph type="sldNum" sz="quarter" idx="5"/>
          </p:nvPr>
        </p:nvSpPr>
        <p:spPr/>
        <p:txBody>
          <a:bodyPr/>
          <a:lstStyle/>
          <a:p>
            <a:fld id="{A70F30CD-267E-4ABD-B98E-ABC10C6283AA}" type="slidenum">
              <a:rPr lang="en-US" altLang="zh-CN">
                <a:solidFill>
                  <a:prstClr val="black"/>
                </a:solidFill>
              </a:rPr>
              <a:t>18</a:t>
            </a:fld>
          </a:p>
        </p:txBody>
      </p:sp>
      <p:sp>
        <p:nvSpPr>
          <p:cNvPr id="214018" name="Rectangle 2"/>
          <p:cNvSpPr>
            <a:spLocks noGrp="1" noRot="1" noChangeAspect="1" noChangeArrowheads="1" noTextEdit="1"/>
          </p:cNvSpPr>
          <p:nvPr>
            <p:ph type="sldImg"/>
          </p:nvPr>
        </p:nvSpPr>
        <p:spPr>
          <a:xfrm>
            <a:off x="1143000" y="685800"/>
            <a:ext cx="4572000" cy="3429000"/>
          </a:xfrm>
        </p:spPr>
      </p:sp>
      <p:sp>
        <p:nvSpPr>
          <p:cNvPr id="214019" name="Rectangle 3"/>
          <p:cNvSpPr>
            <a:spLocks noGrp="1" noChangeArrowheads="1"/>
          </p:cNvSpPr>
          <p:nvPr>
            <p:ph type="body" idx="1"/>
          </p:nvPr>
        </p:nvSpPr>
        <p:spPr/>
        <p:txBody>
          <a:bodyPr/>
          <a:lstStyle/>
          <a:p>
            <a:r>
              <a:rPr lang="zh-CN" altLang="en-US"/>
              <a:t>注重能力的经义考试方式 </a:t>
            </a:r>
            <a:r>
              <a:rPr lang="en-US" altLang="zh-CN"/>
              <a:t>,“</a:t>
            </a:r>
            <a:r>
              <a:rPr lang="zh-CN" altLang="en-US"/>
              <a:t>经义”也是对儒家经典内容的泛称，经义考试方式是以儒家经典中的文句为题，由应试者围绕此文句展开议论，阐发义理，类似于现代的议论文。</a:t>
            </a:r>
            <a:r>
              <a:rPr lang="en-US" altLang="zh-CN"/>
              <a:t>(</a:t>
            </a:r>
            <a:r>
              <a:rPr lang="zh-CN" altLang="en-US"/>
              <a:t>策，就是册，把问题写在册简上，让前来应举的考生回答。</a:t>
            </a:r>
            <a:r>
              <a:rPr lang="en-US" altLang="zh-CN"/>
              <a:t>)</a:t>
            </a:r>
          </a:p>
          <a:p>
            <a:endParaRPr lang="en-US" altLang="zh-CN"/>
          </a:p>
          <a:p>
            <a:r>
              <a:rPr lang="zh-CN" altLang="en-US"/>
              <a:t>策问主要询问时务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52226" name="Rectangle 7"/>
          <p:cNvSpPr>
            <a:spLocks noGrp="1" noChangeArrowheads="1"/>
          </p:cNvSpPr>
          <p:nvPr>
            <p:ph type="sldNum" sz="quarter" idx="5"/>
          </p:nvPr>
        </p:nvSpPr>
        <p:spPr>
          <a:noFill/>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fld id="{2919873F-313E-4BF6-B4FD-4D539AD97FEA}" type="slidenum">
              <a:rPr lang="zh-CN" altLang="en-US">
                <a:solidFill>
                  <a:srgbClr val="000000"/>
                </a:solidFill>
                <a:latin typeface="Times New Roman" pitchFamily="18" charset="0"/>
              </a:rPr>
              <a:t>21</a:t>
            </a:fld>
            <a:endParaRPr lang="en-US" altLang="zh-CN">
              <a:solidFill>
                <a:srgbClr val="000000"/>
              </a:solidFill>
              <a:latin typeface="Times New Roman" panose="02020603050405020304" pitchFamily="18" charset="0"/>
            </a:endParaRPr>
          </a:p>
        </p:txBody>
      </p:sp>
      <p:sp>
        <p:nvSpPr>
          <p:cNvPr id="52227"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fontAlgn="base">
              <a:spcBef>
                <a:spcPct val="0"/>
              </a:spcBef>
              <a:spcAft>
                <a:spcPct val="0"/>
              </a:spcAft>
            </a:pPr>
            <a:fld id="{2FEC9F8B-ECC8-4335-B9C0-C9F3C334768A}" type="slidenum">
              <a:rPr lang="zh-CN" altLang="en-US" sz="1200">
                <a:solidFill>
                  <a:srgbClr val="000000"/>
                </a:solidFill>
                <a:latin typeface="Times New Roman" pitchFamily="18" charset="0"/>
              </a:rPr>
              <a:pPr algn="r" fontAlgn="base">
                <a:spcBef>
                  <a:spcPct val="0"/>
                </a:spcBef>
                <a:spcAft>
                  <a:spcPct val="0"/>
                </a:spcAft>
              </a:pPr>
              <a:t>21</a:t>
            </a:fld>
            <a:endParaRPr lang="en-US" altLang="zh-CN" sz="1200">
              <a:solidFill>
                <a:srgbClr val="000000"/>
              </a:solidFill>
              <a:latin typeface="Times New Roman" panose="02020603050405020304" pitchFamily="18" charset="0"/>
            </a:endParaRPr>
          </a:p>
        </p:txBody>
      </p:sp>
      <p:sp>
        <p:nvSpPr>
          <p:cNvPr id="52228" name="Rectangle 2"/>
          <p:cNvSpPr>
            <a:spLocks noGrp="1" noRot="1" noChangeAspect="1" noChangeArrowheads="1" noTextEdit="1"/>
          </p:cNvSpPr>
          <p:nvPr>
            <p:ph type="sldImg"/>
          </p:nvPr>
        </p:nvSpPr>
        <p:spPr>
          <a:xfrm>
            <a:off x="1143000" y="685800"/>
            <a:ext cx="4572000" cy="3429000"/>
          </a:xfrm>
        </p:spPr>
      </p:sp>
      <p:sp>
        <p:nvSpPr>
          <p:cNvPr id="52229" name="Rectangle 3"/>
          <p:cNvSpPr>
            <a:spLocks noGrp="1" noChangeArrowheads="1"/>
          </p:cNvSpPr>
          <p:nvPr>
            <p:ph type="body" idx="1"/>
          </p:nvPr>
        </p:nvSpPr>
        <p:spPr>
          <a:noFill/>
        </p:spPr>
        <p:txBody>
          <a:bodyPr/>
          <a:lstStyle/>
          <a:p>
            <a:pPr>
              <a:spcBef>
                <a:spcPct val="50000"/>
              </a:spcBef>
            </a:pPr>
            <a:r>
              <a:rPr lang="zh-CN" altLang="en-US" b="1" smtClean="0">
                <a:solidFill>
                  <a:srgbClr val="FFFF00"/>
                </a:solidFill>
              </a:rPr>
              <a:t>新政中撤机构、裁冗员、废八股等内容。说明变法引起了顽固势力的仇恨，将遇到巨大阻力。</a:t>
            </a:r>
          </a:p>
          <a:p>
            <a:r>
              <a:rPr lang="zh-CN" altLang="en-US" smtClean="0"/>
              <a:t>基本上反映了维新派的愿望和主张在一定程度上动摇了封建统治秩序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chemeClr val="tx1"/>
                </a:solidFill>
                <a:latin typeface="Calibri" pitchFamily="34" charset="0"/>
              </a:defRPr>
            </a:lvl1pPr>
            <a:lvl2pPr marL="742950" indent="-285750" eaLnBrk="0" hangingPunct="0">
              <a:defRPr sz="1200">
                <a:solidFill>
                  <a:schemeClr val="tx1"/>
                </a:solidFill>
                <a:latin typeface="Calibri" pitchFamily="34" charset="0"/>
              </a:defRPr>
            </a:lvl2pPr>
            <a:lvl3pPr marL="1143000" indent="-228600" eaLnBrk="0" hangingPunct="0">
              <a:defRPr sz="1200">
                <a:solidFill>
                  <a:schemeClr val="tx1"/>
                </a:solidFill>
                <a:latin typeface="Calibri" pitchFamily="34" charset="0"/>
              </a:defRPr>
            </a:lvl3pPr>
            <a:lvl4pPr marL="1600200" indent="-228600" eaLnBrk="0" hangingPunct="0">
              <a:defRPr sz="1200">
                <a:solidFill>
                  <a:schemeClr val="tx1"/>
                </a:solidFill>
                <a:latin typeface="Calibri" pitchFamily="34" charset="0"/>
              </a:defRPr>
            </a:lvl4pPr>
            <a:lvl5pPr marL="2057400" indent="-228600" eaLnBrk="0" hangingPunct="0">
              <a:defRPr sz="1200">
                <a:solidFill>
                  <a:schemeClr val="tx1"/>
                </a:solidFill>
                <a:latin typeface="Calibri" pitchFamily="34" charset="0"/>
              </a:defRPr>
            </a:lvl5pPr>
            <a:lvl6pPr marL="2514600" indent="-228600" eaLnBrk="0" fontAlgn="base" hangingPunct="0">
              <a:spcBef>
                <a:spcPct val="0"/>
              </a:spcBef>
              <a:spcAft>
                <a:spcPct val="0"/>
              </a:spcAft>
              <a:defRPr sz="1200">
                <a:solidFill>
                  <a:schemeClr val="tx1"/>
                </a:solidFill>
                <a:latin typeface="Calibri" pitchFamily="34" charset="0"/>
              </a:defRPr>
            </a:lvl6pPr>
            <a:lvl7pPr marL="2971800" indent="-228600" eaLnBrk="0" fontAlgn="base" hangingPunct="0">
              <a:spcBef>
                <a:spcPct val="0"/>
              </a:spcBef>
              <a:spcAft>
                <a:spcPct val="0"/>
              </a:spcAft>
              <a:defRPr sz="1200">
                <a:solidFill>
                  <a:schemeClr val="tx1"/>
                </a:solidFill>
                <a:latin typeface="Calibri" pitchFamily="34" charset="0"/>
              </a:defRPr>
            </a:lvl7pPr>
            <a:lvl8pPr marL="3429000" indent="-228600" eaLnBrk="0" fontAlgn="base" hangingPunct="0">
              <a:spcBef>
                <a:spcPct val="0"/>
              </a:spcBef>
              <a:spcAft>
                <a:spcPct val="0"/>
              </a:spcAft>
              <a:defRPr sz="1200">
                <a:solidFill>
                  <a:schemeClr val="tx1"/>
                </a:solidFill>
                <a:latin typeface="Calibri" pitchFamily="34" charset="0"/>
              </a:defRPr>
            </a:lvl8pPr>
            <a:lvl9pPr marL="3886200" indent="-228600" eaLnBrk="0" fontAlgn="base" hangingPunct="0">
              <a:spcBef>
                <a:spcPct val="0"/>
              </a:spcBef>
              <a:spcAft>
                <a:spcPct val="0"/>
              </a:spcAft>
              <a:defRPr sz="1200">
                <a:solidFill>
                  <a:schemeClr val="tx1"/>
                </a:solidFill>
                <a:latin typeface="Calibri" pitchFamily="34" charset="0"/>
              </a:defRPr>
            </a:lvl9pPr>
          </a:lstStyle>
          <a:p>
            <a:pPr eaLnBrk="1" hangingPunct="1">
              <a:buFontTx/>
              <a:buNone/>
            </a:pPr>
            <a:fld id="{0E2D22FE-3B15-4717-97AB-D80F69D57B99}" type="slidenum">
              <a:rPr lang="en-US" altLang="zh-CN">
                <a:solidFill>
                  <a:prstClr val="black"/>
                </a:solidFill>
                <a:latin typeface="Arial" pitchFamily="34" charset="0"/>
              </a:rPr>
              <a:pPr eaLnBrk="1" hangingPunct="1">
                <a:buFontTx/>
                <a:buNone/>
              </a:pPr>
              <a:t>23</a:t>
            </a:fld>
          </a:p>
        </p:txBody>
      </p:sp>
      <p:sp>
        <p:nvSpPr>
          <p:cNvPr id="34819"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1200">
                <a:solidFill>
                  <a:schemeClr val="tx1"/>
                </a:solidFill>
                <a:latin typeface="Calibri" pitchFamily="34" charset="0"/>
              </a:defRPr>
            </a:lvl1pPr>
            <a:lvl2pPr marL="742950" indent="-285750" eaLnBrk="0" hangingPunct="0">
              <a:defRPr sz="1200">
                <a:solidFill>
                  <a:schemeClr val="tx1"/>
                </a:solidFill>
                <a:latin typeface="Calibri" pitchFamily="34" charset="0"/>
              </a:defRPr>
            </a:lvl2pPr>
            <a:lvl3pPr marL="1143000" indent="-228600" eaLnBrk="0" hangingPunct="0">
              <a:defRPr sz="1200">
                <a:solidFill>
                  <a:schemeClr val="tx1"/>
                </a:solidFill>
                <a:latin typeface="Calibri" pitchFamily="34" charset="0"/>
              </a:defRPr>
            </a:lvl3pPr>
            <a:lvl4pPr marL="1600200" indent="-228600" eaLnBrk="0" hangingPunct="0">
              <a:defRPr sz="1200">
                <a:solidFill>
                  <a:schemeClr val="tx1"/>
                </a:solidFill>
                <a:latin typeface="Calibri" pitchFamily="34" charset="0"/>
              </a:defRPr>
            </a:lvl4pPr>
            <a:lvl5pPr marL="2057400" indent="-228600" eaLnBrk="0" hangingPunct="0">
              <a:defRPr sz="1200">
                <a:solidFill>
                  <a:schemeClr val="tx1"/>
                </a:solidFill>
                <a:latin typeface="Calibri" pitchFamily="34" charset="0"/>
              </a:defRPr>
            </a:lvl5pPr>
            <a:lvl6pPr marL="2514600" indent="-228600" eaLnBrk="0" fontAlgn="base" hangingPunct="0">
              <a:spcBef>
                <a:spcPct val="0"/>
              </a:spcBef>
              <a:spcAft>
                <a:spcPct val="0"/>
              </a:spcAft>
              <a:defRPr sz="1200">
                <a:solidFill>
                  <a:schemeClr val="tx1"/>
                </a:solidFill>
                <a:latin typeface="Calibri" pitchFamily="34" charset="0"/>
              </a:defRPr>
            </a:lvl6pPr>
            <a:lvl7pPr marL="2971800" indent="-228600" eaLnBrk="0" fontAlgn="base" hangingPunct="0">
              <a:spcBef>
                <a:spcPct val="0"/>
              </a:spcBef>
              <a:spcAft>
                <a:spcPct val="0"/>
              </a:spcAft>
              <a:defRPr sz="1200">
                <a:solidFill>
                  <a:schemeClr val="tx1"/>
                </a:solidFill>
                <a:latin typeface="Calibri" pitchFamily="34" charset="0"/>
              </a:defRPr>
            </a:lvl7pPr>
            <a:lvl8pPr marL="3429000" indent="-228600" eaLnBrk="0" fontAlgn="base" hangingPunct="0">
              <a:spcBef>
                <a:spcPct val="0"/>
              </a:spcBef>
              <a:spcAft>
                <a:spcPct val="0"/>
              </a:spcAft>
              <a:defRPr sz="1200">
                <a:solidFill>
                  <a:schemeClr val="tx1"/>
                </a:solidFill>
                <a:latin typeface="Calibri" pitchFamily="34" charset="0"/>
              </a:defRPr>
            </a:lvl8pPr>
            <a:lvl9pPr marL="3886200" indent="-228600" eaLnBrk="0" fontAlgn="base" hangingPunct="0">
              <a:spcBef>
                <a:spcPct val="0"/>
              </a:spcBef>
              <a:spcAft>
                <a:spcPct val="0"/>
              </a:spcAft>
              <a:defRPr sz="1200">
                <a:solidFill>
                  <a:schemeClr val="tx1"/>
                </a:solidFill>
                <a:latin typeface="Calibri" pitchFamily="34" charset="0"/>
              </a:defRPr>
            </a:lvl9pPr>
          </a:lstStyle>
          <a:p>
            <a:pPr algn="r" eaLnBrk="1" fontAlgn="base" hangingPunct="1">
              <a:spcBef>
                <a:spcPct val="0"/>
              </a:spcBef>
              <a:spcAft>
                <a:spcPct val="0"/>
              </a:spcAft>
            </a:pPr>
            <a:fld id="{4356176F-F8DE-4D1E-84DB-2EC7C4D3A0FF}" type="slidenum">
              <a:rPr lang="en-US" altLang="zh-CN" sz="1800" smtClean="0">
                <a:solidFill>
                  <a:prstClr val="black"/>
                </a:solidFill>
                <a:latin typeface="Arial" pitchFamily="34" charset="0"/>
              </a:rPr>
              <a:pPr algn="r" eaLnBrk="1" fontAlgn="base" hangingPunct="1">
                <a:spcBef>
                  <a:spcPct val="0"/>
                </a:spcBef>
                <a:spcAft>
                  <a:spcPct val="0"/>
                </a:spcAft>
              </a:pPr>
              <a:t>23</a:t>
            </a:fld>
          </a:p>
        </p:txBody>
      </p:sp>
      <p:sp>
        <p:nvSpPr>
          <p:cNvPr id="34820" name="Rectangle 2"/>
          <p:cNvSpPr>
            <a:spLocks noRot="1" noChangeArrowheads="1" noTextEdit="1"/>
          </p:cNvSpPr>
          <p:nvPr>
            <p:ph type="sldImg" idx="4294967295"/>
          </p:nvPr>
        </p:nvSpPr>
        <p:spPr>
          <a:xfrm>
            <a:off x="381000" y="685800"/>
            <a:ext cx="6096000" cy="3429000"/>
          </a:xfrm>
          <a:ln>
            <a:miter lim="800000"/>
          </a:ln>
        </p:spPr>
      </p:sp>
      <p:sp>
        <p:nvSpPr>
          <p:cNvPr id="34821" name="Rectangle 3"/>
          <p:cNvSpPr>
            <a:spLocks noGrp="1" noChangeArrowheads="1"/>
          </p:cNvSpPr>
          <p:nvPr>
            <p:ph type="body"/>
          </p:nvPr>
        </p:nvSpPr>
        <p:spPr/>
        <p:txBody>
          <a:bodyPr/>
          <a:lstStyle/>
          <a:p>
            <a:pPr eaLnBrk="1" hangingPunct="1"/>
            <a:endParaRPr lang="zh-CN" altLang="zh-CN"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58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chemeClr val="tx1"/>
                </a:solidFill>
                <a:latin typeface="Calibri" pitchFamily="34" charset="0"/>
              </a:defRPr>
            </a:lvl1pPr>
            <a:lvl2pPr marL="742950" indent="-285750" eaLnBrk="0" hangingPunct="0">
              <a:defRPr sz="1200">
                <a:solidFill>
                  <a:schemeClr val="tx1"/>
                </a:solidFill>
                <a:latin typeface="Calibri" pitchFamily="34" charset="0"/>
              </a:defRPr>
            </a:lvl2pPr>
            <a:lvl3pPr marL="1143000" indent="-228600" eaLnBrk="0" hangingPunct="0">
              <a:defRPr sz="1200">
                <a:solidFill>
                  <a:schemeClr val="tx1"/>
                </a:solidFill>
                <a:latin typeface="Calibri" pitchFamily="34" charset="0"/>
              </a:defRPr>
            </a:lvl3pPr>
            <a:lvl4pPr marL="1600200" indent="-228600" eaLnBrk="0" hangingPunct="0">
              <a:defRPr sz="1200">
                <a:solidFill>
                  <a:schemeClr val="tx1"/>
                </a:solidFill>
                <a:latin typeface="Calibri" pitchFamily="34" charset="0"/>
              </a:defRPr>
            </a:lvl4pPr>
            <a:lvl5pPr marL="2057400" indent="-228600" eaLnBrk="0" hangingPunct="0">
              <a:defRPr sz="1200">
                <a:solidFill>
                  <a:schemeClr val="tx1"/>
                </a:solidFill>
                <a:latin typeface="Calibri" pitchFamily="34" charset="0"/>
              </a:defRPr>
            </a:lvl5pPr>
            <a:lvl6pPr marL="2514600" indent="-228600" eaLnBrk="0" fontAlgn="base" hangingPunct="0">
              <a:spcBef>
                <a:spcPct val="0"/>
              </a:spcBef>
              <a:spcAft>
                <a:spcPct val="0"/>
              </a:spcAft>
              <a:defRPr sz="1200">
                <a:solidFill>
                  <a:schemeClr val="tx1"/>
                </a:solidFill>
                <a:latin typeface="Calibri" pitchFamily="34" charset="0"/>
              </a:defRPr>
            </a:lvl6pPr>
            <a:lvl7pPr marL="2971800" indent="-228600" eaLnBrk="0" fontAlgn="base" hangingPunct="0">
              <a:spcBef>
                <a:spcPct val="0"/>
              </a:spcBef>
              <a:spcAft>
                <a:spcPct val="0"/>
              </a:spcAft>
              <a:defRPr sz="1200">
                <a:solidFill>
                  <a:schemeClr val="tx1"/>
                </a:solidFill>
                <a:latin typeface="Calibri" pitchFamily="34" charset="0"/>
              </a:defRPr>
            </a:lvl7pPr>
            <a:lvl8pPr marL="3429000" indent="-228600" eaLnBrk="0" fontAlgn="base" hangingPunct="0">
              <a:spcBef>
                <a:spcPct val="0"/>
              </a:spcBef>
              <a:spcAft>
                <a:spcPct val="0"/>
              </a:spcAft>
              <a:defRPr sz="1200">
                <a:solidFill>
                  <a:schemeClr val="tx1"/>
                </a:solidFill>
                <a:latin typeface="Calibri" pitchFamily="34" charset="0"/>
              </a:defRPr>
            </a:lvl8pPr>
            <a:lvl9pPr marL="3886200" indent="-228600" eaLnBrk="0" fontAlgn="base" hangingPunct="0">
              <a:spcBef>
                <a:spcPct val="0"/>
              </a:spcBef>
              <a:spcAft>
                <a:spcPct val="0"/>
              </a:spcAft>
              <a:defRPr sz="1200">
                <a:solidFill>
                  <a:schemeClr val="tx1"/>
                </a:solidFill>
                <a:latin typeface="Calibri" pitchFamily="34" charset="0"/>
              </a:defRPr>
            </a:lvl9pPr>
          </a:lstStyle>
          <a:p>
            <a:pPr eaLnBrk="1" hangingPunct="1">
              <a:buFontTx/>
              <a:buNone/>
            </a:pPr>
            <a:fld id="{6EF667BC-4A01-492F-A2FA-F548992A2488}" type="slidenum">
              <a:rPr lang="en-US" altLang="zh-CN">
                <a:solidFill>
                  <a:prstClr val="black"/>
                </a:solidFill>
                <a:latin typeface="Arial" pitchFamily="34" charset="0"/>
              </a:rPr>
              <a:pPr eaLnBrk="1" hangingPunct="1">
                <a:buFontTx/>
                <a:buNone/>
              </a:pPr>
              <a:t>24</a:t>
            </a:fld>
          </a:p>
        </p:txBody>
      </p:sp>
      <p:sp>
        <p:nvSpPr>
          <p:cNvPr id="3584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1200">
                <a:solidFill>
                  <a:schemeClr val="tx1"/>
                </a:solidFill>
                <a:latin typeface="Calibri" pitchFamily="34" charset="0"/>
              </a:defRPr>
            </a:lvl1pPr>
            <a:lvl2pPr marL="742950" indent="-285750" eaLnBrk="0" hangingPunct="0">
              <a:defRPr sz="1200">
                <a:solidFill>
                  <a:schemeClr val="tx1"/>
                </a:solidFill>
                <a:latin typeface="Calibri" pitchFamily="34" charset="0"/>
              </a:defRPr>
            </a:lvl2pPr>
            <a:lvl3pPr marL="1143000" indent="-228600" eaLnBrk="0" hangingPunct="0">
              <a:defRPr sz="1200">
                <a:solidFill>
                  <a:schemeClr val="tx1"/>
                </a:solidFill>
                <a:latin typeface="Calibri" pitchFamily="34" charset="0"/>
              </a:defRPr>
            </a:lvl3pPr>
            <a:lvl4pPr marL="1600200" indent="-228600" eaLnBrk="0" hangingPunct="0">
              <a:defRPr sz="1200">
                <a:solidFill>
                  <a:schemeClr val="tx1"/>
                </a:solidFill>
                <a:latin typeface="Calibri" pitchFamily="34" charset="0"/>
              </a:defRPr>
            </a:lvl4pPr>
            <a:lvl5pPr marL="2057400" indent="-228600" eaLnBrk="0" hangingPunct="0">
              <a:defRPr sz="1200">
                <a:solidFill>
                  <a:schemeClr val="tx1"/>
                </a:solidFill>
                <a:latin typeface="Calibri" pitchFamily="34" charset="0"/>
              </a:defRPr>
            </a:lvl5pPr>
            <a:lvl6pPr marL="2514600" indent="-228600" eaLnBrk="0" fontAlgn="base" hangingPunct="0">
              <a:spcBef>
                <a:spcPct val="0"/>
              </a:spcBef>
              <a:spcAft>
                <a:spcPct val="0"/>
              </a:spcAft>
              <a:defRPr sz="1200">
                <a:solidFill>
                  <a:schemeClr val="tx1"/>
                </a:solidFill>
                <a:latin typeface="Calibri" pitchFamily="34" charset="0"/>
              </a:defRPr>
            </a:lvl6pPr>
            <a:lvl7pPr marL="2971800" indent="-228600" eaLnBrk="0" fontAlgn="base" hangingPunct="0">
              <a:spcBef>
                <a:spcPct val="0"/>
              </a:spcBef>
              <a:spcAft>
                <a:spcPct val="0"/>
              </a:spcAft>
              <a:defRPr sz="1200">
                <a:solidFill>
                  <a:schemeClr val="tx1"/>
                </a:solidFill>
                <a:latin typeface="Calibri" pitchFamily="34" charset="0"/>
              </a:defRPr>
            </a:lvl7pPr>
            <a:lvl8pPr marL="3429000" indent="-228600" eaLnBrk="0" fontAlgn="base" hangingPunct="0">
              <a:spcBef>
                <a:spcPct val="0"/>
              </a:spcBef>
              <a:spcAft>
                <a:spcPct val="0"/>
              </a:spcAft>
              <a:defRPr sz="1200">
                <a:solidFill>
                  <a:schemeClr val="tx1"/>
                </a:solidFill>
                <a:latin typeface="Calibri" pitchFamily="34" charset="0"/>
              </a:defRPr>
            </a:lvl8pPr>
            <a:lvl9pPr marL="3886200" indent="-228600" eaLnBrk="0" fontAlgn="base" hangingPunct="0">
              <a:spcBef>
                <a:spcPct val="0"/>
              </a:spcBef>
              <a:spcAft>
                <a:spcPct val="0"/>
              </a:spcAft>
              <a:defRPr sz="1200">
                <a:solidFill>
                  <a:schemeClr val="tx1"/>
                </a:solidFill>
                <a:latin typeface="Calibri" pitchFamily="34" charset="0"/>
              </a:defRPr>
            </a:lvl9pPr>
          </a:lstStyle>
          <a:p>
            <a:pPr algn="r" eaLnBrk="1" fontAlgn="base" hangingPunct="1">
              <a:spcBef>
                <a:spcPct val="0"/>
              </a:spcBef>
              <a:spcAft>
                <a:spcPct val="0"/>
              </a:spcAft>
            </a:pPr>
            <a:fld id="{C132FC8D-19BF-43FB-A1D7-FD1D007F99D8}" type="slidenum">
              <a:rPr lang="en-US" altLang="zh-CN" sz="1800" smtClean="0">
                <a:solidFill>
                  <a:prstClr val="black"/>
                </a:solidFill>
                <a:latin typeface="Arial" pitchFamily="34" charset="0"/>
              </a:rPr>
              <a:pPr algn="r" eaLnBrk="1" fontAlgn="base" hangingPunct="1">
                <a:spcBef>
                  <a:spcPct val="0"/>
                </a:spcBef>
                <a:spcAft>
                  <a:spcPct val="0"/>
                </a:spcAft>
              </a:pPr>
              <a:t>24</a:t>
            </a:fld>
          </a:p>
        </p:txBody>
      </p:sp>
      <p:sp>
        <p:nvSpPr>
          <p:cNvPr id="35844" name="Rectangle 2"/>
          <p:cNvSpPr>
            <a:spLocks noRot="1" noChangeArrowheads="1" noTextEdit="1"/>
          </p:cNvSpPr>
          <p:nvPr>
            <p:ph type="sldImg" idx="4294967295"/>
          </p:nvPr>
        </p:nvSpPr>
        <p:spPr>
          <a:xfrm>
            <a:off x="381000" y="685800"/>
            <a:ext cx="6096000" cy="3429000"/>
          </a:xfrm>
          <a:ln>
            <a:miter lim="800000"/>
          </a:ln>
        </p:spPr>
      </p:sp>
      <p:sp>
        <p:nvSpPr>
          <p:cNvPr id="35845" name="Rectangle 3"/>
          <p:cNvSpPr>
            <a:spLocks noGrp="1" noChangeArrowheads="1"/>
          </p:cNvSpPr>
          <p:nvPr>
            <p:ph type="body"/>
          </p:nvPr>
        </p:nvSpPr>
        <p:spPr/>
        <p:txBody>
          <a:bodyPr/>
          <a:lstStyle/>
          <a:p>
            <a:pPr eaLnBrk="1" hangingPunct="1"/>
            <a:endParaRPr lang="zh-CN" altLang="zh-CN" smtClean="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1.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slideMaster" Target="../slideMasters/slideMaster5.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slideMaster" Target="../slideMasters/slideMaster5.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0.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2.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slideMaster" Target="../slideMasters/slideMaster6.xml" /></Relationships>
</file>

<file path=ppt/slideLayouts/_rels/slideLayout6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4.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slideMaster" Target="../slideMasters/slideMaster6.xml" /></Relationships>
</file>

<file path=ppt/slideLayouts/_rels/slideLayout65.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7.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68.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69.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0.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1.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2.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3.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slideMaster" Target="../slideMasters/slideMaster7.xml" /></Relationships>
</file>

<file path=ppt/slideLayouts/_rels/slideLayout74.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5.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slideMaster" Target="../slideMasters/slideMaster7.xml" /></Relationships>
</file>

<file path=ppt/slideLayouts/_rels/slideLayout76.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7.xml.rels>&#65279;<?xml version="1.0" encoding="utf-8" standalone="yes"?><Relationships xmlns="http://schemas.openxmlformats.org/package/2006/relationships"><Relationship Id="rId1" Type="http://schemas.openxmlformats.org/officeDocument/2006/relationships/slideMaster" Target="../slideMasters/slideMaster7.xml" /></Relationships>
</file>

<file path=ppt/slideLayouts/_rels/slideLayout78.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79.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0.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1.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2.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3.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4.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5.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6.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7.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8.xml.rels>&#65279;<?xml version="1.0" encoding="utf-8" standalone="yes"?><Relationships xmlns="http://schemas.openxmlformats.org/package/2006/relationships"><Relationship Id="rId1" Type="http://schemas.openxmlformats.org/officeDocument/2006/relationships/slideMaster" Target="../slideMasters/slideMaster8.xml" /></Relationships>
</file>

<file path=ppt/slideLayouts/_rels/slideLayout89.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0.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1.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2.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3.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4.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5.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slideMaster" Target="../slideMasters/slideMaster9.xml" /></Relationships>
</file>

<file path=ppt/slideLayouts/_rels/slideLayout96.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7.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slideMaster" Target="../slideMasters/slideMaster9.xml" /></Relationships>
</file>

<file path=ppt/slideLayouts/_rels/slideLayout98.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99.xml.rels>&#65279;<?xml version="1.0" encoding="utf-8" standalone="yes"?><Relationships xmlns="http://schemas.openxmlformats.org/package/2006/relationships"><Relationship Id="rId1" Type="http://schemas.openxmlformats.org/officeDocument/2006/relationships/slideMaster" Target="../slideMasters/slideMaster9.xml" /></Relationships>
</file>

<file path=ppt/slideLayouts/_rels/slideLayout100.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1.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2.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3.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4.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5.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6.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7.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8.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09.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10.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11.xml.rels>&#65279;<?xml version="1.0" encoding="utf-8" standalone="yes"?><Relationships xmlns="http://schemas.openxmlformats.org/package/2006/relationships"><Relationship Id="rId1" Type="http://schemas.openxmlformats.org/officeDocument/2006/relationships/slideMaster" Target="../slideMasters/slideMaster10.xml" /></Relationships>
</file>

<file path=ppt/slideLayouts/_rels/slideLayout112.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13.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14.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15.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16.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17.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18.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19.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20.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21.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22.xml.rels>&#65279;<?xml version="1.0" encoding="utf-8" standalone="yes"?><Relationships xmlns="http://schemas.openxmlformats.org/package/2006/relationships"><Relationship Id="rId1" Type="http://schemas.openxmlformats.org/officeDocument/2006/relationships/slideMaster" Target="../slideMasters/slideMaster11.xml" /></Relationships>
</file>

<file path=ppt/slideLayouts/_rels/slideLayout123.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24.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25.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26.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27.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28.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29.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30.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31.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32.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33.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_rels/slideLayout134.xml.rels>&#65279;<?xml version="1.0" encoding="utf-8" standalone="yes"?><Relationships xmlns="http://schemas.openxmlformats.org/package/2006/relationships"><Relationship Id="rId1" Type="http://schemas.openxmlformats.org/officeDocument/2006/relationships/slideMaster" Target="../slideMasters/slideMaster1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33"/>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42BA071F-311C-4070-83C6-9B17DF78B8EF}" type="datetimeFigureOut">
              <a:rPr lang="zh-CN" altLang="en-US" smtClean="0"/>
              <a:t>2020/8/10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681631D-EED0-48F2-B613-C272A0B521A2}" type="slidenum">
              <a:rPr lang="zh-CN" altLang="en-US" smtClean="0"/>
              <a:t>‹#›</a:t>
            </a:fld>
            <a:endParaRPr lang="zh-CN" altLang="en-US"/>
          </a:p>
        </p:txBody>
      </p:sp>
    </p:spTree>
    <p:extLst>
      <p:ext uri="{BB962C8B-B14F-4D97-AF65-F5344CB8AC3E}">
        <p14:creationId xmlns:p14="http://schemas.microsoft.com/office/powerpoint/2010/main" val="2065799330"/>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2BA071F-311C-4070-83C6-9B17DF78B8EF}" type="datetimeFigureOut">
              <a:rPr lang="zh-CN" altLang="en-US" smtClean="0"/>
              <a:t>2020/8/10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681631D-EED0-48F2-B613-C272A0B521A2}" type="slidenum">
              <a:rPr lang="zh-CN" altLang="en-US" smtClean="0"/>
              <a:t>‹#›</a:t>
            </a:fld>
            <a:endParaRPr lang="zh-CN" altLang="en-US"/>
          </a:p>
        </p:txBody>
      </p:sp>
    </p:spTree>
    <p:extLst>
      <p:ext uri="{BB962C8B-B14F-4D97-AF65-F5344CB8AC3E}">
        <p14:creationId xmlns:p14="http://schemas.microsoft.com/office/powerpoint/2010/main" val="3455682343"/>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1"/>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42BA071F-311C-4070-83C6-9B17DF78B8EF}" type="datetimeFigureOut">
              <a:rPr lang="zh-CN" altLang="en-US" smtClean="0"/>
              <a:t>2020/8/10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681631D-EED0-48F2-B613-C272A0B521A2}" type="slidenum">
              <a:rPr lang="zh-CN" altLang="en-US" smtClean="0"/>
              <a:t>‹#›</a:t>
            </a:fld>
            <a:endParaRPr lang="zh-CN" altLang="en-US"/>
          </a:p>
        </p:txBody>
      </p:sp>
    </p:spTree>
    <p:extLst>
      <p:ext uri="{BB962C8B-B14F-4D97-AF65-F5344CB8AC3E}">
        <p14:creationId xmlns:p14="http://schemas.microsoft.com/office/powerpoint/2010/main" val="2205030385"/>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2BA071F-311C-4070-83C6-9B17DF78B8EF}" type="datetimeFigureOut">
              <a:rPr lang="zh-CN" altLang="en-US" smtClean="0"/>
              <a:t>2020/8/10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681631D-EED0-48F2-B613-C272A0B521A2}" type="slidenum">
              <a:rPr lang="zh-CN" altLang="en-US" smtClean="0"/>
              <a:t>‹#›</a:t>
            </a:fld>
            <a:endParaRPr lang="zh-CN" altLang="en-US"/>
          </a:p>
        </p:txBody>
      </p:sp>
    </p:spTree>
    <p:extLst>
      <p:ext uri="{BB962C8B-B14F-4D97-AF65-F5344CB8AC3E}">
        <p14:creationId xmlns:p14="http://schemas.microsoft.com/office/powerpoint/2010/main" val="427041391"/>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3"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2BA071F-311C-4070-83C6-9B17DF78B8EF}" type="datetimeFigureOut">
              <a:rPr lang="zh-CN" altLang="en-US" smtClean="0"/>
              <a:t>2020/8/10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681631D-EED0-48F2-B613-C272A0B521A2}" type="slidenum">
              <a:rPr lang="zh-CN" altLang="en-US" smtClean="0"/>
              <a:t>‹#›</a:t>
            </a:fld>
            <a:endParaRPr lang="zh-CN" altLang="en-US"/>
          </a:p>
        </p:txBody>
      </p:sp>
    </p:spTree>
    <p:extLst>
      <p:ext uri="{BB962C8B-B14F-4D97-AF65-F5344CB8AC3E}">
        <p14:creationId xmlns:p14="http://schemas.microsoft.com/office/powerpoint/2010/main" val="712136936"/>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2BA071F-311C-4070-83C6-9B17DF78B8EF}" type="datetimeFigureOut">
              <a:rPr lang="zh-CN" altLang="en-US" smtClean="0"/>
              <a:t>2020/8/10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681631D-EED0-48F2-B613-C272A0B521A2}" type="slidenum">
              <a:rPr lang="zh-CN" altLang="en-US" smtClean="0"/>
              <a:t>‹#›</a:t>
            </a:fld>
            <a:endParaRPr lang="zh-CN" altLang="en-US"/>
          </a:p>
        </p:txBody>
      </p:sp>
    </p:spTree>
    <p:extLst>
      <p:ext uri="{BB962C8B-B14F-4D97-AF65-F5344CB8AC3E}">
        <p14:creationId xmlns:p14="http://schemas.microsoft.com/office/powerpoint/2010/main" val="1638087154"/>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42BA071F-311C-4070-83C6-9B17DF78B8EF}" type="datetimeFigureOut">
              <a:rPr lang="zh-CN" altLang="en-US" smtClean="0"/>
              <a:t>2020/8/10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681631D-EED0-48F2-B613-C272A0B521A2}" type="slidenum">
              <a:rPr lang="zh-CN" altLang="en-US" smtClean="0"/>
              <a:t>‹#›</a:t>
            </a:fld>
            <a:endParaRPr lang="zh-CN" altLang="en-US"/>
          </a:p>
        </p:txBody>
      </p:sp>
    </p:spTree>
    <p:extLst>
      <p:ext uri="{BB962C8B-B14F-4D97-AF65-F5344CB8AC3E}">
        <p14:creationId xmlns:p14="http://schemas.microsoft.com/office/powerpoint/2010/main" val="3939065275"/>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12" y="273049"/>
            <a:ext cx="3008313" cy="1162051"/>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12" y="1435104"/>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2BA071F-311C-4070-83C6-9B17DF78B8EF}" type="datetimeFigureOut">
              <a:rPr lang="zh-CN" altLang="en-US" smtClean="0"/>
              <a:t>2020/8/10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681631D-EED0-48F2-B613-C272A0B521A2}" type="slidenum">
              <a:rPr lang="zh-CN" altLang="en-US" smtClean="0"/>
              <a:t>‹#›</a:t>
            </a:fld>
            <a:endParaRPr lang="zh-CN" altLang="en-US"/>
          </a:p>
        </p:txBody>
      </p:sp>
    </p:spTree>
    <p:extLst>
      <p:ext uri="{BB962C8B-B14F-4D97-AF65-F5344CB8AC3E}">
        <p14:creationId xmlns:p14="http://schemas.microsoft.com/office/powerpoint/2010/main" val="1638600764"/>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1"/>
            <a:ext cx="5486400" cy="566739"/>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45"/>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2BA071F-311C-4070-83C6-9B17DF78B8EF}" type="datetimeFigureOut">
              <a:rPr lang="zh-CN" altLang="en-US" smtClean="0"/>
              <a:t>2020/8/10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681631D-EED0-48F2-B613-C272A0B521A2}" type="slidenum">
              <a:rPr lang="zh-CN" altLang="en-US" smtClean="0"/>
              <a:t>‹#›</a:t>
            </a:fld>
            <a:endParaRPr lang="zh-CN" altLang="en-US"/>
          </a:p>
        </p:txBody>
      </p:sp>
    </p:spTree>
    <p:extLst>
      <p:ext uri="{BB962C8B-B14F-4D97-AF65-F5344CB8AC3E}">
        <p14:creationId xmlns:p14="http://schemas.microsoft.com/office/powerpoint/2010/main" val="3898763677"/>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2BA071F-311C-4070-83C6-9B17DF78B8EF}" type="datetimeFigureOut">
              <a:rPr lang="zh-CN" altLang="en-US" smtClean="0"/>
              <a:t>2020/8/10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681631D-EED0-48F2-B613-C272A0B521A2}" type="slidenum">
              <a:rPr lang="zh-CN" altLang="en-US" smtClean="0"/>
              <a:t>‹#›</a:t>
            </a:fld>
            <a:endParaRPr lang="zh-CN" altLang="en-US"/>
          </a:p>
        </p:txBody>
      </p:sp>
    </p:spTree>
    <p:extLst>
      <p:ext uri="{BB962C8B-B14F-4D97-AF65-F5344CB8AC3E}">
        <p14:creationId xmlns:p14="http://schemas.microsoft.com/office/powerpoint/2010/main" val="3857928740"/>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40"/>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40"/>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2BA071F-311C-4070-83C6-9B17DF78B8EF}" type="datetimeFigureOut">
              <a:rPr lang="zh-CN" altLang="en-US" smtClean="0"/>
              <a:t>2020/8/10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681631D-EED0-48F2-B613-C272A0B521A2}" type="slidenum">
              <a:rPr lang="zh-CN" altLang="en-US" smtClean="0"/>
              <a:t>‹#›</a:t>
            </a:fld>
            <a:endParaRPr lang="zh-CN" altLang="en-US"/>
          </a:p>
        </p:txBody>
      </p:sp>
    </p:spTree>
    <p:extLst>
      <p:ext uri="{BB962C8B-B14F-4D97-AF65-F5344CB8AC3E}">
        <p14:creationId xmlns:p14="http://schemas.microsoft.com/office/powerpoint/2010/main" val="188677008"/>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33"/>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eaLnBrk="0" hangingPunct="0">
              <a:defRPr>
                <a:latin typeface="Arial"/>
                <a:ea typeface="宋体" charset="-122"/>
              </a:defRPr>
            </a:lvl1pPr>
          </a:lstStyle>
          <a:p>
            <a:pPr>
              <a:defRPr/>
            </a:pPr>
            <a:endParaRPr lang="en-US" altLang="zh-CN"/>
          </a:p>
        </p:txBody>
      </p:sp>
      <p:sp>
        <p:nvSpPr>
          <p:cNvPr id="5" name="页脚占位符 4"/>
          <p:cNvSpPr>
            <a:spLocks noGrp="1"/>
          </p:cNvSpPr>
          <p:nvPr>
            <p:ph type="ftr" sz="quarter" idx="11"/>
          </p:nvPr>
        </p:nvSpPr>
        <p:spPr/>
        <p:txBody>
          <a:bodyPr/>
          <a:lstStyle>
            <a:lvl1pPr eaLnBrk="0" hangingPunct="0">
              <a:defRPr>
                <a:latin typeface="Arial"/>
                <a:ea typeface="宋体"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eaLnBrk="0" hangingPunct="0">
              <a:defRPr>
                <a:latin typeface="Arial"/>
                <a:ea typeface="宋体" charset="-122"/>
              </a:defRPr>
            </a:lvl1pPr>
          </a:lstStyle>
          <a:p>
            <a:pPr>
              <a:defRPr/>
            </a:pPr>
            <a:fld id="{0A3F0850-7691-4DDA-A409-BCA85EAE3706}" type="slidenum">
              <a:rPr lang="en-US" altLang="zh-CN"/>
              <a:pPr>
                <a:defRPr/>
              </a:pPr>
              <a:t>‹#›</a:t>
            </a:fld>
          </a:p>
        </p:txBody>
      </p:sp>
    </p:spTree>
    <p:extLst>
      <p:ext uri="{BB962C8B-B14F-4D97-AF65-F5344CB8AC3E}">
        <p14:creationId xmlns:p14="http://schemas.microsoft.com/office/powerpoint/2010/main" val="1871888247"/>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eaLnBrk="0" hangingPunct="0">
              <a:defRPr>
                <a:latin typeface="Arial"/>
                <a:ea typeface="宋体" charset="-122"/>
              </a:defRPr>
            </a:lvl1pPr>
          </a:lstStyle>
          <a:p>
            <a:pPr>
              <a:defRPr/>
            </a:pPr>
            <a:endParaRPr lang="en-US" altLang="zh-CN"/>
          </a:p>
        </p:txBody>
      </p:sp>
      <p:sp>
        <p:nvSpPr>
          <p:cNvPr id="5" name="页脚占位符 4"/>
          <p:cNvSpPr>
            <a:spLocks noGrp="1"/>
          </p:cNvSpPr>
          <p:nvPr>
            <p:ph type="ftr" sz="quarter" idx="11"/>
          </p:nvPr>
        </p:nvSpPr>
        <p:spPr/>
        <p:txBody>
          <a:bodyPr/>
          <a:lstStyle>
            <a:lvl1pPr eaLnBrk="0" hangingPunct="0">
              <a:defRPr>
                <a:latin typeface="Arial"/>
                <a:ea typeface="宋体"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eaLnBrk="0" hangingPunct="0">
              <a:defRPr>
                <a:latin typeface="Arial"/>
                <a:ea typeface="宋体" charset="-122"/>
              </a:defRPr>
            </a:lvl1pPr>
          </a:lstStyle>
          <a:p>
            <a:pPr>
              <a:defRPr/>
            </a:pPr>
            <a:fld id="{1A223D46-2AAB-4551-B8AB-1137B0726042}" type="slidenum">
              <a:rPr lang="en-US" altLang="zh-CN"/>
              <a:pPr>
                <a:defRPr/>
              </a:pPr>
              <a:t>‹#›</a:t>
            </a:fld>
          </a:p>
        </p:txBody>
      </p:sp>
    </p:spTree>
    <p:extLst>
      <p:ext uri="{BB962C8B-B14F-4D97-AF65-F5344CB8AC3E}">
        <p14:creationId xmlns:p14="http://schemas.microsoft.com/office/powerpoint/2010/main" val="1223306645"/>
      </p:ext>
    </p:extLst>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1"/>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eaLnBrk="0" hangingPunct="0">
              <a:defRPr>
                <a:latin typeface="Arial"/>
                <a:ea typeface="宋体" charset="-122"/>
              </a:defRPr>
            </a:lvl1pPr>
          </a:lstStyle>
          <a:p>
            <a:pPr>
              <a:defRPr/>
            </a:pPr>
            <a:endParaRPr lang="en-US" altLang="zh-CN"/>
          </a:p>
        </p:txBody>
      </p:sp>
      <p:sp>
        <p:nvSpPr>
          <p:cNvPr id="5" name="页脚占位符 4"/>
          <p:cNvSpPr>
            <a:spLocks noGrp="1"/>
          </p:cNvSpPr>
          <p:nvPr>
            <p:ph type="ftr" sz="quarter" idx="11"/>
          </p:nvPr>
        </p:nvSpPr>
        <p:spPr/>
        <p:txBody>
          <a:bodyPr/>
          <a:lstStyle>
            <a:lvl1pPr eaLnBrk="0" hangingPunct="0">
              <a:defRPr>
                <a:latin typeface="Arial"/>
                <a:ea typeface="宋体"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eaLnBrk="0" hangingPunct="0">
              <a:defRPr>
                <a:latin typeface="Arial"/>
                <a:ea typeface="宋体" charset="-122"/>
              </a:defRPr>
            </a:lvl1pPr>
          </a:lstStyle>
          <a:p>
            <a:pPr>
              <a:defRPr/>
            </a:pPr>
            <a:fld id="{43D52386-2013-486B-83F6-DAD86A359CAD}" type="slidenum">
              <a:rPr lang="en-US" altLang="zh-CN"/>
              <a:pPr>
                <a:defRPr/>
              </a:pPr>
              <a:t>‹#›</a:t>
            </a:fld>
          </a:p>
        </p:txBody>
      </p:sp>
    </p:spTree>
    <p:extLst>
      <p:ext uri="{BB962C8B-B14F-4D97-AF65-F5344CB8AC3E}">
        <p14:creationId xmlns:p14="http://schemas.microsoft.com/office/powerpoint/2010/main" val="1209952408"/>
      </p:ext>
    </p:extLst>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eaLnBrk="0" hangingPunct="0">
              <a:defRPr>
                <a:latin typeface="Arial"/>
                <a:ea typeface="宋体" charset="-122"/>
              </a:defRPr>
            </a:lvl1pPr>
          </a:lstStyle>
          <a:p>
            <a:pPr>
              <a:defRPr/>
            </a:pPr>
            <a:endParaRPr lang="en-US" altLang="zh-CN"/>
          </a:p>
        </p:txBody>
      </p:sp>
      <p:sp>
        <p:nvSpPr>
          <p:cNvPr id="6" name="页脚占位符 5"/>
          <p:cNvSpPr>
            <a:spLocks noGrp="1"/>
          </p:cNvSpPr>
          <p:nvPr>
            <p:ph type="ftr" sz="quarter" idx="11"/>
          </p:nvPr>
        </p:nvSpPr>
        <p:spPr/>
        <p:txBody>
          <a:bodyPr/>
          <a:lstStyle>
            <a:lvl1pPr eaLnBrk="0" hangingPunct="0">
              <a:defRPr>
                <a:latin typeface="Arial"/>
                <a:ea typeface="宋体" charset="-122"/>
              </a:defRPr>
            </a:lvl1pPr>
          </a:lstStyle>
          <a:p>
            <a:pPr>
              <a:defRPr/>
            </a:pPr>
            <a:endParaRPr lang="en-US" altLang="zh-CN"/>
          </a:p>
        </p:txBody>
      </p:sp>
      <p:sp>
        <p:nvSpPr>
          <p:cNvPr id="7" name="灯片编号占位符 6"/>
          <p:cNvSpPr>
            <a:spLocks noGrp="1"/>
          </p:cNvSpPr>
          <p:nvPr>
            <p:ph type="sldNum" sz="quarter" idx="12"/>
          </p:nvPr>
        </p:nvSpPr>
        <p:spPr/>
        <p:txBody>
          <a:bodyPr/>
          <a:lstStyle>
            <a:lvl1pPr eaLnBrk="0" hangingPunct="0">
              <a:defRPr>
                <a:latin typeface="Arial"/>
                <a:ea typeface="宋体" charset="-122"/>
              </a:defRPr>
            </a:lvl1pPr>
          </a:lstStyle>
          <a:p>
            <a:pPr>
              <a:defRPr/>
            </a:pPr>
            <a:fld id="{84840801-FFE8-4CA8-A492-9F78FAE00D55}" type="slidenum">
              <a:rPr lang="en-US" altLang="zh-CN"/>
              <a:pPr>
                <a:defRPr/>
              </a:pPr>
              <a:t>‹#›</a:t>
            </a:fld>
          </a:p>
        </p:txBody>
      </p:sp>
    </p:spTree>
    <p:extLst>
      <p:ext uri="{BB962C8B-B14F-4D97-AF65-F5344CB8AC3E}">
        <p14:creationId xmlns:p14="http://schemas.microsoft.com/office/powerpoint/2010/main" val="1173136258"/>
      </p:ext>
    </p:extLst>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3"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eaLnBrk="0" hangingPunct="0">
              <a:defRPr>
                <a:latin typeface="Arial"/>
                <a:ea typeface="宋体" charset="-122"/>
              </a:defRPr>
            </a:lvl1pPr>
          </a:lstStyle>
          <a:p>
            <a:pPr>
              <a:defRPr/>
            </a:pPr>
            <a:endParaRPr lang="en-US" altLang="zh-CN"/>
          </a:p>
        </p:txBody>
      </p:sp>
      <p:sp>
        <p:nvSpPr>
          <p:cNvPr id="8" name="页脚占位符 7"/>
          <p:cNvSpPr>
            <a:spLocks noGrp="1"/>
          </p:cNvSpPr>
          <p:nvPr>
            <p:ph type="ftr" sz="quarter" idx="11"/>
          </p:nvPr>
        </p:nvSpPr>
        <p:spPr/>
        <p:txBody>
          <a:bodyPr/>
          <a:lstStyle>
            <a:lvl1pPr eaLnBrk="0" hangingPunct="0">
              <a:defRPr>
                <a:latin typeface="Arial"/>
                <a:ea typeface="宋体" charset="-122"/>
              </a:defRPr>
            </a:lvl1pPr>
          </a:lstStyle>
          <a:p>
            <a:pPr>
              <a:defRPr/>
            </a:pPr>
            <a:endParaRPr lang="en-US" altLang="zh-CN"/>
          </a:p>
        </p:txBody>
      </p:sp>
      <p:sp>
        <p:nvSpPr>
          <p:cNvPr id="9" name="灯片编号占位符 8"/>
          <p:cNvSpPr>
            <a:spLocks noGrp="1"/>
          </p:cNvSpPr>
          <p:nvPr>
            <p:ph type="sldNum" sz="quarter" idx="12"/>
          </p:nvPr>
        </p:nvSpPr>
        <p:spPr/>
        <p:txBody>
          <a:bodyPr/>
          <a:lstStyle>
            <a:lvl1pPr eaLnBrk="0" hangingPunct="0">
              <a:defRPr>
                <a:latin typeface="Arial"/>
                <a:ea typeface="宋体" charset="-122"/>
              </a:defRPr>
            </a:lvl1pPr>
          </a:lstStyle>
          <a:p>
            <a:pPr>
              <a:defRPr/>
            </a:pPr>
            <a:fld id="{945C6741-3FCE-4CEE-83EC-3716BD49E9EB}" type="slidenum">
              <a:rPr lang="en-US" altLang="zh-CN"/>
              <a:pPr>
                <a:defRPr/>
              </a:pPr>
              <a:t>‹#›</a:t>
            </a:fld>
          </a:p>
        </p:txBody>
      </p:sp>
    </p:spTree>
    <p:extLst>
      <p:ext uri="{BB962C8B-B14F-4D97-AF65-F5344CB8AC3E}">
        <p14:creationId xmlns:p14="http://schemas.microsoft.com/office/powerpoint/2010/main" val="2258771281"/>
      </p:ext>
    </p:extLst>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eaLnBrk="0" hangingPunct="0">
              <a:defRPr>
                <a:latin typeface="Arial"/>
                <a:ea typeface="宋体" charset="-122"/>
              </a:defRPr>
            </a:lvl1pPr>
          </a:lstStyle>
          <a:p>
            <a:pPr>
              <a:defRPr/>
            </a:pPr>
            <a:endParaRPr lang="en-US" altLang="zh-CN"/>
          </a:p>
        </p:txBody>
      </p:sp>
      <p:sp>
        <p:nvSpPr>
          <p:cNvPr id="4" name="页脚占位符 3"/>
          <p:cNvSpPr>
            <a:spLocks noGrp="1"/>
          </p:cNvSpPr>
          <p:nvPr>
            <p:ph type="ftr" sz="quarter" idx="11"/>
          </p:nvPr>
        </p:nvSpPr>
        <p:spPr/>
        <p:txBody>
          <a:bodyPr/>
          <a:lstStyle>
            <a:lvl1pPr eaLnBrk="0" hangingPunct="0">
              <a:defRPr>
                <a:latin typeface="Arial"/>
                <a:ea typeface="宋体" charset="-122"/>
              </a:defRPr>
            </a:lvl1pPr>
          </a:lstStyle>
          <a:p>
            <a:pPr>
              <a:defRPr/>
            </a:pPr>
            <a:endParaRPr lang="en-US" altLang="zh-CN"/>
          </a:p>
        </p:txBody>
      </p:sp>
      <p:sp>
        <p:nvSpPr>
          <p:cNvPr id="5" name="灯片编号占位符 4"/>
          <p:cNvSpPr>
            <a:spLocks noGrp="1"/>
          </p:cNvSpPr>
          <p:nvPr>
            <p:ph type="sldNum" sz="quarter" idx="12"/>
          </p:nvPr>
        </p:nvSpPr>
        <p:spPr/>
        <p:txBody>
          <a:bodyPr/>
          <a:lstStyle>
            <a:lvl1pPr eaLnBrk="0" hangingPunct="0">
              <a:defRPr>
                <a:latin typeface="Arial"/>
                <a:ea typeface="宋体" charset="-122"/>
              </a:defRPr>
            </a:lvl1pPr>
          </a:lstStyle>
          <a:p>
            <a:pPr>
              <a:defRPr/>
            </a:pPr>
            <a:fld id="{76CBE659-5EA0-4334-8204-F11FB5D6E9B3}" type="slidenum">
              <a:rPr lang="en-US" altLang="zh-CN"/>
              <a:pPr>
                <a:defRPr/>
              </a:pPr>
              <a:t>‹#›</a:t>
            </a:fld>
          </a:p>
        </p:txBody>
      </p:sp>
    </p:spTree>
    <p:extLst>
      <p:ext uri="{BB962C8B-B14F-4D97-AF65-F5344CB8AC3E}">
        <p14:creationId xmlns:p14="http://schemas.microsoft.com/office/powerpoint/2010/main" val="3520988137"/>
      </p:ext>
    </p:extLst>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eaLnBrk="0" hangingPunct="0">
              <a:defRPr>
                <a:latin typeface="Arial"/>
                <a:ea typeface="宋体" charset="-122"/>
              </a:defRPr>
            </a:lvl1pPr>
          </a:lstStyle>
          <a:p>
            <a:pPr>
              <a:defRPr/>
            </a:pPr>
            <a:endParaRPr lang="en-US" altLang="zh-CN"/>
          </a:p>
        </p:txBody>
      </p:sp>
      <p:sp>
        <p:nvSpPr>
          <p:cNvPr id="3" name="页脚占位符 2"/>
          <p:cNvSpPr>
            <a:spLocks noGrp="1"/>
          </p:cNvSpPr>
          <p:nvPr>
            <p:ph type="ftr" sz="quarter" idx="11"/>
          </p:nvPr>
        </p:nvSpPr>
        <p:spPr/>
        <p:txBody>
          <a:bodyPr/>
          <a:lstStyle>
            <a:lvl1pPr eaLnBrk="0" hangingPunct="0">
              <a:defRPr>
                <a:latin typeface="Arial"/>
                <a:ea typeface="宋体" charset="-122"/>
              </a:defRPr>
            </a:lvl1pPr>
          </a:lstStyle>
          <a:p>
            <a:pPr>
              <a:defRPr/>
            </a:pPr>
            <a:endParaRPr lang="en-US" altLang="zh-CN"/>
          </a:p>
        </p:txBody>
      </p:sp>
      <p:sp>
        <p:nvSpPr>
          <p:cNvPr id="4" name="灯片编号占位符 3"/>
          <p:cNvSpPr>
            <a:spLocks noGrp="1"/>
          </p:cNvSpPr>
          <p:nvPr>
            <p:ph type="sldNum" sz="quarter" idx="12"/>
          </p:nvPr>
        </p:nvSpPr>
        <p:spPr/>
        <p:txBody>
          <a:bodyPr/>
          <a:lstStyle>
            <a:lvl1pPr eaLnBrk="0" hangingPunct="0">
              <a:defRPr>
                <a:latin typeface="Arial"/>
                <a:ea typeface="宋体" charset="-122"/>
              </a:defRPr>
            </a:lvl1pPr>
          </a:lstStyle>
          <a:p>
            <a:pPr>
              <a:defRPr/>
            </a:pPr>
            <a:fld id="{FE9E0CAE-46DE-4D68-B833-11905BED32A2}" type="slidenum">
              <a:rPr lang="en-US" altLang="zh-CN"/>
              <a:pPr>
                <a:defRPr/>
              </a:pPr>
              <a:t>‹#›</a:t>
            </a:fld>
          </a:p>
        </p:txBody>
      </p:sp>
    </p:spTree>
    <p:extLst>
      <p:ext uri="{BB962C8B-B14F-4D97-AF65-F5344CB8AC3E}">
        <p14:creationId xmlns:p14="http://schemas.microsoft.com/office/powerpoint/2010/main" val="64687841"/>
      </p:ext>
    </p:extLst>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12" y="273049"/>
            <a:ext cx="3008313" cy="1162051"/>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12" y="1435104"/>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eaLnBrk="0" hangingPunct="0">
              <a:defRPr>
                <a:latin typeface="Arial"/>
                <a:ea typeface="宋体" charset="-122"/>
              </a:defRPr>
            </a:lvl1pPr>
          </a:lstStyle>
          <a:p>
            <a:pPr>
              <a:defRPr/>
            </a:pPr>
            <a:endParaRPr lang="en-US" altLang="zh-CN"/>
          </a:p>
        </p:txBody>
      </p:sp>
      <p:sp>
        <p:nvSpPr>
          <p:cNvPr id="6" name="页脚占位符 5"/>
          <p:cNvSpPr>
            <a:spLocks noGrp="1"/>
          </p:cNvSpPr>
          <p:nvPr>
            <p:ph type="ftr" sz="quarter" idx="11"/>
          </p:nvPr>
        </p:nvSpPr>
        <p:spPr/>
        <p:txBody>
          <a:bodyPr/>
          <a:lstStyle>
            <a:lvl1pPr eaLnBrk="0" hangingPunct="0">
              <a:defRPr>
                <a:latin typeface="Arial"/>
                <a:ea typeface="宋体" charset="-122"/>
              </a:defRPr>
            </a:lvl1pPr>
          </a:lstStyle>
          <a:p>
            <a:pPr>
              <a:defRPr/>
            </a:pPr>
            <a:endParaRPr lang="en-US" altLang="zh-CN"/>
          </a:p>
        </p:txBody>
      </p:sp>
      <p:sp>
        <p:nvSpPr>
          <p:cNvPr id="7" name="灯片编号占位符 6"/>
          <p:cNvSpPr>
            <a:spLocks noGrp="1"/>
          </p:cNvSpPr>
          <p:nvPr>
            <p:ph type="sldNum" sz="quarter" idx="12"/>
          </p:nvPr>
        </p:nvSpPr>
        <p:spPr/>
        <p:txBody>
          <a:bodyPr/>
          <a:lstStyle>
            <a:lvl1pPr eaLnBrk="0" hangingPunct="0">
              <a:defRPr>
                <a:latin typeface="Arial"/>
                <a:ea typeface="宋体" charset="-122"/>
              </a:defRPr>
            </a:lvl1pPr>
          </a:lstStyle>
          <a:p>
            <a:pPr>
              <a:defRPr/>
            </a:pPr>
            <a:fld id="{E066E238-3BAE-4F2C-8076-038250DCCCAD}" type="slidenum">
              <a:rPr lang="en-US" altLang="zh-CN"/>
              <a:pPr>
                <a:defRPr/>
              </a:pPr>
              <a:t>‹#›</a:t>
            </a:fld>
          </a:p>
        </p:txBody>
      </p:sp>
    </p:spTree>
    <p:extLst>
      <p:ext uri="{BB962C8B-B14F-4D97-AF65-F5344CB8AC3E}">
        <p14:creationId xmlns:p14="http://schemas.microsoft.com/office/powerpoint/2010/main" val="516682892"/>
      </p:ext>
    </p:extLst>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1"/>
            <a:ext cx="5486400" cy="566739"/>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45"/>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eaLnBrk="0" hangingPunct="0">
              <a:defRPr>
                <a:latin typeface="Arial"/>
                <a:ea typeface="宋体" charset="-122"/>
              </a:defRPr>
            </a:lvl1pPr>
          </a:lstStyle>
          <a:p>
            <a:pPr>
              <a:defRPr/>
            </a:pPr>
            <a:endParaRPr lang="en-US" altLang="zh-CN"/>
          </a:p>
        </p:txBody>
      </p:sp>
      <p:sp>
        <p:nvSpPr>
          <p:cNvPr id="6" name="页脚占位符 5"/>
          <p:cNvSpPr>
            <a:spLocks noGrp="1"/>
          </p:cNvSpPr>
          <p:nvPr>
            <p:ph type="ftr" sz="quarter" idx="11"/>
          </p:nvPr>
        </p:nvSpPr>
        <p:spPr/>
        <p:txBody>
          <a:bodyPr/>
          <a:lstStyle>
            <a:lvl1pPr eaLnBrk="0" hangingPunct="0">
              <a:defRPr>
                <a:latin typeface="Arial"/>
                <a:ea typeface="宋体" charset="-122"/>
              </a:defRPr>
            </a:lvl1pPr>
          </a:lstStyle>
          <a:p>
            <a:pPr>
              <a:defRPr/>
            </a:pPr>
            <a:endParaRPr lang="en-US" altLang="zh-CN"/>
          </a:p>
        </p:txBody>
      </p:sp>
      <p:sp>
        <p:nvSpPr>
          <p:cNvPr id="7" name="灯片编号占位符 6"/>
          <p:cNvSpPr>
            <a:spLocks noGrp="1"/>
          </p:cNvSpPr>
          <p:nvPr>
            <p:ph type="sldNum" sz="quarter" idx="12"/>
          </p:nvPr>
        </p:nvSpPr>
        <p:spPr/>
        <p:txBody>
          <a:bodyPr/>
          <a:lstStyle>
            <a:lvl1pPr eaLnBrk="0" hangingPunct="0">
              <a:defRPr>
                <a:latin typeface="Arial"/>
                <a:ea typeface="宋体" charset="-122"/>
              </a:defRPr>
            </a:lvl1pPr>
          </a:lstStyle>
          <a:p>
            <a:pPr>
              <a:defRPr/>
            </a:pPr>
            <a:fld id="{637BD6EB-6679-48F6-B3F6-88EFEF763102}" type="slidenum">
              <a:rPr lang="en-US" altLang="zh-CN"/>
              <a:pPr>
                <a:defRPr/>
              </a:pPr>
              <a:t>‹#›</a:t>
            </a:fld>
          </a:p>
        </p:txBody>
      </p:sp>
    </p:spTree>
    <p:extLst>
      <p:ext uri="{BB962C8B-B14F-4D97-AF65-F5344CB8AC3E}">
        <p14:creationId xmlns:p14="http://schemas.microsoft.com/office/powerpoint/2010/main" val="3297572098"/>
      </p:ext>
    </p:extLst>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eaLnBrk="0" hangingPunct="0">
              <a:defRPr>
                <a:latin typeface="Arial"/>
                <a:ea typeface="宋体" charset="-122"/>
              </a:defRPr>
            </a:lvl1pPr>
          </a:lstStyle>
          <a:p>
            <a:pPr>
              <a:defRPr/>
            </a:pPr>
            <a:endParaRPr lang="en-US" altLang="zh-CN"/>
          </a:p>
        </p:txBody>
      </p:sp>
      <p:sp>
        <p:nvSpPr>
          <p:cNvPr id="5" name="页脚占位符 4"/>
          <p:cNvSpPr>
            <a:spLocks noGrp="1"/>
          </p:cNvSpPr>
          <p:nvPr>
            <p:ph type="ftr" sz="quarter" idx="11"/>
          </p:nvPr>
        </p:nvSpPr>
        <p:spPr/>
        <p:txBody>
          <a:bodyPr/>
          <a:lstStyle>
            <a:lvl1pPr eaLnBrk="0" hangingPunct="0">
              <a:defRPr>
                <a:latin typeface="Arial"/>
                <a:ea typeface="宋体"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eaLnBrk="0" hangingPunct="0">
              <a:defRPr>
                <a:latin typeface="Arial"/>
                <a:ea typeface="宋体" charset="-122"/>
              </a:defRPr>
            </a:lvl1pPr>
          </a:lstStyle>
          <a:p>
            <a:pPr>
              <a:defRPr/>
            </a:pPr>
            <a:fld id="{32F406C1-F229-49EE-AA55-CE021433A805}" type="slidenum">
              <a:rPr lang="en-US" altLang="zh-CN"/>
              <a:pPr>
                <a:defRPr/>
              </a:pPr>
              <a:t>‹#›</a:t>
            </a:fld>
          </a:p>
        </p:txBody>
      </p:sp>
    </p:spTree>
    <p:extLst>
      <p:ext uri="{BB962C8B-B14F-4D97-AF65-F5344CB8AC3E}">
        <p14:creationId xmlns:p14="http://schemas.microsoft.com/office/powerpoint/2010/main" val="593095634"/>
      </p:ext>
    </p:extLst>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40"/>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40"/>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eaLnBrk="0" hangingPunct="0">
              <a:defRPr>
                <a:latin typeface="Arial"/>
                <a:ea typeface="宋体" charset="-122"/>
              </a:defRPr>
            </a:lvl1pPr>
          </a:lstStyle>
          <a:p>
            <a:pPr>
              <a:defRPr/>
            </a:pPr>
            <a:endParaRPr lang="en-US" altLang="zh-CN"/>
          </a:p>
        </p:txBody>
      </p:sp>
      <p:sp>
        <p:nvSpPr>
          <p:cNvPr id="5" name="页脚占位符 4"/>
          <p:cNvSpPr>
            <a:spLocks noGrp="1"/>
          </p:cNvSpPr>
          <p:nvPr>
            <p:ph type="ftr" sz="quarter" idx="11"/>
          </p:nvPr>
        </p:nvSpPr>
        <p:spPr/>
        <p:txBody>
          <a:bodyPr/>
          <a:lstStyle>
            <a:lvl1pPr eaLnBrk="0" hangingPunct="0">
              <a:defRPr>
                <a:latin typeface="Arial"/>
                <a:ea typeface="宋体"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eaLnBrk="0" hangingPunct="0">
              <a:defRPr>
                <a:latin typeface="Arial"/>
                <a:ea typeface="宋体" charset="-122"/>
              </a:defRPr>
            </a:lvl1pPr>
          </a:lstStyle>
          <a:p>
            <a:pPr>
              <a:defRPr/>
            </a:pPr>
            <a:fld id="{9BCA2B83-5EDE-4074-9CBC-89D2DB69EE4E}" type="slidenum">
              <a:rPr lang="en-US" altLang="zh-CN"/>
              <a:pPr>
                <a:defRPr/>
              </a:pPr>
              <a:t>‹#›</a:t>
            </a:fld>
          </a:p>
        </p:txBody>
      </p:sp>
    </p:spTree>
    <p:extLst>
      <p:ext uri="{BB962C8B-B14F-4D97-AF65-F5344CB8AC3E}">
        <p14:creationId xmlns:p14="http://schemas.microsoft.com/office/powerpoint/2010/main" val="707884846"/>
      </p:ext>
    </p:extLst>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33"/>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atin typeface="Arial"/>
                <a:ea typeface="宋体" charset="-122"/>
              </a:defRPr>
            </a:lvl1pPr>
          </a:lstStyle>
          <a:p>
            <a:pPr>
              <a:defRPr/>
            </a:pPr>
            <a:endParaRPr lang="en-US" altLang="zh-CN"/>
          </a:p>
        </p:txBody>
      </p:sp>
      <p:sp>
        <p:nvSpPr>
          <p:cNvPr id="5" name="页脚占位符 4"/>
          <p:cNvSpPr>
            <a:spLocks noGrp="1"/>
          </p:cNvSpPr>
          <p:nvPr>
            <p:ph type="ftr" sz="quarter" idx="11"/>
          </p:nvPr>
        </p:nvSpPr>
        <p:spPr/>
        <p:txBody>
          <a:bodyPr/>
          <a:lstStyle>
            <a:lvl1pPr>
              <a:defRPr>
                <a:latin typeface="Arial"/>
                <a:ea typeface="宋体"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atin typeface="Arial"/>
                <a:ea typeface="宋体" charset="-122"/>
              </a:defRPr>
            </a:lvl1pPr>
          </a:lstStyle>
          <a:p>
            <a:pPr>
              <a:defRPr/>
            </a:pPr>
            <a:fld id="{C8BE3969-586C-47BB-B439-AB40CE3F7E60}" type="slidenum">
              <a:rPr lang="en-US" altLang="zh-CN"/>
              <a:pPr>
                <a:defRPr/>
              </a:pPr>
              <a:t>‹#›</a:t>
            </a:fld>
          </a:p>
        </p:txBody>
      </p:sp>
    </p:spTree>
    <p:extLst>
      <p:ext uri="{BB962C8B-B14F-4D97-AF65-F5344CB8AC3E}">
        <p14:creationId xmlns:p14="http://schemas.microsoft.com/office/powerpoint/2010/main" val="2669263658"/>
      </p:ext>
    </p:extLst>
  </p:cSld>
  <p:clrMapOvr>
    <a:masterClrMapping/>
  </p:clrMapOvr>
  <p:transition>
    <p:random/>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atin typeface="Arial"/>
                <a:ea typeface="宋体" charset="-122"/>
              </a:defRPr>
            </a:lvl1pPr>
          </a:lstStyle>
          <a:p>
            <a:pPr>
              <a:defRPr/>
            </a:pPr>
            <a:endParaRPr lang="en-US" altLang="zh-CN"/>
          </a:p>
        </p:txBody>
      </p:sp>
      <p:sp>
        <p:nvSpPr>
          <p:cNvPr id="5" name="页脚占位符 4"/>
          <p:cNvSpPr>
            <a:spLocks noGrp="1"/>
          </p:cNvSpPr>
          <p:nvPr>
            <p:ph type="ftr" sz="quarter" idx="11"/>
          </p:nvPr>
        </p:nvSpPr>
        <p:spPr/>
        <p:txBody>
          <a:bodyPr/>
          <a:lstStyle>
            <a:lvl1pPr>
              <a:defRPr>
                <a:latin typeface="Arial"/>
                <a:ea typeface="宋体"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atin typeface="Arial"/>
                <a:ea typeface="宋体" charset="-122"/>
              </a:defRPr>
            </a:lvl1pPr>
          </a:lstStyle>
          <a:p>
            <a:pPr>
              <a:defRPr/>
            </a:pPr>
            <a:fld id="{EB08A711-9379-4A8E-AA96-367401747DD6}" type="slidenum">
              <a:rPr lang="en-US" altLang="zh-CN"/>
              <a:pPr>
                <a:defRPr/>
              </a:pPr>
              <a:t>‹#›</a:t>
            </a:fld>
          </a:p>
        </p:txBody>
      </p:sp>
    </p:spTree>
    <p:extLst>
      <p:ext uri="{BB962C8B-B14F-4D97-AF65-F5344CB8AC3E}">
        <p14:creationId xmlns:p14="http://schemas.microsoft.com/office/powerpoint/2010/main" val="3975420604"/>
      </p:ext>
    </p:extLst>
  </p:cSld>
  <p:clrMapOvr>
    <a:masterClrMapping/>
  </p:clrMapOvr>
  <p:transition>
    <p:random/>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1"/>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atin typeface="Arial"/>
                <a:ea typeface="宋体" charset="-122"/>
              </a:defRPr>
            </a:lvl1pPr>
          </a:lstStyle>
          <a:p>
            <a:pPr>
              <a:defRPr/>
            </a:pPr>
            <a:endParaRPr lang="en-US" altLang="zh-CN"/>
          </a:p>
        </p:txBody>
      </p:sp>
      <p:sp>
        <p:nvSpPr>
          <p:cNvPr id="5" name="页脚占位符 4"/>
          <p:cNvSpPr>
            <a:spLocks noGrp="1"/>
          </p:cNvSpPr>
          <p:nvPr>
            <p:ph type="ftr" sz="quarter" idx="11"/>
          </p:nvPr>
        </p:nvSpPr>
        <p:spPr/>
        <p:txBody>
          <a:bodyPr/>
          <a:lstStyle>
            <a:lvl1pPr>
              <a:defRPr>
                <a:latin typeface="Arial"/>
                <a:ea typeface="宋体"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atin typeface="Arial"/>
                <a:ea typeface="宋体" charset="-122"/>
              </a:defRPr>
            </a:lvl1pPr>
          </a:lstStyle>
          <a:p>
            <a:pPr>
              <a:defRPr/>
            </a:pPr>
            <a:fld id="{68A2F4D6-A6AE-4B5C-9319-90B9BE437F58}" type="slidenum">
              <a:rPr lang="en-US" altLang="zh-CN"/>
              <a:pPr>
                <a:defRPr/>
              </a:pPr>
              <a:t>‹#›</a:t>
            </a:fld>
          </a:p>
        </p:txBody>
      </p:sp>
    </p:spTree>
    <p:extLst>
      <p:ext uri="{BB962C8B-B14F-4D97-AF65-F5344CB8AC3E}">
        <p14:creationId xmlns:p14="http://schemas.microsoft.com/office/powerpoint/2010/main" val="1858226433"/>
      </p:ext>
    </p:extLst>
  </p:cSld>
  <p:clrMapOvr>
    <a:masterClrMapping/>
  </p:clrMapOvr>
  <p:transition>
    <p:random/>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atin typeface="Arial"/>
                <a:ea typeface="宋体" charset="-122"/>
              </a:defRPr>
            </a:lvl1pPr>
          </a:lstStyle>
          <a:p>
            <a:pPr>
              <a:defRPr/>
            </a:pPr>
            <a:endParaRPr lang="en-US" altLang="zh-CN"/>
          </a:p>
        </p:txBody>
      </p:sp>
      <p:sp>
        <p:nvSpPr>
          <p:cNvPr id="6" name="页脚占位符 5"/>
          <p:cNvSpPr>
            <a:spLocks noGrp="1"/>
          </p:cNvSpPr>
          <p:nvPr>
            <p:ph type="ftr" sz="quarter" idx="11"/>
          </p:nvPr>
        </p:nvSpPr>
        <p:spPr/>
        <p:txBody>
          <a:bodyPr/>
          <a:lstStyle>
            <a:lvl1pPr>
              <a:defRPr>
                <a:latin typeface="Arial"/>
                <a:ea typeface="宋体" charset="-122"/>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atin typeface="Arial"/>
                <a:ea typeface="宋体" charset="-122"/>
              </a:defRPr>
            </a:lvl1pPr>
          </a:lstStyle>
          <a:p>
            <a:pPr>
              <a:defRPr/>
            </a:pPr>
            <a:fld id="{F003AD5F-7BC2-4639-ADFC-67610784B87B}" type="slidenum">
              <a:rPr lang="en-US" altLang="zh-CN"/>
              <a:pPr>
                <a:defRPr/>
              </a:pPr>
              <a:t>‹#›</a:t>
            </a:fld>
          </a:p>
        </p:txBody>
      </p:sp>
    </p:spTree>
    <p:extLst>
      <p:ext uri="{BB962C8B-B14F-4D97-AF65-F5344CB8AC3E}">
        <p14:creationId xmlns:p14="http://schemas.microsoft.com/office/powerpoint/2010/main" val="937356492"/>
      </p:ext>
    </p:extLst>
  </p:cSld>
  <p:clrMapOvr>
    <a:masterClrMapping/>
  </p:clrMapOvr>
  <p:transition>
    <p:random/>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3"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atin typeface="Arial"/>
                <a:ea typeface="宋体" charset="-122"/>
              </a:defRPr>
            </a:lvl1pPr>
          </a:lstStyle>
          <a:p>
            <a:pPr>
              <a:defRPr/>
            </a:pPr>
            <a:endParaRPr lang="en-US" altLang="zh-CN"/>
          </a:p>
        </p:txBody>
      </p:sp>
      <p:sp>
        <p:nvSpPr>
          <p:cNvPr id="8" name="页脚占位符 7"/>
          <p:cNvSpPr>
            <a:spLocks noGrp="1"/>
          </p:cNvSpPr>
          <p:nvPr>
            <p:ph type="ftr" sz="quarter" idx="11"/>
          </p:nvPr>
        </p:nvSpPr>
        <p:spPr/>
        <p:txBody>
          <a:bodyPr/>
          <a:lstStyle>
            <a:lvl1pPr>
              <a:defRPr>
                <a:latin typeface="Arial"/>
                <a:ea typeface="宋体" charset="-122"/>
              </a:defRPr>
            </a:lvl1pPr>
          </a:lstStyle>
          <a:p>
            <a:pPr>
              <a:defRPr/>
            </a:pPr>
            <a:endParaRPr lang="en-US" altLang="zh-CN"/>
          </a:p>
        </p:txBody>
      </p:sp>
      <p:sp>
        <p:nvSpPr>
          <p:cNvPr id="9" name="灯片编号占位符 8"/>
          <p:cNvSpPr>
            <a:spLocks noGrp="1"/>
          </p:cNvSpPr>
          <p:nvPr>
            <p:ph type="sldNum" sz="quarter" idx="12"/>
          </p:nvPr>
        </p:nvSpPr>
        <p:spPr/>
        <p:txBody>
          <a:bodyPr/>
          <a:lstStyle>
            <a:lvl1pPr>
              <a:defRPr>
                <a:latin typeface="Arial"/>
                <a:ea typeface="宋体" charset="-122"/>
              </a:defRPr>
            </a:lvl1pPr>
          </a:lstStyle>
          <a:p>
            <a:pPr>
              <a:defRPr/>
            </a:pPr>
            <a:fld id="{DABBFA69-15BA-4B5A-B95B-DFFF0613CFF4}" type="slidenum">
              <a:rPr lang="en-US" altLang="zh-CN"/>
              <a:pPr>
                <a:defRPr/>
              </a:pPr>
              <a:t>‹#›</a:t>
            </a:fld>
          </a:p>
        </p:txBody>
      </p:sp>
    </p:spTree>
    <p:extLst>
      <p:ext uri="{BB962C8B-B14F-4D97-AF65-F5344CB8AC3E}">
        <p14:creationId xmlns:p14="http://schemas.microsoft.com/office/powerpoint/2010/main" val="3670792246"/>
      </p:ext>
    </p:extLst>
  </p:cSld>
  <p:clrMapOvr>
    <a:masterClrMapping/>
  </p:clrMapOvr>
  <p:transition>
    <p:random/>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atin typeface="Arial"/>
                <a:ea typeface="宋体" charset="-122"/>
              </a:defRPr>
            </a:lvl1pPr>
          </a:lstStyle>
          <a:p>
            <a:pPr>
              <a:defRPr/>
            </a:pPr>
            <a:endParaRPr lang="en-US" altLang="zh-CN"/>
          </a:p>
        </p:txBody>
      </p:sp>
      <p:sp>
        <p:nvSpPr>
          <p:cNvPr id="4" name="页脚占位符 3"/>
          <p:cNvSpPr>
            <a:spLocks noGrp="1"/>
          </p:cNvSpPr>
          <p:nvPr>
            <p:ph type="ftr" sz="quarter" idx="11"/>
          </p:nvPr>
        </p:nvSpPr>
        <p:spPr/>
        <p:txBody>
          <a:bodyPr/>
          <a:lstStyle>
            <a:lvl1pPr>
              <a:defRPr>
                <a:latin typeface="Arial"/>
                <a:ea typeface="宋体" charset="-122"/>
              </a:defRPr>
            </a:lvl1pPr>
          </a:lstStyle>
          <a:p>
            <a:pPr>
              <a:defRPr/>
            </a:pPr>
            <a:endParaRPr lang="en-US" altLang="zh-CN"/>
          </a:p>
        </p:txBody>
      </p:sp>
      <p:sp>
        <p:nvSpPr>
          <p:cNvPr id="5" name="灯片编号占位符 4"/>
          <p:cNvSpPr>
            <a:spLocks noGrp="1"/>
          </p:cNvSpPr>
          <p:nvPr>
            <p:ph type="sldNum" sz="quarter" idx="12"/>
          </p:nvPr>
        </p:nvSpPr>
        <p:spPr/>
        <p:txBody>
          <a:bodyPr/>
          <a:lstStyle>
            <a:lvl1pPr>
              <a:defRPr>
                <a:latin typeface="Arial"/>
                <a:ea typeface="宋体" charset="-122"/>
              </a:defRPr>
            </a:lvl1pPr>
          </a:lstStyle>
          <a:p>
            <a:pPr>
              <a:defRPr/>
            </a:pPr>
            <a:fld id="{4C599733-4B69-41FB-A4EF-851B194013E0}" type="slidenum">
              <a:rPr lang="en-US" altLang="zh-CN"/>
              <a:pPr>
                <a:defRPr/>
              </a:pPr>
              <a:t>‹#›</a:t>
            </a:fld>
          </a:p>
        </p:txBody>
      </p:sp>
    </p:spTree>
    <p:extLst>
      <p:ext uri="{BB962C8B-B14F-4D97-AF65-F5344CB8AC3E}">
        <p14:creationId xmlns:p14="http://schemas.microsoft.com/office/powerpoint/2010/main" val="1688745379"/>
      </p:ext>
    </p:extLst>
  </p:cSld>
  <p:clrMapOvr>
    <a:masterClrMapping/>
  </p:clrMapOvr>
  <p:transition>
    <p:random/>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atin typeface="Arial"/>
                <a:ea typeface="宋体" charset="-122"/>
              </a:defRPr>
            </a:lvl1pPr>
          </a:lstStyle>
          <a:p>
            <a:pPr>
              <a:defRPr/>
            </a:pPr>
            <a:endParaRPr lang="en-US" altLang="zh-CN"/>
          </a:p>
        </p:txBody>
      </p:sp>
      <p:sp>
        <p:nvSpPr>
          <p:cNvPr id="3" name="页脚占位符 2"/>
          <p:cNvSpPr>
            <a:spLocks noGrp="1"/>
          </p:cNvSpPr>
          <p:nvPr>
            <p:ph type="ftr" sz="quarter" idx="11"/>
          </p:nvPr>
        </p:nvSpPr>
        <p:spPr/>
        <p:txBody>
          <a:bodyPr/>
          <a:lstStyle>
            <a:lvl1pPr>
              <a:defRPr>
                <a:latin typeface="Arial"/>
                <a:ea typeface="宋体" charset="-122"/>
              </a:defRPr>
            </a:lvl1pPr>
          </a:lstStyle>
          <a:p>
            <a:pPr>
              <a:defRPr/>
            </a:pPr>
            <a:endParaRPr lang="en-US" altLang="zh-CN"/>
          </a:p>
        </p:txBody>
      </p:sp>
      <p:sp>
        <p:nvSpPr>
          <p:cNvPr id="4" name="灯片编号占位符 3"/>
          <p:cNvSpPr>
            <a:spLocks noGrp="1"/>
          </p:cNvSpPr>
          <p:nvPr>
            <p:ph type="sldNum" sz="quarter" idx="12"/>
          </p:nvPr>
        </p:nvSpPr>
        <p:spPr/>
        <p:txBody>
          <a:bodyPr/>
          <a:lstStyle>
            <a:lvl1pPr>
              <a:defRPr>
                <a:latin typeface="Arial"/>
                <a:ea typeface="宋体" charset="-122"/>
              </a:defRPr>
            </a:lvl1pPr>
          </a:lstStyle>
          <a:p>
            <a:pPr>
              <a:defRPr/>
            </a:pPr>
            <a:fld id="{DD5BFB5F-0BA5-4522-B927-83E65E1257EE}" type="slidenum">
              <a:rPr lang="en-US" altLang="zh-CN"/>
              <a:pPr>
                <a:defRPr/>
              </a:pPr>
              <a:t>‹#›</a:t>
            </a:fld>
          </a:p>
        </p:txBody>
      </p:sp>
    </p:spTree>
    <p:extLst>
      <p:ext uri="{BB962C8B-B14F-4D97-AF65-F5344CB8AC3E}">
        <p14:creationId xmlns:p14="http://schemas.microsoft.com/office/powerpoint/2010/main" val="2107727302"/>
      </p:ext>
    </p:extLst>
  </p:cSld>
  <p:clrMapOvr>
    <a:masterClrMapping/>
  </p:clrMapOvr>
  <p:transition>
    <p:random/>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12" y="273049"/>
            <a:ext cx="3008313" cy="1162051"/>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12" y="1435104"/>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atin typeface="Arial"/>
                <a:ea typeface="宋体" charset="-122"/>
              </a:defRPr>
            </a:lvl1pPr>
          </a:lstStyle>
          <a:p>
            <a:pPr>
              <a:defRPr/>
            </a:pPr>
            <a:endParaRPr lang="en-US" altLang="zh-CN"/>
          </a:p>
        </p:txBody>
      </p:sp>
      <p:sp>
        <p:nvSpPr>
          <p:cNvPr id="6" name="页脚占位符 5"/>
          <p:cNvSpPr>
            <a:spLocks noGrp="1"/>
          </p:cNvSpPr>
          <p:nvPr>
            <p:ph type="ftr" sz="quarter" idx="11"/>
          </p:nvPr>
        </p:nvSpPr>
        <p:spPr/>
        <p:txBody>
          <a:bodyPr/>
          <a:lstStyle>
            <a:lvl1pPr>
              <a:defRPr>
                <a:latin typeface="Arial"/>
                <a:ea typeface="宋体" charset="-122"/>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atin typeface="Arial"/>
                <a:ea typeface="宋体" charset="-122"/>
              </a:defRPr>
            </a:lvl1pPr>
          </a:lstStyle>
          <a:p>
            <a:pPr>
              <a:defRPr/>
            </a:pPr>
            <a:fld id="{AEB5A8A9-4DB3-45CD-99F4-02BE41D74499}" type="slidenum">
              <a:rPr lang="en-US" altLang="zh-CN"/>
              <a:pPr>
                <a:defRPr/>
              </a:pPr>
              <a:t>‹#›</a:t>
            </a:fld>
          </a:p>
        </p:txBody>
      </p:sp>
    </p:spTree>
    <p:extLst>
      <p:ext uri="{BB962C8B-B14F-4D97-AF65-F5344CB8AC3E}">
        <p14:creationId xmlns:p14="http://schemas.microsoft.com/office/powerpoint/2010/main" val="825033375"/>
      </p:ext>
    </p:extLst>
  </p:cSld>
  <p:clrMapOvr>
    <a:masterClrMapping/>
  </p:clrMapOvr>
  <p:transition>
    <p:random/>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1"/>
            <a:ext cx="5486400" cy="566739"/>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45"/>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atin typeface="Arial"/>
                <a:ea typeface="宋体" charset="-122"/>
              </a:defRPr>
            </a:lvl1pPr>
          </a:lstStyle>
          <a:p>
            <a:pPr>
              <a:defRPr/>
            </a:pPr>
            <a:endParaRPr lang="en-US" altLang="zh-CN"/>
          </a:p>
        </p:txBody>
      </p:sp>
      <p:sp>
        <p:nvSpPr>
          <p:cNvPr id="6" name="页脚占位符 5"/>
          <p:cNvSpPr>
            <a:spLocks noGrp="1"/>
          </p:cNvSpPr>
          <p:nvPr>
            <p:ph type="ftr" sz="quarter" idx="11"/>
          </p:nvPr>
        </p:nvSpPr>
        <p:spPr/>
        <p:txBody>
          <a:bodyPr/>
          <a:lstStyle>
            <a:lvl1pPr>
              <a:defRPr>
                <a:latin typeface="Arial"/>
                <a:ea typeface="宋体" charset="-122"/>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atin typeface="Arial"/>
                <a:ea typeface="宋体" charset="-122"/>
              </a:defRPr>
            </a:lvl1pPr>
          </a:lstStyle>
          <a:p>
            <a:pPr>
              <a:defRPr/>
            </a:pPr>
            <a:fld id="{7089912F-4E53-4D94-A183-7EC4AE124905}" type="slidenum">
              <a:rPr lang="en-US" altLang="zh-CN"/>
              <a:pPr>
                <a:defRPr/>
              </a:pPr>
              <a:t>‹#›</a:t>
            </a:fld>
          </a:p>
        </p:txBody>
      </p:sp>
    </p:spTree>
    <p:extLst>
      <p:ext uri="{BB962C8B-B14F-4D97-AF65-F5344CB8AC3E}">
        <p14:creationId xmlns:p14="http://schemas.microsoft.com/office/powerpoint/2010/main" val="2042073346"/>
      </p:ext>
    </p:extLst>
  </p:cSld>
  <p:clrMapOvr>
    <a:masterClrMapping/>
  </p:clrMapOvr>
  <p:transition>
    <p:random/>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atin typeface="Arial"/>
                <a:ea typeface="宋体" charset="-122"/>
              </a:defRPr>
            </a:lvl1pPr>
          </a:lstStyle>
          <a:p>
            <a:pPr>
              <a:defRPr/>
            </a:pPr>
            <a:endParaRPr lang="en-US" altLang="zh-CN"/>
          </a:p>
        </p:txBody>
      </p:sp>
      <p:sp>
        <p:nvSpPr>
          <p:cNvPr id="5" name="页脚占位符 4"/>
          <p:cNvSpPr>
            <a:spLocks noGrp="1"/>
          </p:cNvSpPr>
          <p:nvPr>
            <p:ph type="ftr" sz="quarter" idx="11"/>
          </p:nvPr>
        </p:nvSpPr>
        <p:spPr/>
        <p:txBody>
          <a:bodyPr/>
          <a:lstStyle>
            <a:lvl1pPr>
              <a:defRPr>
                <a:latin typeface="Arial"/>
                <a:ea typeface="宋体"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atin typeface="Arial"/>
                <a:ea typeface="宋体" charset="-122"/>
              </a:defRPr>
            </a:lvl1pPr>
          </a:lstStyle>
          <a:p>
            <a:pPr>
              <a:defRPr/>
            </a:pPr>
            <a:fld id="{E5B3F4AB-C9E8-4846-8075-1612FC59573D}" type="slidenum">
              <a:rPr lang="en-US" altLang="zh-CN"/>
              <a:pPr>
                <a:defRPr/>
              </a:pPr>
              <a:t>‹#›</a:t>
            </a:fld>
          </a:p>
        </p:txBody>
      </p:sp>
    </p:spTree>
    <p:extLst>
      <p:ext uri="{BB962C8B-B14F-4D97-AF65-F5344CB8AC3E}">
        <p14:creationId xmlns:p14="http://schemas.microsoft.com/office/powerpoint/2010/main" val="2470512683"/>
      </p:ext>
    </p:extLst>
  </p:cSld>
  <p:clrMapOvr>
    <a:masterClrMapping/>
  </p:clrMapOvr>
  <p:transition>
    <p:random/>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40"/>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40"/>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atin typeface="Arial"/>
                <a:ea typeface="宋体" charset="-122"/>
              </a:defRPr>
            </a:lvl1pPr>
          </a:lstStyle>
          <a:p>
            <a:pPr>
              <a:defRPr/>
            </a:pPr>
            <a:endParaRPr lang="en-US" altLang="zh-CN"/>
          </a:p>
        </p:txBody>
      </p:sp>
      <p:sp>
        <p:nvSpPr>
          <p:cNvPr id="5" name="页脚占位符 4"/>
          <p:cNvSpPr>
            <a:spLocks noGrp="1"/>
          </p:cNvSpPr>
          <p:nvPr>
            <p:ph type="ftr" sz="quarter" idx="11"/>
          </p:nvPr>
        </p:nvSpPr>
        <p:spPr/>
        <p:txBody>
          <a:bodyPr/>
          <a:lstStyle>
            <a:lvl1pPr>
              <a:defRPr>
                <a:latin typeface="Arial"/>
                <a:ea typeface="宋体"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atin typeface="Arial"/>
                <a:ea typeface="宋体" charset="-122"/>
              </a:defRPr>
            </a:lvl1pPr>
          </a:lstStyle>
          <a:p>
            <a:pPr>
              <a:defRPr/>
            </a:pPr>
            <a:fld id="{18439199-E5BC-472B-A210-78C3516EC88F}" type="slidenum">
              <a:rPr lang="en-US" altLang="zh-CN"/>
              <a:pPr>
                <a:defRPr/>
              </a:pPr>
              <a:t>‹#›</a:t>
            </a:fld>
          </a:p>
        </p:txBody>
      </p:sp>
    </p:spTree>
    <p:extLst>
      <p:ext uri="{BB962C8B-B14F-4D97-AF65-F5344CB8AC3E}">
        <p14:creationId xmlns:p14="http://schemas.microsoft.com/office/powerpoint/2010/main" val="4061299551"/>
      </p:ext>
    </p:extLst>
  </p:cSld>
  <p:clrMapOvr>
    <a:masterClrMapping/>
  </p:clrMapOvr>
  <p:transition>
    <p:random/>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33"/>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A53C5CE-D071-407D-A49D-24E09E387F09}" type="slidenum">
              <a:rPr lang="en-US" altLang="zh-CN">
                <a:solidFill>
                  <a:srgbClr val="000000"/>
                </a:solidFill>
              </a:rPr>
              <a:pPr>
                <a:defRPr/>
              </a:pPr>
              <a:t>‹#›</a:t>
            </a:fld>
          </a:p>
        </p:txBody>
      </p:sp>
    </p:spTree>
    <p:extLst>
      <p:ext uri="{BB962C8B-B14F-4D97-AF65-F5344CB8AC3E}">
        <p14:creationId xmlns:p14="http://schemas.microsoft.com/office/powerpoint/2010/main" val="2225957609"/>
      </p:ext>
    </p:extLst>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41F0D3A2-FED3-4119-AD51-79F21061B5AE}" type="slidenum">
              <a:rPr lang="en-US" altLang="zh-CN">
                <a:solidFill>
                  <a:srgbClr val="000000"/>
                </a:solidFill>
              </a:rPr>
              <a:pPr>
                <a:defRPr/>
              </a:pPr>
              <a:t>‹#›</a:t>
            </a:fld>
          </a:p>
        </p:txBody>
      </p:sp>
    </p:spTree>
    <p:extLst>
      <p:ext uri="{BB962C8B-B14F-4D97-AF65-F5344CB8AC3E}">
        <p14:creationId xmlns:p14="http://schemas.microsoft.com/office/powerpoint/2010/main" val="4121258910"/>
      </p:ext>
    </p:extLst>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1"/>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3A39BEC1-A3BF-4964-B7E1-93F468997525}" type="slidenum">
              <a:rPr lang="en-US" altLang="zh-CN">
                <a:solidFill>
                  <a:srgbClr val="000000"/>
                </a:solidFill>
              </a:rPr>
              <a:pPr>
                <a:defRPr/>
              </a:pPr>
              <a:t>‹#›</a:t>
            </a:fld>
          </a:p>
        </p:txBody>
      </p:sp>
    </p:spTree>
    <p:extLst>
      <p:ext uri="{BB962C8B-B14F-4D97-AF65-F5344CB8AC3E}">
        <p14:creationId xmlns:p14="http://schemas.microsoft.com/office/powerpoint/2010/main" val="3062286940"/>
      </p:ext>
    </p:extLst>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F51ED47A-8A7B-4B8E-94D4-EEB25A3F70C0}" type="slidenum">
              <a:rPr lang="en-US" altLang="zh-CN">
                <a:solidFill>
                  <a:srgbClr val="000000"/>
                </a:solidFill>
              </a:rPr>
              <a:pPr>
                <a:defRPr/>
              </a:pPr>
              <a:t>‹#›</a:t>
            </a:fld>
          </a:p>
        </p:txBody>
      </p:sp>
    </p:spTree>
    <p:extLst>
      <p:ext uri="{BB962C8B-B14F-4D97-AF65-F5344CB8AC3E}">
        <p14:creationId xmlns:p14="http://schemas.microsoft.com/office/powerpoint/2010/main" val="3287750190"/>
      </p:ext>
    </p:extLst>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3"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250677CD-7847-4E5A-9344-FF280FF1892D}" type="slidenum">
              <a:rPr lang="en-US" altLang="zh-CN">
                <a:solidFill>
                  <a:srgbClr val="000000"/>
                </a:solidFill>
              </a:rPr>
              <a:pPr>
                <a:defRPr/>
              </a:pPr>
              <a:t>‹#›</a:t>
            </a:fld>
          </a:p>
        </p:txBody>
      </p:sp>
    </p:spTree>
    <p:extLst>
      <p:ext uri="{BB962C8B-B14F-4D97-AF65-F5344CB8AC3E}">
        <p14:creationId xmlns:p14="http://schemas.microsoft.com/office/powerpoint/2010/main" val="2849153937"/>
      </p:ext>
    </p:extLst>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3D9CA8E5-D2F0-4361-9792-59168BD9E495}" type="slidenum">
              <a:rPr lang="en-US" altLang="zh-CN">
                <a:solidFill>
                  <a:srgbClr val="000000"/>
                </a:solidFill>
              </a:rPr>
              <a:pPr>
                <a:defRPr/>
              </a:pPr>
              <a:t>‹#›</a:t>
            </a:fld>
          </a:p>
        </p:txBody>
      </p:sp>
    </p:spTree>
    <p:extLst>
      <p:ext uri="{BB962C8B-B14F-4D97-AF65-F5344CB8AC3E}">
        <p14:creationId xmlns:p14="http://schemas.microsoft.com/office/powerpoint/2010/main" val="46218900"/>
      </p:ext>
    </p:extLst>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7237CEEE-B992-45C4-9527-97B41C79C8A0}" type="slidenum">
              <a:rPr lang="en-US" altLang="zh-CN">
                <a:solidFill>
                  <a:srgbClr val="000000"/>
                </a:solidFill>
              </a:rPr>
              <a:pPr>
                <a:defRPr/>
              </a:pPr>
              <a:t>‹#›</a:t>
            </a:fld>
          </a:p>
        </p:txBody>
      </p:sp>
    </p:spTree>
    <p:extLst>
      <p:ext uri="{BB962C8B-B14F-4D97-AF65-F5344CB8AC3E}">
        <p14:creationId xmlns:p14="http://schemas.microsoft.com/office/powerpoint/2010/main" val="2761941102"/>
      </p:ext>
    </p:extLst>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12" y="273049"/>
            <a:ext cx="3008313" cy="1162051"/>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12" y="1435104"/>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4E346DB4-5C53-434F-89CB-83F8331BD200}" type="slidenum">
              <a:rPr lang="en-US" altLang="zh-CN">
                <a:solidFill>
                  <a:srgbClr val="000000"/>
                </a:solidFill>
              </a:rPr>
              <a:pPr>
                <a:defRPr/>
              </a:pPr>
              <a:t>‹#›</a:t>
            </a:fld>
          </a:p>
        </p:txBody>
      </p:sp>
    </p:spTree>
    <p:extLst>
      <p:ext uri="{BB962C8B-B14F-4D97-AF65-F5344CB8AC3E}">
        <p14:creationId xmlns:p14="http://schemas.microsoft.com/office/powerpoint/2010/main" val="3475483935"/>
      </p:ext>
    </p:extLst>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1"/>
            <a:ext cx="5486400" cy="566739"/>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45"/>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E7B4B695-DCDC-467D-A454-592A48B739CA}" type="slidenum">
              <a:rPr lang="en-US" altLang="zh-CN">
                <a:solidFill>
                  <a:srgbClr val="000000"/>
                </a:solidFill>
              </a:rPr>
              <a:pPr>
                <a:defRPr/>
              </a:pPr>
              <a:t>‹#›</a:t>
            </a:fld>
          </a:p>
        </p:txBody>
      </p:sp>
    </p:spTree>
    <p:extLst>
      <p:ext uri="{BB962C8B-B14F-4D97-AF65-F5344CB8AC3E}">
        <p14:creationId xmlns:p14="http://schemas.microsoft.com/office/powerpoint/2010/main" val="2268299759"/>
      </p:ext>
    </p:extLst>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3BC59819-2604-40A3-822C-688C2B6F3B47}" type="slidenum">
              <a:rPr lang="en-US" altLang="zh-CN">
                <a:solidFill>
                  <a:srgbClr val="000000"/>
                </a:solidFill>
              </a:rPr>
              <a:pPr>
                <a:defRPr/>
              </a:pPr>
              <a:t>‹#›</a:t>
            </a:fld>
          </a:p>
        </p:txBody>
      </p:sp>
    </p:spTree>
    <p:extLst>
      <p:ext uri="{BB962C8B-B14F-4D97-AF65-F5344CB8AC3E}">
        <p14:creationId xmlns:p14="http://schemas.microsoft.com/office/powerpoint/2010/main" val="3822218584"/>
      </p:ext>
    </p:extLst>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40"/>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40"/>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DDF9DDC-84C1-4084-96DF-F009113C03E7}" type="slidenum">
              <a:rPr lang="en-US" altLang="zh-CN">
                <a:solidFill>
                  <a:srgbClr val="000000"/>
                </a:solidFill>
              </a:rPr>
              <a:pPr>
                <a:defRPr/>
              </a:pPr>
              <a:t>‹#›</a:t>
            </a:fld>
          </a:p>
        </p:txBody>
      </p:sp>
    </p:spTree>
    <p:extLst>
      <p:ext uri="{BB962C8B-B14F-4D97-AF65-F5344CB8AC3E}">
        <p14:creationId xmlns:p14="http://schemas.microsoft.com/office/powerpoint/2010/main" val="3008502401"/>
      </p:ext>
    </p:extLst>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4" name="矩形 3"/>
          <p:cNvSpPr/>
          <p:nvPr/>
        </p:nvSpPr>
        <p:spPr>
          <a:xfrm>
            <a:off x="685800" y="3197233"/>
            <a:ext cx="77724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ctrTitle"/>
          </p:nvPr>
        </p:nvSpPr>
        <p:spPr>
          <a:xfrm>
            <a:off x="685800" y="1676409"/>
            <a:ext cx="7772400" cy="1538287"/>
          </a:xfrm>
        </p:spPr>
        <p:txBody>
          <a:bodyPr anchor="b"/>
          <a:lstStyle/>
          <a:p>
            <a:r>
              <a:rPr lang="zh-CN" altLang="en-US" smtClean="0"/>
              <a:t>单击此处编辑母版标题样式</a:t>
            </a:r>
            <a:endParaRPr lang="en-US"/>
          </a:p>
        </p:txBody>
      </p:sp>
      <p:sp>
        <p:nvSpPr>
          <p:cNvPr id="3" name="副标题 2"/>
          <p:cNvSpPr>
            <a:spLocks noGrp="1"/>
          </p:cNvSpPr>
          <p:nvPr>
            <p:ph type="subTitle" idx="1"/>
          </p:nvPr>
        </p:nvSpPr>
        <p:spPr>
          <a:xfrm>
            <a:off x="1371600" y="3214687"/>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ACC3F44F-BA29-474B-88A1-26E846B57BB3}"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1738259052"/>
      </p:ext>
    </p:extLst>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4" name="矩形 3"/>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a:xfrm>
            <a:off x="73025" y="6400801"/>
            <a:ext cx="3200400" cy="284163"/>
          </a:xfrm>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a:xfrm>
            <a:off x="5330825" y="6400801"/>
            <a:ext cx="3733800" cy="284163"/>
          </a:xfrm>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9256BCCB-3B11-4131-812A-41B1CE85FE8D}"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896070722"/>
      </p:ext>
    </p:extLst>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4" name="矩形 3"/>
          <p:cNvSpPr/>
          <p:nvPr/>
        </p:nvSpPr>
        <p:spPr>
          <a:xfrm>
            <a:off x="685800" y="3143258"/>
            <a:ext cx="77724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a:xfrm>
            <a:off x="722313" y="3143249"/>
            <a:ext cx="7772400" cy="1362075"/>
          </a:xfrm>
        </p:spPr>
        <p:txBody>
          <a:bodyPr anchor="t"/>
          <a:lstStyle>
            <a:lvl1pPr algn="ctr">
              <a:defRPr sz="4000" b="0" cap="all"/>
            </a:lvl1pPr>
          </a:lstStyle>
          <a:p>
            <a:r>
              <a:rPr lang="zh-CN" altLang="en-US" smtClean="0"/>
              <a:t>单击此处编辑母版标题样式</a:t>
            </a:r>
            <a:endParaRPr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839A9B4F-12A6-49CF-A67D-96EC1035F3B0}"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835979609"/>
      </p:ext>
    </p:extLst>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5" name="矩形 4"/>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日期占位符 4"/>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7" name="页脚占位符 5"/>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8" name="灯片编号占位符 6"/>
          <p:cNvSpPr>
            <a:spLocks noGrp="1"/>
          </p:cNvSpPr>
          <p:nvPr>
            <p:ph type="sldNum" sz="quarter" idx="12"/>
          </p:nvPr>
        </p:nvSpPr>
        <p:spPr/>
        <p:txBody>
          <a:bodyPr/>
          <a:lstStyle>
            <a:lvl1pPr>
              <a:defRPr/>
            </a:lvl1pPr>
          </a:lstStyle>
          <a:p>
            <a:pPr>
              <a:defRPr/>
            </a:pPr>
            <a:fld id="{E608816B-F26A-4339-98B0-FCF4941DCFA0}"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2075285492"/>
      </p:ext>
    </p:extLst>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7" name="矩形 6"/>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文本占位符 4"/>
          <p:cNvSpPr>
            <a:spLocks noGrp="1"/>
          </p:cNvSpPr>
          <p:nvPr>
            <p:ph type="body" sz="quarter" idx="3"/>
          </p:nvPr>
        </p:nvSpPr>
        <p:spPr>
          <a:xfrm>
            <a:off x="4645033" y="1535113"/>
            <a:ext cx="4041775" cy="639763"/>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8" name="日期占位符 6"/>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9" name="页脚占位符 7"/>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10" name="灯片编号占位符 8"/>
          <p:cNvSpPr>
            <a:spLocks noGrp="1"/>
          </p:cNvSpPr>
          <p:nvPr>
            <p:ph type="sldNum" sz="quarter" idx="12"/>
          </p:nvPr>
        </p:nvSpPr>
        <p:spPr/>
        <p:txBody>
          <a:bodyPr/>
          <a:lstStyle>
            <a:lvl1pPr>
              <a:defRPr/>
            </a:lvl1pPr>
          </a:lstStyle>
          <a:p>
            <a:pPr>
              <a:defRPr/>
            </a:pPr>
            <a:fld id="{4A32C491-3BC0-43BD-92E1-8EB0488DDF67}"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1731596398"/>
      </p:ext>
    </p:extLst>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3" name="矩形 2"/>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4" name="日期占位符 2"/>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5" name="页脚占位符 3"/>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6" name="灯片编号占位符 4"/>
          <p:cNvSpPr>
            <a:spLocks noGrp="1"/>
          </p:cNvSpPr>
          <p:nvPr>
            <p:ph type="sldNum" sz="quarter" idx="12"/>
          </p:nvPr>
        </p:nvSpPr>
        <p:spPr/>
        <p:txBody>
          <a:bodyPr/>
          <a:lstStyle>
            <a:lvl1pPr>
              <a:defRPr/>
            </a:lvl1pPr>
          </a:lstStyle>
          <a:p>
            <a:pPr>
              <a:defRPr/>
            </a:pPr>
            <a:fld id="{F4482609-2446-466D-87C3-AACAB8049632}"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1109924747"/>
      </p:ext>
    </p:extLst>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blipFill dpi="0" rotWithShape="0">
          <a:blip r:embed="rId1"/>
          <a:stretch>
            <a:fillRect/>
          </a:stretch>
        </a:blipFill>
        <a:effectLst/>
      </p:bgPr>
    </p:bg>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3" name="页脚占位符 2"/>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4" name="灯片编号占位符 3"/>
          <p:cNvSpPr>
            <a:spLocks noGrp="1"/>
          </p:cNvSpPr>
          <p:nvPr>
            <p:ph type="sldNum" sz="quarter" idx="12"/>
          </p:nvPr>
        </p:nvSpPr>
        <p:spPr/>
        <p:txBody>
          <a:bodyPr/>
          <a:lstStyle>
            <a:lvl1pPr>
              <a:defRPr/>
            </a:lvl1pPr>
          </a:lstStyle>
          <a:p>
            <a:pPr>
              <a:defRPr/>
            </a:pPr>
            <a:fld id="{21343EEA-92AA-4ECE-8431-E2DC4BA1AC2D}"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1168103311"/>
      </p:ext>
    </p:extLst>
  </p:cSld>
  <p:clrMapOvr>
    <a:overrideClrMapping bg1="lt1" tx1="dk1" bg2="lt2" tx2="dk2" accent1="accent1" accent2="accent2" accent3="accent3" accent4="accent4" accent5="accent5" accent6="accent6" hlink="hlink" folHlink="folHlink"/>
  </p:clrMapOvr>
  <p:transition/>
  <p:timing/>
</p:sldLayout>
</file>

<file path=ppt/slideLayouts/slideLayout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5" name="矩形 4"/>
          <p:cNvSpPr/>
          <p:nvPr/>
        </p:nvSpPr>
        <p:spPr>
          <a:xfrm>
            <a:off x="2786063" y="1054109"/>
            <a:ext cx="5903912"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a:xfrm>
            <a:off x="2786050" y="228601"/>
            <a:ext cx="5900752" cy="842947"/>
          </a:xfrm>
        </p:spPr>
        <p:txBody>
          <a:bodyPr anchor="b"/>
          <a:lstStyle>
            <a:lvl1pPr algn="ctr">
              <a:defRPr sz="2800" b="0"/>
            </a:lvl1pPr>
          </a:lstStyle>
          <a:p>
            <a:r>
              <a:rPr lang="zh-CN" altLang="en-US" smtClean="0"/>
              <a:t>单击此处编辑母版标题样式</a:t>
            </a:r>
            <a:endParaRPr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日期占位符 4"/>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7" name="页脚占位符 5"/>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8" name="灯片编号占位符 6"/>
          <p:cNvSpPr>
            <a:spLocks noGrp="1"/>
          </p:cNvSpPr>
          <p:nvPr>
            <p:ph type="sldNum" sz="quarter" idx="12"/>
          </p:nvPr>
        </p:nvSpPr>
        <p:spPr/>
        <p:txBody>
          <a:bodyPr/>
          <a:lstStyle>
            <a:lvl1pPr>
              <a:defRPr/>
            </a:lvl1pPr>
          </a:lstStyle>
          <a:p>
            <a:pPr>
              <a:defRPr/>
            </a:pPr>
            <a:fld id="{C7722BD7-389F-463A-B582-7319EB339D31}"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767662950"/>
      </p:ext>
    </p:extLst>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bg>
      <p:bgPr>
        <a:blipFill dpi="0" rotWithShape="0">
          <a:blip r:embed="rId1"/>
          <a:stretch>
            <a:fillRect/>
          </a:stretch>
        </a:blipFill>
        <a:effectLst/>
      </p:bgPr>
    </p:bg>
    <p:spTree>
      <p:nvGrpSpPr>
        <p:cNvPr id="1" name=""/>
        <p:cNvGrpSpPr/>
        <p:nvPr/>
      </p:nvGrpSpPr>
      <p:grpSpPr>
        <a:xfrm>
          <a:off x="0" y="0"/>
          <a:ext cx="0" cy="0"/>
        </a:xfrm>
      </p:grpSpPr>
      <p:sp>
        <p:nvSpPr>
          <p:cNvPr id="2" name="标题 1"/>
          <p:cNvSpPr>
            <a:spLocks noGrp="1"/>
          </p:cNvSpPr>
          <p:nvPr>
            <p:ph type="title"/>
          </p:nvPr>
        </p:nvSpPr>
        <p:spPr>
          <a:xfrm>
            <a:off x="533400" y="304800"/>
            <a:ext cx="6400800" cy="685800"/>
          </a:xfrm>
        </p:spPr>
        <p:txBody>
          <a:bodyPr/>
          <a:lstStyle>
            <a:lvl1pPr algn="l">
              <a:defRPr sz="2400" b="0"/>
            </a:lvl1pPr>
          </a:lstStyle>
          <a:p>
            <a:r>
              <a:rPr lang="zh-CN" altLang="en-US" smtClean="0"/>
              <a:t>单击此处编辑母版标题样式</a:t>
            </a:r>
            <a:endParaRPr lang="en-US"/>
          </a:p>
        </p:txBody>
      </p:sp>
      <p:sp>
        <p:nvSpPr>
          <p:cNvPr id="3" name="图片占位符 2"/>
          <p:cNvSpPr>
            <a:spLocks noGrp="1"/>
          </p:cNvSpPr>
          <p:nvPr>
            <p:ph type="pic" idx="1"/>
          </p:nvPr>
        </p:nvSpPr>
        <p:spPr>
          <a:xfrm>
            <a:off x="701552" y="1143003"/>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gradFill>
            <a:round/>
          </a:ln>
          <a:effectLst>
            <a:outerShdw blurRad="50800" dist="38100" dir="5400000" algn="tl" rotWithShape="0">
              <a:prstClr val="black">
                <a:alpha val="5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文本占位符 3"/>
          <p:cNvSpPr>
            <a:spLocks noGrp="1"/>
          </p:cNvSpPr>
          <p:nvPr>
            <p:ph type="body" sz="half" idx="2"/>
          </p:nvPr>
        </p:nvSpPr>
        <p:spPr>
          <a:xfrm>
            <a:off x="2362200" y="5410207"/>
            <a:ext cx="5657888" cy="804863"/>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4"/>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5"/>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6"/>
          <p:cNvSpPr>
            <a:spLocks noGrp="1"/>
          </p:cNvSpPr>
          <p:nvPr>
            <p:ph type="sldNum" sz="quarter" idx="12"/>
          </p:nvPr>
        </p:nvSpPr>
        <p:spPr/>
        <p:txBody>
          <a:bodyPr/>
          <a:lstStyle>
            <a:lvl1pPr>
              <a:defRPr/>
            </a:lvl1pPr>
          </a:lstStyle>
          <a:p>
            <a:pPr>
              <a:defRPr/>
            </a:pPr>
            <a:fld id="{11D05060-DCF0-4552-8051-F2231BDF87C2}"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1007557978"/>
      </p:ext>
    </p:extLst>
  </p:cSld>
  <p:clrMapOvr>
    <a:overrideClrMapping bg1="lt1" tx1="dk1" bg2="lt2" tx2="dk2" accent1="accent1" accent2="accent2" accent3="accent3" accent4="accent4" accent5="accent5" accent6="accent6" hlink="hlink" folHlink="folHlink"/>
  </p:clrMapOvr>
  <p:transition/>
  <p:timing/>
</p:sldLayout>
</file>

<file path=ppt/slideLayouts/slideLayout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4" name="矩形 3"/>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64C40374-EC50-44CC-9FA3-F506815EF640}"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2006902672"/>
      </p:ext>
    </p:extLst>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7215206" y="274637"/>
            <a:ext cx="1471594" cy="6011883"/>
          </a:xfrm>
        </p:spPr>
        <p:txBody>
          <a:bodyPr vert="eaVert"/>
          <a:lstStyle/>
          <a:p>
            <a:r>
              <a:rPr lang="zh-CN" altLang="en-US" smtClean="0"/>
              <a:t>单击此处编辑母版标题样式</a:t>
            </a:r>
            <a:endParaRPr lang="en-US"/>
          </a:p>
        </p:txBody>
      </p:sp>
      <p:sp>
        <p:nvSpPr>
          <p:cNvPr id="3" name="竖排文字占位符 2"/>
          <p:cNvSpPr>
            <a:spLocks noGrp="1"/>
          </p:cNvSpPr>
          <p:nvPr>
            <p:ph type="body" orient="vert" idx="1"/>
          </p:nvPr>
        </p:nvSpPr>
        <p:spPr>
          <a:xfrm>
            <a:off x="457200" y="274637"/>
            <a:ext cx="6686568" cy="601188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6" name="灯片编号占位符 5"/>
          <p:cNvSpPr>
            <a:spLocks noGrp="1"/>
          </p:cNvSpPr>
          <p:nvPr>
            <p:ph type="sldNum" sz="quarter" idx="12"/>
          </p:nvPr>
        </p:nvSpPr>
        <p:spPr/>
        <p:txBody>
          <a:bodyPr/>
          <a:lstStyle>
            <a:lvl1pPr>
              <a:defRPr/>
            </a:lvl1pPr>
          </a:lstStyle>
          <a:p>
            <a:pPr>
              <a:defRPr/>
            </a:pPr>
            <a:fld id="{569093CC-1C2B-44DD-A136-6ECF11CE3164}"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2466317220"/>
      </p:ext>
    </p:extLst>
  </p:cSld>
  <p:clrMapOvr>
    <a:masterClrMapping/>
  </p:clrMapOvr>
  <p:transition/>
  <p:timing/>
</p:sldLayout>
</file>

<file path=ppt/slideLayouts/slideLayout5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4" name="矩形 3"/>
          <p:cNvSpPr/>
          <p:nvPr/>
        </p:nvSpPr>
        <p:spPr>
          <a:xfrm>
            <a:off x="685800" y="3197233"/>
            <a:ext cx="77724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ctrTitle"/>
          </p:nvPr>
        </p:nvSpPr>
        <p:spPr>
          <a:xfrm>
            <a:off x="685800" y="1676409"/>
            <a:ext cx="7772400" cy="1538287"/>
          </a:xfrm>
        </p:spPr>
        <p:txBody>
          <a:bodyPr anchor="b"/>
          <a:lstStyle/>
          <a:p>
            <a:r>
              <a:rPr lang="zh-CN" altLang="en-US" smtClean="0"/>
              <a:t>单击此处编辑母版标题样式</a:t>
            </a:r>
            <a:endParaRPr lang="en-US"/>
          </a:p>
        </p:txBody>
      </p:sp>
      <p:sp>
        <p:nvSpPr>
          <p:cNvPr id="3" name="副标题 2"/>
          <p:cNvSpPr>
            <a:spLocks noGrp="1"/>
          </p:cNvSpPr>
          <p:nvPr>
            <p:ph type="subTitle" idx="1"/>
          </p:nvPr>
        </p:nvSpPr>
        <p:spPr>
          <a:xfrm>
            <a:off x="1371600" y="3214687"/>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ACC3F44F-BA29-474B-88A1-26E846B57BB3}"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1677234413"/>
      </p:ext>
    </p:extLst>
  </p:cSld>
  <p:clrMapOvr>
    <a:masterClrMapping/>
  </p:clrMapOvr>
  <p:transition/>
  <p:timing/>
</p:sldLayout>
</file>

<file path=ppt/slideLayouts/slideLayout5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4" name="矩形 3"/>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a:xfrm>
            <a:off x="73025" y="6400801"/>
            <a:ext cx="3200400" cy="284163"/>
          </a:xfrm>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a:xfrm>
            <a:off x="5330825" y="6400801"/>
            <a:ext cx="3733800" cy="284163"/>
          </a:xfrm>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9256BCCB-3B11-4131-812A-41B1CE85FE8D}"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931762780"/>
      </p:ext>
    </p:extLst>
  </p:cSld>
  <p:clrMapOvr>
    <a:masterClrMapping/>
  </p:clrMapOvr>
  <p:transition/>
  <p:timing/>
</p:sldLayout>
</file>

<file path=ppt/slideLayouts/slideLayout5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4" name="矩形 3"/>
          <p:cNvSpPr/>
          <p:nvPr/>
        </p:nvSpPr>
        <p:spPr>
          <a:xfrm>
            <a:off x="685800" y="3143258"/>
            <a:ext cx="77724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a:xfrm>
            <a:off x="722313" y="3143249"/>
            <a:ext cx="7772400" cy="1362075"/>
          </a:xfrm>
        </p:spPr>
        <p:txBody>
          <a:bodyPr anchor="t"/>
          <a:lstStyle>
            <a:lvl1pPr algn="ctr">
              <a:defRPr sz="4000" b="0" cap="all"/>
            </a:lvl1pPr>
          </a:lstStyle>
          <a:p>
            <a:r>
              <a:rPr lang="zh-CN" altLang="en-US" smtClean="0"/>
              <a:t>单击此处编辑母版标题样式</a:t>
            </a:r>
            <a:endParaRPr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839A9B4F-12A6-49CF-A67D-96EC1035F3B0}"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3658364620"/>
      </p:ext>
    </p:extLst>
  </p:cSld>
  <p:clrMapOvr>
    <a:masterClrMapping/>
  </p:clrMapOvr>
  <p:transition/>
  <p:timing/>
</p:sldLayout>
</file>

<file path=ppt/slideLayouts/slideLayout5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5" name="矩形 4"/>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日期占位符 4"/>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7" name="页脚占位符 5"/>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8" name="灯片编号占位符 6"/>
          <p:cNvSpPr>
            <a:spLocks noGrp="1"/>
          </p:cNvSpPr>
          <p:nvPr>
            <p:ph type="sldNum" sz="quarter" idx="12"/>
          </p:nvPr>
        </p:nvSpPr>
        <p:spPr/>
        <p:txBody>
          <a:bodyPr/>
          <a:lstStyle>
            <a:lvl1pPr>
              <a:defRPr/>
            </a:lvl1pPr>
          </a:lstStyle>
          <a:p>
            <a:pPr>
              <a:defRPr/>
            </a:pPr>
            <a:fld id="{E608816B-F26A-4339-98B0-FCF4941DCFA0}"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386749890"/>
      </p:ext>
    </p:extLst>
  </p:cSld>
  <p:clrMapOvr>
    <a:masterClrMapping/>
  </p:clrMapOvr>
  <p:transition/>
  <p:timing/>
</p:sldLayout>
</file>

<file path=ppt/slideLayouts/slideLayout6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7" name="矩形 6"/>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文本占位符 4"/>
          <p:cNvSpPr>
            <a:spLocks noGrp="1"/>
          </p:cNvSpPr>
          <p:nvPr>
            <p:ph type="body" sz="quarter" idx="3"/>
          </p:nvPr>
        </p:nvSpPr>
        <p:spPr>
          <a:xfrm>
            <a:off x="4645033" y="1535113"/>
            <a:ext cx="4041775" cy="639763"/>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8" name="日期占位符 6"/>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9" name="页脚占位符 7"/>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10" name="灯片编号占位符 8"/>
          <p:cNvSpPr>
            <a:spLocks noGrp="1"/>
          </p:cNvSpPr>
          <p:nvPr>
            <p:ph type="sldNum" sz="quarter" idx="12"/>
          </p:nvPr>
        </p:nvSpPr>
        <p:spPr/>
        <p:txBody>
          <a:bodyPr/>
          <a:lstStyle>
            <a:lvl1pPr>
              <a:defRPr/>
            </a:lvl1pPr>
          </a:lstStyle>
          <a:p>
            <a:pPr>
              <a:defRPr/>
            </a:pPr>
            <a:fld id="{4A32C491-3BC0-43BD-92E1-8EB0488DDF67}"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4281636136"/>
      </p:ext>
    </p:extLst>
  </p:cSld>
  <p:clrMapOvr>
    <a:masterClrMapping/>
  </p:clrMapOvr>
  <p:transition/>
  <p:timing/>
</p:sldLayout>
</file>

<file path=ppt/slideLayouts/slideLayout6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3" name="矩形 2"/>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4" name="日期占位符 2"/>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5" name="页脚占位符 3"/>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6" name="灯片编号占位符 4"/>
          <p:cNvSpPr>
            <a:spLocks noGrp="1"/>
          </p:cNvSpPr>
          <p:nvPr>
            <p:ph type="sldNum" sz="quarter" idx="12"/>
          </p:nvPr>
        </p:nvSpPr>
        <p:spPr/>
        <p:txBody>
          <a:bodyPr/>
          <a:lstStyle>
            <a:lvl1pPr>
              <a:defRPr/>
            </a:lvl1pPr>
          </a:lstStyle>
          <a:p>
            <a:pPr>
              <a:defRPr/>
            </a:pPr>
            <a:fld id="{F4482609-2446-466D-87C3-AACAB8049632}"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3916911086"/>
      </p:ext>
    </p:extLst>
  </p:cSld>
  <p:clrMapOvr>
    <a:masterClrMapping/>
  </p:clrMapOvr>
  <p:transition/>
  <p:timing/>
</p:sldLayout>
</file>

<file path=ppt/slideLayouts/slideLayout6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blipFill dpi="0" rotWithShape="0">
          <a:blip r:embed="rId1"/>
          <a:stretch>
            <a:fillRect/>
          </a:stretch>
        </a:blipFill>
        <a:effectLst/>
      </p:bgPr>
    </p:bg>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3" name="页脚占位符 2"/>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4" name="灯片编号占位符 3"/>
          <p:cNvSpPr>
            <a:spLocks noGrp="1"/>
          </p:cNvSpPr>
          <p:nvPr>
            <p:ph type="sldNum" sz="quarter" idx="12"/>
          </p:nvPr>
        </p:nvSpPr>
        <p:spPr/>
        <p:txBody>
          <a:bodyPr/>
          <a:lstStyle>
            <a:lvl1pPr>
              <a:defRPr/>
            </a:lvl1pPr>
          </a:lstStyle>
          <a:p>
            <a:pPr>
              <a:defRPr/>
            </a:pPr>
            <a:fld id="{21343EEA-92AA-4ECE-8431-E2DC4BA1AC2D}"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4231690286"/>
      </p:ext>
    </p:extLst>
  </p:cSld>
  <p:clrMapOvr>
    <a:overrideClrMapping bg1="lt1" tx1="dk1" bg2="lt2" tx2="dk2" accent1="accent1" accent2="accent2" accent3="accent3" accent4="accent4" accent5="accent5" accent6="accent6" hlink="hlink" folHlink="folHlink"/>
  </p:clrMapOvr>
  <p:transition/>
  <p:timing/>
</p:sldLayout>
</file>

<file path=ppt/slideLayouts/slideLayout6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5" name="矩形 4"/>
          <p:cNvSpPr/>
          <p:nvPr/>
        </p:nvSpPr>
        <p:spPr>
          <a:xfrm>
            <a:off x="2786063" y="1054109"/>
            <a:ext cx="5903912"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a:xfrm>
            <a:off x="2786050" y="228601"/>
            <a:ext cx="5900752" cy="842947"/>
          </a:xfrm>
        </p:spPr>
        <p:txBody>
          <a:bodyPr anchor="b"/>
          <a:lstStyle>
            <a:lvl1pPr algn="ctr">
              <a:defRPr sz="2800" b="0"/>
            </a:lvl1pPr>
          </a:lstStyle>
          <a:p>
            <a:r>
              <a:rPr lang="zh-CN" altLang="en-US" smtClean="0"/>
              <a:t>单击此处编辑母版标题样式</a:t>
            </a:r>
            <a:endParaRPr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日期占位符 4"/>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7" name="页脚占位符 5"/>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8" name="灯片编号占位符 6"/>
          <p:cNvSpPr>
            <a:spLocks noGrp="1"/>
          </p:cNvSpPr>
          <p:nvPr>
            <p:ph type="sldNum" sz="quarter" idx="12"/>
          </p:nvPr>
        </p:nvSpPr>
        <p:spPr/>
        <p:txBody>
          <a:bodyPr/>
          <a:lstStyle>
            <a:lvl1pPr>
              <a:defRPr/>
            </a:lvl1pPr>
          </a:lstStyle>
          <a:p>
            <a:pPr>
              <a:defRPr/>
            </a:pPr>
            <a:fld id="{C7722BD7-389F-463A-B582-7319EB339D31}"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3768662894"/>
      </p:ext>
    </p:extLst>
  </p:cSld>
  <p:clrMapOvr>
    <a:masterClrMapping/>
  </p:clrMapOvr>
  <p:transition/>
  <p:timing/>
</p:sldLayout>
</file>

<file path=ppt/slideLayouts/slideLayout6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bg>
      <p:bgPr>
        <a:blipFill dpi="0" rotWithShape="0">
          <a:blip r:embed="rId1"/>
          <a:stretch>
            <a:fillRect/>
          </a:stretch>
        </a:blipFill>
        <a:effectLst/>
      </p:bgPr>
    </p:bg>
    <p:spTree>
      <p:nvGrpSpPr>
        <p:cNvPr id="1" name=""/>
        <p:cNvGrpSpPr/>
        <p:nvPr/>
      </p:nvGrpSpPr>
      <p:grpSpPr>
        <a:xfrm>
          <a:off x="0" y="0"/>
          <a:ext cx="0" cy="0"/>
        </a:xfrm>
      </p:grpSpPr>
      <p:sp>
        <p:nvSpPr>
          <p:cNvPr id="2" name="标题 1"/>
          <p:cNvSpPr>
            <a:spLocks noGrp="1"/>
          </p:cNvSpPr>
          <p:nvPr>
            <p:ph type="title"/>
          </p:nvPr>
        </p:nvSpPr>
        <p:spPr>
          <a:xfrm>
            <a:off x="533400" y="304800"/>
            <a:ext cx="6400800" cy="685800"/>
          </a:xfrm>
        </p:spPr>
        <p:txBody>
          <a:bodyPr/>
          <a:lstStyle>
            <a:lvl1pPr algn="l">
              <a:defRPr sz="2400" b="0"/>
            </a:lvl1pPr>
          </a:lstStyle>
          <a:p>
            <a:r>
              <a:rPr lang="zh-CN" altLang="en-US" smtClean="0"/>
              <a:t>单击此处编辑母版标题样式</a:t>
            </a:r>
            <a:endParaRPr lang="en-US"/>
          </a:p>
        </p:txBody>
      </p:sp>
      <p:sp>
        <p:nvSpPr>
          <p:cNvPr id="3" name="图片占位符 2"/>
          <p:cNvSpPr>
            <a:spLocks noGrp="1"/>
          </p:cNvSpPr>
          <p:nvPr>
            <p:ph type="pic" idx="1"/>
          </p:nvPr>
        </p:nvSpPr>
        <p:spPr>
          <a:xfrm>
            <a:off x="701552" y="1143003"/>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gradFill>
            <a:round/>
          </a:ln>
          <a:effectLst>
            <a:outerShdw blurRad="50800" dist="38100" dir="5400000" algn="tl" rotWithShape="0">
              <a:prstClr val="black">
                <a:alpha val="5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文本占位符 3"/>
          <p:cNvSpPr>
            <a:spLocks noGrp="1"/>
          </p:cNvSpPr>
          <p:nvPr>
            <p:ph type="body" sz="half" idx="2"/>
          </p:nvPr>
        </p:nvSpPr>
        <p:spPr>
          <a:xfrm>
            <a:off x="2362200" y="5410207"/>
            <a:ext cx="5657888" cy="804863"/>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4"/>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5"/>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6"/>
          <p:cNvSpPr>
            <a:spLocks noGrp="1"/>
          </p:cNvSpPr>
          <p:nvPr>
            <p:ph type="sldNum" sz="quarter" idx="12"/>
          </p:nvPr>
        </p:nvSpPr>
        <p:spPr/>
        <p:txBody>
          <a:bodyPr/>
          <a:lstStyle>
            <a:lvl1pPr>
              <a:defRPr/>
            </a:lvl1pPr>
          </a:lstStyle>
          <a:p>
            <a:pPr>
              <a:defRPr/>
            </a:pPr>
            <a:fld id="{11D05060-DCF0-4552-8051-F2231BDF87C2}"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2038676455"/>
      </p:ext>
    </p:extLst>
  </p:cSld>
  <p:clrMapOvr>
    <a:overrideClrMapping bg1="lt1" tx1="dk1" bg2="lt2" tx2="dk2" accent1="accent1" accent2="accent2" accent3="accent3" accent4="accent4" accent5="accent5" accent6="accent6" hlink="hlink" folHlink="folHlink"/>
  </p:clrMapOvr>
  <p:transition/>
  <p:timing/>
</p:sldLayout>
</file>

<file path=ppt/slideLayouts/slideLayout6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4" name="矩形 3"/>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64C40374-EC50-44CC-9FA3-F506815EF640}"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3174853448"/>
      </p:ext>
    </p:extLst>
  </p:cSld>
  <p:clrMapOvr>
    <a:masterClrMapping/>
  </p:clrMapOvr>
  <p:transition/>
  <p:timing/>
</p:sldLayout>
</file>

<file path=ppt/slideLayouts/slideLayout6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7215206" y="274637"/>
            <a:ext cx="1471594" cy="6011883"/>
          </a:xfrm>
        </p:spPr>
        <p:txBody>
          <a:bodyPr vert="eaVert"/>
          <a:lstStyle/>
          <a:p>
            <a:r>
              <a:rPr lang="zh-CN" altLang="en-US" smtClean="0"/>
              <a:t>单击此处编辑母版标题样式</a:t>
            </a:r>
            <a:endParaRPr lang="en-US"/>
          </a:p>
        </p:txBody>
      </p:sp>
      <p:sp>
        <p:nvSpPr>
          <p:cNvPr id="3" name="竖排文字占位符 2"/>
          <p:cNvSpPr>
            <a:spLocks noGrp="1"/>
          </p:cNvSpPr>
          <p:nvPr>
            <p:ph type="body" orient="vert" idx="1"/>
          </p:nvPr>
        </p:nvSpPr>
        <p:spPr>
          <a:xfrm>
            <a:off x="457200" y="274637"/>
            <a:ext cx="6686568" cy="601188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6" name="灯片编号占位符 5"/>
          <p:cNvSpPr>
            <a:spLocks noGrp="1"/>
          </p:cNvSpPr>
          <p:nvPr>
            <p:ph type="sldNum" sz="quarter" idx="12"/>
          </p:nvPr>
        </p:nvSpPr>
        <p:spPr/>
        <p:txBody>
          <a:bodyPr/>
          <a:lstStyle>
            <a:lvl1pPr>
              <a:defRPr/>
            </a:lvl1pPr>
          </a:lstStyle>
          <a:p>
            <a:pPr>
              <a:defRPr/>
            </a:pPr>
            <a:fld id="{569093CC-1C2B-44DD-A136-6ECF11CE3164}"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1520339274"/>
      </p:ext>
    </p:extLst>
  </p:cSld>
  <p:clrMapOvr>
    <a:masterClrMapping/>
  </p:clrMapOvr>
  <p:transition/>
  <p:timing/>
</p:sldLayout>
</file>

<file path=ppt/slideLayouts/slideLayout6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4" name="矩形 3"/>
          <p:cNvSpPr/>
          <p:nvPr/>
        </p:nvSpPr>
        <p:spPr>
          <a:xfrm>
            <a:off x="685800" y="3197233"/>
            <a:ext cx="77724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ctrTitle"/>
          </p:nvPr>
        </p:nvSpPr>
        <p:spPr>
          <a:xfrm>
            <a:off x="685800" y="1676409"/>
            <a:ext cx="7772400" cy="1538287"/>
          </a:xfrm>
        </p:spPr>
        <p:txBody>
          <a:bodyPr anchor="b"/>
          <a:lstStyle/>
          <a:p>
            <a:r>
              <a:rPr lang="zh-CN" altLang="en-US" smtClean="0"/>
              <a:t>单击此处编辑母版标题样式</a:t>
            </a:r>
            <a:endParaRPr lang="en-US"/>
          </a:p>
        </p:txBody>
      </p:sp>
      <p:sp>
        <p:nvSpPr>
          <p:cNvPr id="3" name="副标题 2"/>
          <p:cNvSpPr>
            <a:spLocks noGrp="1"/>
          </p:cNvSpPr>
          <p:nvPr>
            <p:ph type="subTitle" idx="1"/>
          </p:nvPr>
        </p:nvSpPr>
        <p:spPr>
          <a:xfrm>
            <a:off x="1371600" y="3214687"/>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ACC3F44F-BA29-474B-88A1-26E846B57BB3}"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738746954"/>
      </p:ext>
    </p:extLst>
  </p:cSld>
  <p:clrMapOvr>
    <a:masterClrMapping/>
  </p:clrMapOvr>
  <p:transition/>
  <p:timing/>
</p:sldLayout>
</file>

<file path=ppt/slideLayouts/slideLayout6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4" name="矩形 3"/>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a:xfrm>
            <a:off x="73025" y="6400801"/>
            <a:ext cx="3200400" cy="284163"/>
          </a:xfrm>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a:xfrm>
            <a:off x="5330825" y="6400801"/>
            <a:ext cx="3733800" cy="284163"/>
          </a:xfrm>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9256BCCB-3B11-4131-812A-41B1CE85FE8D}"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97296616"/>
      </p:ext>
    </p:extLst>
  </p:cSld>
  <p:clrMapOvr>
    <a:masterClrMapping/>
  </p:clrMapOvr>
  <p:transition/>
  <p:timing/>
</p:sldLayout>
</file>

<file path=ppt/slideLayouts/slideLayout6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4" name="矩形 3"/>
          <p:cNvSpPr/>
          <p:nvPr/>
        </p:nvSpPr>
        <p:spPr>
          <a:xfrm>
            <a:off x="685800" y="3143258"/>
            <a:ext cx="77724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a:xfrm>
            <a:off x="722313" y="3143249"/>
            <a:ext cx="7772400" cy="1362075"/>
          </a:xfrm>
        </p:spPr>
        <p:txBody>
          <a:bodyPr anchor="t"/>
          <a:lstStyle>
            <a:lvl1pPr algn="ctr">
              <a:defRPr sz="4000" b="0" cap="all"/>
            </a:lvl1pPr>
          </a:lstStyle>
          <a:p>
            <a:r>
              <a:rPr lang="zh-CN" altLang="en-US" smtClean="0"/>
              <a:t>单击此处编辑母版标题样式</a:t>
            </a:r>
            <a:endParaRPr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839A9B4F-12A6-49CF-A67D-96EC1035F3B0}"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1558661847"/>
      </p:ext>
    </p:extLst>
  </p:cSld>
  <p:clrMapOvr>
    <a:masterClrMapping/>
  </p:clrMapOvr>
  <p:transition/>
  <p:timing/>
</p:sldLayout>
</file>

<file path=ppt/slideLayouts/slideLayout7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5" name="矩形 4"/>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日期占位符 4"/>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7" name="页脚占位符 5"/>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8" name="灯片编号占位符 6"/>
          <p:cNvSpPr>
            <a:spLocks noGrp="1"/>
          </p:cNvSpPr>
          <p:nvPr>
            <p:ph type="sldNum" sz="quarter" idx="12"/>
          </p:nvPr>
        </p:nvSpPr>
        <p:spPr/>
        <p:txBody>
          <a:bodyPr/>
          <a:lstStyle>
            <a:lvl1pPr>
              <a:defRPr/>
            </a:lvl1pPr>
          </a:lstStyle>
          <a:p>
            <a:pPr>
              <a:defRPr/>
            </a:pPr>
            <a:fld id="{E608816B-F26A-4339-98B0-FCF4941DCFA0}"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3107191143"/>
      </p:ext>
    </p:extLst>
  </p:cSld>
  <p:clrMapOvr>
    <a:masterClrMapping/>
  </p:clrMapOvr>
  <p:transition/>
  <p:timing/>
</p:sldLayout>
</file>

<file path=ppt/slideLayouts/slideLayout7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7" name="矩形 6"/>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文本占位符 4"/>
          <p:cNvSpPr>
            <a:spLocks noGrp="1"/>
          </p:cNvSpPr>
          <p:nvPr>
            <p:ph type="body" sz="quarter" idx="3"/>
          </p:nvPr>
        </p:nvSpPr>
        <p:spPr>
          <a:xfrm>
            <a:off x="4645033" y="1535113"/>
            <a:ext cx="4041775" cy="639763"/>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8" name="日期占位符 6"/>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9" name="页脚占位符 7"/>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10" name="灯片编号占位符 8"/>
          <p:cNvSpPr>
            <a:spLocks noGrp="1"/>
          </p:cNvSpPr>
          <p:nvPr>
            <p:ph type="sldNum" sz="quarter" idx="12"/>
          </p:nvPr>
        </p:nvSpPr>
        <p:spPr/>
        <p:txBody>
          <a:bodyPr/>
          <a:lstStyle>
            <a:lvl1pPr>
              <a:defRPr/>
            </a:lvl1pPr>
          </a:lstStyle>
          <a:p>
            <a:pPr>
              <a:defRPr/>
            </a:pPr>
            <a:fld id="{4A32C491-3BC0-43BD-92E1-8EB0488DDF67}"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1706638839"/>
      </p:ext>
    </p:extLst>
  </p:cSld>
  <p:clrMapOvr>
    <a:masterClrMapping/>
  </p:clrMapOvr>
  <p:transition/>
  <p:timing/>
</p:sldLayout>
</file>

<file path=ppt/slideLayouts/slideLayout7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3" name="矩形 2"/>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4" name="日期占位符 2"/>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5" name="页脚占位符 3"/>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6" name="灯片编号占位符 4"/>
          <p:cNvSpPr>
            <a:spLocks noGrp="1"/>
          </p:cNvSpPr>
          <p:nvPr>
            <p:ph type="sldNum" sz="quarter" idx="12"/>
          </p:nvPr>
        </p:nvSpPr>
        <p:spPr/>
        <p:txBody>
          <a:bodyPr/>
          <a:lstStyle>
            <a:lvl1pPr>
              <a:defRPr/>
            </a:lvl1pPr>
          </a:lstStyle>
          <a:p>
            <a:pPr>
              <a:defRPr/>
            </a:pPr>
            <a:fld id="{F4482609-2446-466D-87C3-AACAB8049632}"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2579062190"/>
      </p:ext>
    </p:extLst>
  </p:cSld>
  <p:clrMapOvr>
    <a:masterClrMapping/>
  </p:clrMapOvr>
  <p:transition/>
  <p:timing/>
</p:sldLayout>
</file>

<file path=ppt/slideLayouts/slideLayout7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blipFill dpi="0" rotWithShape="0">
          <a:blip r:embed="rId1"/>
          <a:stretch>
            <a:fillRect/>
          </a:stretch>
        </a:blipFill>
        <a:effectLst/>
      </p:bgPr>
    </p:bg>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3" name="页脚占位符 2"/>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4" name="灯片编号占位符 3"/>
          <p:cNvSpPr>
            <a:spLocks noGrp="1"/>
          </p:cNvSpPr>
          <p:nvPr>
            <p:ph type="sldNum" sz="quarter" idx="12"/>
          </p:nvPr>
        </p:nvSpPr>
        <p:spPr/>
        <p:txBody>
          <a:bodyPr/>
          <a:lstStyle>
            <a:lvl1pPr>
              <a:defRPr/>
            </a:lvl1pPr>
          </a:lstStyle>
          <a:p>
            <a:pPr>
              <a:defRPr/>
            </a:pPr>
            <a:fld id="{21343EEA-92AA-4ECE-8431-E2DC4BA1AC2D}"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441291277"/>
      </p:ext>
    </p:extLst>
  </p:cSld>
  <p:clrMapOvr>
    <a:overrideClrMapping bg1="lt1" tx1="dk1" bg2="lt2" tx2="dk2" accent1="accent1" accent2="accent2" accent3="accent3" accent4="accent4" accent5="accent5" accent6="accent6" hlink="hlink" folHlink="folHlink"/>
  </p:clrMapOvr>
  <p:transition/>
  <p:timing/>
</p:sldLayout>
</file>

<file path=ppt/slideLayouts/slideLayout7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5" name="矩形 4"/>
          <p:cNvSpPr/>
          <p:nvPr/>
        </p:nvSpPr>
        <p:spPr>
          <a:xfrm>
            <a:off x="2786063" y="1054109"/>
            <a:ext cx="5903912"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a:xfrm>
            <a:off x="2786050" y="228601"/>
            <a:ext cx="5900752" cy="842947"/>
          </a:xfrm>
        </p:spPr>
        <p:txBody>
          <a:bodyPr anchor="b"/>
          <a:lstStyle>
            <a:lvl1pPr algn="ctr">
              <a:defRPr sz="2800" b="0"/>
            </a:lvl1pPr>
          </a:lstStyle>
          <a:p>
            <a:r>
              <a:rPr lang="zh-CN" altLang="en-US" smtClean="0"/>
              <a:t>单击此处编辑母版标题样式</a:t>
            </a:r>
            <a:endParaRPr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日期占位符 4"/>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7" name="页脚占位符 5"/>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8" name="灯片编号占位符 6"/>
          <p:cNvSpPr>
            <a:spLocks noGrp="1"/>
          </p:cNvSpPr>
          <p:nvPr>
            <p:ph type="sldNum" sz="quarter" idx="12"/>
          </p:nvPr>
        </p:nvSpPr>
        <p:spPr/>
        <p:txBody>
          <a:bodyPr/>
          <a:lstStyle>
            <a:lvl1pPr>
              <a:defRPr/>
            </a:lvl1pPr>
          </a:lstStyle>
          <a:p>
            <a:pPr>
              <a:defRPr/>
            </a:pPr>
            <a:fld id="{C7722BD7-389F-463A-B582-7319EB339D31}"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4064148561"/>
      </p:ext>
    </p:extLst>
  </p:cSld>
  <p:clrMapOvr>
    <a:masterClrMapping/>
  </p:clrMapOvr>
  <p:transition/>
  <p:timing/>
</p:sldLayout>
</file>

<file path=ppt/slideLayouts/slideLayout7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bg>
      <p:bgPr>
        <a:blipFill dpi="0" rotWithShape="0">
          <a:blip r:embed="rId1"/>
          <a:stretch>
            <a:fillRect/>
          </a:stretch>
        </a:blipFill>
        <a:effectLst/>
      </p:bgPr>
    </p:bg>
    <p:spTree>
      <p:nvGrpSpPr>
        <p:cNvPr id="1" name=""/>
        <p:cNvGrpSpPr/>
        <p:nvPr/>
      </p:nvGrpSpPr>
      <p:grpSpPr>
        <a:xfrm>
          <a:off x="0" y="0"/>
          <a:ext cx="0" cy="0"/>
        </a:xfrm>
      </p:grpSpPr>
      <p:sp>
        <p:nvSpPr>
          <p:cNvPr id="2" name="标题 1"/>
          <p:cNvSpPr>
            <a:spLocks noGrp="1"/>
          </p:cNvSpPr>
          <p:nvPr>
            <p:ph type="title"/>
          </p:nvPr>
        </p:nvSpPr>
        <p:spPr>
          <a:xfrm>
            <a:off x="533400" y="304800"/>
            <a:ext cx="6400800" cy="685800"/>
          </a:xfrm>
        </p:spPr>
        <p:txBody>
          <a:bodyPr/>
          <a:lstStyle>
            <a:lvl1pPr algn="l">
              <a:defRPr sz="2400" b="0"/>
            </a:lvl1pPr>
          </a:lstStyle>
          <a:p>
            <a:r>
              <a:rPr lang="zh-CN" altLang="en-US" smtClean="0"/>
              <a:t>单击此处编辑母版标题样式</a:t>
            </a:r>
            <a:endParaRPr lang="en-US"/>
          </a:p>
        </p:txBody>
      </p:sp>
      <p:sp>
        <p:nvSpPr>
          <p:cNvPr id="3" name="图片占位符 2"/>
          <p:cNvSpPr>
            <a:spLocks noGrp="1"/>
          </p:cNvSpPr>
          <p:nvPr>
            <p:ph type="pic" idx="1"/>
          </p:nvPr>
        </p:nvSpPr>
        <p:spPr>
          <a:xfrm>
            <a:off x="701552" y="1143003"/>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gradFill>
            <a:round/>
          </a:ln>
          <a:effectLst>
            <a:outerShdw blurRad="50800" dist="38100" dir="5400000" algn="tl" rotWithShape="0">
              <a:prstClr val="black">
                <a:alpha val="5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文本占位符 3"/>
          <p:cNvSpPr>
            <a:spLocks noGrp="1"/>
          </p:cNvSpPr>
          <p:nvPr>
            <p:ph type="body" sz="half" idx="2"/>
          </p:nvPr>
        </p:nvSpPr>
        <p:spPr>
          <a:xfrm>
            <a:off x="2362200" y="5410207"/>
            <a:ext cx="5657888" cy="804863"/>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4"/>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5"/>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6"/>
          <p:cNvSpPr>
            <a:spLocks noGrp="1"/>
          </p:cNvSpPr>
          <p:nvPr>
            <p:ph type="sldNum" sz="quarter" idx="12"/>
          </p:nvPr>
        </p:nvSpPr>
        <p:spPr/>
        <p:txBody>
          <a:bodyPr/>
          <a:lstStyle>
            <a:lvl1pPr>
              <a:defRPr/>
            </a:lvl1pPr>
          </a:lstStyle>
          <a:p>
            <a:pPr>
              <a:defRPr/>
            </a:pPr>
            <a:fld id="{11D05060-DCF0-4552-8051-F2231BDF87C2}"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3109801858"/>
      </p:ext>
    </p:extLst>
  </p:cSld>
  <p:clrMapOvr>
    <a:overrideClrMapping bg1="lt1" tx1="dk1" bg2="lt2" tx2="dk2" accent1="accent1" accent2="accent2" accent3="accent3" accent4="accent4" accent5="accent5" accent6="accent6" hlink="hlink" folHlink="folHlink"/>
  </p:clrMapOvr>
  <p:transition/>
  <p:timing/>
</p:sldLayout>
</file>

<file path=ppt/slideLayouts/slideLayout7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4" name="矩形 3"/>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64C40374-EC50-44CC-9FA3-F506815EF640}"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1270344178"/>
      </p:ext>
    </p:extLst>
  </p:cSld>
  <p:clrMapOvr>
    <a:masterClrMapping/>
  </p:clrMapOvr>
  <p:transition/>
  <p:timing/>
</p:sldLayout>
</file>

<file path=ppt/slideLayouts/slideLayout7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7215206" y="274637"/>
            <a:ext cx="1471594" cy="6011883"/>
          </a:xfrm>
        </p:spPr>
        <p:txBody>
          <a:bodyPr vert="eaVert"/>
          <a:lstStyle/>
          <a:p>
            <a:r>
              <a:rPr lang="zh-CN" altLang="en-US" smtClean="0"/>
              <a:t>单击此处编辑母版标题样式</a:t>
            </a:r>
            <a:endParaRPr lang="en-US"/>
          </a:p>
        </p:txBody>
      </p:sp>
      <p:sp>
        <p:nvSpPr>
          <p:cNvPr id="3" name="竖排文字占位符 2"/>
          <p:cNvSpPr>
            <a:spLocks noGrp="1"/>
          </p:cNvSpPr>
          <p:nvPr>
            <p:ph type="body" orient="vert" idx="1"/>
          </p:nvPr>
        </p:nvSpPr>
        <p:spPr>
          <a:xfrm>
            <a:off x="457200" y="274637"/>
            <a:ext cx="6686568" cy="601188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6" name="灯片编号占位符 5"/>
          <p:cNvSpPr>
            <a:spLocks noGrp="1"/>
          </p:cNvSpPr>
          <p:nvPr>
            <p:ph type="sldNum" sz="quarter" idx="12"/>
          </p:nvPr>
        </p:nvSpPr>
        <p:spPr/>
        <p:txBody>
          <a:bodyPr/>
          <a:lstStyle>
            <a:lvl1pPr>
              <a:defRPr/>
            </a:lvl1pPr>
          </a:lstStyle>
          <a:p>
            <a:pPr>
              <a:defRPr/>
            </a:pPr>
            <a:fld id="{569093CC-1C2B-44DD-A136-6ECF11CE3164}"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1421642114"/>
      </p:ext>
    </p:extLst>
  </p:cSld>
  <p:clrMapOvr>
    <a:masterClrMapping/>
  </p:clrMapOvr>
  <p:transition/>
  <p:timing/>
</p:sldLayout>
</file>

<file path=ppt/slideLayouts/slideLayout7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33"/>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A53C5CE-D071-407D-A49D-24E09E387F09}" type="slidenum">
              <a:rPr lang="en-US" altLang="zh-CN">
                <a:solidFill>
                  <a:srgbClr val="000000"/>
                </a:solidFill>
              </a:rPr>
              <a:pPr>
                <a:defRPr/>
              </a:pPr>
              <a:t>‹#›</a:t>
            </a:fld>
          </a:p>
        </p:txBody>
      </p:sp>
    </p:spTree>
    <p:extLst>
      <p:ext uri="{BB962C8B-B14F-4D97-AF65-F5344CB8AC3E}">
        <p14:creationId xmlns:p14="http://schemas.microsoft.com/office/powerpoint/2010/main" val="3068855924"/>
      </p:ext>
    </p:extLst>
  </p:cSld>
  <p:clrMapOvr>
    <a:masterClrMapping/>
  </p:clrMapOvr>
  <p:transition/>
  <p:timing/>
</p:sldLayout>
</file>

<file path=ppt/slideLayouts/slideLayout7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41F0D3A2-FED3-4119-AD51-79F21061B5AE}" type="slidenum">
              <a:rPr lang="en-US" altLang="zh-CN">
                <a:solidFill>
                  <a:srgbClr val="000000"/>
                </a:solidFill>
              </a:rPr>
              <a:pPr>
                <a:defRPr/>
              </a:pPr>
              <a:t>‹#›</a:t>
            </a:fld>
          </a:p>
        </p:txBody>
      </p:sp>
    </p:spTree>
    <p:extLst>
      <p:ext uri="{BB962C8B-B14F-4D97-AF65-F5344CB8AC3E}">
        <p14:creationId xmlns:p14="http://schemas.microsoft.com/office/powerpoint/2010/main" val="3534350059"/>
      </p:ext>
    </p:extLst>
  </p:cSld>
  <p:clrMapOvr>
    <a:masterClrMapping/>
  </p:clrMapOvr>
  <p:transition/>
  <p:timing/>
</p:sldLayout>
</file>

<file path=ppt/slideLayouts/slideLayout8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1"/>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3A39BEC1-A3BF-4964-B7E1-93F468997525}" type="slidenum">
              <a:rPr lang="en-US" altLang="zh-CN">
                <a:solidFill>
                  <a:srgbClr val="000000"/>
                </a:solidFill>
              </a:rPr>
              <a:pPr>
                <a:defRPr/>
              </a:pPr>
              <a:t>‹#›</a:t>
            </a:fld>
          </a:p>
        </p:txBody>
      </p:sp>
    </p:spTree>
    <p:extLst>
      <p:ext uri="{BB962C8B-B14F-4D97-AF65-F5344CB8AC3E}">
        <p14:creationId xmlns:p14="http://schemas.microsoft.com/office/powerpoint/2010/main" val="478876074"/>
      </p:ext>
    </p:extLst>
  </p:cSld>
  <p:clrMapOvr>
    <a:masterClrMapping/>
  </p:clrMapOvr>
  <p:transition/>
  <p:timing/>
</p:sldLayout>
</file>

<file path=ppt/slideLayouts/slideLayout8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F51ED47A-8A7B-4B8E-94D4-EEB25A3F70C0}" type="slidenum">
              <a:rPr lang="en-US" altLang="zh-CN">
                <a:solidFill>
                  <a:srgbClr val="000000"/>
                </a:solidFill>
              </a:rPr>
              <a:pPr>
                <a:defRPr/>
              </a:pPr>
              <a:t>‹#›</a:t>
            </a:fld>
          </a:p>
        </p:txBody>
      </p:sp>
    </p:spTree>
    <p:extLst>
      <p:ext uri="{BB962C8B-B14F-4D97-AF65-F5344CB8AC3E}">
        <p14:creationId xmlns:p14="http://schemas.microsoft.com/office/powerpoint/2010/main" val="2260257956"/>
      </p:ext>
    </p:extLst>
  </p:cSld>
  <p:clrMapOvr>
    <a:masterClrMapping/>
  </p:clrMapOvr>
  <p:transition/>
  <p:timing/>
</p:sldLayout>
</file>

<file path=ppt/slideLayouts/slideLayout8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3"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250677CD-7847-4E5A-9344-FF280FF1892D}" type="slidenum">
              <a:rPr lang="en-US" altLang="zh-CN">
                <a:solidFill>
                  <a:srgbClr val="000000"/>
                </a:solidFill>
              </a:rPr>
              <a:pPr>
                <a:defRPr/>
              </a:pPr>
              <a:t>‹#›</a:t>
            </a:fld>
          </a:p>
        </p:txBody>
      </p:sp>
    </p:spTree>
    <p:extLst>
      <p:ext uri="{BB962C8B-B14F-4D97-AF65-F5344CB8AC3E}">
        <p14:creationId xmlns:p14="http://schemas.microsoft.com/office/powerpoint/2010/main" val="3958993727"/>
      </p:ext>
    </p:extLst>
  </p:cSld>
  <p:clrMapOvr>
    <a:masterClrMapping/>
  </p:clrMapOvr>
  <p:transition/>
  <p:timing/>
</p:sldLayout>
</file>

<file path=ppt/slideLayouts/slideLayout8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3D9CA8E5-D2F0-4361-9792-59168BD9E495}" type="slidenum">
              <a:rPr lang="en-US" altLang="zh-CN">
                <a:solidFill>
                  <a:srgbClr val="000000"/>
                </a:solidFill>
              </a:rPr>
              <a:pPr>
                <a:defRPr/>
              </a:pPr>
              <a:t>‹#›</a:t>
            </a:fld>
          </a:p>
        </p:txBody>
      </p:sp>
    </p:spTree>
    <p:extLst>
      <p:ext uri="{BB962C8B-B14F-4D97-AF65-F5344CB8AC3E}">
        <p14:creationId xmlns:p14="http://schemas.microsoft.com/office/powerpoint/2010/main" val="2202960028"/>
      </p:ext>
    </p:extLst>
  </p:cSld>
  <p:clrMapOvr>
    <a:masterClrMapping/>
  </p:clrMapOvr>
  <p:transition/>
  <p:timing/>
</p:sldLayout>
</file>

<file path=ppt/slideLayouts/slideLayout8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7237CEEE-B992-45C4-9527-97B41C79C8A0}" type="slidenum">
              <a:rPr lang="en-US" altLang="zh-CN">
                <a:solidFill>
                  <a:srgbClr val="000000"/>
                </a:solidFill>
              </a:rPr>
              <a:pPr>
                <a:defRPr/>
              </a:pPr>
              <a:t>‹#›</a:t>
            </a:fld>
          </a:p>
        </p:txBody>
      </p:sp>
    </p:spTree>
    <p:extLst>
      <p:ext uri="{BB962C8B-B14F-4D97-AF65-F5344CB8AC3E}">
        <p14:creationId xmlns:p14="http://schemas.microsoft.com/office/powerpoint/2010/main" val="1772729706"/>
      </p:ext>
    </p:extLst>
  </p:cSld>
  <p:clrMapOvr>
    <a:masterClrMapping/>
  </p:clrMapOvr>
  <p:transition/>
  <p:timing/>
</p:sldLayout>
</file>

<file path=ppt/slideLayouts/slideLayout8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12" y="273049"/>
            <a:ext cx="3008313" cy="1162051"/>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12" y="1435104"/>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4E346DB4-5C53-434F-89CB-83F8331BD200}" type="slidenum">
              <a:rPr lang="en-US" altLang="zh-CN">
                <a:solidFill>
                  <a:srgbClr val="000000"/>
                </a:solidFill>
              </a:rPr>
              <a:pPr>
                <a:defRPr/>
              </a:pPr>
              <a:t>‹#›</a:t>
            </a:fld>
          </a:p>
        </p:txBody>
      </p:sp>
    </p:spTree>
    <p:extLst>
      <p:ext uri="{BB962C8B-B14F-4D97-AF65-F5344CB8AC3E}">
        <p14:creationId xmlns:p14="http://schemas.microsoft.com/office/powerpoint/2010/main" val="2516164165"/>
      </p:ext>
    </p:extLst>
  </p:cSld>
  <p:clrMapOvr>
    <a:masterClrMapping/>
  </p:clrMapOvr>
  <p:transition/>
  <p:timing/>
</p:sldLayout>
</file>

<file path=ppt/slideLayouts/slideLayout8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1"/>
            <a:ext cx="5486400" cy="566739"/>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45"/>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E7B4B695-DCDC-467D-A454-592A48B739CA}" type="slidenum">
              <a:rPr lang="en-US" altLang="zh-CN">
                <a:solidFill>
                  <a:srgbClr val="000000"/>
                </a:solidFill>
              </a:rPr>
              <a:pPr>
                <a:defRPr/>
              </a:pPr>
              <a:t>‹#›</a:t>
            </a:fld>
          </a:p>
        </p:txBody>
      </p:sp>
    </p:spTree>
    <p:extLst>
      <p:ext uri="{BB962C8B-B14F-4D97-AF65-F5344CB8AC3E}">
        <p14:creationId xmlns:p14="http://schemas.microsoft.com/office/powerpoint/2010/main" val="1473525550"/>
      </p:ext>
    </p:extLst>
  </p:cSld>
  <p:clrMapOvr>
    <a:masterClrMapping/>
  </p:clrMapOvr>
  <p:transition/>
  <p:timing/>
</p:sldLayout>
</file>

<file path=ppt/slideLayouts/slideLayout8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3BC59819-2604-40A3-822C-688C2B6F3B47}" type="slidenum">
              <a:rPr lang="en-US" altLang="zh-CN">
                <a:solidFill>
                  <a:srgbClr val="000000"/>
                </a:solidFill>
              </a:rPr>
              <a:pPr>
                <a:defRPr/>
              </a:pPr>
              <a:t>‹#›</a:t>
            </a:fld>
          </a:p>
        </p:txBody>
      </p:sp>
    </p:spTree>
    <p:extLst>
      <p:ext uri="{BB962C8B-B14F-4D97-AF65-F5344CB8AC3E}">
        <p14:creationId xmlns:p14="http://schemas.microsoft.com/office/powerpoint/2010/main" val="2345367668"/>
      </p:ext>
    </p:extLst>
  </p:cSld>
  <p:clrMapOvr>
    <a:masterClrMapping/>
  </p:clrMapOvr>
  <p:transition/>
  <p:timing/>
</p:sldLayout>
</file>

<file path=ppt/slideLayouts/slideLayout8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40"/>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40"/>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DDF9DDC-84C1-4084-96DF-F009113C03E7}" type="slidenum">
              <a:rPr lang="en-US" altLang="zh-CN">
                <a:solidFill>
                  <a:srgbClr val="000000"/>
                </a:solidFill>
              </a:rPr>
              <a:pPr>
                <a:defRPr/>
              </a:pPr>
              <a:t>‹#›</a:t>
            </a:fld>
          </a:p>
        </p:txBody>
      </p:sp>
    </p:spTree>
    <p:extLst>
      <p:ext uri="{BB962C8B-B14F-4D97-AF65-F5344CB8AC3E}">
        <p14:creationId xmlns:p14="http://schemas.microsoft.com/office/powerpoint/2010/main" val="2090243618"/>
      </p:ext>
    </p:extLst>
  </p:cSld>
  <p:clrMapOvr>
    <a:masterClrMapping/>
  </p:clrMapOvr>
  <p:transition/>
  <p:timing/>
</p:sldLayout>
</file>

<file path=ppt/slideLayouts/slideLayout8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4" name="矩形 3"/>
          <p:cNvSpPr/>
          <p:nvPr/>
        </p:nvSpPr>
        <p:spPr>
          <a:xfrm>
            <a:off x="685800" y="3197233"/>
            <a:ext cx="77724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ctrTitle"/>
          </p:nvPr>
        </p:nvSpPr>
        <p:spPr>
          <a:xfrm>
            <a:off x="685800" y="1676409"/>
            <a:ext cx="7772400" cy="1538287"/>
          </a:xfrm>
        </p:spPr>
        <p:txBody>
          <a:bodyPr anchor="b"/>
          <a:lstStyle/>
          <a:p>
            <a:r>
              <a:rPr lang="zh-CN" altLang="en-US" smtClean="0"/>
              <a:t>单击此处编辑母版标题样式</a:t>
            </a:r>
            <a:endParaRPr lang="en-US"/>
          </a:p>
        </p:txBody>
      </p:sp>
      <p:sp>
        <p:nvSpPr>
          <p:cNvPr id="3" name="副标题 2"/>
          <p:cNvSpPr>
            <a:spLocks noGrp="1"/>
          </p:cNvSpPr>
          <p:nvPr>
            <p:ph type="subTitle" idx="1"/>
          </p:nvPr>
        </p:nvSpPr>
        <p:spPr>
          <a:xfrm>
            <a:off x="1371600" y="3214687"/>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ACC3F44F-BA29-474B-88A1-26E846B57BB3}"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820221146"/>
      </p:ext>
    </p:extLst>
  </p:cSld>
  <p:clrMapOvr>
    <a:masterClrMapping/>
  </p:clrMapOvr>
  <p:transition/>
  <p:timing/>
</p:sldLayout>
</file>

<file path=ppt/slideLayouts/slideLayout9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4" name="矩形 3"/>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a:xfrm>
            <a:off x="73025" y="6400801"/>
            <a:ext cx="3200400" cy="284163"/>
          </a:xfrm>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a:xfrm>
            <a:off x="5330825" y="6400801"/>
            <a:ext cx="3733800" cy="284163"/>
          </a:xfrm>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9256BCCB-3B11-4131-812A-41B1CE85FE8D}"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4206995522"/>
      </p:ext>
    </p:extLst>
  </p:cSld>
  <p:clrMapOvr>
    <a:masterClrMapping/>
  </p:clrMapOvr>
  <p:transition/>
  <p:timing/>
</p:sldLayout>
</file>

<file path=ppt/slideLayouts/slideLayout9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4" name="矩形 3"/>
          <p:cNvSpPr/>
          <p:nvPr/>
        </p:nvSpPr>
        <p:spPr>
          <a:xfrm>
            <a:off x="685800" y="3143258"/>
            <a:ext cx="77724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a:xfrm>
            <a:off x="722313" y="3143249"/>
            <a:ext cx="7772400" cy="1362075"/>
          </a:xfrm>
        </p:spPr>
        <p:txBody>
          <a:bodyPr anchor="t"/>
          <a:lstStyle>
            <a:lvl1pPr algn="ctr">
              <a:defRPr sz="4000" b="0" cap="all"/>
            </a:lvl1pPr>
          </a:lstStyle>
          <a:p>
            <a:r>
              <a:rPr lang="zh-CN" altLang="en-US" smtClean="0"/>
              <a:t>单击此处编辑母版标题样式</a:t>
            </a:r>
            <a:endParaRPr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839A9B4F-12A6-49CF-A67D-96EC1035F3B0}"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2810801520"/>
      </p:ext>
    </p:extLst>
  </p:cSld>
  <p:clrMapOvr>
    <a:masterClrMapping/>
  </p:clrMapOvr>
  <p:transition/>
  <p:timing/>
</p:sldLayout>
</file>

<file path=ppt/slideLayouts/slideLayout9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5" name="矩形 4"/>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日期占位符 4"/>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7" name="页脚占位符 5"/>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8" name="灯片编号占位符 6"/>
          <p:cNvSpPr>
            <a:spLocks noGrp="1"/>
          </p:cNvSpPr>
          <p:nvPr>
            <p:ph type="sldNum" sz="quarter" idx="12"/>
          </p:nvPr>
        </p:nvSpPr>
        <p:spPr/>
        <p:txBody>
          <a:bodyPr/>
          <a:lstStyle>
            <a:lvl1pPr>
              <a:defRPr/>
            </a:lvl1pPr>
          </a:lstStyle>
          <a:p>
            <a:pPr>
              <a:defRPr/>
            </a:pPr>
            <a:fld id="{E608816B-F26A-4339-98B0-FCF4941DCFA0}"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2059995355"/>
      </p:ext>
    </p:extLst>
  </p:cSld>
  <p:clrMapOvr>
    <a:masterClrMapping/>
  </p:clrMapOvr>
  <p:transition/>
  <p:timing/>
</p:sldLayout>
</file>

<file path=ppt/slideLayouts/slideLayout9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7" name="矩形 6"/>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文本占位符 4"/>
          <p:cNvSpPr>
            <a:spLocks noGrp="1"/>
          </p:cNvSpPr>
          <p:nvPr>
            <p:ph type="body" sz="quarter" idx="3"/>
          </p:nvPr>
        </p:nvSpPr>
        <p:spPr>
          <a:xfrm>
            <a:off x="4645033" y="1535113"/>
            <a:ext cx="4041775" cy="639763"/>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8" name="日期占位符 6"/>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9" name="页脚占位符 7"/>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10" name="灯片编号占位符 8"/>
          <p:cNvSpPr>
            <a:spLocks noGrp="1"/>
          </p:cNvSpPr>
          <p:nvPr>
            <p:ph type="sldNum" sz="quarter" idx="12"/>
          </p:nvPr>
        </p:nvSpPr>
        <p:spPr/>
        <p:txBody>
          <a:bodyPr/>
          <a:lstStyle>
            <a:lvl1pPr>
              <a:defRPr/>
            </a:lvl1pPr>
          </a:lstStyle>
          <a:p>
            <a:pPr>
              <a:defRPr/>
            </a:pPr>
            <a:fld id="{4A32C491-3BC0-43BD-92E1-8EB0488DDF67}"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1209092996"/>
      </p:ext>
    </p:extLst>
  </p:cSld>
  <p:clrMapOvr>
    <a:masterClrMapping/>
  </p:clrMapOvr>
  <p:transition/>
  <p:timing/>
</p:sldLayout>
</file>

<file path=ppt/slideLayouts/slideLayout9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3" name="矩形 2"/>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4" name="日期占位符 2"/>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5" name="页脚占位符 3"/>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6" name="灯片编号占位符 4"/>
          <p:cNvSpPr>
            <a:spLocks noGrp="1"/>
          </p:cNvSpPr>
          <p:nvPr>
            <p:ph type="sldNum" sz="quarter" idx="12"/>
          </p:nvPr>
        </p:nvSpPr>
        <p:spPr/>
        <p:txBody>
          <a:bodyPr/>
          <a:lstStyle>
            <a:lvl1pPr>
              <a:defRPr/>
            </a:lvl1pPr>
          </a:lstStyle>
          <a:p>
            <a:pPr>
              <a:defRPr/>
            </a:pPr>
            <a:fld id="{F4482609-2446-466D-87C3-AACAB8049632}"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733685428"/>
      </p:ext>
    </p:extLst>
  </p:cSld>
  <p:clrMapOvr>
    <a:masterClrMapping/>
  </p:clrMapOvr>
  <p:transition/>
  <p:timing/>
</p:sldLayout>
</file>

<file path=ppt/slideLayouts/slideLayout9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blipFill dpi="0" rotWithShape="0">
          <a:blip r:embed="rId1"/>
          <a:stretch>
            <a:fillRect/>
          </a:stretch>
        </a:blipFill>
        <a:effectLst/>
      </p:bgPr>
    </p:bg>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3" name="页脚占位符 2"/>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4" name="灯片编号占位符 3"/>
          <p:cNvSpPr>
            <a:spLocks noGrp="1"/>
          </p:cNvSpPr>
          <p:nvPr>
            <p:ph type="sldNum" sz="quarter" idx="12"/>
          </p:nvPr>
        </p:nvSpPr>
        <p:spPr/>
        <p:txBody>
          <a:bodyPr/>
          <a:lstStyle>
            <a:lvl1pPr>
              <a:defRPr/>
            </a:lvl1pPr>
          </a:lstStyle>
          <a:p>
            <a:pPr>
              <a:defRPr/>
            </a:pPr>
            <a:fld id="{21343EEA-92AA-4ECE-8431-E2DC4BA1AC2D}"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2545306127"/>
      </p:ext>
    </p:extLst>
  </p:cSld>
  <p:clrMapOvr>
    <a:overrideClrMapping bg1="lt1" tx1="dk1" bg2="lt2" tx2="dk2" accent1="accent1" accent2="accent2" accent3="accent3" accent4="accent4" accent5="accent5" accent6="accent6" hlink="hlink" folHlink="folHlink"/>
  </p:clrMapOvr>
  <p:transition/>
  <p:timing/>
</p:sldLayout>
</file>

<file path=ppt/slideLayouts/slideLayout9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5" name="矩形 4"/>
          <p:cNvSpPr/>
          <p:nvPr/>
        </p:nvSpPr>
        <p:spPr>
          <a:xfrm>
            <a:off x="2786063" y="1054109"/>
            <a:ext cx="5903912"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a:xfrm>
            <a:off x="2786050" y="228601"/>
            <a:ext cx="5900752" cy="842947"/>
          </a:xfrm>
        </p:spPr>
        <p:txBody>
          <a:bodyPr anchor="b"/>
          <a:lstStyle>
            <a:lvl1pPr algn="ctr">
              <a:defRPr sz="2800" b="0"/>
            </a:lvl1pPr>
          </a:lstStyle>
          <a:p>
            <a:r>
              <a:rPr lang="zh-CN" altLang="en-US" smtClean="0"/>
              <a:t>单击此处编辑母版标题样式</a:t>
            </a:r>
            <a:endParaRPr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日期占位符 4"/>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7" name="页脚占位符 5"/>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8" name="灯片编号占位符 6"/>
          <p:cNvSpPr>
            <a:spLocks noGrp="1"/>
          </p:cNvSpPr>
          <p:nvPr>
            <p:ph type="sldNum" sz="quarter" idx="12"/>
          </p:nvPr>
        </p:nvSpPr>
        <p:spPr/>
        <p:txBody>
          <a:bodyPr/>
          <a:lstStyle>
            <a:lvl1pPr>
              <a:defRPr/>
            </a:lvl1pPr>
          </a:lstStyle>
          <a:p>
            <a:pPr>
              <a:defRPr/>
            </a:pPr>
            <a:fld id="{C7722BD7-389F-463A-B582-7319EB339D31}"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1893603451"/>
      </p:ext>
    </p:extLst>
  </p:cSld>
  <p:clrMapOvr>
    <a:masterClrMapping/>
  </p:clrMapOvr>
  <p:transition/>
  <p:timing/>
</p:sldLayout>
</file>

<file path=ppt/slideLayouts/slideLayout9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bg>
      <p:bgPr>
        <a:blipFill dpi="0" rotWithShape="0">
          <a:blip r:embed="rId1"/>
          <a:stretch>
            <a:fillRect/>
          </a:stretch>
        </a:blipFill>
        <a:effectLst/>
      </p:bgPr>
    </p:bg>
    <p:spTree>
      <p:nvGrpSpPr>
        <p:cNvPr id="1" name=""/>
        <p:cNvGrpSpPr/>
        <p:nvPr/>
      </p:nvGrpSpPr>
      <p:grpSpPr>
        <a:xfrm>
          <a:off x="0" y="0"/>
          <a:ext cx="0" cy="0"/>
        </a:xfrm>
      </p:grpSpPr>
      <p:sp>
        <p:nvSpPr>
          <p:cNvPr id="2" name="标题 1"/>
          <p:cNvSpPr>
            <a:spLocks noGrp="1"/>
          </p:cNvSpPr>
          <p:nvPr>
            <p:ph type="title"/>
          </p:nvPr>
        </p:nvSpPr>
        <p:spPr>
          <a:xfrm>
            <a:off x="533400" y="304800"/>
            <a:ext cx="6400800" cy="685800"/>
          </a:xfrm>
        </p:spPr>
        <p:txBody>
          <a:bodyPr/>
          <a:lstStyle>
            <a:lvl1pPr algn="l">
              <a:defRPr sz="2400" b="0"/>
            </a:lvl1pPr>
          </a:lstStyle>
          <a:p>
            <a:r>
              <a:rPr lang="zh-CN" altLang="en-US" smtClean="0"/>
              <a:t>单击此处编辑母版标题样式</a:t>
            </a:r>
            <a:endParaRPr lang="en-US"/>
          </a:p>
        </p:txBody>
      </p:sp>
      <p:sp>
        <p:nvSpPr>
          <p:cNvPr id="3" name="图片占位符 2"/>
          <p:cNvSpPr>
            <a:spLocks noGrp="1"/>
          </p:cNvSpPr>
          <p:nvPr>
            <p:ph type="pic" idx="1"/>
          </p:nvPr>
        </p:nvSpPr>
        <p:spPr>
          <a:xfrm>
            <a:off x="701552" y="1143003"/>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gradFill>
            <a:round/>
          </a:ln>
          <a:effectLst>
            <a:outerShdw blurRad="50800" dist="38100" dir="5400000" algn="tl" rotWithShape="0">
              <a:prstClr val="black">
                <a:alpha val="5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文本占位符 3"/>
          <p:cNvSpPr>
            <a:spLocks noGrp="1"/>
          </p:cNvSpPr>
          <p:nvPr>
            <p:ph type="body" sz="half" idx="2"/>
          </p:nvPr>
        </p:nvSpPr>
        <p:spPr>
          <a:xfrm>
            <a:off x="2362200" y="5410207"/>
            <a:ext cx="5657888" cy="804863"/>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4"/>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5"/>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6"/>
          <p:cNvSpPr>
            <a:spLocks noGrp="1"/>
          </p:cNvSpPr>
          <p:nvPr>
            <p:ph type="sldNum" sz="quarter" idx="12"/>
          </p:nvPr>
        </p:nvSpPr>
        <p:spPr/>
        <p:txBody>
          <a:bodyPr/>
          <a:lstStyle>
            <a:lvl1pPr>
              <a:defRPr/>
            </a:lvl1pPr>
          </a:lstStyle>
          <a:p>
            <a:pPr>
              <a:defRPr/>
            </a:pPr>
            <a:fld id="{11D05060-DCF0-4552-8051-F2231BDF87C2}"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1389777899"/>
      </p:ext>
    </p:extLst>
  </p:cSld>
  <p:clrMapOvr>
    <a:overrideClrMapping bg1="lt1" tx1="dk1" bg2="lt2" tx2="dk2" accent1="accent1" accent2="accent2" accent3="accent3" accent4="accent4" accent5="accent5" accent6="accent6" hlink="hlink" folHlink="folHlink"/>
  </p:clrMapOvr>
  <p:transition/>
  <p:timing/>
</p:sldLayout>
</file>

<file path=ppt/slideLayouts/slideLayout9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4" name="矩形 3"/>
          <p:cNvSpPr/>
          <p:nvPr/>
        </p:nvSpPr>
        <p:spPr>
          <a:xfrm>
            <a:off x="457200" y="1411295"/>
            <a:ext cx="82296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6"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7" name="灯片编号占位符 5"/>
          <p:cNvSpPr>
            <a:spLocks noGrp="1"/>
          </p:cNvSpPr>
          <p:nvPr>
            <p:ph type="sldNum" sz="quarter" idx="12"/>
          </p:nvPr>
        </p:nvSpPr>
        <p:spPr/>
        <p:txBody>
          <a:bodyPr/>
          <a:lstStyle>
            <a:lvl1pPr>
              <a:defRPr/>
            </a:lvl1pPr>
          </a:lstStyle>
          <a:p>
            <a:pPr>
              <a:defRPr/>
            </a:pPr>
            <a:fld id="{64C40374-EC50-44CC-9FA3-F506815EF640}"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2114223951"/>
      </p:ext>
    </p:extLst>
  </p:cSld>
  <p:clrMapOvr>
    <a:masterClrMapping/>
  </p:clrMapOvr>
  <p:transition/>
  <p:timing/>
</p:sldLayout>
</file>

<file path=ppt/slideLayouts/slideLayout9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7215206" y="274637"/>
            <a:ext cx="1471594" cy="6011883"/>
          </a:xfrm>
        </p:spPr>
        <p:txBody>
          <a:bodyPr vert="eaVert"/>
          <a:lstStyle/>
          <a:p>
            <a:r>
              <a:rPr lang="zh-CN" altLang="en-US" smtClean="0"/>
              <a:t>单击此处编辑母版标题样式</a:t>
            </a:r>
            <a:endParaRPr lang="en-US"/>
          </a:p>
        </p:txBody>
      </p:sp>
      <p:sp>
        <p:nvSpPr>
          <p:cNvPr id="3" name="竖排文字占位符 2"/>
          <p:cNvSpPr>
            <a:spLocks noGrp="1"/>
          </p:cNvSpPr>
          <p:nvPr>
            <p:ph type="body" orient="vert" idx="1"/>
          </p:nvPr>
        </p:nvSpPr>
        <p:spPr>
          <a:xfrm>
            <a:off x="457200" y="274637"/>
            <a:ext cx="6686568" cy="601188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3"/>
          <p:cNvSpPr>
            <a:spLocks noGrp="1"/>
          </p:cNvSpPr>
          <p:nvPr>
            <p:ph type="dt" sz="half" idx="10"/>
          </p:nvPr>
        </p:nvSpPr>
        <p:spPr/>
        <p:txBody>
          <a:bodyPr/>
          <a:lstStyle>
            <a:lvl1pPr>
              <a:defRPr/>
            </a:lvl1pPr>
          </a:lstStyle>
          <a:p>
            <a:pPr>
              <a:defRPr/>
            </a:pPr>
            <a:endParaRPr lang="en-US" altLang="zh-CN">
              <a:solidFill>
                <a:srgbClr val="2F2F2F">
                  <a:lumMod val="75000"/>
                  <a:lumOff val="25000"/>
                </a:srgbClr>
              </a:solidFill>
            </a:endParaRPr>
          </a:p>
        </p:txBody>
      </p:sp>
      <p:sp>
        <p:nvSpPr>
          <p:cNvPr id="5" name="页脚占位符 4"/>
          <p:cNvSpPr>
            <a:spLocks noGrp="1"/>
          </p:cNvSpPr>
          <p:nvPr>
            <p:ph type="ftr" sz="quarter" idx="11"/>
          </p:nvPr>
        </p:nvSpPr>
        <p:spPr/>
        <p:txBody>
          <a:bodyPr/>
          <a:lstStyle>
            <a:lvl1pPr>
              <a:defRPr/>
            </a:lvl1pPr>
          </a:lstStyle>
          <a:p>
            <a:pPr>
              <a:defRPr/>
            </a:pPr>
            <a:endParaRPr lang="en-US" altLang="zh-CN">
              <a:solidFill>
                <a:srgbClr val="2F2F2F">
                  <a:lumMod val="75000"/>
                  <a:lumOff val="25000"/>
                </a:srgbClr>
              </a:solidFill>
            </a:endParaRPr>
          </a:p>
        </p:txBody>
      </p:sp>
      <p:sp>
        <p:nvSpPr>
          <p:cNvPr id="6" name="灯片编号占位符 5"/>
          <p:cNvSpPr>
            <a:spLocks noGrp="1"/>
          </p:cNvSpPr>
          <p:nvPr>
            <p:ph type="sldNum" sz="quarter" idx="12"/>
          </p:nvPr>
        </p:nvSpPr>
        <p:spPr/>
        <p:txBody>
          <a:bodyPr/>
          <a:lstStyle>
            <a:lvl1pPr>
              <a:defRPr/>
            </a:lvl1pPr>
          </a:lstStyle>
          <a:p>
            <a:pPr>
              <a:defRPr/>
            </a:pPr>
            <a:fld id="{569093CC-1C2B-44DD-A136-6ECF11CE3164}" type="slidenum">
              <a:rPr lang="en-US" altLang="zh-CN">
                <a:solidFill>
                  <a:srgbClr val="2F2F2F">
                    <a:lumMod val="75000"/>
                    <a:lumOff val="25000"/>
                  </a:srgbClr>
                </a:solidFill>
              </a:rPr>
              <a:pPr>
                <a:defRPr/>
              </a:pPr>
              <a:t>‹#›</a:t>
            </a:fld>
          </a:p>
        </p:txBody>
      </p:sp>
    </p:spTree>
    <p:extLst>
      <p:ext uri="{BB962C8B-B14F-4D97-AF65-F5344CB8AC3E}">
        <p14:creationId xmlns:p14="http://schemas.microsoft.com/office/powerpoint/2010/main" val="2982842695"/>
      </p:ext>
    </p:extLst>
  </p:cSld>
  <p:clrMapOvr>
    <a:masterClrMapping/>
  </p:clrMapOvr>
  <p:transition/>
  <p:timing/>
</p:sldLayout>
</file>

<file path=ppt/slideLayouts/slideLayout10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33"/>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158CB3BD-7EC8-4EFD-A03C-AE73E9953FAB}" type="slidenum">
              <a:rPr lang="en-US" altLang="zh-CN">
                <a:solidFill>
                  <a:srgbClr val="000000"/>
                </a:solidFill>
              </a:rPr>
              <a:t>‹#›</a:t>
            </a:fld>
          </a:p>
        </p:txBody>
      </p:sp>
    </p:spTree>
    <p:extLst>
      <p:ext uri="{BB962C8B-B14F-4D97-AF65-F5344CB8AC3E}">
        <p14:creationId xmlns:p14="http://schemas.microsoft.com/office/powerpoint/2010/main" val="3339311817"/>
      </p:ext>
    </p:extLst>
  </p:cSld>
  <p:clrMapOvr>
    <a:masterClrMapping/>
  </p:clrMapOvr>
  <p:transition advTm="25000"/>
  <p:timing/>
</p:sldLayout>
</file>

<file path=ppt/slideLayouts/slideLayout10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7779B698-5772-42FC-9D8C-C0D7A3F005E1}" type="slidenum">
              <a:rPr lang="en-US" altLang="zh-CN">
                <a:solidFill>
                  <a:srgbClr val="000000"/>
                </a:solidFill>
              </a:rPr>
              <a:t>‹#›</a:t>
            </a:fld>
          </a:p>
        </p:txBody>
      </p:sp>
    </p:spTree>
    <p:extLst>
      <p:ext uri="{BB962C8B-B14F-4D97-AF65-F5344CB8AC3E}">
        <p14:creationId xmlns:p14="http://schemas.microsoft.com/office/powerpoint/2010/main" val="3886609247"/>
      </p:ext>
    </p:extLst>
  </p:cSld>
  <p:clrMapOvr>
    <a:masterClrMapping/>
  </p:clrMapOvr>
  <p:transition advTm="25000"/>
  <p:timing/>
</p:sldLayout>
</file>

<file path=ppt/slideLayouts/slideLayout10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1"/>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369CD8D4-0273-4320-9888-AC27170841A0}" type="slidenum">
              <a:rPr lang="en-US" altLang="zh-CN">
                <a:solidFill>
                  <a:srgbClr val="000000"/>
                </a:solidFill>
              </a:rPr>
              <a:t>‹#›</a:t>
            </a:fld>
          </a:p>
        </p:txBody>
      </p:sp>
    </p:spTree>
    <p:extLst>
      <p:ext uri="{BB962C8B-B14F-4D97-AF65-F5344CB8AC3E}">
        <p14:creationId xmlns:p14="http://schemas.microsoft.com/office/powerpoint/2010/main" val="4232921544"/>
      </p:ext>
    </p:extLst>
  </p:cSld>
  <p:clrMapOvr>
    <a:masterClrMapping/>
  </p:clrMapOvr>
  <p:transition advTm="25000"/>
  <p:timing/>
</p:sldLayout>
</file>

<file path=ppt/slideLayouts/slideLayout10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B2E0AB20-1EE6-4E31-A190-EE17CEB84CB2}" type="slidenum">
              <a:rPr lang="en-US" altLang="zh-CN">
                <a:solidFill>
                  <a:srgbClr val="000000"/>
                </a:solidFill>
              </a:rPr>
              <a:t>‹#›</a:t>
            </a:fld>
          </a:p>
        </p:txBody>
      </p:sp>
    </p:spTree>
    <p:extLst>
      <p:ext uri="{BB962C8B-B14F-4D97-AF65-F5344CB8AC3E}">
        <p14:creationId xmlns:p14="http://schemas.microsoft.com/office/powerpoint/2010/main" val="3896064410"/>
      </p:ext>
    </p:extLst>
  </p:cSld>
  <p:clrMapOvr>
    <a:masterClrMapping/>
  </p:clrMapOvr>
  <p:transition advTm="25000"/>
  <p:timing/>
</p:sldLayout>
</file>

<file path=ppt/slideLayouts/slideLayout10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3"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6012041D-C56F-4B5D-BF49-66B575958B8F}" type="slidenum">
              <a:rPr lang="en-US" altLang="zh-CN">
                <a:solidFill>
                  <a:srgbClr val="000000"/>
                </a:solidFill>
              </a:rPr>
              <a:t>‹#›</a:t>
            </a:fld>
          </a:p>
        </p:txBody>
      </p:sp>
    </p:spTree>
    <p:extLst>
      <p:ext uri="{BB962C8B-B14F-4D97-AF65-F5344CB8AC3E}">
        <p14:creationId xmlns:p14="http://schemas.microsoft.com/office/powerpoint/2010/main" val="446879721"/>
      </p:ext>
    </p:extLst>
  </p:cSld>
  <p:clrMapOvr>
    <a:masterClrMapping/>
  </p:clrMapOvr>
  <p:transition advTm="25000"/>
  <p:timing/>
</p:sldLayout>
</file>

<file path=ppt/slideLayouts/slideLayout10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99F71880-EBDE-4DBB-95F2-DD85879F223C}" type="slidenum">
              <a:rPr lang="en-US" altLang="zh-CN">
                <a:solidFill>
                  <a:srgbClr val="000000"/>
                </a:solidFill>
              </a:rPr>
              <a:t>‹#›</a:t>
            </a:fld>
          </a:p>
        </p:txBody>
      </p:sp>
    </p:spTree>
    <p:extLst>
      <p:ext uri="{BB962C8B-B14F-4D97-AF65-F5344CB8AC3E}">
        <p14:creationId xmlns:p14="http://schemas.microsoft.com/office/powerpoint/2010/main" val="3653306550"/>
      </p:ext>
    </p:extLst>
  </p:cSld>
  <p:clrMapOvr>
    <a:masterClrMapping/>
  </p:clrMapOvr>
  <p:transition advTm="25000"/>
  <p:timing/>
</p:sldLayout>
</file>

<file path=ppt/slideLayouts/slideLayout10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CA54531A-968F-4030-8787-4857B3ED5964}" type="slidenum">
              <a:rPr lang="en-US" altLang="zh-CN">
                <a:solidFill>
                  <a:srgbClr val="000000"/>
                </a:solidFill>
              </a:rPr>
              <a:t>‹#›</a:t>
            </a:fld>
          </a:p>
        </p:txBody>
      </p:sp>
    </p:spTree>
    <p:extLst>
      <p:ext uri="{BB962C8B-B14F-4D97-AF65-F5344CB8AC3E}">
        <p14:creationId xmlns:p14="http://schemas.microsoft.com/office/powerpoint/2010/main" val="1093433395"/>
      </p:ext>
    </p:extLst>
  </p:cSld>
  <p:clrMapOvr>
    <a:masterClrMapping/>
  </p:clrMapOvr>
  <p:transition advTm="25000"/>
  <p:timing/>
</p:sldLayout>
</file>

<file path=ppt/slideLayouts/slideLayout10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12" y="273049"/>
            <a:ext cx="3008313" cy="1162051"/>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12" y="1435104"/>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73BEEE24-CFEA-497A-A4B0-B37789EBBCDB}" type="slidenum">
              <a:rPr lang="en-US" altLang="zh-CN">
                <a:solidFill>
                  <a:srgbClr val="000000"/>
                </a:solidFill>
              </a:rPr>
              <a:t>‹#›</a:t>
            </a:fld>
          </a:p>
        </p:txBody>
      </p:sp>
    </p:spTree>
    <p:extLst>
      <p:ext uri="{BB962C8B-B14F-4D97-AF65-F5344CB8AC3E}">
        <p14:creationId xmlns:p14="http://schemas.microsoft.com/office/powerpoint/2010/main" val="1278732035"/>
      </p:ext>
    </p:extLst>
  </p:cSld>
  <p:clrMapOvr>
    <a:masterClrMapping/>
  </p:clrMapOvr>
  <p:transition advTm="25000"/>
  <p:timing/>
</p:sldLayout>
</file>

<file path=ppt/slideLayouts/slideLayout10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1"/>
            <a:ext cx="5486400" cy="566739"/>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45"/>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9E97165D-9004-4D0A-95D9-83C8EE6BC4B6}" type="slidenum">
              <a:rPr lang="en-US" altLang="zh-CN">
                <a:solidFill>
                  <a:srgbClr val="000000"/>
                </a:solidFill>
              </a:rPr>
              <a:t>‹#›</a:t>
            </a:fld>
          </a:p>
        </p:txBody>
      </p:sp>
    </p:spTree>
    <p:extLst>
      <p:ext uri="{BB962C8B-B14F-4D97-AF65-F5344CB8AC3E}">
        <p14:creationId xmlns:p14="http://schemas.microsoft.com/office/powerpoint/2010/main" val="3163477912"/>
      </p:ext>
    </p:extLst>
  </p:cSld>
  <p:clrMapOvr>
    <a:masterClrMapping/>
  </p:clrMapOvr>
  <p:transition advTm="25000"/>
  <p:timing/>
</p:sldLayout>
</file>

<file path=ppt/slideLayouts/slideLayout10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40CD7CF-4487-4D75-B743-B577544C937B}" type="slidenum">
              <a:rPr lang="en-US" altLang="zh-CN">
                <a:solidFill>
                  <a:srgbClr val="000000"/>
                </a:solidFill>
              </a:rPr>
              <a:t>‹#›</a:t>
            </a:fld>
          </a:p>
        </p:txBody>
      </p:sp>
    </p:spTree>
    <p:extLst>
      <p:ext uri="{BB962C8B-B14F-4D97-AF65-F5344CB8AC3E}">
        <p14:creationId xmlns:p14="http://schemas.microsoft.com/office/powerpoint/2010/main" val="3602723733"/>
      </p:ext>
    </p:extLst>
  </p:cSld>
  <p:clrMapOvr>
    <a:masterClrMapping/>
  </p:clrMapOvr>
  <p:transition advTm="25000"/>
  <p:timing/>
</p:sldLayout>
</file>

<file path=ppt/slideLayouts/slideLayout1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40"/>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40"/>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8904A1AB-A178-4B4C-9E09-5959CE72C5CB}" type="slidenum">
              <a:rPr lang="en-US" altLang="zh-CN">
                <a:solidFill>
                  <a:srgbClr val="000000"/>
                </a:solidFill>
              </a:rPr>
              <a:t>‹#›</a:t>
            </a:fld>
          </a:p>
        </p:txBody>
      </p:sp>
    </p:spTree>
    <p:extLst>
      <p:ext uri="{BB962C8B-B14F-4D97-AF65-F5344CB8AC3E}">
        <p14:creationId xmlns:p14="http://schemas.microsoft.com/office/powerpoint/2010/main" val="2301724060"/>
      </p:ext>
    </p:extLst>
  </p:cSld>
  <p:clrMapOvr>
    <a:masterClrMapping/>
  </p:clrMapOvr>
  <p:transition advTm="25000"/>
  <p:timing/>
</p:sldLayout>
</file>

<file path=ppt/slideLayouts/slideLayout1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bl" preserve="1">
  <p:cSld name="标题和表格">
    <p:spTree>
      <p:nvGrpSpPr>
        <p:cNvPr id="1" name=""/>
        <p:cNvGrpSpPr/>
        <p:nvPr/>
      </p:nvGrpSpPr>
      <p:grpSpPr>
        <a:xfrm>
          <a:off x="0" y="0"/>
          <a:ext cx="0" cy="0"/>
        </a:xfrm>
      </p:grpSpPr>
      <p:sp>
        <p:nvSpPr>
          <p:cNvPr id="2" name="标题 1"/>
          <p:cNvSpPr>
            <a:spLocks noGrp="1"/>
          </p:cNvSpPr>
          <p:nvPr>
            <p:ph type="title"/>
          </p:nvPr>
        </p:nvSpPr>
        <p:spPr>
          <a:xfrm>
            <a:off x="457200" y="274639"/>
            <a:ext cx="8229600" cy="1143000"/>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57200" y="1600201"/>
            <a:ext cx="8229600" cy="4525963"/>
          </a:xfrm>
        </p:spPr>
        <p:txBody>
          <a:bodyPr/>
          <a:lstStyle/>
          <a:p>
            <a:endParaRPr lang="zh-CN" altLang="en-US"/>
          </a:p>
        </p:txBody>
      </p:sp>
      <p:sp>
        <p:nvSpPr>
          <p:cNvPr id="4" name="日期占位符 3"/>
          <p:cNvSpPr>
            <a:spLocks noGrp="1"/>
          </p:cNvSpPr>
          <p:nvPr>
            <p:ph type="dt" sz="half" idx="10"/>
          </p:nvPr>
        </p:nvSpPr>
        <p:spPr>
          <a:xfrm>
            <a:off x="457200" y="6245225"/>
            <a:ext cx="2133600" cy="476251"/>
          </a:xfrm>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a:xfrm>
            <a:off x="3124200" y="6245225"/>
            <a:ext cx="2895600" cy="476251"/>
          </a:xfrm>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a:xfrm>
            <a:off x="6553200" y="6245225"/>
            <a:ext cx="2133600" cy="476251"/>
          </a:xfrm>
        </p:spPr>
        <p:txBody>
          <a:bodyPr/>
          <a:lstStyle>
            <a:lvl1pPr>
              <a:defRPr/>
            </a:lvl1pPr>
          </a:lstStyle>
          <a:p>
            <a:fld id="{C3769736-3F49-4F97-AEAC-2C4EE525F457}" type="slidenum">
              <a:rPr lang="en-US" altLang="zh-CN">
                <a:solidFill>
                  <a:srgbClr val="000000"/>
                </a:solidFill>
              </a:rPr>
              <a:t>‹#›</a:t>
            </a:fld>
          </a:p>
        </p:txBody>
      </p:sp>
    </p:spTree>
    <p:extLst>
      <p:ext uri="{BB962C8B-B14F-4D97-AF65-F5344CB8AC3E}">
        <p14:creationId xmlns:p14="http://schemas.microsoft.com/office/powerpoint/2010/main" val="3638031049"/>
      </p:ext>
    </p:extLst>
  </p:cSld>
  <p:clrMapOvr>
    <a:masterClrMapping/>
  </p:clrMapOvr>
  <p:transition advTm="25000"/>
  <p:timing/>
</p:sldLayout>
</file>

<file path=ppt/slideLayouts/slideLayout1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33"/>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atin typeface="Arial" pitchFamily="34" charset="0"/>
                <a:ea typeface="宋体" pitchFamily="2" charset="-122"/>
              </a:defRPr>
            </a:lvl1pPr>
          </a:lstStyle>
          <a:p>
            <a:pPr>
              <a:defRPr/>
            </a:pPr>
            <a:endParaRPr lang="en-US" altLang="zh-CN"/>
          </a:p>
        </p:txBody>
      </p:sp>
      <p:sp>
        <p:nvSpPr>
          <p:cNvPr id="5" name="页脚占位符 4"/>
          <p:cNvSpPr>
            <a:spLocks noGrp="1"/>
          </p:cNvSpPr>
          <p:nvPr>
            <p:ph type="ftr" sz="quarter" idx="11"/>
          </p:nvPr>
        </p:nvSpPr>
        <p:spPr/>
        <p:txBody>
          <a:bodyPr/>
          <a:lstStyle>
            <a:lvl1pPr>
              <a:defRPr>
                <a:latin typeface="Arial" pitchFamily="34" charset="0"/>
                <a:ea typeface="宋体" pitchFamily="2"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atin typeface="Arial" pitchFamily="34" charset="0"/>
                <a:ea typeface="宋体" pitchFamily="2" charset="-122"/>
              </a:defRPr>
            </a:lvl1pPr>
          </a:lstStyle>
          <a:p>
            <a:pPr>
              <a:defRPr/>
            </a:pPr>
            <a:fld id="{C15750D3-3C4C-48B9-9B7F-F61320F906ED}" type="slidenum">
              <a:rPr lang="zh-CN" altLang="en-US"/>
              <a:pPr>
                <a:defRPr/>
              </a:pPr>
              <a:t>‹#›</a:t>
            </a:fld>
            <a:endParaRPr lang="en-US" altLang="zh-CN"/>
          </a:p>
        </p:txBody>
      </p:sp>
    </p:spTree>
    <p:extLst>
      <p:ext uri="{BB962C8B-B14F-4D97-AF65-F5344CB8AC3E}">
        <p14:creationId xmlns:p14="http://schemas.microsoft.com/office/powerpoint/2010/main" val="275298604"/>
      </p:ext>
    </p:extLst>
  </p:cSld>
  <p:clrMapOvr>
    <a:masterClrMapping/>
  </p:clrMapOvr>
  <p:transition>
    <p:random/>
  </p:transition>
  <p:timing/>
</p:sldLayout>
</file>

<file path=ppt/slideLayouts/slideLayout1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atin typeface="Arial" pitchFamily="34" charset="0"/>
                <a:ea typeface="宋体" pitchFamily="2" charset="-122"/>
              </a:defRPr>
            </a:lvl1pPr>
          </a:lstStyle>
          <a:p>
            <a:pPr>
              <a:defRPr/>
            </a:pPr>
            <a:endParaRPr lang="en-US" altLang="zh-CN"/>
          </a:p>
        </p:txBody>
      </p:sp>
      <p:sp>
        <p:nvSpPr>
          <p:cNvPr id="5" name="页脚占位符 4"/>
          <p:cNvSpPr>
            <a:spLocks noGrp="1"/>
          </p:cNvSpPr>
          <p:nvPr>
            <p:ph type="ftr" sz="quarter" idx="11"/>
          </p:nvPr>
        </p:nvSpPr>
        <p:spPr/>
        <p:txBody>
          <a:bodyPr/>
          <a:lstStyle>
            <a:lvl1pPr>
              <a:defRPr>
                <a:latin typeface="Arial" pitchFamily="34" charset="0"/>
                <a:ea typeface="宋体" pitchFamily="2"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atin typeface="Arial" pitchFamily="34" charset="0"/>
                <a:ea typeface="宋体" pitchFamily="2" charset="-122"/>
              </a:defRPr>
            </a:lvl1pPr>
          </a:lstStyle>
          <a:p>
            <a:pPr>
              <a:defRPr/>
            </a:pPr>
            <a:fld id="{20602B0B-2808-4CF9-A887-D0EADA3B906F}" type="slidenum">
              <a:rPr lang="zh-CN" altLang="en-US"/>
              <a:pPr>
                <a:defRPr/>
              </a:pPr>
              <a:t>‹#›</a:t>
            </a:fld>
            <a:endParaRPr lang="en-US" altLang="zh-CN"/>
          </a:p>
        </p:txBody>
      </p:sp>
    </p:spTree>
    <p:extLst>
      <p:ext uri="{BB962C8B-B14F-4D97-AF65-F5344CB8AC3E}">
        <p14:creationId xmlns:p14="http://schemas.microsoft.com/office/powerpoint/2010/main" val="3029638224"/>
      </p:ext>
    </p:extLst>
  </p:cSld>
  <p:clrMapOvr>
    <a:masterClrMapping/>
  </p:clrMapOvr>
  <p:transition>
    <p:random/>
  </p:transition>
  <p:timing/>
</p:sldLayout>
</file>

<file path=ppt/slideLayouts/slideLayout1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1"/>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atin typeface="Arial" pitchFamily="34" charset="0"/>
                <a:ea typeface="宋体" pitchFamily="2" charset="-122"/>
              </a:defRPr>
            </a:lvl1pPr>
          </a:lstStyle>
          <a:p>
            <a:pPr>
              <a:defRPr/>
            </a:pPr>
            <a:endParaRPr lang="en-US" altLang="zh-CN"/>
          </a:p>
        </p:txBody>
      </p:sp>
      <p:sp>
        <p:nvSpPr>
          <p:cNvPr id="5" name="页脚占位符 4"/>
          <p:cNvSpPr>
            <a:spLocks noGrp="1"/>
          </p:cNvSpPr>
          <p:nvPr>
            <p:ph type="ftr" sz="quarter" idx="11"/>
          </p:nvPr>
        </p:nvSpPr>
        <p:spPr/>
        <p:txBody>
          <a:bodyPr/>
          <a:lstStyle>
            <a:lvl1pPr>
              <a:defRPr>
                <a:latin typeface="Arial" pitchFamily="34" charset="0"/>
                <a:ea typeface="宋体" pitchFamily="2"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atin typeface="Arial" pitchFamily="34" charset="0"/>
                <a:ea typeface="宋体" pitchFamily="2" charset="-122"/>
              </a:defRPr>
            </a:lvl1pPr>
          </a:lstStyle>
          <a:p>
            <a:pPr>
              <a:defRPr/>
            </a:pPr>
            <a:fld id="{77F241A1-5815-463E-BECE-2E90E706EC5B}" type="slidenum">
              <a:rPr lang="zh-CN" altLang="en-US"/>
              <a:pPr>
                <a:defRPr/>
              </a:pPr>
              <a:t>‹#›</a:t>
            </a:fld>
            <a:endParaRPr lang="en-US" altLang="zh-CN"/>
          </a:p>
        </p:txBody>
      </p:sp>
    </p:spTree>
    <p:extLst>
      <p:ext uri="{BB962C8B-B14F-4D97-AF65-F5344CB8AC3E}">
        <p14:creationId xmlns:p14="http://schemas.microsoft.com/office/powerpoint/2010/main" val="2188424799"/>
      </p:ext>
    </p:extLst>
  </p:cSld>
  <p:clrMapOvr>
    <a:masterClrMapping/>
  </p:clrMapOvr>
  <p:transition>
    <p:random/>
  </p:transition>
  <p:timing/>
</p:sldLayout>
</file>

<file path=ppt/slideLayouts/slideLayout1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atin typeface="Arial" pitchFamily="34" charset="0"/>
                <a:ea typeface="宋体" pitchFamily="2" charset="-122"/>
              </a:defRPr>
            </a:lvl1pPr>
          </a:lstStyle>
          <a:p>
            <a:pPr>
              <a:defRPr/>
            </a:pPr>
            <a:endParaRPr lang="en-US" altLang="zh-CN"/>
          </a:p>
        </p:txBody>
      </p:sp>
      <p:sp>
        <p:nvSpPr>
          <p:cNvPr id="6" name="页脚占位符 5"/>
          <p:cNvSpPr>
            <a:spLocks noGrp="1"/>
          </p:cNvSpPr>
          <p:nvPr>
            <p:ph type="ftr" sz="quarter" idx="11"/>
          </p:nvPr>
        </p:nvSpPr>
        <p:spPr/>
        <p:txBody>
          <a:bodyPr/>
          <a:lstStyle>
            <a:lvl1pPr>
              <a:defRPr>
                <a:latin typeface="Arial" pitchFamily="34" charset="0"/>
                <a:ea typeface="宋体" pitchFamily="2" charset="-122"/>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atin typeface="Arial" pitchFamily="34" charset="0"/>
                <a:ea typeface="宋体" pitchFamily="2" charset="-122"/>
              </a:defRPr>
            </a:lvl1pPr>
          </a:lstStyle>
          <a:p>
            <a:pPr>
              <a:defRPr/>
            </a:pPr>
            <a:fld id="{3CE925B9-0735-493B-BA8B-687DB3689D10}" type="slidenum">
              <a:rPr lang="zh-CN" altLang="en-US"/>
              <a:pPr>
                <a:defRPr/>
              </a:pPr>
              <a:t>‹#›</a:t>
            </a:fld>
            <a:endParaRPr lang="en-US" altLang="zh-CN"/>
          </a:p>
        </p:txBody>
      </p:sp>
    </p:spTree>
    <p:extLst>
      <p:ext uri="{BB962C8B-B14F-4D97-AF65-F5344CB8AC3E}">
        <p14:creationId xmlns:p14="http://schemas.microsoft.com/office/powerpoint/2010/main" val="3899411812"/>
      </p:ext>
    </p:extLst>
  </p:cSld>
  <p:clrMapOvr>
    <a:masterClrMapping/>
  </p:clrMapOvr>
  <p:transition>
    <p:random/>
  </p:transition>
  <p:timing/>
</p:sldLayout>
</file>

<file path=ppt/slideLayouts/slideLayout1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3"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atin typeface="Arial" pitchFamily="34" charset="0"/>
                <a:ea typeface="宋体" pitchFamily="2" charset="-122"/>
              </a:defRPr>
            </a:lvl1pPr>
          </a:lstStyle>
          <a:p>
            <a:pPr>
              <a:defRPr/>
            </a:pPr>
            <a:endParaRPr lang="en-US" altLang="zh-CN"/>
          </a:p>
        </p:txBody>
      </p:sp>
      <p:sp>
        <p:nvSpPr>
          <p:cNvPr id="8" name="页脚占位符 7"/>
          <p:cNvSpPr>
            <a:spLocks noGrp="1"/>
          </p:cNvSpPr>
          <p:nvPr>
            <p:ph type="ftr" sz="quarter" idx="11"/>
          </p:nvPr>
        </p:nvSpPr>
        <p:spPr/>
        <p:txBody>
          <a:bodyPr/>
          <a:lstStyle>
            <a:lvl1pPr>
              <a:defRPr>
                <a:latin typeface="Arial" pitchFamily="34" charset="0"/>
                <a:ea typeface="宋体" pitchFamily="2" charset="-122"/>
              </a:defRPr>
            </a:lvl1pPr>
          </a:lstStyle>
          <a:p>
            <a:pPr>
              <a:defRPr/>
            </a:pPr>
            <a:endParaRPr lang="en-US" altLang="zh-CN"/>
          </a:p>
        </p:txBody>
      </p:sp>
      <p:sp>
        <p:nvSpPr>
          <p:cNvPr id="9" name="灯片编号占位符 8"/>
          <p:cNvSpPr>
            <a:spLocks noGrp="1"/>
          </p:cNvSpPr>
          <p:nvPr>
            <p:ph type="sldNum" sz="quarter" idx="12"/>
          </p:nvPr>
        </p:nvSpPr>
        <p:spPr/>
        <p:txBody>
          <a:bodyPr/>
          <a:lstStyle>
            <a:lvl1pPr>
              <a:defRPr>
                <a:latin typeface="Arial" pitchFamily="34" charset="0"/>
                <a:ea typeface="宋体" pitchFamily="2" charset="-122"/>
              </a:defRPr>
            </a:lvl1pPr>
          </a:lstStyle>
          <a:p>
            <a:pPr>
              <a:defRPr/>
            </a:pPr>
            <a:fld id="{59B04922-26D9-4061-93C2-AB679EA297EE}" type="slidenum">
              <a:rPr lang="zh-CN" altLang="en-US"/>
              <a:pPr>
                <a:defRPr/>
              </a:pPr>
              <a:t>‹#›</a:t>
            </a:fld>
            <a:endParaRPr lang="en-US" altLang="zh-CN"/>
          </a:p>
        </p:txBody>
      </p:sp>
    </p:spTree>
    <p:extLst>
      <p:ext uri="{BB962C8B-B14F-4D97-AF65-F5344CB8AC3E}">
        <p14:creationId xmlns:p14="http://schemas.microsoft.com/office/powerpoint/2010/main" val="1205524876"/>
      </p:ext>
    </p:extLst>
  </p:cSld>
  <p:clrMapOvr>
    <a:masterClrMapping/>
  </p:clrMapOvr>
  <p:transition>
    <p:random/>
  </p:transition>
  <p:timing/>
</p:sldLayout>
</file>

<file path=ppt/slideLayouts/slideLayout1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atin typeface="Arial" pitchFamily="34" charset="0"/>
                <a:ea typeface="宋体" pitchFamily="2" charset="-122"/>
              </a:defRPr>
            </a:lvl1pPr>
          </a:lstStyle>
          <a:p>
            <a:pPr>
              <a:defRPr/>
            </a:pPr>
            <a:endParaRPr lang="en-US" altLang="zh-CN"/>
          </a:p>
        </p:txBody>
      </p:sp>
      <p:sp>
        <p:nvSpPr>
          <p:cNvPr id="4" name="页脚占位符 3"/>
          <p:cNvSpPr>
            <a:spLocks noGrp="1"/>
          </p:cNvSpPr>
          <p:nvPr>
            <p:ph type="ftr" sz="quarter" idx="11"/>
          </p:nvPr>
        </p:nvSpPr>
        <p:spPr/>
        <p:txBody>
          <a:bodyPr/>
          <a:lstStyle>
            <a:lvl1pPr>
              <a:defRPr>
                <a:latin typeface="Arial" pitchFamily="34" charset="0"/>
                <a:ea typeface="宋体" pitchFamily="2" charset="-122"/>
              </a:defRPr>
            </a:lvl1pPr>
          </a:lstStyle>
          <a:p>
            <a:pPr>
              <a:defRPr/>
            </a:pPr>
            <a:endParaRPr lang="en-US" altLang="zh-CN"/>
          </a:p>
        </p:txBody>
      </p:sp>
      <p:sp>
        <p:nvSpPr>
          <p:cNvPr id="5" name="灯片编号占位符 4"/>
          <p:cNvSpPr>
            <a:spLocks noGrp="1"/>
          </p:cNvSpPr>
          <p:nvPr>
            <p:ph type="sldNum" sz="quarter" idx="12"/>
          </p:nvPr>
        </p:nvSpPr>
        <p:spPr/>
        <p:txBody>
          <a:bodyPr/>
          <a:lstStyle>
            <a:lvl1pPr>
              <a:defRPr>
                <a:latin typeface="Arial" pitchFamily="34" charset="0"/>
                <a:ea typeface="宋体" pitchFamily="2" charset="-122"/>
              </a:defRPr>
            </a:lvl1pPr>
          </a:lstStyle>
          <a:p>
            <a:pPr>
              <a:defRPr/>
            </a:pPr>
            <a:fld id="{7B41529B-9C1A-4CEB-B08F-7C6C974ACD74}" type="slidenum">
              <a:rPr lang="zh-CN" altLang="en-US"/>
              <a:pPr>
                <a:defRPr/>
              </a:pPr>
              <a:t>‹#›</a:t>
            </a:fld>
            <a:endParaRPr lang="en-US" altLang="zh-CN"/>
          </a:p>
        </p:txBody>
      </p:sp>
    </p:spTree>
    <p:extLst>
      <p:ext uri="{BB962C8B-B14F-4D97-AF65-F5344CB8AC3E}">
        <p14:creationId xmlns:p14="http://schemas.microsoft.com/office/powerpoint/2010/main" val="2671339194"/>
      </p:ext>
    </p:extLst>
  </p:cSld>
  <p:clrMapOvr>
    <a:masterClrMapping/>
  </p:clrMapOvr>
  <p:transition>
    <p:random/>
  </p:transition>
  <p:timing/>
</p:sldLayout>
</file>

<file path=ppt/slideLayouts/slideLayout1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lvl1pPr>
              <a:defRPr>
                <a:latin typeface="Arial" pitchFamily="34" charset="0"/>
                <a:ea typeface="宋体" pitchFamily="2" charset="-122"/>
              </a:defRPr>
            </a:lvl1pPr>
          </a:lstStyle>
          <a:p>
            <a:pPr>
              <a:defRPr/>
            </a:pPr>
            <a:endParaRPr lang="en-US" altLang="zh-CN"/>
          </a:p>
        </p:txBody>
      </p:sp>
      <p:sp>
        <p:nvSpPr>
          <p:cNvPr id="3" name="页脚占位符 2"/>
          <p:cNvSpPr>
            <a:spLocks noGrp="1"/>
          </p:cNvSpPr>
          <p:nvPr>
            <p:ph type="ftr" sz="quarter" idx="11"/>
          </p:nvPr>
        </p:nvSpPr>
        <p:spPr/>
        <p:txBody>
          <a:bodyPr/>
          <a:lstStyle>
            <a:lvl1pPr>
              <a:defRPr>
                <a:latin typeface="Arial" pitchFamily="34" charset="0"/>
                <a:ea typeface="宋体" pitchFamily="2" charset="-122"/>
              </a:defRPr>
            </a:lvl1pPr>
          </a:lstStyle>
          <a:p>
            <a:pPr>
              <a:defRPr/>
            </a:pPr>
            <a:endParaRPr lang="en-US" altLang="zh-CN"/>
          </a:p>
        </p:txBody>
      </p:sp>
      <p:sp>
        <p:nvSpPr>
          <p:cNvPr id="4" name="灯片编号占位符 3"/>
          <p:cNvSpPr>
            <a:spLocks noGrp="1"/>
          </p:cNvSpPr>
          <p:nvPr>
            <p:ph type="sldNum" sz="quarter" idx="12"/>
          </p:nvPr>
        </p:nvSpPr>
        <p:spPr/>
        <p:txBody>
          <a:bodyPr/>
          <a:lstStyle>
            <a:lvl1pPr>
              <a:defRPr>
                <a:latin typeface="Arial" pitchFamily="34" charset="0"/>
                <a:ea typeface="宋体" pitchFamily="2" charset="-122"/>
              </a:defRPr>
            </a:lvl1pPr>
          </a:lstStyle>
          <a:p>
            <a:pPr>
              <a:defRPr/>
            </a:pPr>
            <a:fld id="{08824953-9335-47F2-BE5C-F3B5F4D65C8A}" type="slidenum">
              <a:rPr lang="zh-CN" altLang="en-US"/>
              <a:pPr>
                <a:defRPr/>
              </a:pPr>
              <a:t>‹#›</a:t>
            </a:fld>
            <a:endParaRPr lang="en-US" altLang="zh-CN"/>
          </a:p>
        </p:txBody>
      </p:sp>
    </p:spTree>
    <p:extLst>
      <p:ext uri="{BB962C8B-B14F-4D97-AF65-F5344CB8AC3E}">
        <p14:creationId xmlns:p14="http://schemas.microsoft.com/office/powerpoint/2010/main" val="825507529"/>
      </p:ext>
    </p:extLst>
  </p:cSld>
  <p:clrMapOvr>
    <a:masterClrMapping/>
  </p:clrMapOvr>
  <p:transition>
    <p:random/>
  </p:transition>
  <p:timing/>
</p:sldLayout>
</file>

<file path=ppt/slideLayouts/slideLayout1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12" y="273049"/>
            <a:ext cx="3008313" cy="1162051"/>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12" y="1435104"/>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atin typeface="Arial" pitchFamily="34" charset="0"/>
                <a:ea typeface="宋体" pitchFamily="2" charset="-122"/>
              </a:defRPr>
            </a:lvl1pPr>
          </a:lstStyle>
          <a:p>
            <a:pPr>
              <a:defRPr/>
            </a:pPr>
            <a:endParaRPr lang="en-US" altLang="zh-CN"/>
          </a:p>
        </p:txBody>
      </p:sp>
      <p:sp>
        <p:nvSpPr>
          <p:cNvPr id="6" name="页脚占位符 5"/>
          <p:cNvSpPr>
            <a:spLocks noGrp="1"/>
          </p:cNvSpPr>
          <p:nvPr>
            <p:ph type="ftr" sz="quarter" idx="11"/>
          </p:nvPr>
        </p:nvSpPr>
        <p:spPr/>
        <p:txBody>
          <a:bodyPr/>
          <a:lstStyle>
            <a:lvl1pPr>
              <a:defRPr>
                <a:latin typeface="Arial" pitchFamily="34" charset="0"/>
                <a:ea typeface="宋体" pitchFamily="2" charset="-122"/>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atin typeface="Arial" pitchFamily="34" charset="0"/>
                <a:ea typeface="宋体" pitchFamily="2" charset="-122"/>
              </a:defRPr>
            </a:lvl1pPr>
          </a:lstStyle>
          <a:p>
            <a:pPr>
              <a:defRPr/>
            </a:pPr>
            <a:fld id="{B206F668-6A4B-4D67-854D-FC5E70BC7D81}" type="slidenum">
              <a:rPr lang="zh-CN" altLang="en-US"/>
              <a:pPr>
                <a:defRPr/>
              </a:pPr>
              <a:t>‹#›</a:t>
            </a:fld>
            <a:endParaRPr lang="en-US" altLang="zh-CN"/>
          </a:p>
        </p:txBody>
      </p:sp>
    </p:spTree>
    <p:extLst>
      <p:ext uri="{BB962C8B-B14F-4D97-AF65-F5344CB8AC3E}">
        <p14:creationId xmlns:p14="http://schemas.microsoft.com/office/powerpoint/2010/main" val="3980568195"/>
      </p:ext>
    </p:extLst>
  </p:cSld>
  <p:clrMapOvr>
    <a:masterClrMapping/>
  </p:clrMapOvr>
  <p:transition>
    <p:random/>
  </p:transition>
  <p:timing/>
</p:sldLayout>
</file>

<file path=ppt/slideLayouts/slideLayout1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1"/>
            <a:ext cx="5486400" cy="566739"/>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45"/>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atin typeface="Arial" pitchFamily="34" charset="0"/>
                <a:ea typeface="宋体" pitchFamily="2" charset="-122"/>
              </a:defRPr>
            </a:lvl1pPr>
          </a:lstStyle>
          <a:p>
            <a:pPr>
              <a:defRPr/>
            </a:pPr>
            <a:endParaRPr lang="en-US" altLang="zh-CN"/>
          </a:p>
        </p:txBody>
      </p:sp>
      <p:sp>
        <p:nvSpPr>
          <p:cNvPr id="6" name="页脚占位符 5"/>
          <p:cNvSpPr>
            <a:spLocks noGrp="1"/>
          </p:cNvSpPr>
          <p:nvPr>
            <p:ph type="ftr" sz="quarter" idx="11"/>
          </p:nvPr>
        </p:nvSpPr>
        <p:spPr/>
        <p:txBody>
          <a:bodyPr/>
          <a:lstStyle>
            <a:lvl1pPr>
              <a:defRPr>
                <a:latin typeface="Arial" pitchFamily="34" charset="0"/>
                <a:ea typeface="宋体" pitchFamily="2" charset="-122"/>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atin typeface="Arial" pitchFamily="34" charset="0"/>
                <a:ea typeface="宋体" pitchFamily="2" charset="-122"/>
              </a:defRPr>
            </a:lvl1pPr>
          </a:lstStyle>
          <a:p>
            <a:pPr>
              <a:defRPr/>
            </a:pPr>
            <a:fld id="{DE514FB4-AC8F-4F40-B0CB-F0D7286CFB89}" type="slidenum">
              <a:rPr lang="zh-CN" altLang="en-US"/>
              <a:pPr>
                <a:defRPr/>
              </a:pPr>
              <a:t>‹#›</a:t>
            </a:fld>
            <a:endParaRPr lang="en-US" altLang="zh-CN"/>
          </a:p>
        </p:txBody>
      </p:sp>
    </p:spTree>
    <p:extLst>
      <p:ext uri="{BB962C8B-B14F-4D97-AF65-F5344CB8AC3E}">
        <p14:creationId xmlns:p14="http://schemas.microsoft.com/office/powerpoint/2010/main" val="1514059909"/>
      </p:ext>
    </p:extLst>
  </p:cSld>
  <p:clrMapOvr>
    <a:masterClrMapping/>
  </p:clrMapOvr>
  <p:transition>
    <p:random/>
  </p:transition>
  <p:timing/>
</p:sldLayout>
</file>

<file path=ppt/slideLayouts/slideLayout1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atin typeface="Arial" pitchFamily="34" charset="0"/>
                <a:ea typeface="宋体" pitchFamily="2" charset="-122"/>
              </a:defRPr>
            </a:lvl1pPr>
          </a:lstStyle>
          <a:p>
            <a:pPr>
              <a:defRPr/>
            </a:pPr>
            <a:endParaRPr lang="en-US" altLang="zh-CN"/>
          </a:p>
        </p:txBody>
      </p:sp>
      <p:sp>
        <p:nvSpPr>
          <p:cNvPr id="5" name="页脚占位符 4"/>
          <p:cNvSpPr>
            <a:spLocks noGrp="1"/>
          </p:cNvSpPr>
          <p:nvPr>
            <p:ph type="ftr" sz="quarter" idx="11"/>
          </p:nvPr>
        </p:nvSpPr>
        <p:spPr/>
        <p:txBody>
          <a:bodyPr/>
          <a:lstStyle>
            <a:lvl1pPr>
              <a:defRPr>
                <a:latin typeface="Arial" pitchFamily="34" charset="0"/>
                <a:ea typeface="宋体" pitchFamily="2"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atin typeface="Arial" pitchFamily="34" charset="0"/>
                <a:ea typeface="宋体" pitchFamily="2" charset="-122"/>
              </a:defRPr>
            </a:lvl1pPr>
          </a:lstStyle>
          <a:p>
            <a:pPr>
              <a:defRPr/>
            </a:pPr>
            <a:fld id="{3E447AB7-C7C6-4879-895E-9BB71A017655}" type="slidenum">
              <a:rPr lang="zh-CN" altLang="en-US"/>
              <a:pPr>
                <a:defRPr/>
              </a:pPr>
              <a:t>‹#›</a:t>
            </a:fld>
            <a:endParaRPr lang="en-US" altLang="zh-CN"/>
          </a:p>
        </p:txBody>
      </p:sp>
    </p:spTree>
    <p:extLst>
      <p:ext uri="{BB962C8B-B14F-4D97-AF65-F5344CB8AC3E}">
        <p14:creationId xmlns:p14="http://schemas.microsoft.com/office/powerpoint/2010/main" val="2725505313"/>
      </p:ext>
    </p:extLst>
  </p:cSld>
  <p:clrMapOvr>
    <a:masterClrMapping/>
  </p:clrMapOvr>
  <p:transition>
    <p:random/>
  </p:transition>
  <p:timing/>
</p:sldLayout>
</file>

<file path=ppt/slideLayouts/slideLayout1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40"/>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40"/>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atin typeface="Arial" pitchFamily="34" charset="0"/>
                <a:ea typeface="宋体" pitchFamily="2" charset="-122"/>
              </a:defRPr>
            </a:lvl1pPr>
          </a:lstStyle>
          <a:p>
            <a:pPr>
              <a:defRPr/>
            </a:pPr>
            <a:endParaRPr lang="en-US" altLang="zh-CN"/>
          </a:p>
        </p:txBody>
      </p:sp>
      <p:sp>
        <p:nvSpPr>
          <p:cNvPr id="5" name="页脚占位符 4"/>
          <p:cNvSpPr>
            <a:spLocks noGrp="1"/>
          </p:cNvSpPr>
          <p:nvPr>
            <p:ph type="ftr" sz="quarter" idx="11"/>
          </p:nvPr>
        </p:nvSpPr>
        <p:spPr/>
        <p:txBody>
          <a:bodyPr/>
          <a:lstStyle>
            <a:lvl1pPr>
              <a:defRPr>
                <a:latin typeface="Arial" pitchFamily="34" charset="0"/>
                <a:ea typeface="宋体" pitchFamily="2" charset="-122"/>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atin typeface="Arial" pitchFamily="34" charset="0"/>
                <a:ea typeface="宋体" pitchFamily="2" charset="-122"/>
              </a:defRPr>
            </a:lvl1pPr>
          </a:lstStyle>
          <a:p>
            <a:pPr>
              <a:defRPr/>
            </a:pPr>
            <a:fld id="{54CEEF1B-EB8E-412F-A297-AB25559A3D80}" type="slidenum">
              <a:rPr lang="zh-CN" altLang="en-US"/>
              <a:pPr>
                <a:defRPr/>
              </a:pPr>
              <a:t>‹#›</a:t>
            </a:fld>
            <a:endParaRPr lang="en-US" altLang="zh-CN"/>
          </a:p>
        </p:txBody>
      </p:sp>
    </p:spTree>
    <p:extLst>
      <p:ext uri="{BB962C8B-B14F-4D97-AF65-F5344CB8AC3E}">
        <p14:creationId xmlns:p14="http://schemas.microsoft.com/office/powerpoint/2010/main" val="560477541"/>
      </p:ext>
    </p:extLst>
  </p:cSld>
  <p:clrMapOvr>
    <a:masterClrMapping/>
  </p:clrMapOvr>
  <p:transition>
    <p:random/>
  </p:transition>
  <p:timing/>
</p:sldLayout>
</file>

<file path=ppt/slideLayouts/slideLayout1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3602039"/>
            <a:ext cx="6858000" cy="165576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4" name="日期占位符 25603"/>
          <p:cNvSpPr>
            <a:spLocks noGrp="1"/>
          </p:cNvSpPr>
          <p:nvPr>
            <p:ph type="dt" sz="half" idx="10"/>
          </p:nvPr>
        </p:nvSpPr>
        <p:spPr/>
        <p:txBody>
          <a:bodyPr/>
          <a:lstStyle>
            <a:lvl1pPr>
              <a:defRPr/>
            </a:lvl1pPr>
          </a:lstStyle>
          <a:p>
            <a:pPr>
              <a:defRPr/>
            </a:pPr>
            <a:endParaRPr lang="zh-CN" altLang="en-US">
              <a:solidFill>
                <a:srgbClr val="000000"/>
              </a:solidFill>
            </a:endParaRPr>
          </a:p>
        </p:txBody>
      </p:sp>
      <p:sp>
        <p:nvSpPr>
          <p:cNvPr id="5" name="页脚占位符 25604"/>
          <p:cNvSpPr>
            <a:spLocks noGrp="1"/>
          </p:cNvSpPr>
          <p:nvPr>
            <p:ph type="ftr" sz="quarter" idx="11"/>
          </p:nvPr>
        </p:nvSpPr>
        <p:spPr/>
        <p:txBody>
          <a:bodyPr/>
          <a:lstStyle>
            <a:lvl1pPr>
              <a:defRPr/>
            </a:lvl1pPr>
          </a:lstStyle>
          <a:p>
            <a:pPr>
              <a:defRPr/>
            </a:pPr>
            <a:endParaRPr lang="zh-CN" altLang="en-US">
              <a:solidFill>
                <a:srgbClr val="000000"/>
              </a:solidFill>
            </a:endParaRPr>
          </a:p>
        </p:txBody>
      </p:sp>
      <p:sp>
        <p:nvSpPr>
          <p:cNvPr id="6" name="灯片编号占位符 25605"/>
          <p:cNvSpPr>
            <a:spLocks noGrp="1"/>
          </p:cNvSpPr>
          <p:nvPr>
            <p:ph type="sldNum" sz="quarter" idx="12"/>
          </p:nvPr>
        </p:nvSpPr>
        <p:spPr/>
        <p:txBody>
          <a:bodyPr/>
          <a:lstStyle>
            <a:lvl1pPr>
              <a:defRPr/>
            </a:lvl1pPr>
          </a:lstStyle>
          <a:p>
            <a:pPr>
              <a:defRPr/>
            </a:pPr>
            <a:fld id="{F6A06715-F5AA-477A-A107-FCA6DB444F28}"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209563004"/>
      </p:ext>
    </p:extLst>
  </p:cSld>
  <p:clrMapOvr>
    <a:masterClrMapping/>
  </p:clrMapOvr>
  <p:transition/>
  <p:timing/>
</p:sldLayout>
</file>

<file path=ppt/slideLayouts/slideLayout1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25603"/>
          <p:cNvSpPr>
            <a:spLocks noGrp="1"/>
          </p:cNvSpPr>
          <p:nvPr>
            <p:ph type="dt" sz="half" idx="10"/>
          </p:nvPr>
        </p:nvSpPr>
        <p:spPr/>
        <p:txBody>
          <a:bodyPr/>
          <a:lstStyle>
            <a:lvl1pPr>
              <a:defRPr/>
            </a:lvl1pPr>
          </a:lstStyle>
          <a:p>
            <a:pPr>
              <a:defRPr/>
            </a:pPr>
            <a:endParaRPr lang="zh-CN" altLang="en-US">
              <a:solidFill>
                <a:srgbClr val="000000"/>
              </a:solidFill>
            </a:endParaRPr>
          </a:p>
        </p:txBody>
      </p:sp>
      <p:sp>
        <p:nvSpPr>
          <p:cNvPr id="5" name="页脚占位符 25604"/>
          <p:cNvSpPr>
            <a:spLocks noGrp="1"/>
          </p:cNvSpPr>
          <p:nvPr>
            <p:ph type="ftr" sz="quarter" idx="11"/>
          </p:nvPr>
        </p:nvSpPr>
        <p:spPr/>
        <p:txBody>
          <a:bodyPr/>
          <a:lstStyle>
            <a:lvl1pPr>
              <a:defRPr/>
            </a:lvl1pPr>
          </a:lstStyle>
          <a:p>
            <a:pPr>
              <a:defRPr/>
            </a:pPr>
            <a:endParaRPr lang="zh-CN" altLang="en-US">
              <a:solidFill>
                <a:srgbClr val="000000"/>
              </a:solidFill>
            </a:endParaRPr>
          </a:p>
        </p:txBody>
      </p:sp>
      <p:sp>
        <p:nvSpPr>
          <p:cNvPr id="6" name="灯片编号占位符 25605"/>
          <p:cNvSpPr>
            <a:spLocks noGrp="1"/>
          </p:cNvSpPr>
          <p:nvPr>
            <p:ph type="sldNum" sz="quarter" idx="12"/>
          </p:nvPr>
        </p:nvSpPr>
        <p:spPr/>
        <p:txBody>
          <a:bodyPr/>
          <a:lstStyle>
            <a:lvl1pPr>
              <a:defRPr/>
            </a:lvl1pPr>
          </a:lstStyle>
          <a:p>
            <a:pPr>
              <a:defRPr/>
            </a:pPr>
            <a:fld id="{F7A9D102-531F-44C2-B41A-E50E325EA6CD}"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0285057"/>
      </p:ext>
    </p:extLst>
  </p:cSld>
  <p:clrMapOvr>
    <a:masterClrMapping/>
  </p:clrMapOvr>
  <p:transition/>
  <p:timing/>
</p:sldLayout>
</file>

<file path=ppt/slideLayouts/slideLayout1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623888" y="1709740"/>
            <a:ext cx="78867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4" name="日期占位符 25603"/>
          <p:cNvSpPr>
            <a:spLocks noGrp="1"/>
          </p:cNvSpPr>
          <p:nvPr>
            <p:ph type="dt" sz="half" idx="10"/>
          </p:nvPr>
        </p:nvSpPr>
        <p:spPr/>
        <p:txBody>
          <a:bodyPr/>
          <a:lstStyle>
            <a:lvl1pPr>
              <a:defRPr/>
            </a:lvl1pPr>
          </a:lstStyle>
          <a:p>
            <a:pPr>
              <a:defRPr/>
            </a:pPr>
            <a:endParaRPr lang="zh-CN" altLang="en-US">
              <a:solidFill>
                <a:srgbClr val="000000"/>
              </a:solidFill>
            </a:endParaRPr>
          </a:p>
        </p:txBody>
      </p:sp>
      <p:sp>
        <p:nvSpPr>
          <p:cNvPr id="5" name="页脚占位符 25604"/>
          <p:cNvSpPr>
            <a:spLocks noGrp="1"/>
          </p:cNvSpPr>
          <p:nvPr>
            <p:ph type="ftr" sz="quarter" idx="11"/>
          </p:nvPr>
        </p:nvSpPr>
        <p:spPr/>
        <p:txBody>
          <a:bodyPr/>
          <a:lstStyle>
            <a:lvl1pPr>
              <a:defRPr/>
            </a:lvl1pPr>
          </a:lstStyle>
          <a:p>
            <a:pPr>
              <a:defRPr/>
            </a:pPr>
            <a:endParaRPr lang="zh-CN" altLang="en-US">
              <a:solidFill>
                <a:srgbClr val="000000"/>
              </a:solidFill>
            </a:endParaRPr>
          </a:p>
        </p:txBody>
      </p:sp>
      <p:sp>
        <p:nvSpPr>
          <p:cNvPr id="6" name="灯片编号占位符 25605"/>
          <p:cNvSpPr>
            <a:spLocks noGrp="1"/>
          </p:cNvSpPr>
          <p:nvPr>
            <p:ph type="sldNum" sz="quarter" idx="12"/>
          </p:nvPr>
        </p:nvSpPr>
        <p:spPr/>
        <p:txBody>
          <a:bodyPr/>
          <a:lstStyle>
            <a:lvl1pPr>
              <a:defRPr/>
            </a:lvl1pPr>
          </a:lstStyle>
          <a:p>
            <a:pPr>
              <a:defRPr/>
            </a:pPr>
            <a:fld id="{F1820548-2A85-4667-8079-D7B2EFB34811}"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219524100"/>
      </p:ext>
    </p:extLst>
  </p:cSld>
  <p:clrMapOvr>
    <a:masterClrMapping/>
  </p:clrMapOvr>
  <p:transition/>
  <p:timing/>
</p:sldLayout>
</file>

<file path=ppt/slideLayouts/slideLayout1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1"/>
            <a:ext cx="4032504" cy="452543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54296" y="1600201"/>
            <a:ext cx="4032504" cy="452543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25603"/>
          <p:cNvSpPr>
            <a:spLocks noGrp="1"/>
          </p:cNvSpPr>
          <p:nvPr>
            <p:ph type="dt" sz="half" idx="10"/>
          </p:nvPr>
        </p:nvSpPr>
        <p:spPr/>
        <p:txBody>
          <a:bodyPr/>
          <a:lstStyle>
            <a:lvl1pPr>
              <a:defRPr/>
            </a:lvl1pPr>
          </a:lstStyle>
          <a:p>
            <a:pPr>
              <a:defRPr/>
            </a:pPr>
            <a:endParaRPr lang="zh-CN" altLang="en-US">
              <a:solidFill>
                <a:srgbClr val="000000"/>
              </a:solidFill>
            </a:endParaRPr>
          </a:p>
        </p:txBody>
      </p:sp>
      <p:sp>
        <p:nvSpPr>
          <p:cNvPr id="6" name="页脚占位符 25604"/>
          <p:cNvSpPr>
            <a:spLocks noGrp="1"/>
          </p:cNvSpPr>
          <p:nvPr>
            <p:ph type="ftr" sz="quarter" idx="11"/>
          </p:nvPr>
        </p:nvSpPr>
        <p:spPr/>
        <p:txBody>
          <a:bodyPr/>
          <a:lstStyle>
            <a:lvl1pPr>
              <a:defRPr/>
            </a:lvl1pPr>
          </a:lstStyle>
          <a:p>
            <a:pPr>
              <a:defRPr/>
            </a:pPr>
            <a:endParaRPr lang="zh-CN" altLang="en-US">
              <a:solidFill>
                <a:srgbClr val="000000"/>
              </a:solidFill>
            </a:endParaRPr>
          </a:p>
        </p:txBody>
      </p:sp>
      <p:sp>
        <p:nvSpPr>
          <p:cNvPr id="7" name="灯片编号占位符 25605"/>
          <p:cNvSpPr>
            <a:spLocks noGrp="1"/>
          </p:cNvSpPr>
          <p:nvPr>
            <p:ph type="sldNum" sz="quarter" idx="12"/>
          </p:nvPr>
        </p:nvSpPr>
        <p:spPr/>
        <p:txBody>
          <a:bodyPr/>
          <a:lstStyle>
            <a:lvl1pPr>
              <a:defRPr/>
            </a:lvl1pPr>
          </a:lstStyle>
          <a:p>
            <a:pPr>
              <a:defRPr/>
            </a:pPr>
            <a:fld id="{F1D3EBF7-1F6C-4AE8-9520-29A12C452391}"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434367426"/>
      </p:ext>
    </p:extLst>
  </p:cSld>
  <p:clrMapOvr>
    <a:masterClrMapping/>
  </p:clrMapOvr>
  <p:transition/>
  <p:timing/>
</p:sldLayout>
</file>

<file path=ppt/slideLayouts/slideLayout1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29841" y="365125"/>
            <a:ext cx="78867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90082" y="1778439"/>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890082" y="2665379"/>
            <a:ext cx="3655181"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92704" y="1778439"/>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25603"/>
          <p:cNvSpPr>
            <a:spLocks noGrp="1"/>
          </p:cNvSpPr>
          <p:nvPr>
            <p:ph type="dt" sz="half" idx="10"/>
          </p:nvPr>
        </p:nvSpPr>
        <p:spPr/>
        <p:txBody>
          <a:bodyPr/>
          <a:lstStyle>
            <a:lvl1pPr>
              <a:defRPr/>
            </a:lvl1pPr>
          </a:lstStyle>
          <a:p>
            <a:pPr>
              <a:defRPr/>
            </a:pPr>
            <a:endParaRPr lang="zh-CN" altLang="en-US">
              <a:solidFill>
                <a:srgbClr val="000000"/>
              </a:solidFill>
            </a:endParaRPr>
          </a:p>
        </p:txBody>
      </p:sp>
      <p:sp>
        <p:nvSpPr>
          <p:cNvPr id="8" name="页脚占位符 25604"/>
          <p:cNvSpPr>
            <a:spLocks noGrp="1"/>
          </p:cNvSpPr>
          <p:nvPr>
            <p:ph type="ftr" sz="quarter" idx="11"/>
          </p:nvPr>
        </p:nvSpPr>
        <p:spPr/>
        <p:txBody>
          <a:bodyPr/>
          <a:lstStyle>
            <a:lvl1pPr>
              <a:defRPr/>
            </a:lvl1pPr>
          </a:lstStyle>
          <a:p>
            <a:pPr>
              <a:defRPr/>
            </a:pPr>
            <a:endParaRPr lang="zh-CN" altLang="en-US">
              <a:solidFill>
                <a:srgbClr val="000000"/>
              </a:solidFill>
            </a:endParaRPr>
          </a:p>
        </p:txBody>
      </p:sp>
      <p:sp>
        <p:nvSpPr>
          <p:cNvPr id="9" name="灯片编号占位符 25605"/>
          <p:cNvSpPr>
            <a:spLocks noGrp="1"/>
          </p:cNvSpPr>
          <p:nvPr>
            <p:ph type="sldNum" sz="quarter" idx="12"/>
          </p:nvPr>
        </p:nvSpPr>
        <p:spPr/>
        <p:txBody>
          <a:bodyPr/>
          <a:lstStyle>
            <a:lvl1pPr>
              <a:defRPr/>
            </a:lvl1pPr>
          </a:lstStyle>
          <a:p>
            <a:pPr>
              <a:defRPr/>
            </a:pPr>
            <a:fld id="{FD9AA42A-25C7-4232-8762-6BD5A28BF0E2}"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83313474"/>
      </p:ext>
    </p:extLst>
  </p:cSld>
  <p:clrMapOvr>
    <a:masterClrMapping/>
  </p:clrMapOvr>
  <p:transition/>
  <p:timing/>
</p:sldLayout>
</file>

<file path=ppt/slideLayouts/slideLayout1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5603"/>
          <p:cNvSpPr>
            <a:spLocks noGrp="1"/>
          </p:cNvSpPr>
          <p:nvPr>
            <p:ph type="dt" sz="half" idx="10"/>
          </p:nvPr>
        </p:nvSpPr>
        <p:spPr/>
        <p:txBody>
          <a:bodyPr/>
          <a:lstStyle>
            <a:lvl1pPr>
              <a:defRPr/>
            </a:lvl1pPr>
          </a:lstStyle>
          <a:p>
            <a:pPr>
              <a:defRPr/>
            </a:pPr>
            <a:endParaRPr lang="zh-CN" altLang="en-US">
              <a:solidFill>
                <a:srgbClr val="000000"/>
              </a:solidFill>
            </a:endParaRPr>
          </a:p>
        </p:txBody>
      </p:sp>
      <p:sp>
        <p:nvSpPr>
          <p:cNvPr id="4" name="页脚占位符 25604"/>
          <p:cNvSpPr>
            <a:spLocks noGrp="1"/>
          </p:cNvSpPr>
          <p:nvPr>
            <p:ph type="ftr" sz="quarter" idx="11"/>
          </p:nvPr>
        </p:nvSpPr>
        <p:spPr/>
        <p:txBody>
          <a:bodyPr/>
          <a:lstStyle>
            <a:lvl1pPr>
              <a:defRPr/>
            </a:lvl1pPr>
          </a:lstStyle>
          <a:p>
            <a:pPr>
              <a:defRPr/>
            </a:pPr>
            <a:endParaRPr lang="zh-CN" altLang="en-US">
              <a:solidFill>
                <a:srgbClr val="000000"/>
              </a:solidFill>
            </a:endParaRPr>
          </a:p>
        </p:txBody>
      </p:sp>
      <p:sp>
        <p:nvSpPr>
          <p:cNvPr id="5" name="灯片编号占位符 25605"/>
          <p:cNvSpPr>
            <a:spLocks noGrp="1"/>
          </p:cNvSpPr>
          <p:nvPr>
            <p:ph type="sldNum" sz="quarter" idx="12"/>
          </p:nvPr>
        </p:nvSpPr>
        <p:spPr/>
        <p:txBody>
          <a:bodyPr/>
          <a:lstStyle>
            <a:lvl1pPr>
              <a:defRPr/>
            </a:lvl1pPr>
          </a:lstStyle>
          <a:p>
            <a:pPr>
              <a:defRPr/>
            </a:pPr>
            <a:fld id="{DDADA8AD-BECF-42F7-9070-FA48A460E67F}"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53077648"/>
      </p:ext>
    </p:extLst>
  </p:cSld>
  <p:clrMapOvr>
    <a:masterClrMapping/>
  </p:clrMapOvr>
  <p:transition/>
  <p:timing/>
</p:sldLayout>
</file>

<file path=ppt/slideLayouts/slideLayout1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25603"/>
          <p:cNvSpPr>
            <a:spLocks noGrp="1"/>
          </p:cNvSpPr>
          <p:nvPr>
            <p:ph type="dt" sz="half" idx="10"/>
          </p:nvPr>
        </p:nvSpPr>
        <p:spPr/>
        <p:txBody>
          <a:bodyPr/>
          <a:lstStyle>
            <a:lvl1pPr>
              <a:defRPr/>
            </a:lvl1pPr>
          </a:lstStyle>
          <a:p>
            <a:pPr>
              <a:defRPr/>
            </a:pPr>
            <a:endParaRPr lang="zh-CN" altLang="en-US">
              <a:solidFill>
                <a:srgbClr val="000000"/>
              </a:solidFill>
            </a:endParaRPr>
          </a:p>
        </p:txBody>
      </p:sp>
      <p:sp>
        <p:nvSpPr>
          <p:cNvPr id="3" name="页脚占位符 25604"/>
          <p:cNvSpPr>
            <a:spLocks noGrp="1"/>
          </p:cNvSpPr>
          <p:nvPr>
            <p:ph type="ftr" sz="quarter" idx="11"/>
          </p:nvPr>
        </p:nvSpPr>
        <p:spPr/>
        <p:txBody>
          <a:bodyPr/>
          <a:lstStyle>
            <a:lvl1pPr>
              <a:defRPr/>
            </a:lvl1pPr>
          </a:lstStyle>
          <a:p>
            <a:pPr>
              <a:defRPr/>
            </a:pPr>
            <a:endParaRPr lang="zh-CN" altLang="en-US">
              <a:solidFill>
                <a:srgbClr val="000000"/>
              </a:solidFill>
            </a:endParaRPr>
          </a:p>
        </p:txBody>
      </p:sp>
      <p:sp>
        <p:nvSpPr>
          <p:cNvPr id="4" name="灯片编号占位符 25605"/>
          <p:cNvSpPr>
            <a:spLocks noGrp="1"/>
          </p:cNvSpPr>
          <p:nvPr>
            <p:ph type="sldNum" sz="quarter" idx="12"/>
          </p:nvPr>
        </p:nvSpPr>
        <p:spPr/>
        <p:txBody>
          <a:bodyPr/>
          <a:lstStyle>
            <a:lvl1pPr>
              <a:defRPr/>
            </a:lvl1pPr>
          </a:lstStyle>
          <a:p>
            <a:pPr>
              <a:defRPr/>
            </a:pPr>
            <a:fld id="{C8071926-2962-45E5-8FA9-472F30A14688}"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868693855"/>
      </p:ext>
    </p:extLst>
  </p:cSld>
  <p:clrMapOvr>
    <a:masterClrMapping/>
  </p:clrMapOvr>
  <p:transition/>
  <p:timing/>
</p:sldLayout>
</file>

<file path=ppt/slideLayouts/slideLayout1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2057401"/>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25603"/>
          <p:cNvSpPr>
            <a:spLocks noGrp="1"/>
          </p:cNvSpPr>
          <p:nvPr>
            <p:ph type="dt" sz="half" idx="10"/>
          </p:nvPr>
        </p:nvSpPr>
        <p:spPr/>
        <p:txBody>
          <a:bodyPr/>
          <a:lstStyle>
            <a:lvl1pPr>
              <a:defRPr/>
            </a:lvl1pPr>
          </a:lstStyle>
          <a:p>
            <a:pPr>
              <a:defRPr/>
            </a:pPr>
            <a:endParaRPr lang="zh-CN" altLang="en-US">
              <a:solidFill>
                <a:srgbClr val="000000"/>
              </a:solidFill>
            </a:endParaRPr>
          </a:p>
        </p:txBody>
      </p:sp>
      <p:sp>
        <p:nvSpPr>
          <p:cNvPr id="6" name="页脚占位符 25604"/>
          <p:cNvSpPr>
            <a:spLocks noGrp="1"/>
          </p:cNvSpPr>
          <p:nvPr>
            <p:ph type="ftr" sz="quarter" idx="11"/>
          </p:nvPr>
        </p:nvSpPr>
        <p:spPr/>
        <p:txBody>
          <a:bodyPr/>
          <a:lstStyle>
            <a:lvl1pPr>
              <a:defRPr/>
            </a:lvl1pPr>
          </a:lstStyle>
          <a:p>
            <a:pPr>
              <a:defRPr/>
            </a:pPr>
            <a:endParaRPr lang="zh-CN" altLang="en-US">
              <a:solidFill>
                <a:srgbClr val="000000"/>
              </a:solidFill>
            </a:endParaRPr>
          </a:p>
        </p:txBody>
      </p:sp>
      <p:sp>
        <p:nvSpPr>
          <p:cNvPr id="7" name="灯片编号占位符 25605"/>
          <p:cNvSpPr>
            <a:spLocks noGrp="1"/>
          </p:cNvSpPr>
          <p:nvPr>
            <p:ph type="sldNum" sz="quarter" idx="12"/>
          </p:nvPr>
        </p:nvSpPr>
        <p:spPr/>
        <p:txBody>
          <a:bodyPr/>
          <a:lstStyle>
            <a:lvl1pPr>
              <a:defRPr/>
            </a:lvl1pPr>
          </a:lstStyle>
          <a:p>
            <a:pPr>
              <a:defRPr/>
            </a:pPr>
            <a:fld id="{A0240152-6A8D-41BC-A7EC-567D3E9203EB}"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436104431"/>
      </p:ext>
    </p:extLst>
  </p:cSld>
  <p:clrMapOvr>
    <a:masterClrMapping/>
  </p:clrMapOvr>
  <p:transition/>
  <p:timing/>
</p:sldLayout>
</file>

<file path=ppt/slideLayouts/slideLayout1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457201"/>
            <a:ext cx="4629150" cy="5403851"/>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1"/>
          </a:p>
        </p:txBody>
      </p:sp>
      <p:sp>
        <p:nvSpPr>
          <p:cNvPr id="4" name="文本占位符 3"/>
          <p:cNvSpPr>
            <a:spLocks noGrp="1"/>
          </p:cNvSpPr>
          <p:nvPr>
            <p:ph type="body" sz="half" idx="2"/>
          </p:nvPr>
        </p:nvSpPr>
        <p:spPr>
          <a:xfrm>
            <a:off x="629841" y="2057401"/>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
        <p:nvSpPr>
          <p:cNvPr id="5" name="日期占位符 25603"/>
          <p:cNvSpPr>
            <a:spLocks noGrp="1"/>
          </p:cNvSpPr>
          <p:nvPr>
            <p:ph type="dt" sz="half" idx="10"/>
          </p:nvPr>
        </p:nvSpPr>
        <p:spPr/>
        <p:txBody>
          <a:bodyPr/>
          <a:lstStyle>
            <a:lvl1pPr>
              <a:defRPr/>
            </a:lvl1pPr>
          </a:lstStyle>
          <a:p>
            <a:pPr>
              <a:defRPr/>
            </a:pPr>
            <a:endParaRPr lang="zh-CN" altLang="en-US">
              <a:solidFill>
                <a:srgbClr val="000000"/>
              </a:solidFill>
            </a:endParaRPr>
          </a:p>
        </p:txBody>
      </p:sp>
      <p:sp>
        <p:nvSpPr>
          <p:cNvPr id="6" name="页脚占位符 25604"/>
          <p:cNvSpPr>
            <a:spLocks noGrp="1"/>
          </p:cNvSpPr>
          <p:nvPr>
            <p:ph type="ftr" sz="quarter" idx="11"/>
          </p:nvPr>
        </p:nvSpPr>
        <p:spPr/>
        <p:txBody>
          <a:bodyPr/>
          <a:lstStyle>
            <a:lvl1pPr>
              <a:defRPr/>
            </a:lvl1pPr>
          </a:lstStyle>
          <a:p>
            <a:pPr>
              <a:defRPr/>
            </a:pPr>
            <a:endParaRPr lang="zh-CN" altLang="en-US">
              <a:solidFill>
                <a:srgbClr val="000000"/>
              </a:solidFill>
            </a:endParaRPr>
          </a:p>
        </p:txBody>
      </p:sp>
      <p:sp>
        <p:nvSpPr>
          <p:cNvPr id="7" name="灯片编号占位符 25605"/>
          <p:cNvSpPr>
            <a:spLocks noGrp="1"/>
          </p:cNvSpPr>
          <p:nvPr>
            <p:ph type="sldNum" sz="quarter" idx="12"/>
          </p:nvPr>
        </p:nvSpPr>
        <p:spPr/>
        <p:txBody>
          <a:bodyPr/>
          <a:lstStyle>
            <a:lvl1pPr>
              <a:defRPr/>
            </a:lvl1pPr>
          </a:lstStyle>
          <a:p>
            <a:pPr>
              <a:defRPr/>
            </a:pPr>
            <a:fld id="{301467C5-B320-4E1D-9FC7-43D74454027B}"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31053599"/>
      </p:ext>
    </p:extLst>
  </p:cSld>
  <p:clrMapOvr>
    <a:masterClrMapping/>
  </p:clrMapOvr>
  <p:transition/>
  <p:timing/>
</p:sldLayout>
</file>

<file path=ppt/slideLayouts/slideLayout1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25603"/>
          <p:cNvSpPr>
            <a:spLocks noGrp="1"/>
          </p:cNvSpPr>
          <p:nvPr>
            <p:ph type="dt" sz="half" idx="10"/>
          </p:nvPr>
        </p:nvSpPr>
        <p:spPr/>
        <p:txBody>
          <a:bodyPr/>
          <a:lstStyle>
            <a:lvl1pPr>
              <a:defRPr/>
            </a:lvl1pPr>
          </a:lstStyle>
          <a:p>
            <a:pPr>
              <a:defRPr/>
            </a:pPr>
            <a:endParaRPr lang="zh-CN" altLang="en-US">
              <a:solidFill>
                <a:srgbClr val="000000"/>
              </a:solidFill>
            </a:endParaRPr>
          </a:p>
        </p:txBody>
      </p:sp>
      <p:sp>
        <p:nvSpPr>
          <p:cNvPr id="5" name="页脚占位符 25604"/>
          <p:cNvSpPr>
            <a:spLocks noGrp="1"/>
          </p:cNvSpPr>
          <p:nvPr>
            <p:ph type="ftr" sz="quarter" idx="11"/>
          </p:nvPr>
        </p:nvSpPr>
        <p:spPr/>
        <p:txBody>
          <a:bodyPr/>
          <a:lstStyle>
            <a:lvl1pPr>
              <a:defRPr/>
            </a:lvl1pPr>
          </a:lstStyle>
          <a:p>
            <a:pPr>
              <a:defRPr/>
            </a:pPr>
            <a:endParaRPr lang="zh-CN" altLang="en-US">
              <a:solidFill>
                <a:srgbClr val="000000"/>
              </a:solidFill>
            </a:endParaRPr>
          </a:p>
        </p:txBody>
      </p:sp>
      <p:sp>
        <p:nvSpPr>
          <p:cNvPr id="6" name="灯片编号占位符 25605"/>
          <p:cNvSpPr>
            <a:spLocks noGrp="1"/>
          </p:cNvSpPr>
          <p:nvPr>
            <p:ph type="sldNum" sz="quarter" idx="12"/>
          </p:nvPr>
        </p:nvSpPr>
        <p:spPr/>
        <p:txBody>
          <a:bodyPr/>
          <a:lstStyle>
            <a:lvl1pPr>
              <a:defRPr/>
            </a:lvl1pPr>
          </a:lstStyle>
          <a:p>
            <a:pPr>
              <a:defRPr/>
            </a:pPr>
            <a:fld id="{A753B6A8-292E-4D3C-976A-E7578B57DCEB}"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503222174"/>
      </p:ext>
    </p:extLst>
  </p:cSld>
  <p:clrMapOvr>
    <a:masterClrMapping/>
  </p:clrMapOvr>
  <p:transition/>
  <p:timing/>
</p:sldLayout>
</file>

<file path=ppt/slideLayouts/slideLayout1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6629400" y="275167"/>
            <a:ext cx="2057400" cy="5850467"/>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5167"/>
            <a:ext cx="6052930" cy="5850467"/>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25603"/>
          <p:cNvSpPr>
            <a:spLocks noGrp="1"/>
          </p:cNvSpPr>
          <p:nvPr>
            <p:ph type="dt" sz="half" idx="10"/>
          </p:nvPr>
        </p:nvSpPr>
        <p:spPr/>
        <p:txBody>
          <a:bodyPr/>
          <a:lstStyle>
            <a:lvl1pPr>
              <a:defRPr/>
            </a:lvl1pPr>
          </a:lstStyle>
          <a:p>
            <a:pPr>
              <a:defRPr/>
            </a:pPr>
            <a:endParaRPr lang="zh-CN" altLang="en-US">
              <a:solidFill>
                <a:srgbClr val="000000"/>
              </a:solidFill>
            </a:endParaRPr>
          </a:p>
        </p:txBody>
      </p:sp>
      <p:sp>
        <p:nvSpPr>
          <p:cNvPr id="5" name="页脚占位符 25604"/>
          <p:cNvSpPr>
            <a:spLocks noGrp="1"/>
          </p:cNvSpPr>
          <p:nvPr>
            <p:ph type="ftr" sz="quarter" idx="11"/>
          </p:nvPr>
        </p:nvSpPr>
        <p:spPr/>
        <p:txBody>
          <a:bodyPr/>
          <a:lstStyle>
            <a:lvl1pPr>
              <a:defRPr/>
            </a:lvl1pPr>
          </a:lstStyle>
          <a:p>
            <a:pPr>
              <a:defRPr/>
            </a:pPr>
            <a:endParaRPr lang="zh-CN" altLang="en-US">
              <a:solidFill>
                <a:srgbClr val="000000"/>
              </a:solidFill>
            </a:endParaRPr>
          </a:p>
        </p:txBody>
      </p:sp>
      <p:sp>
        <p:nvSpPr>
          <p:cNvPr id="6" name="灯片编号占位符 25605"/>
          <p:cNvSpPr>
            <a:spLocks noGrp="1"/>
          </p:cNvSpPr>
          <p:nvPr>
            <p:ph type="sldNum" sz="quarter" idx="12"/>
          </p:nvPr>
        </p:nvSpPr>
        <p:spPr/>
        <p:txBody>
          <a:bodyPr/>
          <a:lstStyle>
            <a:lvl1pPr>
              <a:defRPr/>
            </a:lvl1pPr>
          </a:lstStyle>
          <a:p>
            <a:pPr>
              <a:defRPr/>
            </a:pPr>
            <a:fld id="{98210058-7CFD-4952-9F5A-2B65372B3E6D}"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684754061"/>
      </p:ext>
    </p:extLst>
  </p:cSld>
  <p:clrMapOvr>
    <a:masterClrMapping/>
  </p:clrMapOvr>
  <p:transition/>
  <p:timing/>
</p:sldLayout>
</file>

<file path=ppt/slideLayouts/slideLayout1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457200" y="275167"/>
            <a:ext cx="8229600" cy="5850467"/>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3" name="日期占位符 25603"/>
          <p:cNvSpPr>
            <a:spLocks noGrp="1"/>
          </p:cNvSpPr>
          <p:nvPr>
            <p:ph type="dt" sz="half" idx="10"/>
          </p:nvPr>
        </p:nvSpPr>
        <p:spPr/>
        <p:txBody>
          <a:bodyPr/>
          <a:lstStyle>
            <a:lvl1pPr>
              <a:defRPr/>
            </a:lvl1pPr>
          </a:lstStyle>
          <a:p>
            <a:pPr>
              <a:defRPr/>
            </a:pPr>
            <a:endParaRPr lang="zh-CN" altLang="en-US">
              <a:solidFill>
                <a:srgbClr val="000000"/>
              </a:solidFill>
            </a:endParaRPr>
          </a:p>
        </p:txBody>
      </p:sp>
      <p:sp>
        <p:nvSpPr>
          <p:cNvPr id="4" name="页脚占位符 25604"/>
          <p:cNvSpPr>
            <a:spLocks noGrp="1"/>
          </p:cNvSpPr>
          <p:nvPr>
            <p:ph type="ftr" sz="quarter" idx="11"/>
          </p:nvPr>
        </p:nvSpPr>
        <p:spPr/>
        <p:txBody>
          <a:bodyPr/>
          <a:lstStyle>
            <a:lvl1pPr>
              <a:defRPr/>
            </a:lvl1pPr>
          </a:lstStyle>
          <a:p>
            <a:pPr>
              <a:defRPr/>
            </a:pPr>
            <a:endParaRPr lang="zh-CN" altLang="en-US">
              <a:solidFill>
                <a:srgbClr val="000000"/>
              </a:solidFill>
            </a:endParaRPr>
          </a:p>
        </p:txBody>
      </p:sp>
      <p:sp>
        <p:nvSpPr>
          <p:cNvPr id="5" name="灯片编号占位符 25605"/>
          <p:cNvSpPr>
            <a:spLocks noGrp="1"/>
          </p:cNvSpPr>
          <p:nvPr>
            <p:ph type="sldNum" sz="quarter" idx="12"/>
          </p:nvPr>
        </p:nvSpPr>
        <p:spPr/>
        <p:txBody>
          <a:bodyPr/>
          <a:lstStyle>
            <a:lvl1pPr>
              <a:defRPr/>
            </a:lvl1pPr>
          </a:lstStyle>
          <a:p>
            <a:pPr>
              <a:defRPr/>
            </a:pPr>
            <a:fld id="{54B9219F-0059-419D-8819-F787929360A8}" type="slidenum">
              <a:rPr lang="zh-CN" altLang="en-US">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76753001"/>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3.xml" /><Relationship Id="rId10" Type="http://schemas.openxmlformats.org/officeDocument/2006/relationships/slideLayout" Target="../slideLayouts/slideLayout32.xml" /><Relationship Id="rId11" Type="http://schemas.openxmlformats.org/officeDocument/2006/relationships/slideLayout" Target="../slideLayouts/slideLayout33.xml" /><Relationship Id="rId12" Type="http://schemas.openxmlformats.org/officeDocument/2006/relationships/image" Target="../media/image1.png" /><Relationship Id="rId13" Type="http://schemas.openxmlformats.org/officeDocument/2006/relationships/theme" Target="../theme/theme3.xml" /><Relationship Id="rId2" Type="http://schemas.openxmlformats.org/officeDocument/2006/relationships/slideLayout" Target="../slideLayouts/slideLayout24.xml" /><Relationship Id="rId3" Type="http://schemas.openxmlformats.org/officeDocument/2006/relationships/slideLayout" Target="../slideLayouts/slideLayout25.xml" /><Relationship Id="rId4" Type="http://schemas.openxmlformats.org/officeDocument/2006/relationships/slideLayout" Target="../slideLayouts/slideLayout26.xml" /><Relationship Id="rId5" Type="http://schemas.openxmlformats.org/officeDocument/2006/relationships/slideLayout" Target="../slideLayouts/slideLayout27.xml" /><Relationship Id="rId6" Type="http://schemas.openxmlformats.org/officeDocument/2006/relationships/slideLayout" Target="../slideLayouts/slideLayout28.xml" /><Relationship Id="rId7" Type="http://schemas.openxmlformats.org/officeDocument/2006/relationships/slideLayout" Target="../slideLayouts/slideLayout29.xml" /><Relationship Id="rId8" Type="http://schemas.openxmlformats.org/officeDocument/2006/relationships/slideLayout" Target="../slideLayouts/slideLayout30.xml" /><Relationship Id="rId9" Type="http://schemas.openxmlformats.org/officeDocument/2006/relationships/slideLayout" Target="../slideLayouts/slideLayout31.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4.xml" /><Relationship Id="rId10" Type="http://schemas.openxmlformats.org/officeDocument/2006/relationships/slideLayout" Target="../slideLayouts/slideLayout43.xml" /><Relationship Id="rId11" Type="http://schemas.openxmlformats.org/officeDocument/2006/relationships/slideLayout" Target="../slideLayouts/slideLayout44.xml" /><Relationship Id="rId12" Type="http://schemas.openxmlformats.org/officeDocument/2006/relationships/theme" Target="../theme/theme4.xml" /><Relationship Id="rId2" Type="http://schemas.openxmlformats.org/officeDocument/2006/relationships/slideLayout" Target="../slideLayouts/slideLayout35.xml" /><Relationship Id="rId3" Type="http://schemas.openxmlformats.org/officeDocument/2006/relationships/slideLayout" Target="../slideLayouts/slideLayout36.xml" /><Relationship Id="rId4" Type="http://schemas.openxmlformats.org/officeDocument/2006/relationships/slideLayout" Target="../slideLayouts/slideLayout37.xml" /><Relationship Id="rId5" Type="http://schemas.openxmlformats.org/officeDocument/2006/relationships/slideLayout" Target="../slideLayouts/slideLayout38.xml" /><Relationship Id="rId6" Type="http://schemas.openxmlformats.org/officeDocument/2006/relationships/slideLayout" Target="../slideLayouts/slideLayout39.xml" /><Relationship Id="rId7" Type="http://schemas.openxmlformats.org/officeDocument/2006/relationships/slideLayout" Target="../slideLayouts/slideLayout40.xml" /><Relationship Id="rId8" Type="http://schemas.openxmlformats.org/officeDocument/2006/relationships/slideLayout" Target="../slideLayouts/slideLayout41.xml" /><Relationship Id="rId9" Type="http://schemas.openxmlformats.org/officeDocument/2006/relationships/slideLayout" Target="../slideLayouts/slideLayout42.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45.xml" /><Relationship Id="rId10" Type="http://schemas.openxmlformats.org/officeDocument/2006/relationships/slideLayout" Target="../slideLayouts/slideLayout54.xml" /><Relationship Id="rId11" Type="http://schemas.openxmlformats.org/officeDocument/2006/relationships/slideLayout" Target="../slideLayouts/slideLayout55.xml" /><Relationship Id="rId12" Type="http://schemas.openxmlformats.org/officeDocument/2006/relationships/image" Target="../media/image3.jpeg" /><Relationship Id="rId13" Type="http://schemas.openxmlformats.org/officeDocument/2006/relationships/theme" Target="../theme/theme5.xml" /><Relationship Id="rId2" Type="http://schemas.openxmlformats.org/officeDocument/2006/relationships/slideLayout" Target="../slideLayouts/slideLayout46.xml" /><Relationship Id="rId3" Type="http://schemas.openxmlformats.org/officeDocument/2006/relationships/slideLayout" Target="../slideLayouts/slideLayout47.xml" /><Relationship Id="rId4" Type="http://schemas.openxmlformats.org/officeDocument/2006/relationships/slideLayout" Target="../slideLayouts/slideLayout48.xml" /><Relationship Id="rId5" Type="http://schemas.openxmlformats.org/officeDocument/2006/relationships/slideLayout" Target="../slideLayouts/slideLayout49.xml" /><Relationship Id="rId6" Type="http://schemas.openxmlformats.org/officeDocument/2006/relationships/slideLayout" Target="../slideLayouts/slideLayout50.xml" /><Relationship Id="rId7" Type="http://schemas.openxmlformats.org/officeDocument/2006/relationships/slideLayout" Target="../slideLayouts/slideLayout51.xml" /><Relationship Id="rId8" Type="http://schemas.openxmlformats.org/officeDocument/2006/relationships/slideLayout" Target="../slideLayouts/slideLayout52.xml" /><Relationship Id="rId9" Type="http://schemas.openxmlformats.org/officeDocument/2006/relationships/slideLayout" Target="../slideLayouts/slideLayout53.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56.xml" /><Relationship Id="rId10" Type="http://schemas.openxmlformats.org/officeDocument/2006/relationships/slideLayout" Target="../slideLayouts/slideLayout65.xml" /><Relationship Id="rId11" Type="http://schemas.openxmlformats.org/officeDocument/2006/relationships/slideLayout" Target="../slideLayouts/slideLayout66.xml" /><Relationship Id="rId12" Type="http://schemas.openxmlformats.org/officeDocument/2006/relationships/image" Target="../media/image3.jpeg" /><Relationship Id="rId13" Type="http://schemas.openxmlformats.org/officeDocument/2006/relationships/theme" Target="../theme/theme6.xml" /><Relationship Id="rId2" Type="http://schemas.openxmlformats.org/officeDocument/2006/relationships/slideLayout" Target="../slideLayouts/slideLayout57.xml" /><Relationship Id="rId3" Type="http://schemas.openxmlformats.org/officeDocument/2006/relationships/slideLayout" Target="../slideLayouts/slideLayout58.xml" /><Relationship Id="rId4" Type="http://schemas.openxmlformats.org/officeDocument/2006/relationships/slideLayout" Target="../slideLayouts/slideLayout59.xml" /><Relationship Id="rId5" Type="http://schemas.openxmlformats.org/officeDocument/2006/relationships/slideLayout" Target="../slideLayouts/slideLayout60.xml" /><Relationship Id="rId6" Type="http://schemas.openxmlformats.org/officeDocument/2006/relationships/slideLayout" Target="../slideLayouts/slideLayout61.xml" /><Relationship Id="rId7" Type="http://schemas.openxmlformats.org/officeDocument/2006/relationships/slideLayout" Target="../slideLayouts/slideLayout62.xml" /><Relationship Id="rId8" Type="http://schemas.openxmlformats.org/officeDocument/2006/relationships/slideLayout" Target="../slideLayouts/slideLayout63.xml" /><Relationship Id="rId9" Type="http://schemas.openxmlformats.org/officeDocument/2006/relationships/slideLayout" Target="../slideLayouts/slideLayout64.xml" /></Relationships>
</file>

<file path=ppt/slideMasters/_rels/slideMaster7.xml.rels>&#65279;<?xml version="1.0" encoding="utf-8" standalone="yes"?><Relationships xmlns="http://schemas.openxmlformats.org/package/2006/relationships"><Relationship Id="rId1" Type="http://schemas.openxmlformats.org/officeDocument/2006/relationships/slideLayout" Target="../slideLayouts/slideLayout67.xml" /><Relationship Id="rId10" Type="http://schemas.openxmlformats.org/officeDocument/2006/relationships/slideLayout" Target="../slideLayouts/slideLayout76.xml" /><Relationship Id="rId11" Type="http://schemas.openxmlformats.org/officeDocument/2006/relationships/slideLayout" Target="../slideLayouts/slideLayout77.xml" /><Relationship Id="rId12" Type="http://schemas.openxmlformats.org/officeDocument/2006/relationships/image" Target="../media/image3.jpeg" /><Relationship Id="rId13" Type="http://schemas.openxmlformats.org/officeDocument/2006/relationships/theme" Target="../theme/theme7.xml" /><Relationship Id="rId2" Type="http://schemas.openxmlformats.org/officeDocument/2006/relationships/slideLayout" Target="../slideLayouts/slideLayout68.xml" /><Relationship Id="rId3" Type="http://schemas.openxmlformats.org/officeDocument/2006/relationships/slideLayout" Target="../slideLayouts/slideLayout69.xml" /><Relationship Id="rId4" Type="http://schemas.openxmlformats.org/officeDocument/2006/relationships/slideLayout" Target="../slideLayouts/slideLayout70.xml" /><Relationship Id="rId5" Type="http://schemas.openxmlformats.org/officeDocument/2006/relationships/slideLayout" Target="../slideLayouts/slideLayout71.xml" /><Relationship Id="rId6" Type="http://schemas.openxmlformats.org/officeDocument/2006/relationships/slideLayout" Target="../slideLayouts/slideLayout72.xml" /><Relationship Id="rId7" Type="http://schemas.openxmlformats.org/officeDocument/2006/relationships/slideLayout" Target="../slideLayouts/slideLayout73.xml" /><Relationship Id="rId8" Type="http://schemas.openxmlformats.org/officeDocument/2006/relationships/slideLayout" Target="../slideLayouts/slideLayout74.xml" /><Relationship Id="rId9" Type="http://schemas.openxmlformats.org/officeDocument/2006/relationships/slideLayout" Target="../slideLayouts/slideLayout75.xml" /></Relationships>
</file>

<file path=ppt/slideMasters/_rels/slideMaster8.xml.rels>&#65279;<?xml version="1.0" encoding="utf-8" standalone="yes"?><Relationships xmlns="http://schemas.openxmlformats.org/package/2006/relationships"><Relationship Id="rId1" Type="http://schemas.openxmlformats.org/officeDocument/2006/relationships/slideLayout" Target="../slideLayouts/slideLayout78.xml" /><Relationship Id="rId10" Type="http://schemas.openxmlformats.org/officeDocument/2006/relationships/slideLayout" Target="../slideLayouts/slideLayout87.xml" /><Relationship Id="rId11" Type="http://schemas.openxmlformats.org/officeDocument/2006/relationships/slideLayout" Target="../slideLayouts/slideLayout88.xml" /><Relationship Id="rId12" Type="http://schemas.openxmlformats.org/officeDocument/2006/relationships/theme" Target="../theme/theme8.xml" /><Relationship Id="rId2" Type="http://schemas.openxmlformats.org/officeDocument/2006/relationships/slideLayout" Target="../slideLayouts/slideLayout79.xml" /><Relationship Id="rId3" Type="http://schemas.openxmlformats.org/officeDocument/2006/relationships/slideLayout" Target="../slideLayouts/slideLayout80.xml" /><Relationship Id="rId4" Type="http://schemas.openxmlformats.org/officeDocument/2006/relationships/slideLayout" Target="../slideLayouts/slideLayout81.xml" /><Relationship Id="rId5" Type="http://schemas.openxmlformats.org/officeDocument/2006/relationships/slideLayout" Target="../slideLayouts/slideLayout82.xml" /><Relationship Id="rId6" Type="http://schemas.openxmlformats.org/officeDocument/2006/relationships/slideLayout" Target="../slideLayouts/slideLayout83.xml" /><Relationship Id="rId7" Type="http://schemas.openxmlformats.org/officeDocument/2006/relationships/slideLayout" Target="../slideLayouts/slideLayout84.xml" /><Relationship Id="rId8" Type="http://schemas.openxmlformats.org/officeDocument/2006/relationships/slideLayout" Target="../slideLayouts/slideLayout85.xml" /><Relationship Id="rId9" Type="http://schemas.openxmlformats.org/officeDocument/2006/relationships/slideLayout" Target="../slideLayouts/slideLayout86.xml" /></Relationships>
</file>

<file path=ppt/slideMasters/_rels/slideMaster9.xml.rels>&#65279;<?xml version="1.0" encoding="utf-8" standalone="yes"?><Relationships xmlns="http://schemas.openxmlformats.org/package/2006/relationships"><Relationship Id="rId1" Type="http://schemas.openxmlformats.org/officeDocument/2006/relationships/slideLayout" Target="../slideLayouts/slideLayout89.xml" /><Relationship Id="rId10" Type="http://schemas.openxmlformats.org/officeDocument/2006/relationships/slideLayout" Target="../slideLayouts/slideLayout98.xml" /><Relationship Id="rId11" Type="http://schemas.openxmlformats.org/officeDocument/2006/relationships/slideLayout" Target="../slideLayouts/slideLayout99.xml" /><Relationship Id="rId12" Type="http://schemas.openxmlformats.org/officeDocument/2006/relationships/image" Target="../media/image3.jpeg" /><Relationship Id="rId13" Type="http://schemas.openxmlformats.org/officeDocument/2006/relationships/theme" Target="../theme/theme9.xml" /><Relationship Id="rId2" Type="http://schemas.openxmlformats.org/officeDocument/2006/relationships/slideLayout" Target="../slideLayouts/slideLayout90.xml" /><Relationship Id="rId3" Type="http://schemas.openxmlformats.org/officeDocument/2006/relationships/slideLayout" Target="../slideLayouts/slideLayout91.xml" /><Relationship Id="rId4" Type="http://schemas.openxmlformats.org/officeDocument/2006/relationships/slideLayout" Target="../slideLayouts/slideLayout92.xml" /><Relationship Id="rId5" Type="http://schemas.openxmlformats.org/officeDocument/2006/relationships/slideLayout" Target="../slideLayouts/slideLayout93.xml" /><Relationship Id="rId6" Type="http://schemas.openxmlformats.org/officeDocument/2006/relationships/slideLayout" Target="../slideLayouts/slideLayout94.xml" /><Relationship Id="rId7" Type="http://schemas.openxmlformats.org/officeDocument/2006/relationships/slideLayout" Target="../slideLayouts/slideLayout95.xml" /><Relationship Id="rId8" Type="http://schemas.openxmlformats.org/officeDocument/2006/relationships/slideLayout" Target="../slideLayouts/slideLayout96.xml" /><Relationship Id="rId9" Type="http://schemas.openxmlformats.org/officeDocument/2006/relationships/slideLayout" Target="../slideLayouts/slideLayout97.xml" /></Relationships>
</file>

<file path=ppt/slideMasters/_rels/slideMaster10.xml.rels>&#65279;<?xml version="1.0" encoding="utf-8" standalone="yes"?><Relationships xmlns="http://schemas.openxmlformats.org/package/2006/relationships"><Relationship Id="rId1" Type="http://schemas.openxmlformats.org/officeDocument/2006/relationships/slideLayout" Target="../slideLayouts/slideLayout100.xml" /><Relationship Id="rId10" Type="http://schemas.openxmlformats.org/officeDocument/2006/relationships/slideLayout" Target="../slideLayouts/slideLayout109.xml" /><Relationship Id="rId11" Type="http://schemas.openxmlformats.org/officeDocument/2006/relationships/slideLayout" Target="../slideLayouts/slideLayout110.xml" /><Relationship Id="rId12" Type="http://schemas.openxmlformats.org/officeDocument/2006/relationships/slideLayout" Target="../slideLayouts/slideLayout111.xml" /><Relationship Id="rId13" Type="http://schemas.openxmlformats.org/officeDocument/2006/relationships/theme" Target="../theme/theme10.xml" /><Relationship Id="rId2" Type="http://schemas.openxmlformats.org/officeDocument/2006/relationships/slideLayout" Target="../slideLayouts/slideLayout101.xml" /><Relationship Id="rId3" Type="http://schemas.openxmlformats.org/officeDocument/2006/relationships/slideLayout" Target="../slideLayouts/slideLayout102.xml" /><Relationship Id="rId4" Type="http://schemas.openxmlformats.org/officeDocument/2006/relationships/slideLayout" Target="../slideLayouts/slideLayout103.xml" /><Relationship Id="rId5" Type="http://schemas.openxmlformats.org/officeDocument/2006/relationships/slideLayout" Target="../slideLayouts/slideLayout104.xml" /><Relationship Id="rId6" Type="http://schemas.openxmlformats.org/officeDocument/2006/relationships/slideLayout" Target="../slideLayouts/slideLayout105.xml" /><Relationship Id="rId7" Type="http://schemas.openxmlformats.org/officeDocument/2006/relationships/slideLayout" Target="../slideLayouts/slideLayout106.xml" /><Relationship Id="rId8" Type="http://schemas.openxmlformats.org/officeDocument/2006/relationships/slideLayout" Target="../slideLayouts/slideLayout107.xml" /><Relationship Id="rId9" Type="http://schemas.openxmlformats.org/officeDocument/2006/relationships/slideLayout" Target="../slideLayouts/slideLayout108.xml" /></Relationships>
</file>

<file path=ppt/slideMasters/_rels/slideMaster11.xml.rels>&#65279;<?xml version="1.0" encoding="utf-8" standalone="yes"?><Relationships xmlns="http://schemas.openxmlformats.org/package/2006/relationships"><Relationship Id="rId1" Type="http://schemas.openxmlformats.org/officeDocument/2006/relationships/slideLayout" Target="../slideLayouts/slideLayout112.xml" /><Relationship Id="rId10" Type="http://schemas.openxmlformats.org/officeDocument/2006/relationships/slideLayout" Target="../slideLayouts/slideLayout121.xml" /><Relationship Id="rId11" Type="http://schemas.openxmlformats.org/officeDocument/2006/relationships/slideLayout" Target="../slideLayouts/slideLayout122.xml" /><Relationship Id="rId12" Type="http://schemas.openxmlformats.org/officeDocument/2006/relationships/image" Target="../media/image6.png" /><Relationship Id="rId13" Type="http://schemas.openxmlformats.org/officeDocument/2006/relationships/theme" Target="../theme/theme11.xml" /><Relationship Id="rId2" Type="http://schemas.openxmlformats.org/officeDocument/2006/relationships/slideLayout" Target="../slideLayouts/slideLayout113.xml" /><Relationship Id="rId3" Type="http://schemas.openxmlformats.org/officeDocument/2006/relationships/slideLayout" Target="../slideLayouts/slideLayout114.xml" /><Relationship Id="rId4" Type="http://schemas.openxmlformats.org/officeDocument/2006/relationships/slideLayout" Target="../slideLayouts/slideLayout115.xml" /><Relationship Id="rId5" Type="http://schemas.openxmlformats.org/officeDocument/2006/relationships/slideLayout" Target="../slideLayouts/slideLayout116.xml" /><Relationship Id="rId6" Type="http://schemas.openxmlformats.org/officeDocument/2006/relationships/slideLayout" Target="../slideLayouts/slideLayout117.xml" /><Relationship Id="rId7" Type="http://schemas.openxmlformats.org/officeDocument/2006/relationships/slideLayout" Target="../slideLayouts/slideLayout118.xml" /><Relationship Id="rId8" Type="http://schemas.openxmlformats.org/officeDocument/2006/relationships/slideLayout" Target="../slideLayouts/slideLayout119.xml" /><Relationship Id="rId9" Type="http://schemas.openxmlformats.org/officeDocument/2006/relationships/slideLayout" Target="../slideLayouts/slideLayout120.xml" /></Relationships>
</file>

<file path=ppt/slideMasters/_rels/slideMaster12.xml.rels>&#65279;<?xml version="1.0" encoding="utf-8" standalone="yes"?><Relationships xmlns="http://schemas.openxmlformats.org/package/2006/relationships"><Relationship Id="rId1" Type="http://schemas.openxmlformats.org/officeDocument/2006/relationships/slideLayout" Target="../slideLayouts/slideLayout123.xml" /><Relationship Id="rId10" Type="http://schemas.openxmlformats.org/officeDocument/2006/relationships/slideLayout" Target="../slideLayouts/slideLayout132.xml" /><Relationship Id="rId11" Type="http://schemas.openxmlformats.org/officeDocument/2006/relationships/slideLayout" Target="../slideLayouts/slideLayout133.xml" /><Relationship Id="rId12" Type="http://schemas.openxmlformats.org/officeDocument/2006/relationships/slideLayout" Target="../slideLayouts/slideLayout134.xml" /><Relationship Id="rId13" Type="http://schemas.openxmlformats.org/officeDocument/2006/relationships/theme" Target="../theme/theme12.xml" /><Relationship Id="rId2" Type="http://schemas.openxmlformats.org/officeDocument/2006/relationships/slideLayout" Target="../slideLayouts/slideLayout124.xml" /><Relationship Id="rId3" Type="http://schemas.openxmlformats.org/officeDocument/2006/relationships/slideLayout" Target="../slideLayouts/slideLayout125.xml" /><Relationship Id="rId4" Type="http://schemas.openxmlformats.org/officeDocument/2006/relationships/slideLayout" Target="../slideLayouts/slideLayout126.xml" /><Relationship Id="rId5" Type="http://schemas.openxmlformats.org/officeDocument/2006/relationships/slideLayout" Target="../slideLayouts/slideLayout127.xml" /><Relationship Id="rId6" Type="http://schemas.openxmlformats.org/officeDocument/2006/relationships/slideLayout" Target="../slideLayouts/slideLayout128.xml" /><Relationship Id="rId7" Type="http://schemas.openxmlformats.org/officeDocument/2006/relationships/slideLayout" Target="../slideLayouts/slideLayout129.xml" /><Relationship Id="rId8" Type="http://schemas.openxmlformats.org/officeDocument/2006/relationships/slideLayout" Target="../slideLayouts/slideLayout130.xml" /><Relationship Id="rId9" Type="http://schemas.openxmlformats.org/officeDocument/2006/relationships/slideLayout" Target="../slideLayouts/slideLayout13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BA071F-311C-4070-83C6-9B17DF78B8EF}" type="datetimeFigureOut">
              <a:rPr lang="zh-CN" altLang="en-US" smtClean="0"/>
              <a:t>2020/8/10</a:t>
            </a:fld>
            <a:endParaRPr lang="zh-CN" altLang="en-US"/>
          </a:p>
        </p:txBody>
      </p:sp>
      <p:sp>
        <p:nvSpPr>
          <p:cNvPr id="5" name="页脚占位符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81631D-EED0-48F2-B613-C272A0B521A2}" type="slidenum">
              <a:rPr lang="zh-CN" altLang="en-US" smtClean="0"/>
              <a:t>‹#›</a:t>
            </a:fld>
            <a:endParaRPr lang="zh-CN" altLang="en-US"/>
          </a:p>
        </p:txBody>
      </p:sp>
    </p:spTree>
    <p:extLst>
      <p:ext uri="{BB962C8B-B14F-4D97-AF65-F5344CB8AC3E}">
        <p14:creationId xmlns:p14="http://schemas.microsoft.com/office/powerpoint/2010/main" val="35989918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5122" name="Rectangle 2"/>
          <p:cNvSpPr>
            <a:spLocks noGrp="1" noChangeArrowheads="1"/>
          </p:cNvSpPr>
          <p:nvPr>
            <p:ph type="title"/>
          </p:nvPr>
        </p:nvSpPr>
        <p:spPr bwMode="auto">
          <a:xfrm>
            <a:off x="457200" y="274639"/>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123" name="Rectangle 3"/>
          <p:cNvSpPr>
            <a:spLocks noGrp="1" noChangeArrowheads="1"/>
          </p:cNvSpPr>
          <p:nvPr>
            <p:ph type="body" idx="1"/>
          </p:nvPr>
        </p:nvSpPr>
        <p:spPr bwMode="auto">
          <a:xfrm>
            <a:off x="457200" y="1600201"/>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a:ea typeface="宋体" charset="-122"/>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3124200" y="6245225"/>
            <a:ext cx="2895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a:ea typeface="宋体" charset="-122"/>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6553200" y="6245225"/>
            <a:ext cx="2133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a:ea typeface="宋体" charset="-122"/>
              </a:defRPr>
            </a:lvl1pPr>
          </a:lstStyle>
          <a:p>
            <a:pPr fontAlgn="base">
              <a:spcBef>
                <a:spcPct val="0"/>
              </a:spcBef>
              <a:spcAft>
                <a:spcPct val="0"/>
              </a:spcAft>
              <a:defRPr/>
            </a:pPr>
            <a:fld id="{419AD33C-805F-4D61-92ED-CFD9CDBF3937}" type="slidenum">
              <a:rPr lang="en-US" altLang="zh-CN"/>
              <a:pPr fontAlgn="base">
                <a:spcBef>
                  <a:spcPct val="0"/>
                </a:spcBef>
                <a:spcAft>
                  <a:spcPct val="0"/>
                </a:spcAft>
                <a:defRPr/>
              </a:pPr>
              <a:t>‹#›</a:t>
            </a:fld>
          </a:p>
        </p:txBody>
      </p:sp>
    </p:spTree>
    <p:extLst>
      <p:ext uri="{BB962C8B-B14F-4D97-AF65-F5344CB8AC3E}">
        <p14:creationId xmlns:p14="http://schemas.microsoft.com/office/powerpoint/2010/main" val="36676275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a:ea typeface="宋体" charset="-122"/>
        </a:defRPr>
      </a:lvl2pPr>
      <a:lvl3pPr algn="ctr" rtl="0" eaLnBrk="0" fontAlgn="base" hangingPunct="0">
        <a:spcBef>
          <a:spcPct val="0"/>
        </a:spcBef>
        <a:spcAft>
          <a:spcPct val="0"/>
        </a:spcAft>
        <a:defRPr sz="4400">
          <a:solidFill>
            <a:schemeClr val="tx2"/>
          </a:solidFill>
          <a:latin typeface="Arial"/>
          <a:ea typeface="宋体" charset="-122"/>
        </a:defRPr>
      </a:lvl3pPr>
      <a:lvl4pPr algn="ctr" rtl="0" eaLnBrk="0" fontAlgn="base" hangingPunct="0">
        <a:spcBef>
          <a:spcPct val="0"/>
        </a:spcBef>
        <a:spcAft>
          <a:spcPct val="0"/>
        </a:spcAft>
        <a:defRPr sz="4400">
          <a:solidFill>
            <a:schemeClr val="tx2"/>
          </a:solidFill>
          <a:latin typeface="Arial"/>
          <a:ea typeface="宋体" charset="-122"/>
        </a:defRPr>
      </a:lvl4pPr>
      <a:lvl5pPr algn="ctr" rtl="0" eaLnBrk="0" fontAlgn="base" hangingPunct="0">
        <a:spcBef>
          <a:spcPct val="0"/>
        </a:spcBef>
        <a:spcAft>
          <a:spcPct val="0"/>
        </a:spcAft>
        <a:defRPr sz="4400">
          <a:solidFill>
            <a:schemeClr val="tx2"/>
          </a:solidFill>
          <a:latin typeface="Arial"/>
          <a:ea typeface="宋体" charset="-122"/>
        </a:defRPr>
      </a:lvl5pPr>
      <a:lvl6pPr marL="457200" algn="ctr" rtl="0" fontAlgn="base">
        <a:spcBef>
          <a:spcPct val="0"/>
        </a:spcBef>
        <a:spcAft>
          <a:spcPct val="0"/>
        </a:spcAft>
        <a:defRPr sz="4400">
          <a:solidFill>
            <a:schemeClr val="tx2"/>
          </a:solidFill>
          <a:latin typeface="Arial"/>
          <a:ea typeface="宋体" charset="-122"/>
        </a:defRPr>
      </a:lvl6pPr>
      <a:lvl7pPr marL="914400" algn="ctr" rtl="0" fontAlgn="base">
        <a:spcBef>
          <a:spcPct val="0"/>
        </a:spcBef>
        <a:spcAft>
          <a:spcPct val="0"/>
        </a:spcAft>
        <a:defRPr sz="4400">
          <a:solidFill>
            <a:schemeClr val="tx2"/>
          </a:solidFill>
          <a:latin typeface="Arial"/>
          <a:ea typeface="宋体" charset="-122"/>
        </a:defRPr>
      </a:lvl7pPr>
      <a:lvl8pPr marL="1371600" algn="ctr" rtl="0" fontAlgn="base">
        <a:spcBef>
          <a:spcPct val="0"/>
        </a:spcBef>
        <a:spcAft>
          <a:spcPct val="0"/>
        </a:spcAft>
        <a:defRPr sz="4400">
          <a:solidFill>
            <a:schemeClr val="tx2"/>
          </a:solidFill>
          <a:latin typeface="Arial"/>
          <a:ea typeface="宋体" charset="-122"/>
        </a:defRPr>
      </a:lvl8pPr>
      <a:lvl9pPr marL="1828800" algn="ctr" rtl="0" fontAlgn="base">
        <a:spcBef>
          <a:spcPct val="0"/>
        </a:spcBef>
        <a:spcAft>
          <a:spcPct val="0"/>
        </a:spcAft>
        <a:defRPr sz="4400">
          <a:solidFill>
            <a:schemeClr val="tx2"/>
          </a:solidFill>
          <a:latin typeface="Arial"/>
          <a:ea typeface="宋体"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2"/>
          <a:stretch>
            <a:fillRect/>
          </a:stretch>
        </a:blipFill>
        <a:effectLst/>
      </p:bgPr>
    </p:bg>
    <p:spTree>
      <p:nvGrpSpPr>
        <p:cNvPr id="1" name=""/>
        <p:cNvGrpSpPr/>
        <p:nvPr/>
      </p:nvGrpSpPr>
      <p:grpSpPr>
        <a:xfrm>
          <a:off x="0" y="0"/>
          <a:ext cx="0" cy="0"/>
        </a:xfrm>
      </p:grpSpPr>
      <p:sp>
        <p:nvSpPr>
          <p:cNvPr id="6146" name="Rectangle 2"/>
          <p:cNvSpPr>
            <a:spLocks noGrp="1" noChangeArrowheads="1"/>
          </p:cNvSpPr>
          <p:nvPr>
            <p:ph type="title"/>
          </p:nvPr>
        </p:nvSpPr>
        <p:spPr bwMode="auto">
          <a:xfrm>
            <a:off x="457200" y="274639"/>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6147" name="Rectangle 3"/>
          <p:cNvSpPr>
            <a:spLocks noGrp="1" noChangeArrowheads="1"/>
          </p:cNvSpPr>
          <p:nvPr>
            <p:ph type="body" idx="1"/>
          </p:nvPr>
        </p:nvSpPr>
        <p:spPr bwMode="auto">
          <a:xfrm>
            <a:off x="457200" y="1600201"/>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242692" name="Rectangle 4"/>
          <p:cNvSpPr>
            <a:spLocks noGrp="1" noChangeArrowheads="1"/>
          </p:cNvSpPr>
          <p:nvPr>
            <p:ph type="dt" sz="half" idx="2"/>
          </p:nvPr>
        </p:nvSpPr>
        <p:spPr bwMode="auto">
          <a:xfrm>
            <a:off x="457200" y="6245225"/>
            <a:ext cx="2133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a:ea typeface="宋体" charset="-122"/>
              </a:defRPr>
            </a:lvl1pPr>
          </a:lstStyle>
          <a:p>
            <a:pPr fontAlgn="base">
              <a:spcBef>
                <a:spcPct val="0"/>
              </a:spcBef>
              <a:spcAft>
                <a:spcPct val="0"/>
              </a:spcAft>
              <a:defRPr/>
            </a:pPr>
            <a:endParaRPr lang="en-US" altLang="zh-CN"/>
          </a:p>
        </p:txBody>
      </p:sp>
      <p:sp>
        <p:nvSpPr>
          <p:cNvPr id="242693" name="Rectangle 5"/>
          <p:cNvSpPr>
            <a:spLocks noGrp="1" noChangeArrowheads="1"/>
          </p:cNvSpPr>
          <p:nvPr>
            <p:ph type="ftr" sz="quarter" idx="3"/>
          </p:nvPr>
        </p:nvSpPr>
        <p:spPr bwMode="auto">
          <a:xfrm>
            <a:off x="3124200" y="6245225"/>
            <a:ext cx="2895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a:ea typeface="宋体" charset="-122"/>
              </a:defRPr>
            </a:lvl1pPr>
          </a:lstStyle>
          <a:p>
            <a:pPr fontAlgn="base">
              <a:spcBef>
                <a:spcPct val="0"/>
              </a:spcBef>
              <a:spcAft>
                <a:spcPct val="0"/>
              </a:spcAft>
              <a:defRPr/>
            </a:pPr>
            <a:endParaRPr lang="en-US" altLang="zh-CN"/>
          </a:p>
        </p:txBody>
      </p:sp>
      <p:sp>
        <p:nvSpPr>
          <p:cNvPr id="242694" name="Rectangle 6"/>
          <p:cNvSpPr>
            <a:spLocks noGrp="1" noChangeArrowheads="1"/>
          </p:cNvSpPr>
          <p:nvPr>
            <p:ph type="sldNum" sz="quarter" idx="4"/>
          </p:nvPr>
        </p:nvSpPr>
        <p:spPr bwMode="auto">
          <a:xfrm>
            <a:off x="6553200" y="6245225"/>
            <a:ext cx="2133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a:ea typeface="宋体" charset="-122"/>
              </a:defRPr>
            </a:lvl1pPr>
          </a:lstStyle>
          <a:p>
            <a:pPr fontAlgn="base">
              <a:spcBef>
                <a:spcPct val="0"/>
              </a:spcBef>
              <a:spcAft>
                <a:spcPct val="0"/>
              </a:spcAft>
              <a:defRPr/>
            </a:pPr>
            <a:fld id="{7894B4A0-450C-4022-B525-838EC065D9F8}" type="slidenum">
              <a:rPr lang="en-US" altLang="zh-CN"/>
              <a:pPr fontAlgn="base">
                <a:spcBef>
                  <a:spcPct val="0"/>
                </a:spcBef>
                <a:spcAft>
                  <a:spcPct val="0"/>
                </a:spcAft>
                <a:defRPr/>
              </a:pPr>
              <a:t>‹#›</a:t>
            </a:fld>
          </a:p>
        </p:txBody>
      </p:sp>
    </p:spTree>
    <p:extLst>
      <p:ext uri="{BB962C8B-B14F-4D97-AF65-F5344CB8AC3E}">
        <p14:creationId xmlns:p14="http://schemas.microsoft.com/office/powerpoint/2010/main" val="32976726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random/>
  </p:transition>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a:ea typeface="宋体" charset="-122"/>
        </a:defRPr>
      </a:lvl2pPr>
      <a:lvl3pPr algn="ctr" rtl="0" eaLnBrk="0" fontAlgn="base" hangingPunct="0">
        <a:spcBef>
          <a:spcPct val="0"/>
        </a:spcBef>
        <a:spcAft>
          <a:spcPct val="0"/>
        </a:spcAft>
        <a:defRPr sz="4400">
          <a:solidFill>
            <a:schemeClr val="tx2"/>
          </a:solidFill>
          <a:latin typeface="Arial"/>
          <a:ea typeface="宋体" charset="-122"/>
        </a:defRPr>
      </a:lvl3pPr>
      <a:lvl4pPr algn="ctr" rtl="0" eaLnBrk="0" fontAlgn="base" hangingPunct="0">
        <a:spcBef>
          <a:spcPct val="0"/>
        </a:spcBef>
        <a:spcAft>
          <a:spcPct val="0"/>
        </a:spcAft>
        <a:defRPr sz="4400">
          <a:solidFill>
            <a:schemeClr val="tx2"/>
          </a:solidFill>
          <a:latin typeface="Arial"/>
          <a:ea typeface="宋体" charset="-122"/>
        </a:defRPr>
      </a:lvl4pPr>
      <a:lvl5pPr algn="ctr" rtl="0" eaLnBrk="0" fontAlgn="base" hangingPunct="0">
        <a:spcBef>
          <a:spcPct val="0"/>
        </a:spcBef>
        <a:spcAft>
          <a:spcPct val="0"/>
        </a:spcAft>
        <a:defRPr sz="4400">
          <a:solidFill>
            <a:schemeClr val="tx2"/>
          </a:solidFill>
          <a:latin typeface="Arial"/>
          <a:ea typeface="宋体" charset="-122"/>
        </a:defRPr>
      </a:lvl5pPr>
      <a:lvl6pPr marL="457200" algn="ctr" rtl="0" fontAlgn="base">
        <a:spcBef>
          <a:spcPct val="0"/>
        </a:spcBef>
        <a:spcAft>
          <a:spcPct val="0"/>
        </a:spcAft>
        <a:defRPr sz="4400">
          <a:solidFill>
            <a:schemeClr val="tx2"/>
          </a:solidFill>
          <a:latin typeface="Arial"/>
          <a:ea typeface="宋体" charset="-122"/>
        </a:defRPr>
      </a:lvl6pPr>
      <a:lvl7pPr marL="914400" algn="ctr" rtl="0" fontAlgn="base">
        <a:spcBef>
          <a:spcPct val="0"/>
        </a:spcBef>
        <a:spcAft>
          <a:spcPct val="0"/>
        </a:spcAft>
        <a:defRPr sz="4400">
          <a:solidFill>
            <a:schemeClr val="tx2"/>
          </a:solidFill>
          <a:latin typeface="Arial"/>
          <a:ea typeface="宋体" charset="-122"/>
        </a:defRPr>
      </a:lvl7pPr>
      <a:lvl8pPr marL="1371600" algn="ctr" rtl="0" fontAlgn="base">
        <a:spcBef>
          <a:spcPct val="0"/>
        </a:spcBef>
        <a:spcAft>
          <a:spcPct val="0"/>
        </a:spcAft>
        <a:defRPr sz="4400">
          <a:solidFill>
            <a:schemeClr val="tx2"/>
          </a:solidFill>
          <a:latin typeface="Arial"/>
          <a:ea typeface="宋体" charset="-122"/>
        </a:defRPr>
      </a:lvl8pPr>
      <a:lvl9pPr marL="1828800" algn="ctr" rtl="0" fontAlgn="base">
        <a:spcBef>
          <a:spcPct val="0"/>
        </a:spcBef>
        <a:spcAft>
          <a:spcPct val="0"/>
        </a:spcAft>
        <a:defRPr sz="4400">
          <a:solidFill>
            <a:schemeClr val="tx2"/>
          </a:solidFill>
          <a:latin typeface="Arial"/>
          <a:ea typeface="宋体"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1026" name="Rectangle 2"/>
          <p:cNvSpPr>
            <a:spLocks noGrp="1" noChangeArrowheads="1"/>
          </p:cNvSpPr>
          <p:nvPr>
            <p:ph type="title"/>
          </p:nvPr>
        </p:nvSpPr>
        <p:spPr bwMode="auto">
          <a:xfrm>
            <a:off x="457200" y="274639"/>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1"/>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9FFF08E2-7579-4917-A252-6823986A6955}" type="slidenum">
              <a:rPr lang="en-US" altLang="zh-CN">
                <a:solidFill>
                  <a:srgbClr val="000000"/>
                </a:solidFill>
              </a:rPr>
              <a:pPr fontAlgn="base">
                <a:spcBef>
                  <a:spcPct val="0"/>
                </a:spcBef>
                <a:spcAft>
                  <a:spcPct val="0"/>
                </a:spcAft>
                <a:defRPr/>
              </a:pPr>
              <a:t>‹#›</a:t>
            </a:fld>
          </a:p>
        </p:txBody>
      </p:sp>
    </p:spTree>
    <p:extLst>
      <p:ext uri="{BB962C8B-B14F-4D97-AF65-F5344CB8AC3E}">
        <p14:creationId xmlns:p14="http://schemas.microsoft.com/office/powerpoint/2010/main" val="336007042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2"/>
          <a:stretch>
            <a:fillRect/>
          </a:stretch>
        </a:blipFill>
        <a:effectLst/>
      </p:bgPr>
    </p:bg>
    <p:spTree>
      <p:nvGrpSpPr>
        <p:cNvPr id="1" name=""/>
        <p:cNvGrpSpPr/>
        <p:nvPr/>
      </p:nvGrpSpPr>
      <p:grpSpPr>
        <a:xfrm>
          <a:off x="0" y="0"/>
          <a:ext cx="0" cy="0"/>
        </a:xfrm>
      </p:grpSpPr>
      <p:sp>
        <p:nvSpPr>
          <p:cNvPr id="7" name="矩形 6"/>
          <p:cNvSpPr/>
          <p:nvPr/>
        </p:nvSpPr>
        <p:spPr>
          <a:xfrm>
            <a:off x="0" y="6678613"/>
            <a:ext cx="9144000" cy="179387"/>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1027" name="标题占位符 1"/>
          <p:cNvSpPr>
            <a:spLocks noGrp="1"/>
          </p:cNvSpPr>
          <p:nvPr>
            <p:ph type="title"/>
          </p:nvPr>
        </p:nvSpPr>
        <p:spPr bwMode="auto">
          <a:xfrm>
            <a:off x="457200" y="274639"/>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endParaRPr lang="en-US" altLang="zh-CN" smtClean="0"/>
          </a:p>
        </p:txBody>
      </p:sp>
      <p:sp>
        <p:nvSpPr>
          <p:cNvPr id="1028" name="文本占位符 2"/>
          <p:cNvSpPr>
            <a:spLocks noGrp="1"/>
          </p:cNvSpPr>
          <p:nvPr>
            <p:ph type="body" idx="1"/>
          </p:nvPr>
        </p:nvSpPr>
        <p:spPr bwMode="auto">
          <a:xfrm>
            <a:off x="457200" y="1600203"/>
            <a:ext cx="8229600" cy="468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日期占位符 3"/>
          <p:cNvSpPr>
            <a:spLocks noGrp="1"/>
          </p:cNvSpPr>
          <p:nvPr>
            <p:ph type="dt" sz="half" idx="2"/>
          </p:nvPr>
        </p:nvSpPr>
        <p:spPr>
          <a:xfrm>
            <a:off x="76200" y="6400801"/>
            <a:ext cx="3200400" cy="284163"/>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pPr fontAlgn="base">
              <a:spcBef>
                <a:spcPct val="0"/>
              </a:spcBef>
              <a:spcAft>
                <a:spcPct val="0"/>
              </a:spcAft>
              <a:defRPr/>
            </a:pPr>
            <a:endParaRPr lang="en-US" altLang="zh-CN">
              <a:solidFill>
                <a:srgbClr val="2F2F2F">
                  <a:lumMod val="75000"/>
                  <a:lumOff val="25000"/>
                </a:srgbClr>
              </a:solidFill>
              <a:latin typeface="Arial" panose="020b0604020202020204" pitchFamily="34" charset="0"/>
              <a:ea typeface="宋体" panose="02010600030101010101" pitchFamily="2" charset="-122"/>
            </a:endParaRPr>
          </a:p>
        </p:txBody>
      </p:sp>
      <p:sp>
        <p:nvSpPr>
          <p:cNvPr id="5" name="页脚占位符 4"/>
          <p:cNvSpPr>
            <a:spLocks noGrp="1"/>
          </p:cNvSpPr>
          <p:nvPr>
            <p:ph type="ftr" sz="quarter" idx="3"/>
          </p:nvPr>
        </p:nvSpPr>
        <p:spPr>
          <a:xfrm>
            <a:off x="5334000" y="6400801"/>
            <a:ext cx="3733800" cy="284163"/>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pPr fontAlgn="base">
              <a:spcBef>
                <a:spcPct val="0"/>
              </a:spcBef>
              <a:spcAft>
                <a:spcPct val="0"/>
              </a:spcAft>
              <a:defRPr/>
            </a:pPr>
            <a:endParaRPr lang="en-US" altLang="zh-CN">
              <a:solidFill>
                <a:srgbClr val="2F2F2F">
                  <a:lumMod val="75000"/>
                  <a:lumOff val="25000"/>
                </a:srgbClr>
              </a:solidFill>
              <a:latin typeface="Arial" pitchFamily="34" charset="0"/>
              <a:ea typeface="宋体" pitchFamily="2" charset="-122"/>
            </a:endParaRPr>
          </a:p>
        </p:txBody>
      </p:sp>
      <p:sp>
        <p:nvSpPr>
          <p:cNvPr id="6" name="灯片编号占位符 5"/>
          <p:cNvSpPr>
            <a:spLocks noGrp="1"/>
          </p:cNvSpPr>
          <p:nvPr>
            <p:ph type="sldNum" sz="quarter" idx="4"/>
          </p:nvPr>
        </p:nvSpPr>
        <p:spPr>
          <a:xfrm>
            <a:off x="4114800" y="6400801"/>
            <a:ext cx="914400" cy="284163"/>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pPr fontAlgn="base">
              <a:spcBef>
                <a:spcPct val="0"/>
              </a:spcBef>
              <a:spcAft>
                <a:spcPct val="0"/>
              </a:spcAft>
              <a:defRPr/>
            </a:pPr>
            <a:fld id="{B1AA478A-0474-4021-8E52-59A1B59E3B54}" type="slidenum">
              <a:rPr lang="en-US" altLang="zh-CN">
                <a:solidFill>
                  <a:srgbClr val="2F2F2F">
                    <a:lumMod val="75000"/>
                    <a:lumOff val="25000"/>
                  </a:srgbClr>
                </a:solidFill>
                <a:latin typeface="Arial" pitchFamily="34" charset="0"/>
                <a:ea typeface="宋体" pitchFamily="2" charset="-122"/>
              </a:rPr>
              <a:pPr fontAlgn="base">
                <a:spcBef>
                  <a:spcPct val="0"/>
                </a:spcBef>
                <a:spcAft>
                  <a:spcPct val="0"/>
                </a:spcAft>
                <a:defRPr/>
              </a:pPr>
              <a:t>‹#›</a:t>
            </a:fld>
          </a:p>
        </p:txBody>
      </p:sp>
      <p:sp>
        <p:nvSpPr>
          <p:cNvPr id="8" name="矩形 7"/>
          <p:cNvSpPr/>
          <p:nvPr/>
        </p:nvSpPr>
        <p:spPr>
          <a:xfrm>
            <a:off x="0" y="7"/>
            <a:ext cx="9144000" cy="107951"/>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Tree>
    <p:extLst>
      <p:ext uri="{BB962C8B-B14F-4D97-AF65-F5344CB8AC3E}">
        <p14:creationId xmlns:p14="http://schemas.microsoft.com/office/powerpoint/2010/main" val="104009709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p:timing/>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2pPr>
      <a:lvl3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3pPr>
      <a:lvl4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4pPr>
      <a:lvl5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0" fontAlgn="base" hangingPunct="0">
        <a:spcBef>
          <a:spcPct val="20000"/>
        </a:spcBef>
        <a:spcAft>
          <a:spcPct val="0"/>
        </a:spcAft>
        <a:buClr>
          <a:schemeClr val="tx2"/>
        </a:buClr>
        <a:buSzPct val="50000"/>
        <a:buFont typeface="Wingdings 2" pitchFamily="18" charset="2"/>
        <a:buChar char="ß"/>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2" pitchFamily="18" charset="2"/>
        <a:buChar char="Þ"/>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2"/>
        </a:buClr>
        <a:buSzPct val="50000"/>
        <a:buFont typeface="Wingdings 2" pitchFamily="18" charset="2"/>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tx2"/>
        </a:buClr>
        <a:buSzPct val="50000"/>
        <a:buFont typeface="Wingdings 2" pitchFamily="18" charset="2"/>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tx2"/>
        </a:buClr>
        <a:buSzPct val="50000"/>
        <a:buFont typeface="Wingdings 2" pitchFamily="18" charset="2"/>
        <a:buChar char=""/>
        <a:defRPr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2"/>
          <a:stretch>
            <a:fillRect/>
          </a:stretch>
        </a:blipFill>
        <a:effectLst/>
      </p:bgPr>
    </p:bg>
    <p:spTree>
      <p:nvGrpSpPr>
        <p:cNvPr id="1" name=""/>
        <p:cNvGrpSpPr/>
        <p:nvPr/>
      </p:nvGrpSpPr>
      <p:grpSpPr>
        <a:xfrm>
          <a:off x="0" y="0"/>
          <a:ext cx="0" cy="0"/>
        </a:xfrm>
      </p:grpSpPr>
      <p:sp>
        <p:nvSpPr>
          <p:cNvPr id="7" name="矩形 6"/>
          <p:cNvSpPr/>
          <p:nvPr/>
        </p:nvSpPr>
        <p:spPr>
          <a:xfrm>
            <a:off x="0" y="6678613"/>
            <a:ext cx="9144000" cy="179387"/>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1027" name="标题占位符 1"/>
          <p:cNvSpPr>
            <a:spLocks noGrp="1"/>
          </p:cNvSpPr>
          <p:nvPr>
            <p:ph type="title"/>
          </p:nvPr>
        </p:nvSpPr>
        <p:spPr bwMode="auto">
          <a:xfrm>
            <a:off x="457200" y="274639"/>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endParaRPr lang="en-US" altLang="zh-CN" smtClean="0"/>
          </a:p>
        </p:txBody>
      </p:sp>
      <p:sp>
        <p:nvSpPr>
          <p:cNvPr id="1028" name="文本占位符 2"/>
          <p:cNvSpPr>
            <a:spLocks noGrp="1"/>
          </p:cNvSpPr>
          <p:nvPr>
            <p:ph type="body" idx="1"/>
          </p:nvPr>
        </p:nvSpPr>
        <p:spPr bwMode="auto">
          <a:xfrm>
            <a:off x="457200" y="1600203"/>
            <a:ext cx="8229600" cy="468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日期占位符 3"/>
          <p:cNvSpPr>
            <a:spLocks noGrp="1"/>
          </p:cNvSpPr>
          <p:nvPr>
            <p:ph type="dt" sz="half" idx="2"/>
          </p:nvPr>
        </p:nvSpPr>
        <p:spPr>
          <a:xfrm>
            <a:off x="76200" y="6400801"/>
            <a:ext cx="3200400" cy="284163"/>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pPr fontAlgn="base">
              <a:spcBef>
                <a:spcPct val="0"/>
              </a:spcBef>
              <a:spcAft>
                <a:spcPct val="0"/>
              </a:spcAft>
              <a:defRPr/>
            </a:pPr>
            <a:endParaRPr lang="en-US" altLang="zh-CN">
              <a:solidFill>
                <a:srgbClr val="2F2F2F">
                  <a:lumMod val="75000"/>
                  <a:lumOff val="25000"/>
                </a:srgbClr>
              </a:solidFill>
              <a:latin typeface="Arial" pitchFamily="34" charset="0"/>
              <a:ea typeface="宋体" pitchFamily="2" charset="-122"/>
            </a:endParaRPr>
          </a:p>
        </p:txBody>
      </p:sp>
      <p:sp>
        <p:nvSpPr>
          <p:cNvPr id="5" name="页脚占位符 4"/>
          <p:cNvSpPr>
            <a:spLocks noGrp="1"/>
          </p:cNvSpPr>
          <p:nvPr>
            <p:ph type="ftr" sz="quarter" idx="3"/>
          </p:nvPr>
        </p:nvSpPr>
        <p:spPr>
          <a:xfrm>
            <a:off x="5334000" y="6400801"/>
            <a:ext cx="3733800" cy="284163"/>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pPr fontAlgn="base">
              <a:spcBef>
                <a:spcPct val="0"/>
              </a:spcBef>
              <a:spcAft>
                <a:spcPct val="0"/>
              </a:spcAft>
              <a:defRPr/>
            </a:pPr>
            <a:endParaRPr lang="en-US" altLang="zh-CN">
              <a:solidFill>
                <a:srgbClr val="2F2F2F">
                  <a:lumMod val="75000"/>
                  <a:lumOff val="25000"/>
                </a:srgbClr>
              </a:solidFill>
              <a:latin typeface="Arial" pitchFamily="34" charset="0"/>
              <a:ea typeface="宋体" pitchFamily="2" charset="-122"/>
            </a:endParaRPr>
          </a:p>
        </p:txBody>
      </p:sp>
      <p:sp>
        <p:nvSpPr>
          <p:cNvPr id="6" name="灯片编号占位符 5"/>
          <p:cNvSpPr>
            <a:spLocks noGrp="1"/>
          </p:cNvSpPr>
          <p:nvPr>
            <p:ph type="sldNum" sz="quarter" idx="4"/>
          </p:nvPr>
        </p:nvSpPr>
        <p:spPr>
          <a:xfrm>
            <a:off x="4114800" y="6400801"/>
            <a:ext cx="914400" cy="284163"/>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pPr fontAlgn="base">
              <a:spcBef>
                <a:spcPct val="0"/>
              </a:spcBef>
              <a:spcAft>
                <a:spcPct val="0"/>
              </a:spcAft>
              <a:defRPr/>
            </a:pPr>
            <a:fld id="{B1AA478A-0474-4021-8E52-59A1B59E3B54}" type="slidenum">
              <a:rPr lang="en-US" altLang="zh-CN">
                <a:solidFill>
                  <a:srgbClr val="2F2F2F">
                    <a:lumMod val="75000"/>
                    <a:lumOff val="25000"/>
                  </a:srgbClr>
                </a:solidFill>
                <a:latin typeface="Arial" pitchFamily="34" charset="0"/>
                <a:ea typeface="宋体" pitchFamily="2" charset="-122"/>
              </a:rPr>
              <a:pPr fontAlgn="base">
                <a:spcBef>
                  <a:spcPct val="0"/>
                </a:spcBef>
                <a:spcAft>
                  <a:spcPct val="0"/>
                </a:spcAft>
                <a:defRPr/>
              </a:pPr>
              <a:t>‹#›</a:t>
            </a:fld>
          </a:p>
        </p:txBody>
      </p:sp>
      <p:sp>
        <p:nvSpPr>
          <p:cNvPr id="8" name="矩形 7"/>
          <p:cNvSpPr/>
          <p:nvPr/>
        </p:nvSpPr>
        <p:spPr>
          <a:xfrm>
            <a:off x="0" y="7"/>
            <a:ext cx="9144000" cy="107951"/>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Tree>
    <p:extLst>
      <p:ext uri="{BB962C8B-B14F-4D97-AF65-F5344CB8AC3E}">
        <p14:creationId xmlns:p14="http://schemas.microsoft.com/office/powerpoint/2010/main" val="292736804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timing/>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2pPr>
      <a:lvl3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3pPr>
      <a:lvl4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4pPr>
      <a:lvl5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0" fontAlgn="base" hangingPunct="0">
        <a:spcBef>
          <a:spcPct val="20000"/>
        </a:spcBef>
        <a:spcAft>
          <a:spcPct val="0"/>
        </a:spcAft>
        <a:buClr>
          <a:schemeClr val="tx2"/>
        </a:buClr>
        <a:buSzPct val="50000"/>
        <a:buFont typeface="Wingdings 2" pitchFamily="18" charset="2"/>
        <a:buChar char="ß"/>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2" pitchFamily="18" charset="2"/>
        <a:buChar char="Þ"/>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2"/>
        </a:buClr>
        <a:buSzPct val="50000"/>
        <a:buFont typeface="Wingdings 2" pitchFamily="18" charset="2"/>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tx2"/>
        </a:buClr>
        <a:buSzPct val="50000"/>
        <a:buFont typeface="Wingdings 2" pitchFamily="18" charset="2"/>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tx2"/>
        </a:buClr>
        <a:buSzPct val="50000"/>
        <a:buFont typeface="Wingdings 2" pitchFamily="18" charset="2"/>
        <a:buChar char=""/>
        <a:defRPr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2"/>
          <a:stretch>
            <a:fillRect/>
          </a:stretch>
        </a:blipFill>
        <a:effectLst/>
      </p:bgPr>
    </p:bg>
    <p:spTree>
      <p:nvGrpSpPr>
        <p:cNvPr id="1" name=""/>
        <p:cNvGrpSpPr/>
        <p:nvPr/>
      </p:nvGrpSpPr>
      <p:grpSpPr>
        <a:xfrm>
          <a:off x="0" y="0"/>
          <a:ext cx="0" cy="0"/>
        </a:xfrm>
      </p:grpSpPr>
      <p:sp>
        <p:nvSpPr>
          <p:cNvPr id="7" name="矩形 6"/>
          <p:cNvSpPr/>
          <p:nvPr/>
        </p:nvSpPr>
        <p:spPr>
          <a:xfrm>
            <a:off x="0" y="6678613"/>
            <a:ext cx="9144000" cy="179387"/>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1027" name="标题占位符 1"/>
          <p:cNvSpPr>
            <a:spLocks noGrp="1"/>
          </p:cNvSpPr>
          <p:nvPr>
            <p:ph type="title"/>
          </p:nvPr>
        </p:nvSpPr>
        <p:spPr bwMode="auto">
          <a:xfrm>
            <a:off x="457200" y="274639"/>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endParaRPr lang="en-US" altLang="zh-CN" smtClean="0"/>
          </a:p>
        </p:txBody>
      </p:sp>
      <p:sp>
        <p:nvSpPr>
          <p:cNvPr id="1028" name="文本占位符 2"/>
          <p:cNvSpPr>
            <a:spLocks noGrp="1"/>
          </p:cNvSpPr>
          <p:nvPr>
            <p:ph type="body" idx="1"/>
          </p:nvPr>
        </p:nvSpPr>
        <p:spPr bwMode="auto">
          <a:xfrm>
            <a:off x="457200" y="1600203"/>
            <a:ext cx="8229600" cy="468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日期占位符 3"/>
          <p:cNvSpPr>
            <a:spLocks noGrp="1"/>
          </p:cNvSpPr>
          <p:nvPr>
            <p:ph type="dt" sz="half" idx="2"/>
          </p:nvPr>
        </p:nvSpPr>
        <p:spPr>
          <a:xfrm>
            <a:off x="76200" y="6400801"/>
            <a:ext cx="3200400" cy="284163"/>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pPr fontAlgn="base">
              <a:spcBef>
                <a:spcPct val="0"/>
              </a:spcBef>
              <a:spcAft>
                <a:spcPct val="0"/>
              </a:spcAft>
              <a:defRPr/>
            </a:pPr>
            <a:endParaRPr lang="en-US" altLang="zh-CN">
              <a:solidFill>
                <a:srgbClr val="2F2F2F">
                  <a:lumMod val="75000"/>
                  <a:lumOff val="25000"/>
                </a:srgbClr>
              </a:solidFill>
              <a:latin typeface="Arial" pitchFamily="34" charset="0"/>
              <a:ea typeface="宋体" pitchFamily="2" charset="-122"/>
            </a:endParaRPr>
          </a:p>
        </p:txBody>
      </p:sp>
      <p:sp>
        <p:nvSpPr>
          <p:cNvPr id="5" name="页脚占位符 4"/>
          <p:cNvSpPr>
            <a:spLocks noGrp="1"/>
          </p:cNvSpPr>
          <p:nvPr>
            <p:ph type="ftr" sz="quarter" idx="3"/>
          </p:nvPr>
        </p:nvSpPr>
        <p:spPr>
          <a:xfrm>
            <a:off x="5334000" y="6400801"/>
            <a:ext cx="3733800" cy="284163"/>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pPr fontAlgn="base">
              <a:spcBef>
                <a:spcPct val="0"/>
              </a:spcBef>
              <a:spcAft>
                <a:spcPct val="0"/>
              </a:spcAft>
              <a:defRPr/>
            </a:pPr>
            <a:endParaRPr lang="en-US" altLang="zh-CN">
              <a:solidFill>
                <a:srgbClr val="2F2F2F">
                  <a:lumMod val="75000"/>
                  <a:lumOff val="25000"/>
                </a:srgbClr>
              </a:solidFill>
              <a:latin typeface="Arial" pitchFamily="34" charset="0"/>
              <a:ea typeface="宋体" pitchFamily="2" charset="-122"/>
            </a:endParaRPr>
          </a:p>
        </p:txBody>
      </p:sp>
      <p:sp>
        <p:nvSpPr>
          <p:cNvPr id="6" name="灯片编号占位符 5"/>
          <p:cNvSpPr>
            <a:spLocks noGrp="1"/>
          </p:cNvSpPr>
          <p:nvPr>
            <p:ph type="sldNum" sz="quarter" idx="4"/>
          </p:nvPr>
        </p:nvSpPr>
        <p:spPr>
          <a:xfrm>
            <a:off x="4114800" y="6400801"/>
            <a:ext cx="914400" cy="284163"/>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pPr fontAlgn="base">
              <a:spcBef>
                <a:spcPct val="0"/>
              </a:spcBef>
              <a:spcAft>
                <a:spcPct val="0"/>
              </a:spcAft>
              <a:defRPr/>
            </a:pPr>
            <a:fld id="{B1AA478A-0474-4021-8E52-59A1B59E3B54}" type="slidenum">
              <a:rPr lang="en-US" altLang="zh-CN">
                <a:solidFill>
                  <a:srgbClr val="2F2F2F">
                    <a:lumMod val="75000"/>
                    <a:lumOff val="25000"/>
                  </a:srgbClr>
                </a:solidFill>
                <a:latin typeface="Arial" pitchFamily="34" charset="0"/>
                <a:ea typeface="宋体" pitchFamily="2" charset="-122"/>
              </a:rPr>
              <a:pPr fontAlgn="base">
                <a:spcBef>
                  <a:spcPct val="0"/>
                </a:spcBef>
                <a:spcAft>
                  <a:spcPct val="0"/>
                </a:spcAft>
                <a:defRPr/>
              </a:pPr>
              <a:t>‹#›</a:t>
            </a:fld>
          </a:p>
        </p:txBody>
      </p:sp>
      <p:sp>
        <p:nvSpPr>
          <p:cNvPr id="8" name="矩形 7"/>
          <p:cNvSpPr/>
          <p:nvPr/>
        </p:nvSpPr>
        <p:spPr>
          <a:xfrm>
            <a:off x="0" y="7"/>
            <a:ext cx="9144000" cy="107951"/>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Tree>
    <p:extLst>
      <p:ext uri="{BB962C8B-B14F-4D97-AF65-F5344CB8AC3E}">
        <p14:creationId xmlns:p14="http://schemas.microsoft.com/office/powerpoint/2010/main" val="309833012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p:timing/>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2pPr>
      <a:lvl3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3pPr>
      <a:lvl4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4pPr>
      <a:lvl5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0" fontAlgn="base" hangingPunct="0">
        <a:spcBef>
          <a:spcPct val="20000"/>
        </a:spcBef>
        <a:spcAft>
          <a:spcPct val="0"/>
        </a:spcAft>
        <a:buClr>
          <a:schemeClr val="tx2"/>
        </a:buClr>
        <a:buSzPct val="50000"/>
        <a:buFont typeface="Wingdings 2" pitchFamily="18" charset="2"/>
        <a:buChar char="ß"/>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2" pitchFamily="18" charset="2"/>
        <a:buChar char="Þ"/>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2"/>
        </a:buClr>
        <a:buSzPct val="50000"/>
        <a:buFont typeface="Wingdings 2" pitchFamily="18" charset="2"/>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tx2"/>
        </a:buClr>
        <a:buSzPct val="50000"/>
        <a:buFont typeface="Wingdings 2" pitchFamily="18" charset="2"/>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tx2"/>
        </a:buClr>
        <a:buSzPct val="50000"/>
        <a:buFont typeface="Wingdings 2" pitchFamily="18" charset="2"/>
        <a:buChar char=""/>
        <a:defRPr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1026" name="Rectangle 2"/>
          <p:cNvSpPr>
            <a:spLocks noGrp="1" noChangeArrowheads="1"/>
          </p:cNvSpPr>
          <p:nvPr>
            <p:ph type="title"/>
          </p:nvPr>
        </p:nvSpPr>
        <p:spPr bwMode="auto">
          <a:xfrm>
            <a:off x="457200" y="274639"/>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1"/>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fontAlgn="base">
              <a:spcBef>
                <a:spcPct val="0"/>
              </a:spcBef>
              <a:spcAft>
                <a:spcPct val="0"/>
              </a:spcAft>
              <a:defRPr/>
            </a:pPr>
            <a:fld id="{9FFF08E2-7579-4917-A252-6823986A6955}" type="slidenum">
              <a:rPr lang="en-US" altLang="zh-CN">
                <a:solidFill>
                  <a:srgbClr val="000000"/>
                </a:solidFill>
              </a:rPr>
              <a:pPr fontAlgn="base">
                <a:spcBef>
                  <a:spcPct val="0"/>
                </a:spcBef>
                <a:spcAft>
                  <a:spcPct val="0"/>
                </a:spcAft>
                <a:defRPr/>
              </a:pPr>
              <a:t>‹#›</a:t>
            </a:fld>
          </a:p>
        </p:txBody>
      </p:sp>
    </p:spTree>
    <p:extLst>
      <p:ext uri="{BB962C8B-B14F-4D97-AF65-F5344CB8AC3E}">
        <p14:creationId xmlns:p14="http://schemas.microsoft.com/office/powerpoint/2010/main" val="2896111290"/>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ransition/>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2"/>
          <a:stretch>
            <a:fillRect/>
          </a:stretch>
        </a:blipFill>
        <a:effectLst/>
      </p:bgPr>
    </p:bg>
    <p:spTree>
      <p:nvGrpSpPr>
        <p:cNvPr id="1" name=""/>
        <p:cNvGrpSpPr/>
        <p:nvPr/>
      </p:nvGrpSpPr>
      <p:grpSpPr>
        <a:xfrm>
          <a:off x="0" y="0"/>
          <a:ext cx="0" cy="0"/>
        </a:xfrm>
      </p:grpSpPr>
      <p:sp>
        <p:nvSpPr>
          <p:cNvPr id="7" name="矩形 6"/>
          <p:cNvSpPr/>
          <p:nvPr/>
        </p:nvSpPr>
        <p:spPr>
          <a:xfrm>
            <a:off x="0" y="6678613"/>
            <a:ext cx="9144000" cy="179387"/>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
        <p:nvSpPr>
          <p:cNvPr id="1027" name="标题占位符 1"/>
          <p:cNvSpPr>
            <a:spLocks noGrp="1"/>
          </p:cNvSpPr>
          <p:nvPr>
            <p:ph type="title"/>
          </p:nvPr>
        </p:nvSpPr>
        <p:spPr bwMode="auto">
          <a:xfrm>
            <a:off x="457200" y="274639"/>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endParaRPr lang="en-US" altLang="zh-CN" smtClean="0"/>
          </a:p>
        </p:txBody>
      </p:sp>
      <p:sp>
        <p:nvSpPr>
          <p:cNvPr id="1028" name="文本占位符 2"/>
          <p:cNvSpPr>
            <a:spLocks noGrp="1"/>
          </p:cNvSpPr>
          <p:nvPr>
            <p:ph type="body" idx="1"/>
          </p:nvPr>
        </p:nvSpPr>
        <p:spPr bwMode="auto">
          <a:xfrm>
            <a:off x="457200" y="1600203"/>
            <a:ext cx="8229600" cy="468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日期占位符 3"/>
          <p:cNvSpPr>
            <a:spLocks noGrp="1"/>
          </p:cNvSpPr>
          <p:nvPr>
            <p:ph type="dt" sz="half" idx="2"/>
          </p:nvPr>
        </p:nvSpPr>
        <p:spPr>
          <a:xfrm>
            <a:off x="76200" y="6400801"/>
            <a:ext cx="3200400" cy="284163"/>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pPr fontAlgn="base">
              <a:spcBef>
                <a:spcPct val="0"/>
              </a:spcBef>
              <a:spcAft>
                <a:spcPct val="0"/>
              </a:spcAft>
              <a:defRPr/>
            </a:pPr>
            <a:endParaRPr lang="en-US" altLang="zh-CN">
              <a:solidFill>
                <a:srgbClr val="2F2F2F">
                  <a:lumMod val="75000"/>
                  <a:lumOff val="25000"/>
                </a:srgbClr>
              </a:solidFill>
              <a:latin typeface="Arial" pitchFamily="34" charset="0"/>
              <a:ea typeface="宋体" pitchFamily="2" charset="-122"/>
            </a:endParaRPr>
          </a:p>
        </p:txBody>
      </p:sp>
      <p:sp>
        <p:nvSpPr>
          <p:cNvPr id="5" name="页脚占位符 4"/>
          <p:cNvSpPr>
            <a:spLocks noGrp="1"/>
          </p:cNvSpPr>
          <p:nvPr>
            <p:ph type="ftr" sz="quarter" idx="3"/>
          </p:nvPr>
        </p:nvSpPr>
        <p:spPr>
          <a:xfrm>
            <a:off x="5334000" y="6400801"/>
            <a:ext cx="3733800" cy="284163"/>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pPr fontAlgn="base">
              <a:spcBef>
                <a:spcPct val="0"/>
              </a:spcBef>
              <a:spcAft>
                <a:spcPct val="0"/>
              </a:spcAft>
              <a:defRPr/>
            </a:pPr>
            <a:endParaRPr lang="en-US" altLang="zh-CN">
              <a:solidFill>
                <a:srgbClr val="2F2F2F">
                  <a:lumMod val="75000"/>
                  <a:lumOff val="25000"/>
                </a:srgbClr>
              </a:solidFill>
              <a:latin typeface="Arial" pitchFamily="34" charset="0"/>
              <a:ea typeface="宋体" pitchFamily="2" charset="-122"/>
            </a:endParaRPr>
          </a:p>
        </p:txBody>
      </p:sp>
      <p:sp>
        <p:nvSpPr>
          <p:cNvPr id="6" name="灯片编号占位符 5"/>
          <p:cNvSpPr>
            <a:spLocks noGrp="1"/>
          </p:cNvSpPr>
          <p:nvPr>
            <p:ph type="sldNum" sz="quarter" idx="4"/>
          </p:nvPr>
        </p:nvSpPr>
        <p:spPr>
          <a:xfrm>
            <a:off x="4114800" y="6400801"/>
            <a:ext cx="914400" cy="284163"/>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pPr fontAlgn="base">
              <a:spcBef>
                <a:spcPct val="0"/>
              </a:spcBef>
              <a:spcAft>
                <a:spcPct val="0"/>
              </a:spcAft>
              <a:defRPr/>
            </a:pPr>
            <a:fld id="{B1AA478A-0474-4021-8E52-59A1B59E3B54}" type="slidenum">
              <a:rPr lang="en-US" altLang="zh-CN">
                <a:solidFill>
                  <a:srgbClr val="2F2F2F">
                    <a:lumMod val="75000"/>
                    <a:lumOff val="25000"/>
                  </a:srgbClr>
                </a:solidFill>
                <a:latin typeface="Arial" pitchFamily="34" charset="0"/>
                <a:ea typeface="宋体" pitchFamily="2" charset="-122"/>
              </a:rPr>
              <a:pPr fontAlgn="base">
                <a:spcBef>
                  <a:spcPct val="0"/>
                </a:spcBef>
                <a:spcAft>
                  <a:spcPct val="0"/>
                </a:spcAft>
                <a:defRPr/>
              </a:pPr>
              <a:t>‹#›</a:t>
            </a:fld>
          </a:p>
        </p:txBody>
      </p:sp>
      <p:sp>
        <p:nvSpPr>
          <p:cNvPr id="8" name="矩形 7"/>
          <p:cNvSpPr/>
          <p:nvPr/>
        </p:nvSpPr>
        <p:spPr>
          <a:xfrm>
            <a:off x="0" y="7"/>
            <a:ext cx="9144000" cy="107951"/>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zh-CN" altLang="en-US">
              <a:solidFill>
                <a:prstClr val="white"/>
              </a:solidFill>
            </a:endParaRPr>
          </a:p>
        </p:txBody>
      </p:sp>
    </p:spTree>
    <p:extLst>
      <p:ext uri="{BB962C8B-B14F-4D97-AF65-F5344CB8AC3E}">
        <p14:creationId xmlns:p14="http://schemas.microsoft.com/office/powerpoint/2010/main" val="3916436273"/>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ransition/>
  <p:timing/>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2pPr>
      <a:lvl3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3pPr>
      <a:lvl4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4pPr>
      <a:lvl5pPr algn="ctr" rtl="0" eaLnBrk="0" fontAlgn="base" hangingPunct="0">
        <a:spcBef>
          <a:spcPct val="0"/>
        </a:spcBef>
        <a:spcAft>
          <a:spcPct val="0"/>
        </a:spcAft>
        <a:defRPr sz="4400">
          <a:solidFill>
            <a:schemeClr val="tx2"/>
          </a:solidFill>
          <a:latin typeface="Franklin Gothic Medium" pitchFamily="34" charset="0"/>
          <a:ea typeface="微软雅黑" pitchFamily="34" charset="-122"/>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0" fontAlgn="base" hangingPunct="0">
        <a:spcBef>
          <a:spcPct val="20000"/>
        </a:spcBef>
        <a:spcAft>
          <a:spcPct val="0"/>
        </a:spcAft>
        <a:buClr>
          <a:schemeClr val="tx2"/>
        </a:buClr>
        <a:buSzPct val="50000"/>
        <a:buFont typeface="Wingdings 2" pitchFamily="18" charset="2"/>
        <a:buChar char="ß"/>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50000"/>
        <a:buFont typeface="Wingdings 2" pitchFamily="18" charset="2"/>
        <a:buChar char="Þ"/>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2"/>
        </a:buClr>
        <a:buSzPct val="50000"/>
        <a:buFont typeface="Wingdings 2" pitchFamily="18" charset="2"/>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tx2"/>
        </a:buClr>
        <a:buSzPct val="50000"/>
        <a:buFont typeface="Wingdings 2" pitchFamily="18" charset="2"/>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tx2"/>
        </a:buClr>
        <a:buSzPct val="50000"/>
        <a:buFont typeface="Wingdings 2" pitchFamily="18" charset="2"/>
        <a:buChar char=""/>
        <a:defRPr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1026" name="Rectangle 2"/>
          <p:cNvSpPr>
            <a:spLocks noGrp="1" noChangeArrowheads="1"/>
          </p:cNvSpPr>
          <p:nvPr>
            <p:ph type="title"/>
          </p:nvPr>
        </p:nvSpPr>
        <p:spPr bwMode="auto">
          <a:xfrm>
            <a:off x="457200" y="274639"/>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1"/>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6245225"/>
            <a:ext cx="2133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ea typeface="+mn-ea"/>
              </a:defRPr>
            </a:lvl1pPr>
          </a:lstStyle>
          <a:p>
            <a:pPr fontAlgn="base">
              <a:spcBef>
                <a:spcPct val="0"/>
              </a:spcBef>
              <a:spcAft>
                <a:spcPct val="0"/>
              </a:spcAft>
            </a:pPr>
            <a:endParaRPr lang="en-US" altLang="zh-CN">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ea typeface="+mn-ea"/>
              </a:defRPr>
            </a:lvl1pPr>
          </a:lstStyle>
          <a:p>
            <a:pPr fontAlgn="base">
              <a:spcBef>
                <a:spcPct val="0"/>
              </a:spcBef>
              <a:spcAft>
                <a:spcPct val="0"/>
              </a:spcAft>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ea typeface="+mn-ea"/>
              </a:defRPr>
            </a:lvl1pPr>
          </a:lstStyle>
          <a:p>
            <a:pPr fontAlgn="base">
              <a:spcBef>
                <a:spcPct val="0"/>
              </a:spcBef>
              <a:spcAft>
                <a:spcPct val="0"/>
              </a:spcAft>
            </a:pPr>
            <a:fld id="{88F1B6CD-9FE9-4390-8932-3FF426A73929}" type="slidenum">
              <a:rPr lang="en-US" altLang="zh-CN">
                <a:solidFill>
                  <a:srgbClr val="000000"/>
                </a:solidFill>
              </a:rPr>
              <a:pPr fontAlgn="base">
                <a:spcBef>
                  <a:spcPct val="0"/>
                </a:spcBef>
                <a:spcAft>
                  <a:spcPct val="0"/>
                </a:spcAft>
              </a:pPr>
              <a:t>‹#›</a:t>
            </a:fld>
          </a:p>
        </p:txBody>
      </p:sp>
    </p:spTree>
    <p:extLst>
      <p:ext uri="{BB962C8B-B14F-4D97-AF65-F5344CB8AC3E}">
        <p14:creationId xmlns:p14="http://schemas.microsoft.com/office/powerpoint/2010/main" val="1674576454"/>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ransition advTm="25000"/>
  <p:timing/>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a:ea typeface="宋体" pitchFamily="2" charset="-122"/>
        </a:defRPr>
      </a:lvl2pPr>
      <a:lvl3pPr algn="ctr" rtl="0" fontAlgn="base">
        <a:spcBef>
          <a:spcPct val="0"/>
        </a:spcBef>
        <a:spcAft>
          <a:spcPct val="0"/>
        </a:spcAft>
        <a:defRPr sz="4400">
          <a:solidFill>
            <a:schemeClr val="tx2"/>
          </a:solidFill>
          <a:latin typeface="Arial"/>
          <a:ea typeface="宋体" pitchFamily="2" charset="-122"/>
        </a:defRPr>
      </a:lvl3pPr>
      <a:lvl4pPr algn="ctr" rtl="0" fontAlgn="base">
        <a:spcBef>
          <a:spcPct val="0"/>
        </a:spcBef>
        <a:spcAft>
          <a:spcPct val="0"/>
        </a:spcAft>
        <a:defRPr sz="4400">
          <a:solidFill>
            <a:schemeClr val="tx2"/>
          </a:solidFill>
          <a:latin typeface="Arial"/>
          <a:ea typeface="宋体" pitchFamily="2" charset="-122"/>
        </a:defRPr>
      </a:lvl4pPr>
      <a:lvl5pPr algn="ctr" rtl="0" fontAlgn="base">
        <a:spcBef>
          <a:spcPct val="0"/>
        </a:spcBef>
        <a:spcAft>
          <a:spcPct val="0"/>
        </a:spcAft>
        <a:defRPr sz="4400">
          <a:solidFill>
            <a:schemeClr val="tx2"/>
          </a:solidFill>
          <a:latin typeface="Arial"/>
          <a:ea typeface="宋体" pitchFamily="2" charset="-122"/>
        </a:defRPr>
      </a:lvl5pPr>
      <a:lvl6pPr marL="457200" algn="ctr" rtl="0" fontAlgn="base">
        <a:spcBef>
          <a:spcPct val="0"/>
        </a:spcBef>
        <a:spcAft>
          <a:spcPct val="0"/>
        </a:spcAft>
        <a:defRPr sz="4400">
          <a:solidFill>
            <a:schemeClr val="tx2"/>
          </a:solidFill>
          <a:latin typeface="Arial"/>
          <a:ea typeface="宋体" pitchFamily="2" charset="-122"/>
        </a:defRPr>
      </a:lvl6pPr>
      <a:lvl7pPr marL="914400" algn="ctr" rtl="0" fontAlgn="base">
        <a:spcBef>
          <a:spcPct val="0"/>
        </a:spcBef>
        <a:spcAft>
          <a:spcPct val="0"/>
        </a:spcAft>
        <a:defRPr sz="4400">
          <a:solidFill>
            <a:schemeClr val="tx2"/>
          </a:solidFill>
          <a:latin typeface="Arial"/>
          <a:ea typeface="宋体" pitchFamily="2" charset="-122"/>
        </a:defRPr>
      </a:lvl7pPr>
      <a:lvl8pPr marL="1371600" algn="ctr" rtl="0" fontAlgn="base">
        <a:spcBef>
          <a:spcPct val="0"/>
        </a:spcBef>
        <a:spcAft>
          <a:spcPct val="0"/>
        </a:spcAft>
        <a:defRPr sz="4400">
          <a:solidFill>
            <a:schemeClr val="tx2"/>
          </a:solidFill>
          <a:latin typeface="Arial"/>
          <a:ea typeface="宋体" pitchFamily="2" charset="-122"/>
        </a:defRPr>
      </a:lvl8pPr>
      <a:lvl9pPr marL="1828800" algn="ctr" rtl="0" fontAlgn="base">
        <a:spcBef>
          <a:spcPct val="0"/>
        </a:spcBef>
        <a:spcAft>
          <a:spcPct val="0"/>
        </a:spcAft>
        <a:defRPr sz="4400">
          <a:solidFill>
            <a:schemeClr val="tx2"/>
          </a:solidFill>
          <a:latin typeface="Arial"/>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sp>
        <p:nvSpPr>
          <p:cNvPr id="4098" name="Rectangle 2"/>
          <p:cNvSpPr>
            <a:spLocks noGrp="1" noChangeArrowheads="1"/>
          </p:cNvSpPr>
          <p:nvPr>
            <p:ph type="title"/>
          </p:nvPr>
        </p:nvSpPr>
        <p:spPr bwMode="auto">
          <a:xfrm>
            <a:off x="457200" y="274639"/>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099" name="Rectangle 3"/>
          <p:cNvSpPr>
            <a:spLocks noGrp="1" noChangeArrowheads="1"/>
          </p:cNvSpPr>
          <p:nvPr>
            <p:ph type="body" idx="1"/>
          </p:nvPr>
        </p:nvSpPr>
        <p:spPr bwMode="auto">
          <a:xfrm>
            <a:off x="457200" y="1600201"/>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36196" name="Rectangle 4"/>
          <p:cNvSpPr>
            <a:spLocks noGrp="1" noChangeArrowheads="1"/>
          </p:cNvSpPr>
          <p:nvPr>
            <p:ph type="dt" sz="half" idx="2"/>
          </p:nvPr>
        </p:nvSpPr>
        <p:spPr bwMode="auto">
          <a:xfrm>
            <a:off x="457200" y="6245225"/>
            <a:ext cx="2133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a:ea typeface="宋体" charset="-122"/>
              </a:defRPr>
            </a:lvl1pPr>
          </a:lstStyle>
          <a:p>
            <a:pPr fontAlgn="base">
              <a:spcBef>
                <a:spcPct val="0"/>
              </a:spcBef>
              <a:spcAft>
                <a:spcPct val="0"/>
              </a:spcAft>
              <a:defRPr/>
            </a:pPr>
            <a:endParaRPr lang="en-US" altLang="zh-CN"/>
          </a:p>
        </p:txBody>
      </p:sp>
      <p:sp>
        <p:nvSpPr>
          <p:cNvPr id="136197" name="Rectangle 5"/>
          <p:cNvSpPr>
            <a:spLocks noGrp="1" noChangeArrowheads="1"/>
          </p:cNvSpPr>
          <p:nvPr>
            <p:ph type="ftr" sz="quarter" idx="3"/>
          </p:nvPr>
        </p:nvSpPr>
        <p:spPr bwMode="auto">
          <a:xfrm>
            <a:off x="3124200" y="6245225"/>
            <a:ext cx="2895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a:ea typeface="宋体" charset="-122"/>
              </a:defRPr>
            </a:lvl1pPr>
          </a:lstStyle>
          <a:p>
            <a:pPr fontAlgn="base">
              <a:spcBef>
                <a:spcPct val="0"/>
              </a:spcBef>
              <a:spcAft>
                <a:spcPct val="0"/>
              </a:spcAft>
              <a:defRPr/>
            </a:pPr>
            <a:endParaRPr lang="en-US" altLang="zh-CN"/>
          </a:p>
        </p:txBody>
      </p:sp>
      <p:sp>
        <p:nvSpPr>
          <p:cNvPr id="136198" name="Rectangle 6"/>
          <p:cNvSpPr>
            <a:spLocks noGrp="1" noChangeArrowheads="1"/>
          </p:cNvSpPr>
          <p:nvPr>
            <p:ph type="sldNum" sz="quarter" idx="4"/>
          </p:nvPr>
        </p:nvSpPr>
        <p:spPr bwMode="auto">
          <a:xfrm>
            <a:off x="6553200" y="6245225"/>
            <a:ext cx="21336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a:ea typeface="宋体" charset="-122"/>
              </a:defRPr>
            </a:lvl1pPr>
          </a:lstStyle>
          <a:p>
            <a:pPr fontAlgn="base">
              <a:spcBef>
                <a:spcPct val="0"/>
              </a:spcBef>
              <a:spcAft>
                <a:spcPct val="0"/>
              </a:spcAft>
              <a:defRPr/>
            </a:pPr>
            <a:fld id="{A4B429B3-582D-4E67-AE50-041B8A170EFF}" type="slidenum">
              <a:rPr lang="zh-CN" altLang="en-US"/>
              <a:pPr fontAlgn="base">
                <a:spcBef>
                  <a:spcPct val="0"/>
                </a:spcBef>
                <a:spcAft>
                  <a:spcPct val="0"/>
                </a:spcAft>
                <a:defRPr/>
              </a:pPr>
              <a:t>‹#›</a:t>
            </a:fld>
            <a:endParaRPr lang="en-US" altLang="zh-CN"/>
          </a:p>
        </p:txBody>
      </p:sp>
      <p:pic>
        <p:nvPicPr>
          <p:cNvPr id="4103" name="Picture 7" descr="万寿山3"/>
          <p:cNvPicPr>
            <a:picLocks noChangeAspect="1" noChangeArrowheads="1"/>
          </p:cNvPicPr>
          <p:nvPr userDrawn="1"/>
        </p:nvPicPr>
        <p:blipFill>
          <a:blip r:embed="rId12">
            <a:extLst>
              <a:ext uri="{28A0092B-C50C-407E-A947-70E740481C1C}">
                <a14:useLocalDpi xmlns:a14="http://schemas.microsoft.com/office/drawing/2010/main" val="0"/>
              </a:ext>
            </a:extLst>
          </a:blip>
          <a:stretch>
            <a:fillRect/>
          </a:stretch>
        </p:blipFill>
        <p:spPr bwMode="auto">
          <a:xfrm>
            <a:off x="0" y="838200"/>
            <a:ext cx="9144000" cy="519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3226467"/>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Lst>
  <p:transition>
    <p:random/>
  </p:transition>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1026" name="标题 25601"/>
          <p:cNvSpPr>
            <a:spLocks noGrp="1" noChangeArrowheads="1"/>
          </p:cNvSpPr>
          <p:nvPr>
            <p:ph type="title" idx="4294967295"/>
          </p:nvPr>
        </p:nvSpPr>
        <p:spPr bwMode="auto">
          <a:xfrm>
            <a:off x="457200" y="275167"/>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5602"/>
          <p:cNvSpPr>
            <a:spLocks noGrp="1" noChangeArrowheads="1"/>
          </p:cNvSpPr>
          <p:nvPr>
            <p:ph type="body"/>
          </p:nvPr>
        </p:nvSpPr>
        <p:spPr bwMode="auto">
          <a:xfrm>
            <a:off x="457200" y="1600201"/>
            <a:ext cx="82296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25604" name="日期占位符 25603"/>
          <p:cNvSpPr>
            <a:spLocks noGrp="1"/>
          </p:cNvSpPr>
          <p:nvPr>
            <p:ph type="dt" sz="half" idx="2"/>
          </p:nvPr>
        </p:nvSpPr>
        <p:spPr>
          <a:xfrm>
            <a:off x="457200" y="6246285"/>
            <a:ext cx="2133600" cy="476249"/>
          </a:xfrm>
          <a:prstGeom prst="rect">
            <a:avLst/>
          </a:prstGeom>
          <a:noFill/>
          <a:ln w="9525">
            <a:noFill/>
          </a:ln>
        </p:spPr>
        <p:txBody>
          <a:bodyPr/>
          <a:lstStyle>
            <a:lvl1pPr>
              <a:defRPr sz="1400" noProof="1">
                <a:ea typeface="宋体" pitchFamily="2" charset="-122"/>
              </a:defRPr>
            </a:lvl1pPr>
          </a:lstStyle>
          <a:p>
            <a:pPr fontAlgn="base">
              <a:spcBef>
                <a:spcPct val="0"/>
              </a:spcBef>
              <a:spcAft>
                <a:spcPct val="0"/>
              </a:spcAft>
              <a:buFont typeface="Arial" pitchFamily="34" charset="0"/>
              <a:buNone/>
              <a:defRPr/>
            </a:pPr>
            <a:endParaRPr lang="zh-CN" altLang="en-US">
              <a:solidFill>
                <a:srgbClr val="000000"/>
              </a:solidFill>
            </a:endParaRPr>
          </a:p>
        </p:txBody>
      </p:sp>
      <p:sp>
        <p:nvSpPr>
          <p:cNvPr id="25605" name="页脚占位符 25604"/>
          <p:cNvSpPr>
            <a:spLocks noGrp="1"/>
          </p:cNvSpPr>
          <p:nvPr>
            <p:ph type="ftr" sz="quarter" idx="3"/>
          </p:nvPr>
        </p:nvSpPr>
        <p:spPr>
          <a:xfrm>
            <a:off x="3124200" y="6246285"/>
            <a:ext cx="2895600" cy="476249"/>
          </a:xfrm>
          <a:prstGeom prst="rect">
            <a:avLst/>
          </a:prstGeom>
          <a:noFill/>
          <a:ln w="9525">
            <a:noFill/>
          </a:ln>
        </p:spPr>
        <p:txBody>
          <a:bodyPr/>
          <a:lstStyle>
            <a:lvl1pPr algn="ctr">
              <a:defRPr sz="1400" noProof="1">
                <a:ea typeface="宋体" pitchFamily="2" charset="-122"/>
              </a:defRPr>
            </a:lvl1pPr>
          </a:lstStyle>
          <a:p>
            <a:pPr fontAlgn="base">
              <a:spcBef>
                <a:spcPct val="0"/>
              </a:spcBef>
              <a:spcAft>
                <a:spcPct val="0"/>
              </a:spcAft>
              <a:buFont typeface="Arial" pitchFamily="34" charset="0"/>
              <a:buNone/>
              <a:defRPr/>
            </a:pPr>
            <a:endParaRPr lang="zh-CN" altLang="en-US">
              <a:solidFill>
                <a:srgbClr val="000000"/>
              </a:solidFill>
            </a:endParaRPr>
          </a:p>
        </p:txBody>
      </p:sp>
      <p:sp>
        <p:nvSpPr>
          <p:cNvPr id="25606" name="灯片编号占位符 25605"/>
          <p:cNvSpPr>
            <a:spLocks noGrp="1"/>
          </p:cNvSpPr>
          <p:nvPr>
            <p:ph type="sldNum" sz="quarter" idx="4"/>
          </p:nvPr>
        </p:nvSpPr>
        <p:spPr>
          <a:xfrm>
            <a:off x="6553200" y="6246285"/>
            <a:ext cx="2133600" cy="476249"/>
          </a:xfrm>
          <a:prstGeom prst="rect">
            <a:avLst/>
          </a:prstGeom>
          <a:noFill/>
          <a:ln w="9525">
            <a:noFill/>
          </a:ln>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buFont typeface="Arial" pitchFamily="34" charset="0"/>
              <a:buNone/>
              <a:defRPr/>
            </a:pPr>
            <a:fld id="{9B4587E1-9AD5-4F27-B42D-12A1F10BF728}" type="slidenum">
              <a:rPr lang="zh-CN" altLang="en-US">
                <a:solidFill>
                  <a:srgbClr val="000000"/>
                </a:solidFill>
              </a:rPr>
              <a:pPr fontAlgn="base">
                <a:spcBef>
                  <a:spcPct val="0"/>
                </a:spcBef>
                <a:spcAft>
                  <a:spcPct val="0"/>
                </a:spcAft>
                <a:buFont typeface="Arial" pitchFamily="34" charset="0"/>
                <a:buNone/>
                <a:defRPr/>
              </a:pPr>
              <a:t>‹#›</a:t>
            </a:fld>
            <a:endParaRPr lang="en-US" altLang="zh-CN">
              <a:solidFill>
                <a:srgbClr val="000000"/>
              </a:solidFill>
            </a:endParaRPr>
          </a:p>
        </p:txBody>
      </p:sp>
    </p:spTree>
    <p:extLst>
      <p:ext uri="{BB962C8B-B14F-4D97-AF65-F5344CB8AC3E}">
        <p14:creationId xmlns:p14="http://schemas.microsoft.com/office/powerpoint/2010/main" val="2101560484"/>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 id="2147483793" r:id="rId12"/>
  </p:sldLayoutIdLst>
  <p:transition/>
  <p:timing/>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Font typeface="Arial" pitchFamily="34" charset="0"/>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Font typeface="Arial" pitchFamily="34" charset="0"/>
        <a:buNone/>
        <a:defRPr b="0" i="0" u="none" kern="1200" baseline="0">
          <a:solidFill>
            <a:schemeClr val="tx1"/>
          </a:solidFill>
          <a:latin typeface="Arial" pitchFamily="34" charset="0"/>
          <a:ea typeface="+mn-ea"/>
          <a:cs typeface="+mn-cs"/>
        </a:defRPr>
      </a:lvl2pPr>
      <a:lvl3pPr marL="914400" lvl="2" indent="0" algn="l" defTabSz="914400" rtl="0" eaLnBrk="1" fontAlgn="base" latinLnBrk="0" hangingPunct="1">
        <a:lnSpc>
          <a:spcPct val="100000"/>
        </a:lnSpc>
        <a:spcBef>
          <a:spcPct val="0"/>
        </a:spcBef>
        <a:spcAft>
          <a:spcPct val="0"/>
        </a:spcAft>
        <a:buFont typeface="Arial" pitchFamily="34" charset="0"/>
        <a:buNone/>
        <a:defRPr b="0" i="0" u="none" kern="1200" baseline="0">
          <a:solidFill>
            <a:schemeClr val="tx1"/>
          </a:solidFill>
          <a:latin typeface="Arial" pitchFamily="34" charset="0"/>
          <a:ea typeface="+mn-ea"/>
          <a:cs typeface="+mn-cs"/>
        </a:defRPr>
      </a:lvl3pPr>
      <a:lvl4pPr marL="1371600" lvl="3" indent="0" algn="l" defTabSz="914400" rtl="0" eaLnBrk="1" fontAlgn="base" latinLnBrk="0" hangingPunct="1">
        <a:lnSpc>
          <a:spcPct val="100000"/>
        </a:lnSpc>
        <a:spcBef>
          <a:spcPct val="0"/>
        </a:spcBef>
        <a:spcAft>
          <a:spcPct val="0"/>
        </a:spcAft>
        <a:buFont typeface="Arial" pitchFamily="34" charset="0"/>
        <a:buNone/>
        <a:defRPr b="0" i="0" u="none" kern="1200" baseline="0">
          <a:solidFill>
            <a:schemeClr val="tx1"/>
          </a:solidFill>
          <a:latin typeface="Arial" pitchFamily="34" charset="0"/>
          <a:ea typeface="+mn-ea"/>
          <a:cs typeface="+mn-cs"/>
        </a:defRPr>
      </a:lvl4pPr>
      <a:lvl5pPr marL="1828800" lvl="4" indent="0" algn="l" defTabSz="914400" rtl="0" eaLnBrk="1" fontAlgn="base" latinLnBrk="0" hangingPunct="1">
        <a:lnSpc>
          <a:spcPct val="100000"/>
        </a:lnSpc>
        <a:spcBef>
          <a:spcPct val="0"/>
        </a:spcBef>
        <a:spcAft>
          <a:spcPct val="0"/>
        </a:spcAft>
        <a:buFont typeface="Arial" pitchFamily="34" charset="0"/>
        <a:buNone/>
        <a:defRPr b="0" i="0" u="none" kern="1200" baseline="0">
          <a:solidFill>
            <a:schemeClr val="tx1"/>
          </a:solidFill>
          <a:latin typeface="Arial" pitchFamily="34" charset="0"/>
          <a:ea typeface="+mn-ea"/>
          <a:cs typeface="+mn-cs"/>
        </a:defRPr>
      </a:lvl5pPr>
      <a:lvl6pPr marL="2286000" lvl="5" indent="0" algn="l" defTabSz="914400" rtl="0" eaLnBrk="1" fontAlgn="base" latinLnBrk="0" hangingPunct="1">
        <a:lnSpc>
          <a:spcPct val="100000"/>
        </a:lnSpc>
        <a:spcBef>
          <a:spcPct val="0"/>
        </a:spcBef>
        <a:spcAft>
          <a:spcPct val="0"/>
        </a:spcAft>
        <a:buFont typeface="Arial" pitchFamily="34" charset="0"/>
        <a:buNone/>
        <a:defRPr b="0" i="0" u="none" kern="1200" baseline="0">
          <a:solidFill>
            <a:schemeClr val="tx1"/>
          </a:solidFill>
          <a:latin typeface="Arial" pitchFamily="34" charset="0"/>
          <a:ea typeface="+mn-ea"/>
          <a:cs typeface="+mn-cs"/>
        </a:defRPr>
      </a:lvl6pPr>
      <a:lvl7pPr marL="2743200" lvl="6" indent="0" algn="l" defTabSz="914400" rtl="0" eaLnBrk="1" fontAlgn="base" latinLnBrk="0" hangingPunct="1">
        <a:lnSpc>
          <a:spcPct val="100000"/>
        </a:lnSpc>
        <a:spcBef>
          <a:spcPct val="0"/>
        </a:spcBef>
        <a:spcAft>
          <a:spcPct val="0"/>
        </a:spcAft>
        <a:buFont typeface="Arial" pitchFamily="34" charset="0"/>
        <a:buNone/>
        <a:defRPr b="0" i="0" u="none" kern="1200" baseline="0">
          <a:solidFill>
            <a:schemeClr val="tx1"/>
          </a:solidFill>
          <a:latin typeface="Arial" pitchFamily="34" charset="0"/>
          <a:ea typeface="+mn-ea"/>
          <a:cs typeface="+mn-cs"/>
        </a:defRPr>
      </a:lvl7pPr>
      <a:lvl8pPr marL="3200400" lvl="7" indent="0" algn="l" defTabSz="914400" rtl="0" eaLnBrk="1" fontAlgn="base" latinLnBrk="0" hangingPunct="1">
        <a:lnSpc>
          <a:spcPct val="100000"/>
        </a:lnSpc>
        <a:spcBef>
          <a:spcPct val="0"/>
        </a:spcBef>
        <a:spcAft>
          <a:spcPct val="0"/>
        </a:spcAft>
        <a:buFont typeface="Arial" pitchFamily="34" charset="0"/>
        <a:buNone/>
        <a:defRPr b="0" i="0" u="none" kern="1200" baseline="0">
          <a:solidFill>
            <a:schemeClr val="tx1"/>
          </a:solidFill>
          <a:latin typeface="Arial" pitchFamily="34" charset="0"/>
          <a:ea typeface="+mn-ea"/>
          <a:cs typeface="+mn-cs"/>
        </a:defRPr>
      </a:lvl8pPr>
      <a:lvl9pPr marL="3657600" lvl="8" indent="0" algn="l" defTabSz="914400" rtl="0" eaLnBrk="1" fontAlgn="base" latinLnBrk="0" hangingPunct="1">
        <a:lnSpc>
          <a:spcPct val="100000"/>
        </a:lnSpc>
        <a:spcBef>
          <a:spcPct val="0"/>
        </a:spcBef>
        <a:spcAft>
          <a:spcPct val="0"/>
        </a:spcAft>
        <a:buFont typeface="Arial" pitchFamily="34" charset="0"/>
        <a:buNone/>
        <a:defRPr b="0" i="0" u="none" kern="1200" baseline="0">
          <a:solidFill>
            <a:schemeClr val="tx1"/>
          </a:solidFill>
          <a:latin typeface="Arial" pitchFamily="34" charset="0"/>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9.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8.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image" Target="../media/image7.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5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5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3.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84.xml" /><Relationship Id="rId2" Type="http://schemas.openxmlformats.org/officeDocument/2006/relationships/image" Target="../media/image8.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95.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00.xml" /><Relationship Id="rId2" Type="http://schemas.openxmlformats.org/officeDocument/2006/relationships/image" Target="../media/image9.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06.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0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06.xml" /><Relationship Id="rId2" Type="http://schemas.openxmlformats.org/officeDocument/2006/relationships/image" Target="../media/image10.jpeg" /><Relationship Id="rId3" Type="http://schemas.openxmlformats.org/officeDocument/2006/relationships/hyperlink" Target="http://www.bellestar.cn/meinvxiezhen/meinvtietu/2006/11209.html" TargetMode="Ex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06.xml" /><Relationship Id="rId2" Type="http://schemas.openxmlformats.org/officeDocument/2006/relationships/notesSlide" Target="../notesSlides/notesSlide1.xml" /><Relationship Id="rId3" Type="http://schemas.openxmlformats.org/officeDocument/2006/relationships/image" Target="../media/image11.jpeg" /><Relationship Id="rId4" Type="http://schemas.openxmlformats.org/officeDocument/2006/relationships/image" Target="../media/image12.jpeg" /><Relationship Id="rId5" Type="http://schemas.openxmlformats.org/officeDocument/2006/relationships/image" Target="../media/image13.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06.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06.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18.xml" /><Relationship Id="rId2" Type="http://schemas.openxmlformats.org/officeDocument/2006/relationships/notesSlide" Target="../notesSlides/notesSlide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23.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29.xml" /><Relationship Id="rId2" Type="http://schemas.openxmlformats.org/officeDocument/2006/relationships/notesSlide" Target="../notesSlides/notesSlide3.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29.xml" /><Relationship Id="rId2" Type="http://schemas.openxmlformats.org/officeDocument/2006/relationships/notesSlide" Target="../notesSlides/notesSlide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23.xml" /><Relationship Id="rId2" Type="http://schemas.openxmlformats.org/officeDocument/2006/relationships/image" Target="../media/image14.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第</a:t>
            </a:r>
            <a:r>
              <a:rPr lang="en-US" altLang="zh-CN" smtClean="0"/>
              <a:t>4</a:t>
            </a:r>
            <a:r>
              <a:rPr lang="zh-CN" altLang="en-US" smtClean="0"/>
              <a:t>课用中国历代变法和改革</a:t>
            </a:r>
            <a:endParaRPr lang="zh-CN" altLang="en-US"/>
          </a:p>
        </p:txBody>
      </p:sp>
      <p:sp>
        <p:nvSpPr>
          <p:cNvPr id="3" name="副标题 2"/>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4189466386"/>
      </p:ext>
    </p:ext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5778" name="Rectangle 2"/>
          <p:cNvSpPr>
            <a:spLocks noGrp="1" noChangeArrowheads="1"/>
          </p:cNvSpPr>
          <p:nvPr>
            <p:ph type="title"/>
          </p:nvPr>
        </p:nvSpPr>
        <p:spPr>
          <a:xfrm>
            <a:off x="539750" y="333375"/>
            <a:ext cx="3240088" cy="1295400"/>
          </a:xfrm>
        </p:spPr>
        <p:txBody>
          <a:bodyPr/>
          <a:lstStyle/>
          <a:p>
            <a:pPr eaLnBrk="1" hangingPunct="1"/>
            <a:r>
              <a:rPr lang="zh-CN" altLang="en-US" sz="4800" smtClean="0">
                <a:ea typeface="黑体" pitchFamily="2" charset="-122"/>
              </a:rPr>
              <a:t>复习</a:t>
            </a:r>
            <a:r>
              <a:rPr lang="zh-CN" altLang="en-US" sz="4800">
                <a:ea typeface="黑体" pitchFamily="2" charset="-122"/>
              </a:rPr>
              <a:t>回顾</a:t>
            </a:r>
            <a:endParaRPr lang="zh-CN" altLang="en-US" sz="4800" smtClean="0">
              <a:ea typeface="黑体" panose="02010609060101010101" pitchFamily="2" charset="-122"/>
            </a:endParaRPr>
          </a:p>
        </p:txBody>
      </p:sp>
      <p:sp>
        <p:nvSpPr>
          <p:cNvPr id="75779" name="Rectangle 3"/>
          <p:cNvSpPr>
            <a:spLocks noGrp="1" noChangeArrowheads="1"/>
          </p:cNvSpPr>
          <p:nvPr>
            <p:ph type="body" idx="1"/>
          </p:nvPr>
        </p:nvSpPr>
        <p:spPr/>
        <p:txBody>
          <a:bodyPr/>
          <a:lstStyle/>
          <a:p>
            <a:pPr eaLnBrk="1" hangingPunct="1">
              <a:buFontTx/>
              <a:buNone/>
            </a:pPr>
            <a:r>
              <a:rPr lang="en-US" altLang="zh-CN" sz="4000" b="1" smtClean="0">
                <a:latin typeface="黑体" pitchFamily="2" charset="-122"/>
                <a:ea typeface="黑体" pitchFamily="2" charset="-122"/>
              </a:rPr>
              <a:t>1</a:t>
            </a:r>
            <a:r>
              <a:rPr lang="zh-CN" altLang="en-US" sz="4000" b="1" smtClean="0">
                <a:latin typeface="黑体" pitchFamily="2" charset="-122"/>
                <a:ea typeface="黑体" pitchFamily="2" charset="-122"/>
              </a:rPr>
              <a:t>、概括商鞅变法的措施？ </a:t>
            </a:r>
          </a:p>
          <a:p>
            <a:pPr eaLnBrk="1" hangingPunct="1">
              <a:buFontTx/>
              <a:buNone/>
            </a:pPr>
            <a:r>
              <a:rPr lang="en-US" altLang="zh-CN" sz="4000" b="1" smtClean="0">
                <a:latin typeface="黑体" pitchFamily="2" charset="-122"/>
                <a:ea typeface="黑体" pitchFamily="2" charset="-122"/>
              </a:rPr>
              <a:t>2</a:t>
            </a:r>
            <a:r>
              <a:rPr lang="zh-CN" altLang="en-US" sz="4000" b="1" smtClean="0">
                <a:latin typeface="黑体" pitchFamily="2" charset="-122"/>
                <a:ea typeface="黑体" pitchFamily="2" charset="-122"/>
              </a:rPr>
              <a:t>、商鞅变法的经济措施及其作用？</a:t>
            </a:r>
          </a:p>
          <a:p>
            <a:pPr eaLnBrk="1" hangingPunct="1">
              <a:buFontTx/>
              <a:buNone/>
            </a:pPr>
            <a:r>
              <a:rPr lang="en-US" altLang="zh-CN" sz="4000" b="1" smtClean="0">
                <a:latin typeface="黑体" pitchFamily="2" charset="-122"/>
                <a:ea typeface="黑体" pitchFamily="2" charset="-122"/>
              </a:rPr>
              <a:t>3</a:t>
            </a:r>
            <a:r>
              <a:rPr lang="zh-CN" altLang="en-US" sz="4000" b="1" smtClean="0">
                <a:latin typeface="黑体" pitchFamily="2" charset="-122"/>
                <a:ea typeface="黑体" pitchFamily="2" charset="-122"/>
              </a:rPr>
              <a:t>、商鞅变法产生了哪些影响？</a:t>
            </a:r>
          </a:p>
        </p:txBody>
      </p:sp>
    </p:spTree>
    <p:extLst>
      <p:ext uri="{BB962C8B-B14F-4D97-AF65-F5344CB8AC3E}">
        <p14:creationId xmlns:p14="http://schemas.microsoft.com/office/powerpoint/2010/main" val="20355894"/>
      </p:ext>
    </p:extLst>
  </p:cSld>
  <p:clrMapOvr>
    <a:masterClrMapping/>
  </p:clrMapOvr>
  <p:transition spd="slow"/>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6802" name="Rectangle 3"/>
          <p:cNvSpPr>
            <a:spLocks noGrp="1" noChangeArrowheads="1"/>
          </p:cNvSpPr>
          <p:nvPr>
            <p:ph type="body" idx="1"/>
          </p:nvPr>
        </p:nvSpPr>
        <p:spPr>
          <a:xfrm>
            <a:off x="0" y="333375"/>
            <a:ext cx="9144000" cy="4497388"/>
          </a:xfrm>
        </p:spPr>
        <p:txBody>
          <a:bodyPr/>
          <a:lstStyle/>
          <a:p>
            <a:pPr eaLnBrk="1" hangingPunct="1">
              <a:buFontTx/>
              <a:buNone/>
            </a:pPr>
            <a:r>
              <a:rPr lang="en-US" altLang="zh-CN" b="1" smtClean="0">
                <a:latin typeface="黑体" pitchFamily="2" charset="-122"/>
                <a:ea typeface="黑体" pitchFamily="2" charset="-122"/>
              </a:rPr>
              <a:t>1</a:t>
            </a:r>
            <a:r>
              <a:rPr lang="zh-CN" altLang="en-US" b="1" smtClean="0">
                <a:latin typeface="黑体" pitchFamily="2" charset="-122"/>
                <a:ea typeface="黑体" pitchFamily="2" charset="-122"/>
              </a:rPr>
              <a:t>、军事：    </a:t>
            </a:r>
          </a:p>
          <a:p>
            <a:pPr eaLnBrk="1" hangingPunct="1">
              <a:buFontTx/>
              <a:buNone/>
            </a:pPr>
            <a:r>
              <a:rPr lang="zh-CN" altLang="en-US" b="1" smtClean="0">
                <a:latin typeface="黑体" pitchFamily="2" charset="-122"/>
                <a:ea typeface="黑体" pitchFamily="2" charset="-122"/>
              </a:rPr>
              <a:t>①废除</a:t>
            </a:r>
            <a:r>
              <a:rPr lang="zh-CN" altLang="en-US" b="1" u="sng" smtClean="0">
                <a:latin typeface="黑体" pitchFamily="2" charset="-122"/>
                <a:ea typeface="黑体" pitchFamily="2" charset="-122"/>
              </a:rPr>
              <a:t>世卿世禄</a:t>
            </a:r>
            <a:r>
              <a:rPr lang="zh-CN" altLang="en-US" b="1" smtClean="0">
                <a:latin typeface="黑体" pitchFamily="2" charset="-122"/>
                <a:ea typeface="黑体" pitchFamily="2" charset="-122"/>
              </a:rPr>
              <a:t>制，奖励军功，设立军功爵制度              ②建立什伍组织。</a:t>
            </a:r>
          </a:p>
          <a:p>
            <a:pPr eaLnBrk="1" hangingPunct="1">
              <a:buFontTx/>
              <a:buNone/>
            </a:pPr>
            <a:r>
              <a:rPr lang="en-US" altLang="zh-CN" b="1" smtClean="0">
                <a:latin typeface="黑体" pitchFamily="2" charset="-122"/>
                <a:ea typeface="黑体" pitchFamily="2" charset="-122"/>
              </a:rPr>
              <a:t>2</a:t>
            </a:r>
            <a:r>
              <a:rPr lang="zh-CN" altLang="en-US" b="1" smtClean="0">
                <a:latin typeface="黑体" pitchFamily="2" charset="-122"/>
                <a:ea typeface="黑体" pitchFamily="2" charset="-122"/>
              </a:rPr>
              <a:t>、经济：</a:t>
            </a:r>
          </a:p>
          <a:p>
            <a:pPr eaLnBrk="1" hangingPunct="1">
              <a:buFontTx/>
              <a:buNone/>
            </a:pPr>
            <a:r>
              <a:rPr lang="zh-CN" altLang="en-US" b="1" smtClean="0">
                <a:latin typeface="黑体" pitchFamily="2" charset="-122"/>
                <a:ea typeface="黑体" pitchFamily="2" charset="-122"/>
              </a:rPr>
              <a:t>①废除井田，</a:t>
            </a:r>
            <a:r>
              <a:rPr lang="zh-CN" altLang="en-US" b="1" smtClean="0">
                <a:solidFill>
                  <a:srgbClr val="FF0000"/>
                </a:solidFill>
                <a:latin typeface="黑体" pitchFamily="2" charset="-122"/>
                <a:ea typeface="黑体" pitchFamily="2" charset="-122"/>
              </a:rPr>
              <a:t>允许自由买卖土地</a:t>
            </a:r>
            <a:r>
              <a:rPr lang="zh-CN" altLang="en-US" b="1" smtClean="0">
                <a:latin typeface="黑体" pitchFamily="2" charset="-122"/>
                <a:ea typeface="黑体" pitchFamily="2" charset="-122"/>
              </a:rPr>
              <a:t>；</a:t>
            </a:r>
          </a:p>
          <a:p>
            <a:pPr eaLnBrk="1" hangingPunct="1">
              <a:buFontTx/>
              <a:buNone/>
            </a:pPr>
            <a:r>
              <a:rPr lang="zh-CN" altLang="en-US" b="1" smtClean="0">
                <a:latin typeface="黑体" pitchFamily="2" charset="-122"/>
                <a:ea typeface="黑体" pitchFamily="2" charset="-122"/>
              </a:rPr>
              <a:t>②重农抑商，奖励耕织</a:t>
            </a:r>
            <a:r>
              <a:rPr lang="zh-CN" altLang="en-US" b="1" smtClean="0">
                <a:ea typeface="黑体" pitchFamily="2" charset="-122"/>
              </a:rPr>
              <a:t> </a:t>
            </a:r>
            <a:r>
              <a:rPr lang="zh-CN" altLang="en-US" b="1" smtClean="0">
                <a:latin typeface="黑体" pitchFamily="2" charset="-122"/>
                <a:ea typeface="黑体" pitchFamily="2" charset="-122"/>
              </a:rPr>
              <a:t>；</a:t>
            </a:r>
          </a:p>
          <a:p>
            <a:pPr eaLnBrk="1" hangingPunct="1">
              <a:buFontTx/>
              <a:buNone/>
            </a:pPr>
            <a:r>
              <a:rPr lang="zh-CN" altLang="en-US" b="1" smtClean="0">
                <a:latin typeface="黑体" pitchFamily="2" charset="-122"/>
                <a:ea typeface="黑体" pitchFamily="2" charset="-122"/>
              </a:rPr>
              <a:t>③统一度量衡。</a:t>
            </a:r>
          </a:p>
          <a:p>
            <a:pPr eaLnBrk="1" hangingPunct="1">
              <a:buFontTx/>
              <a:buNone/>
            </a:pPr>
            <a:r>
              <a:rPr lang="en-US" altLang="zh-CN" b="1" smtClean="0">
                <a:latin typeface="黑体" pitchFamily="2" charset="-122"/>
                <a:ea typeface="黑体" pitchFamily="2" charset="-122"/>
              </a:rPr>
              <a:t>3</a:t>
            </a:r>
            <a:r>
              <a:rPr lang="zh-CN" altLang="en-US" b="1" smtClean="0">
                <a:latin typeface="黑体" pitchFamily="2" charset="-122"/>
                <a:ea typeface="黑体" pitchFamily="2" charset="-122"/>
              </a:rPr>
              <a:t>、政治：①废分封，建立县制</a:t>
            </a:r>
            <a:r>
              <a:rPr lang="zh-CN" altLang="en-US" b="1" smtClean="0">
                <a:ea typeface="黑体" pitchFamily="2" charset="-122"/>
              </a:rPr>
              <a:t> </a:t>
            </a:r>
            <a:r>
              <a:rPr lang="zh-CN" altLang="en-US" b="1" smtClean="0">
                <a:latin typeface="黑体" pitchFamily="2" charset="-122"/>
                <a:ea typeface="黑体" pitchFamily="2" charset="-122"/>
              </a:rPr>
              <a:t>，强化中央集权；</a:t>
            </a:r>
          </a:p>
          <a:p>
            <a:pPr eaLnBrk="1" hangingPunct="1">
              <a:buFontTx/>
              <a:buNone/>
            </a:pPr>
            <a:r>
              <a:rPr lang="zh-CN" altLang="en-US" b="1" smtClean="0">
                <a:latin typeface="黑体" pitchFamily="2" charset="-122"/>
                <a:ea typeface="黑体" pitchFamily="2" charset="-122"/>
              </a:rPr>
              <a:t>②（严格刑罚）推行什伍连坐制度； ③ 规定轻罪重刑。</a:t>
            </a:r>
          </a:p>
          <a:p>
            <a:pPr eaLnBrk="1" hangingPunct="1">
              <a:buFontTx/>
              <a:buNone/>
            </a:pPr>
            <a:r>
              <a:rPr lang="en-US" altLang="zh-CN" b="1" smtClean="0">
                <a:latin typeface="黑体" pitchFamily="2" charset="-122"/>
                <a:ea typeface="黑体" pitchFamily="2" charset="-122"/>
              </a:rPr>
              <a:t>4</a:t>
            </a:r>
            <a:r>
              <a:rPr lang="zh-CN" altLang="en-US" b="1" smtClean="0">
                <a:latin typeface="黑体" pitchFamily="2" charset="-122"/>
                <a:ea typeface="黑体" pitchFamily="2" charset="-122"/>
              </a:rPr>
              <a:t>、思想文化：焚烧诗书。</a:t>
            </a:r>
            <a:r>
              <a:rPr lang="zh-CN" altLang="en-US" b="1" smtClean="0">
                <a:ea typeface="黑体" pitchFamily="2" charset="-122"/>
              </a:rPr>
              <a:t>  </a:t>
            </a:r>
            <a:r>
              <a:rPr lang="zh-CN" altLang="en-US" b="1" smtClean="0">
                <a:latin typeface="黑体" pitchFamily="2" charset="-122"/>
                <a:ea typeface="黑体" pitchFamily="2" charset="-122"/>
              </a:rPr>
              <a:t> </a:t>
            </a:r>
          </a:p>
        </p:txBody>
      </p:sp>
    </p:spTree>
    <p:extLst>
      <p:ext uri="{BB962C8B-B14F-4D97-AF65-F5344CB8AC3E}">
        <p14:creationId xmlns:p14="http://schemas.microsoft.com/office/powerpoint/2010/main" val="2430482486"/>
      </p:ext>
    </p:extLst>
  </p:cSld>
  <p:clrMapOvr>
    <a:masterClrMapping/>
  </p:clrMapOvr>
  <p:transition spd="slow"/>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7826" name="Rectangle 2"/>
          <p:cNvSpPr>
            <a:spLocks noGrp="1" noChangeArrowheads="1"/>
          </p:cNvSpPr>
          <p:nvPr>
            <p:ph type="title"/>
          </p:nvPr>
        </p:nvSpPr>
        <p:spPr>
          <a:xfrm>
            <a:off x="0" y="274639"/>
            <a:ext cx="9144000" cy="1143000"/>
          </a:xfrm>
        </p:spPr>
        <p:txBody>
          <a:bodyPr/>
          <a:lstStyle/>
          <a:p>
            <a:pPr eaLnBrk="1" hangingPunct="1"/>
            <a:r>
              <a:rPr lang="en-US" altLang="zh-CN" b="1" smtClean="0">
                <a:latin typeface="黑体" pitchFamily="2" charset="-122"/>
                <a:ea typeface="黑体" pitchFamily="2" charset="-122"/>
              </a:rPr>
              <a:t>2</a:t>
            </a:r>
            <a:r>
              <a:rPr lang="zh-CN" altLang="en-US" b="1" smtClean="0">
                <a:latin typeface="黑体" pitchFamily="2" charset="-122"/>
                <a:ea typeface="黑体" pitchFamily="2" charset="-122"/>
              </a:rPr>
              <a:t>、商鞅变法的经济措施及其作用？</a:t>
            </a:r>
          </a:p>
        </p:txBody>
      </p:sp>
      <p:sp>
        <p:nvSpPr>
          <p:cNvPr id="268291" name="Rectangle 3"/>
          <p:cNvSpPr>
            <a:spLocks noGrp="1" noChangeArrowheads="1"/>
          </p:cNvSpPr>
          <p:nvPr>
            <p:ph type="body" idx="1"/>
          </p:nvPr>
        </p:nvSpPr>
        <p:spPr>
          <a:xfrm>
            <a:off x="457200" y="1600201"/>
            <a:ext cx="8686800" cy="4525963"/>
          </a:xfrm>
        </p:spPr>
        <p:txBody>
          <a:bodyPr/>
          <a:lstStyle/>
          <a:p>
            <a:pPr eaLnBrk="1" hangingPunct="1"/>
            <a:r>
              <a:rPr lang="en-US" altLang="zh-CN" sz="3600" b="1" smtClean="0">
                <a:ea typeface="黑体" pitchFamily="2" charset="-122"/>
              </a:rPr>
              <a:t>①</a:t>
            </a:r>
            <a:r>
              <a:rPr lang="zh-CN" altLang="en-US" sz="3600" b="1" smtClean="0">
                <a:ea typeface="黑体" pitchFamily="2" charset="-122"/>
              </a:rPr>
              <a:t>废井田，允许自由买卖土地，承认土地私有，推动了地主经济的发展；</a:t>
            </a:r>
          </a:p>
          <a:p>
            <a:pPr eaLnBrk="1" hangingPunct="1"/>
            <a:r>
              <a:rPr lang="zh-CN" altLang="en-US" sz="3600" b="1" smtClean="0">
                <a:ea typeface="黑体" pitchFamily="2" charset="-122"/>
              </a:rPr>
              <a:t>②重农抑商，奖励耕织 ；提高了人们的生产积极性，稳定财政收入，增强了国家实力；</a:t>
            </a:r>
          </a:p>
          <a:p>
            <a:pPr eaLnBrk="1" hangingPunct="1"/>
            <a:r>
              <a:rPr lang="zh-CN" altLang="en-US" sz="3600" b="1" smtClean="0">
                <a:ea typeface="黑体" pitchFamily="2" charset="-122"/>
              </a:rPr>
              <a:t>③统一度量衡，便利了各地经济交流与发展，加强了中央集权。</a:t>
            </a:r>
            <a:r>
              <a:rPr lang="zh-CN" altLang="en-US" smtClean="0"/>
              <a:t> </a:t>
            </a:r>
          </a:p>
        </p:txBody>
      </p:sp>
    </p:spTree>
    <p:extLst>
      <p:ext uri="{BB962C8B-B14F-4D97-AF65-F5344CB8AC3E}">
        <p14:creationId xmlns:p14="http://schemas.microsoft.com/office/powerpoint/2010/main" val="197859068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268291">
                                            <p:txEl>
                                              <p:pRg st="0" end="0"/>
                                            </p:txEl>
                                          </p:spTgt>
                                        </p:tgtEl>
                                        <p:attrNameLst>
                                          <p:attrName>style.visibility</p:attrName>
                                        </p:attrNameLst>
                                      </p:cBhvr>
                                      <p:to>
                                        <p:strVal val="visible"/>
                                      </p:to>
                                    </p:set>
                                    <p:animEffect transition="in" filter="box(in)">
                                      <p:cBhvr>
                                        <p:cTn id="7" dur="500"/>
                                        <p:tgtEl>
                                          <p:spTgt spid="268291">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268291">
                                            <p:txEl>
                                              <p:pRg st="1" end="1"/>
                                            </p:txEl>
                                          </p:spTgt>
                                        </p:tgtEl>
                                        <p:attrNameLst>
                                          <p:attrName>style.visibility</p:attrName>
                                        </p:attrNameLst>
                                      </p:cBhvr>
                                      <p:to>
                                        <p:strVal val="visible"/>
                                      </p:to>
                                    </p:set>
                                    <p:animEffect transition="in" filter="box(in)">
                                      <p:cBhvr>
                                        <p:cTn id="10" dur="500"/>
                                        <p:tgtEl>
                                          <p:spTgt spid="268291">
                                            <p:txEl>
                                              <p:pRg st="1" end="1"/>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268291">
                                            <p:txEl>
                                              <p:pRg st="2" end="2"/>
                                            </p:txEl>
                                          </p:spTgt>
                                        </p:tgtEl>
                                        <p:attrNameLst>
                                          <p:attrName>style.visibility</p:attrName>
                                        </p:attrNameLst>
                                      </p:cBhvr>
                                      <p:to>
                                        <p:strVal val="visible"/>
                                      </p:to>
                                    </p:set>
                                    <p:animEffect transition="in" filter="box(in)">
                                      <p:cBhvr>
                                        <p:cTn id="13" dur="500"/>
                                        <p:tgtEl>
                                          <p:spTgt spid="26829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8850" name="Rectangle 2"/>
          <p:cNvSpPr>
            <a:spLocks noGrp="1" noChangeArrowheads="1"/>
          </p:cNvSpPr>
          <p:nvPr>
            <p:ph type="title"/>
          </p:nvPr>
        </p:nvSpPr>
        <p:spPr>
          <a:xfrm>
            <a:off x="457201" y="274646"/>
            <a:ext cx="7445375" cy="515937"/>
          </a:xfrm>
        </p:spPr>
        <p:txBody>
          <a:bodyPr/>
          <a:lstStyle/>
          <a:p>
            <a:pPr eaLnBrk="1" hangingPunct="1"/>
            <a:r>
              <a:rPr lang="en-US" altLang="zh-CN" sz="4000" b="1" smtClean="0">
                <a:latin typeface="黑体" pitchFamily="2" charset="-122"/>
                <a:ea typeface="黑体" pitchFamily="2" charset="-122"/>
              </a:rPr>
              <a:t>3</a:t>
            </a:r>
            <a:r>
              <a:rPr lang="zh-CN" altLang="en-US" sz="4000" b="1" smtClean="0">
                <a:latin typeface="黑体" pitchFamily="2" charset="-122"/>
                <a:ea typeface="黑体" pitchFamily="2" charset="-122"/>
              </a:rPr>
              <a:t>、商鞅变法产生了哪些影响？</a:t>
            </a:r>
          </a:p>
        </p:txBody>
      </p:sp>
      <p:sp>
        <p:nvSpPr>
          <p:cNvPr id="273411" name="Rectangle 3"/>
          <p:cNvSpPr>
            <a:spLocks noGrp="1" noChangeArrowheads="1"/>
          </p:cNvSpPr>
          <p:nvPr>
            <p:ph type="body" idx="1"/>
          </p:nvPr>
        </p:nvSpPr>
        <p:spPr>
          <a:xfrm>
            <a:off x="0" y="1196984"/>
            <a:ext cx="9144000" cy="5472113"/>
          </a:xfrm>
        </p:spPr>
        <p:txBody>
          <a:bodyPr/>
          <a:lstStyle/>
          <a:p>
            <a:pPr eaLnBrk="1" hangingPunct="1">
              <a:lnSpc>
                <a:spcPct val="90000"/>
              </a:lnSpc>
              <a:buFontTx/>
              <a:buNone/>
            </a:pPr>
            <a:r>
              <a:rPr lang="zh-CN" altLang="en-US" sz="2800" b="1" smtClean="0">
                <a:solidFill>
                  <a:srgbClr val="000808"/>
                </a:solidFill>
                <a:latin typeface="黑体" pitchFamily="2" charset="-122"/>
                <a:ea typeface="黑体" pitchFamily="2" charset="-122"/>
              </a:rPr>
              <a:t>（</a:t>
            </a:r>
            <a:r>
              <a:rPr lang="en-US" altLang="zh-CN" sz="2800" b="1" smtClean="0">
                <a:solidFill>
                  <a:srgbClr val="000808"/>
                </a:solidFill>
                <a:latin typeface="黑体" pitchFamily="2" charset="-122"/>
                <a:ea typeface="黑体" pitchFamily="2" charset="-122"/>
              </a:rPr>
              <a:t>1</a:t>
            </a:r>
            <a:r>
              <a:rPr lang="zh-CN" altLang="en-US" sz="2800" b="1" smtClean="0">
                <a:solidFill>
                  <a:srgbClr val="000808"/>
                </a:solidFill>
                <a:latin typeface="黑体" pitchFamily="2" charset="-122"/>
                <a:ea typeface="黑体" pitchFamily="2" charset="-122"/>
              </a:rPr>
              <a:t>）、商鞅变法沉重打击了旧贵族，发展了地主经济，增强了国力，同时壮大了军事力量，稳定了统治秩序，达到了富国强兵的目的。</a:t>
            </a:r>
          </a:p>
          <a:p>
            <a:pPr eaLnBrk="1" hangingPunct="1">
              <a:lnSpc>
                <a:spcPct val="90000"/>
              </a:lnSpc>
              <a:buFontTx/>
              <a:buNone/>
            </a:pPr>
            <a:r>
              <a:rPr lang="zh-CN" altLang="en-US" sz="2800" b="1" smtClean="0">
                <a:solidFill>
                  <a:srgbClr val="000808"/>
                </a:solidFill>
                <a:latin typeface="黑体" pitchFamily="2" charset="-122"/>
                <a:ea typeface="黑体" pitchFamily="2" charset="-122"/>
              </a:rPr>
              <a:t>（</a:t>
            </a:r>
            <a:r>
              <a:rPr lang="en-US" altLang="zh-CN" sz="2800" b="1" smtClean="0">
                <a:solidFill>
                  <a:srgbClr val="000808"/>
                </a:solidFill>
                <a:latin typeface="黑体" pitchFamily="2" charset="-122"/>
                <a:ea typeface="黑体" pitchFamily="2" charset="-122"/>
              </a:rPr>
              <a:t>2</a:t>
            </a:r>
            <a:r>
              <a:rPr lang="zh-CN" altLang="en-US" sz="2800" b="1" smtClean="0">
                <a:solidFill>
                  <a:srgbClr val="000808"/>
                </a:solidFill>
                <a:latin typeface="黑体" pitchFamily="2" charset="-122"/>
                <a:ea typeface="黑体" pitchFamily="2" charset="-122"/>
              </a:rPr>
              <a:t>）、商鞅变法是战国时期最彻底的一次变法，不仅推进了秦国社会的发展，而且推动宗法分封制向中央集权制转型，为秦始皇建立大一统帝国奠定了基础，</a:t>
            </a:r>
            <a:r>
              <a:rPr lang="zh-CN" altLang="en-US" sz="2800" b="1" smtClean="0">
                <a:solidFill>
                  <a:srgbClr val="FF3300"/>
                </a:solidFill>
                <a:latin typeface="黑体" pitchFamily="2" charset="-122"/>
                <a:ea typeface="黑体" pitchFamily="2" charset="-122"/>
              </a:rPr>
              <a:t>许多制度为后世沿用</a:t>
            </a:r>
            <a:r>
              <a:rPr lang="zh-CN" altLang="en-US" sz="2800" b="1" smtClean="0">
                <a:solidFill>
                  <a:srgbClr val="000808"/>
                </a:solidFill>
                <a:latin typeface="黑体" pitchFamily="2" charset="-122"/>
                <a:ea typeface="黑体" pitchFamily="2" charset="-122"/>
              </a:rPr>
              <a:t>，产生了深远的历史影响。</a:t>
            </a:r>
          </a:p>
          <a:p>
            <a:pPr eaLnBrk="1" hangingPunct="1">
              <a:buFontTx/>
              <a:buNone/>
            </a:pPr>
            <a:r>
              <a:rPr lang="zh-CN" altLang="en-US" sz="2800" b="1" smtClean="0">
                <a:solidFill>
                  <a:srgbClr val="000808"/>
                </a:solidFill>
              </a:rPr>
              <a:t>（</a:t>
            </a:r>
            <a:r>
              <a:rPr lang="en-US" altLang="zh-CN" sz="2800" b="1" smtClean="0">
                <a:solidFill>
                  <a:srgbClr val="000808"/>
                </a:solidFill>
              </a:rPr>
              <a:t>3</a:t>
            </a:r>
            <a:r>
              <a:rPr lang="zh-CN" altLang="en-US" sz="2800" b="1" smtClean="0">
                <a:solidFill>
                  <a:srgbClr val="000808"/>
                </a:solidFill>
              </a:rPr>
              <a:t>）、</a:t>
            </a:r>
            <a:r>
              <a:rPr lang="zh-CN" altLang="en-US" sz="2800" b="1" smtClean="0">
                <a:solidFill>
                  <a:srgbClr val="000808"/>
                </a:solidFill>
                <a:ea typeface="黑体" pitchFamily="2" charset="-122"/>
              </a:rPr>
              <a:t>消极影响：</a:t>
            </a:r>
          </a:p>
          <a:p>
            <a:pPr eaLnBrk="1" hangingPunct="1"/>
            <a:r>
              <a:rPr lang="zh-CN" altLang="en-US" sz="2800" b="1" smtClean="0">
                <a:solidFill>
                  <a:srgbClr val="000808"/>
                </a:solidFill>
                <a:ea typeface="黑体" pitchFamily="2" charset="-122"/>
              </a:rPr>
              <a:t>①法律严苛，容易造成统治者的暴政；</a:t>
            </a:r>
          </a:p>
          <a:p>
            <a:pPr eaLnBrk="1" hangingPunct="1"/>
            <a:r>
              <a:rPr lang="zh-CN" altLang="en-US" sz="2800" b="1" smtClean="0">
                <a:solidFill>
                  <a:srgbClr val="000808"/>
                </a:solidFill>
                <a:ea typeface="黑体" pitchFamily="2" charset="-122"/>
              </a:rPr>
              <a:t>②文化高压政策不利于思想文化发展；</a:t>
            </a:r>
          </a:p>
          <a:p>
            <a:pPr eaLnBrk="1" hangingPunct="1"/>
            <a:r>
              <a:rPr lang="zh-CN" altLang="en-US" sz="2800" b="1" smtClean="0">
                <a:solidFill>
                  <a:srgbClr val="000808"/>
                </a:solidFill>
                <a:ea typeface="黑体" pitchFamily="2" charset="-122"/>
              </a:rPr>
              <a:t>③重农抑商，造成封建社会对商业和商人长期歧视，阻碍了商品经济发展。</a:t>
            </a:r>
          </a:p>
        </p:txBody>
      </p:sp>
    </p:spTree>
    <p:extLst>
      <p:ext uri="{BB962C8B-B14F-4D97-AF65-F5344CB8AC3E}">
        <p14:creationId xmlns:p14="http://schemas.microsoft.com/office/powerpoint/2010/main" val="1236986723"/>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273411">
                                            <p:txEl>
                                              <p:pRg st="0" end="0"/>
                                            </p:txEl>
                                          </p:spTgt>
                                        </p:tgtEl>
                                        <p:attrNameLst>
                                          <p:attrName>style.visibility</p:attrName>
                                        </p:attrNameLst>
                                      </p:cBhvr>
                                      <p:to>
                                        <p:strVal val="visible"/>
                                      </p:to>
                                    </p:set>
                                    <p:animEffect transition="in" filter="box(in)">
                                      <p:cBhvr>
                                        <p:cTn id="7" dur="500"/>
                                        <p:tgtEl>
                                          <p:spTgt spid="273411">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273411">
                                            <p:txEl>
                                              <p:pRg st="1" end="1"/>
                                            </p:txEl>
                                          </p:spTgt>
                                        </p:tgtEl>
                                        <p:attrNameLst>
                                          <p:attrName>style.visibility</p:attrName>
                                        </p:attrNameLst>
                                      </p:cBhvr>
                                      <p:to>
                                        <p:strVal val="visible"/>
                                      </p:to>
                                    </p:set>
                                    <p:animEffect transition="in" filter="box(in)">
                                      <p:cBhvr>
                                        <p:cTn id="10" dur="500"/>
                                        <p:tgtEl>
                                          <p:spTgt spid="273411">
                                            <p:txEl>
                                              <p:pRg st="1" end="1"/>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273411">
                                            <p:txEl>
                                              <p:pRg st="5" end="5"/>
                                            </p:txEl>
                                          </p:spTgt>
                                        </p:tgtEl>
                                        <p:attrNameLst>
                                          <p:attrName>style.visibility</p:attrName>
                                        </p:attrNameLst>
                                      </p:cBhvr>
                                      <p:to>
                                        <p:strVal val="visible"/>
                                      </p:to>
                                    </p:set>
                                    <p:animEffect transition="in" filter="box(in)">
                                      <p:cBhvr>
                                        <p:cTn id="13" dur="500"/>
                                        <p:tgtEl>
                                          <p:spTgt spid="273411">
                                            <p:txEl>
                                              <p:pRg st="5" end="5"/>
                                            </p:txEl>
                                          </p:spTgt>
                                        </p:tgtEl>
                                      </p:cBhvr>
                                    </p:animEffect>
                                  </p:childTnLst>
                                </p:cTn>
                              </p:par>
                              <p:par>
                                <p:cTn id="14" presetID="4" presetClass="entr" presetSubtype="16" fill="hold" nodeType="withEffect">
                                  <p:stCondLst>
                                    <p:cond delay="0"/>
                                  </p:stCondLst>
                                  <p:childTnLst>
                                    <p:set>
                                      <p:cBhvr>
                                        <p:cTn id="15" dur="1" fill="hold">
                                          <p:stCondLst>
                                            <p:cond delay="0"/>
                                          </p:stCondLst>
                                        </p:cTn>
                                        <p:tgtEl>
                                          <p:spTgt spid="273411">
                                            <p:txEl>
                                              <p:pRg st="2" end="2"/>
                                            </p:txEl>
                                          </p:spTgt>
                                        </p:tgtEl>
                                        <p:attrNameLst>
                                          <p:attrName>style.visibility</p:attrName>
                                        </p:attrNameLst>
                                      </p:cBhvr>
                                      <p:to>
                                        <p:strVal val="visible"/>
                                      </p:to>
                                    </p:set>
                                    <p:animEffect transition="in" filter="box(in)">
                                      <p:cBhvr>
                                        <p:cTn id="16" dur="500"/>
                                        <p:tgtEl>
                                          <p:spTgt spid="273411">
                                            <p:txEl>
                                              <p:pRg st="2" end="2"/>
                                            </p:txEl>
                                          </p:spTgt>
                                        </p:tgtEl>
                                      </p:cBhvr>
                                    </p:animEffect>
                                  </p:childTnLst>
                                </p:cTn>
                              </p:par>
                              <p:par>
                                <p:cTn id="17" presetID="4" presetClass="entr" presetSubtype="16" fill="hold" nodeType="withEffect">
                                  <p:stCondLst>
                                    <p:cond delay="0"/>
                                  </p:stCondLst>
                                  <p:childTnLst>
                                    <p:set>
                                      <p:cBhvr>
                                        <p:cTn id="18" dur="1" fill="hold">
                                          <p:stCondLst>
                                            <p:cond delay="0"/>
                                          </p:stCondLst>
                                        </p:cTn>
                                        <p:tgtEl>
                                          <p:spTgt spid="273411">
                                            <p:txEl>
                                              <p:pRg st="3" end="3"/>
                                            </p:txEl>
                                          </p:spTgt>
                                        </p:tgtEl>
                                        <p:attrNameLst>
                                          <p:attrName>style.visibility</p:attrName>
                                        </p:attrNameLst>
                                      </p:cBhvr>
                                      <p:to>
                                        <p:strVal val="visible"/>
                                      </p:to>
                                    </p:set>
                                    <p:animEffect transition="in" filter="box(in)">
                                      <p:cBhvr>
                                        <p:cTn id="19" dur="500"/>
                                        <p:tgtEl>
                                          <p:spTgt spid="273411">
                                            <p:txEl>
                                              <p:pRg st="3" end="3"/>
                                            </p:txEl>
                                          </p:spTgt>
                                        </p:tgtEl>
                                      </p:cBhvr>
                                    </p:animEffect>
                                  </p:childTnLst>
                                </p:cTn>
                              </p:par>
                              <p:par>
                                <p:cTn id="20" presetID="4" presetClass="entr" presetSubtype="16" fill="hold" nodeType="withEffect">
                                  <p:stCondLst>
                                    <p:cond delay="0"/>
                                  </p:stCondLst>
                                  <p:childTnLst>
                                    <p:set>
                                      <p:cBhvr>
                                        <p:cTn id="21" dur="1" fill="hold">
                                          <p:stCondLst>
                                            <p:cond delay="0"/>
                                          </p:stCondLst>
                                        </p:cTn>
                                        <p:tgtEl>
                                          <p:spTgt spid="273411">
                                            <p:txEl>
                                              <p:pRg st="4" end="4"/>
                                            </p:txEl>
                                          </p:spTgt>
                                        </p:tgtEl>
                                        <p:attrNameLst>
                                          <p:attrName>style.visibility</p:attrName>
                                        </p:attrNameLst>
                                      </p:cBhvr>
                                      <p:to>
                                        <p:strVal val="visible"/>
                                      </p:to>
                                    </p:set>
                                    <p:animEffect transition="in" filter="box(in)">
                                      <p:cBhvr>
                                        <p:cTn id="22" dur="500"/>
                                        <p:tgtEl>
                                          <p:spTgt spid="2734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2946" name="Rectangle 3"/>
          <p:cNvSpPr>
            <a:spLocks noChangeArrowheads="1"/>
          </p:cNvSpPr>
          <p:nvPr/>
        </p:nvSpPr>
        <p:spPr bwMode="auto">
          <a:xfrm>
            <a:off x="971550" y="1557339"/>
            <a:ext cx="7200900" cy="1727200"/>
          </a:xfrm>
          <a:prstGeom prst="rect">
            <a:avLst/>
          </a:prstGeom>
          <a:solidFill>
            <a:srgbClr val="CCFF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47" name="Rectangle 4"/>
          <p:cNvSpPr>
            <a:spLocks noChangeArrowheads="1"/>
          </p:cNvSpPr>
          <p:nvPr/>
        </p:nvSpPr>
        <p:spPr bwMode="auto">
          <a:xfrm>
            <a:off x="971550" y="3502025"/>
            <a:ext cx="7200900" cy="1727200"/>
          </a:xfrm>
          <a:prstGeom prst="rect">
            <a:avLst/>
          </a:prstGeom>
          <a:solidFill>
            <a:srgbClr val="FFCC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48" name="Text Box 5"/>
          <p:cNvSpPr txBox="1">
            <a:spLocks noChangeArrowheads="1"/>
          </p:cNvSpPr>
          <p:nvPr/>
        </p:nvSpPr>
        <p:spPr bwMode="auto">
          <a:xfrm>
            <a:off x="971550" y="1773239"/>
            <a:ext cx="86360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fontAlgn="base">
              <a:spcBef>
                <a:spcPct val="50000"/>
              </a:spcBef>
              <a:spcAft>
                <a:spcPct val="0"/>
              </a:spcAft>
              <a:buFontTx/>
              <a:buNone/>
            </a:pPr>
            <a:r>
              <a:rPr kumimoji="1" lang="zh-CN" altLang="en-US" b="1">
                <a:solidFill>
                  <a:srgbClr val="0000FF"/>
                </a:solidFill>
                <a:latin typeface="Times New Roman" pitchFamily="18" charset="0"/>
                <a:ea typeface="汉仪粗圆简" pitchFamily="49" charset="-122"/>
              </a:rPr>
              <a:t>北方</a:t>
            </a:r>
          </a:p>
        </p:txBody>
      </p:sp>
      <p:sp>
        <p:nvSpPr>
          <p:cNvPr id="82949" name="Text Box 6"/>
          <p:cNvSpPr txBox="1">
            <a:spLocks noChangeArrowheads="1"/>
          </p:cNvSpPr>
          <p:nvPr/>
        </p:nvSpPr>
        <p:spPr bwMode="auto">
          <a:xfrm>
            <a:off x="971550" y="4076700"/>
            <a:ext cx="80645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fontAlgn="base">
              <a:spcBef>
                <a:spcPct val="50000"/>
              </a:spcBef>
              <a:spcAft>
                <a:spcPct val="0"/>
              </a:spcAft>
              <a:buFontTx/>
              <a:buNone/>
            </a:pPr>
            <a:r>
              <a:rPr kumimoji="1" lang="zh-CN" altLang="en-US" b="1">
                <a:solidFill>
                  <a:srgbClr val="0000FF"/>
                </a:solidFill>
                <a:latin typeface="Times New Roman" pitchFamily="18" charset="0"/>
                <a:ea typeface="汉仪粗圆简" pitchFamily="49" charset="-122"/>
              </a:rPr>
              <a:t>南方</a:t>
            </a:r>
          </a:p>
        </p:txBody>
      </p:sp>
      <p:sp>
        <p:nvSpPr>
          <p:cNvPr id="82950" name="Rectangle 7"/>
          <p:cNvSpPr>
            <a:spLocks noChangeArrowheads="1"/>
          </p:cNvSpPr>
          <p:nvPr/>
        </p:nvSpPr>
        <p:spPr bwMode="auto">
          <a:xfrm>
            <a:off x="1906600" y="2636837"/>
            <a:ext cx="720725" cy="1905000"/>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51" name="Rectangle 8"/>
          <p:cNvSpPr>
            <a:spLocks noChangeArrowheads="1"/>
          </p:cNvSpPr>
          <p:nvPr/>
        </p:nvSpPr>
        <p:spPr bwMode="auto">
          <a:xfrm>
            <a:off x="1963738" y="2809876"/>
            <a:ext cx="596638"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fontAlgn="base">
              <a:spcBef>
                <a:spcPct val="0"/>
              </a:spcBef>
              <a:spcAft>
                <a:spcPct val="0"/>
              </a:spcAft>
              <a:buFontTx/>
              <a:buNone/>
            </a:pPr>
            <a:r>
              <a:rPr kumimoji="1" lang="zh-CN" altLang="en-US" b="1">
                <a:solidFill>
                  <a:srgbClr val="000000"/>
                </a:solidFill>
                <a:latin typeface="Times New Roman" pitchFamily="18" charset="0"/>
                <a:ea typeface="汉仪粗圆简" pitchFamily="49" charset="-122"/>
              </a:rPr>
              <a:t>魏</a:t>
            </a:r>
          </a:p>
          <a:p>
            <a:pPr fontAlgn="base">
              <a:spcBef>
                <a:spcPct val="0"/>
              </a:spcBef>
              <a:spcAft>
                <a:spcPct val="0"/>
              </a:spcAft>
              <a:buFontTx/>
              <a:buNone/>
            </a:pPr>
            <a:r>
              <a:rPr kumimoji="1" lang="zh-CN" altLang="en-US" b="1">
                <a:solidFill>
                  <a:srgbClr val="000000"/>
                </a:solidFill>
                <a:latin typeface="Times New Roman" pitchFamily="18" charset="0"/>
                <a:ea typeface="汉仪粗圆简" pitchFamily="49" charset="-122"/>
              </a:rPr>
              <a:t>蜀</a:t>
            </a:r>
          </a:p>
          <a:p>
            <a:pPr fontAlgn="base">
              <a:spcBef>
                <a:spcPct val="0"/>
              </a:spcBef>
              <a:spcAft>
                <a:spcPct val="0"/>
              </a:spcAft>
              <a:buFontTx/>
              <a:buNone/>
            </a:pPr>
            <a:r>
              <a:rPr kumimoji="1" lang="zh-CN" altLang="en-US" b="1">
                <a:solidFill>
                  <a:srgbClr val="000000"/>
                </a:solidFill>
                <a:latin typeface="Times New Roman" pitchFamily="18" charset="0"/>
                <a:ea typeface="汉仪粗圆简" pitchFamily="49" charset="-122"/>
              </a:rPr>
              <a:t>吴</a:t>
            </a:r>
          </a:p>
        </p:txBody>
      </p:sp>
      <p:sp>
        <p:nvSpPr>
          <p:cNvPr id="82952" name="Rectangle 9"/>
          <p:cNvSpPr>
            <a:spLocks noChangeArrowheads="1"/>
          </p:cNvSpPr>
          <p:nvPr/>
        </p:nvSpPr>
        <p:spPr bwMode="auto">
          <a:xfrm>
            <a:off x="3059113" y="3068640"/>
            <a:ext cx="863600" cy="604837"/>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53" name="Text Box 10"/>
          <p:cNvSpPr txBox="1">
            <a:spLocks noChangeArrowheads="1"/>
          </p:cNvSpPr>
          <p:nvPr/>
        </p:nvSpPr>
        <p:spPr bwMode="auto">
          <a:xfrm>
            <a:off x="2987681" y="3068646"/>
            <a:ext cx="100806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fontAlgn="base">
              <a:spcBef>
                <a:spcPct val="50000"/>
              </a:spcBef>
              <a:spcAft>
                <a:spcPct val="0"/>
              </a:spcAft>
              <a:buFontTx/>
              <a:buNone/>
            </a:pPr>
            <a:r>
              <a:rPr kumimoji="1" lang="zh-CN" altLang="en-US" b="1">
                <a:solidFill>
                  <a:srgbClr val="000000"/>
                </a:solidFill>
                <a:latin typeface="Times New Roman" pitchFamily="18" charset="0"/>
                <a:ea typeface="汉仪粗圆简" pitchFamily="49" charset="-122"/>
              </a:rPr>
              <a:t>西晋</a:t>
            </a:r>
          </a:p>
        </p:txBody>
      </p:sp>
      <p:sp>
        <p:nvSpPr>
          <p:cNvPr id="82954" name="Rectangle 11"/>
          <p:cNvSpPr>
            <a:spLocks noChangeArrowheads="1"/>
          </p:cNvSpPr>
          <p:nvPr/>
        </p:nvSpPr>
        <p:spPr bwMode="auto">
          <a:xfrm>
            <a:off x="4498975" y="3429007"/>
            <a:ext cx="863600" cy="604839"/>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55" name="Text Box 12"/>
          <p:cNvSpPr txBox="1">
            <a:spLocks noChangeArrowheads="1"/>
          </p:cNvSpPr>
          <p:nvPr/>
        </p:nvSpPr>
        <p:spPr bwMode="auto">
          <a:xfrm>
            <a:off x="4427538" y="3429007"/>
            <a:ext cx="100806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fontAlgn="base">
              <a:spcBef>
                <a:spcPct val="50000"/>
              </a:spcBef>
              <a:spcAft>
                <a:spcPct val="0"/>
              </a:spcAft>
              <a:buFontTx/>
              <a:buNone/>
            </a:pPr>
            <a:r>
              <a:rPr kumimoji="1" lang="zh-CN" altLang="en-US" b="1">
                <a:solidFill>
                  <a:srgbClr val="000000"/>
                </a:solidFill>
                <a:latin typeface="Times New Roman" pitchFamily="18" charset="0"/>
                <a:ea typeface="汉仪粗圆简" pitchFamily="49" charset="-122"/>
              </a:rPr>
              <a:t>东晋</a:t>
            </a:r>
          </a:p>
        </p:txBody>
      </p:sp>
      <p:sp>
        <p:nvSpPr>
          <p:cNvPr id="82956" name="Rectangle 13"/>
          <p:cNvSpPr>
            <a:spLocks noChangeArrowheads="1"/>
          </p:cNvSpPr>
          <p:nvPr/>
        </p:nvSpPr>
        <p:spPr bwMode="auto">
          <a:xfrm>
            <a:off x="4427538" y="2565407"/>
            <a:ext cx="1223962" cy="604839"/>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57" name="Text Box 14"/>
          <p:cNvSpPr txBox="1">
            <a:spLocks noChangeArrowheads="1"/>
          </p:cNvSpPr>
          <p:nvPr/>
        </p:nvSpPr>
        <p:spPr bwMode="auto">
          <a:xfrm>
            <a:off x="4381500" y="2636839"/>
            <a:ext cx="1295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fontAlgn="base">
              <a:spcBef>
                <a:spcPct val="50000"/>
              </a:spcBef>
              <a:spcAft>
                <a:spcPct val="0"/>
              </a:spcAft>
              <a:buFontTx/>
              <a:buNone/>
            </a:pPr>
            <a:r>
              <a:rPr kumimoji="1" lang="zh-CN" altLang="en-US" sz="2800" b="1">
                <a:solidFill>
                  <a:srgbClr val="000000"/>
                </a:solidFill>
                <a:latin typeface="Times New Roman" pitchFamily="18" charset="0"/>
                <a:ea typeface="汉仪粗圆简" pitchFamily="49" charset="-122"/>
              </a:rPr>
              <a:t>十六国</a:t>
            </a:r>
          </a:p>
        </p:txBody>
      </p:sp>
      <p:sp>
        <p:nvSpPr>
          <p:cNvPr id="82958" name="Rectangle 15"/>
          <p:cNvSpPr>
            <a:spLocks noChangeArrowheads="1"/>
          </p:cNvSpPr>
          <p:nvPr/>
        </p:nvSpPr>
        <p:spPr bwMode="auto">
          <a:xfrm>
            <a:off x="6011863" y="2565407"/>
            <a:ext cx="863600" cy="604839"/>
          </a:xfrm>
          <a:prstGeom prst="rect">
            <a:avLst/>
          </a:prstGeom>
          <a:solidFill>
            <a:srgbClr val="FFFF00"/>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59" name="Rectangle 16"/>
          <p:cNvSpPr>
            <a:spLocks noChangeArrowheads="1"/>
          </p:cNvSpPr>
          <p:nvPr/>
        </p:nvSpPr>
        <p:spPr bwMode="auto">
          <a:xfrm>
            <a:off x="6011874" y="3500440"/>
            <a:ext cx="1728787" cy="604837"/>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60" name="Text Box 17"/>
          <p:cNvSpPr txBox="1">
            <a:spLocks noChangeArrowheads="1"/>
          </p:cNvSpPr>
          <p:nvPr/>
        </p:nvSpPr>
        <p:spPr bwMode="auto">
          <a:xfrm>
            <a:off x="5940437" y="2565407"/>
            <a:ext cx="115252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fontAlgn="base">
              <a:spcBef>
                <a:spcPct val="50000"/>
              </a:spcBef>
              <a:spcAft>
                <a:spcPct val="0"/>
              </a:spcAft>
              <a:buFontTx/>
              <a:buNone/>
            </a:pPr>
            <a:r>
              <a:rPr kumimoji="1" lang="zh-CN" altLang="en-US" b="1">
                <a:solidFill>
                  <a:srgbClr val="FF0000"/>
                </a:solidFill>
                <a:latin typeface="Times New Roman" pitchFamily="18" charset="0"/>
                <a:ea typeface="汉仪粗圆简" pitchFamily="49" charset="-122"/>
              </a:rPr>
              <a:t>北朝</a:t>
            </a:r>
          </a:p>
        </p:txBody>
      </p:sp>
      <p:sp>
        <p:nvSpPr>
          <p:cNvPr id="82961" name="Text Box 18"/>
          <p:cNvSpPr txBox="1">
            <a:spLocks noChangeArrowheads="1"/>
          </p:cNvSpPr>
          <p:nvPr/>
        </p:nvSpPr>
        <p:spPr bwMode="auto">
          <a:xfrm>
            <a:off x="5940425" y="3500446"/>
            <a:ext cx="194468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fontAlgn="base">
              <a:spcBef>
                <a:spcPct val="50000"/>
              </a:spcBef>
              <a:spcAft>
                <a:spcPct val="0"/>
              </a:spcAft>
              <a:buFontTx/>
              <a:buNone/>
            </a:pPr>
            <a:r>
              <a:rPr kumimoji="1" lang="zh-CN" altLang="en-US" b="1">
                <a:solidFill>
                  <a:srgbClr val="000000"/>
                </a:solidFill>
                <a:latin typeface="Times New Roman" pitchFamily="18" charset="0"/>
                <a:ea typeface="汉仪粗圆简" pitchFamily="49" charset="-122"/>
              </a:rPr>
              <a:t>南朝</a:t>
            </a:r>
          </a:p>
        </p:txBody>
      </p:sp>
      <p:sp>
        <p:nvSpPr>
          <p:cNvPr id="82962" name="Rectangle 19"/>
          <p:cNvSpPr>
            <a:spLocks noChangeArrowheads="1"/>
          </p:cNvSpPr>
          <p:nvPr/>
        </p:nvSpPr>
        <p:spPr bwMode="auto">
          <a:xfrm>
            <a:off x="107950" y="2420939"/>
            <a:ext cx="647700" cy="1905000"/>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63" name="Text Box 20"/>
          <p:cNvSpPr txBox="1">
            <a:spLocks noChangeArrowheads="1"/>
          </p:cNvSpPr>
          <p:nvPr/>
        </p:nvSpPr>
        <p:spPr bwMode="auto">
          <a:xfrm>
            <a:off x="106365" y="2781304"/>
            <a:ext cx="64928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fontAlgn="base">
              <a:spcBef>
                <a:spcPct val="50000"/>
              </a:spcBef>
              <a:spcAft>
                <a:spcPct val="0"/>
              </a:spcAft>
              <a:buFontTx/>
              <a:buNone/>
            </a:pPr>
            <a:r>
              <a:rPr kumimoji="1" lang="zh-CN" altLang="en-US" sz="3600" b="1">
                <a:solidFill>
                  <a:srgbClr val="000000"/>
                </a:solidFill>
                <a:latin typeface="Times New Roman" pitchFamily="18" charset="0"/>
                <a:ea typeface="汉仪粗圆简" pitchFamily="49" charset="-122"/>
              </a:rPr>
              <a:t>东汉</a:t>
            </a:r>
          </a:p>
        </p:txBody>
      </p:sp>
      <p:sp>
        <p:nvSpPr>
          <p:cNvPr id="82964" name="Rectangle 21"/>
          <p:cNvSpPr>
            <a:spLocks noChangeArrowheads="1"/>
          </p:cNvSpPr>
          <p:nvPr/>
        </p:nvSpPr>
        <p:spPr bwMode="auto">
          <a:xfrm>
            <a:off x="8316913" y="2492375"/>
            <a:ext cx="647700" cy="1905000"/>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65" name="Text Box 22"/>
          <p:cNvSpPr txBox="1">
            <a:spLocks noChangeArrowheads="1"/>
          </p:cNvSpPr>
          <p:nvPr/>
        </p:nvSpPr>
        <p:spPr bwMode="auto">
          <a:xfrm>
            <a:off x="8316913" y="2924182"/>
            <a:ext cx="57626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fontAlgn="base">
              <a:spcBef>
                <a:spcPct val="50000"/>
              </a:spcBef>
              <a:spcAft>
                <a:spcPct val="0"/>
              </a:spcAft>
              <a:buFontTx/>
              <a:buNone/>
            </a:pPr>
            <a:r>
              <a:rPr kumimoji="1" lang="zh-CN" altLang="en-US" sz="3600" b="1">
                <a:solidFill>
                  <a:srgbClr val="000000"/>
                </a:solidFill>
                <a:latin typeface="Times New Roman" pitchFamily="18" charset="0"/>
                <a:ea typeface="汉仪粗圆简" pitchFamily="49" charset="-122"/>
              </a:rPr>
              <a:t>隋朝</a:t>
            </a:r>
          </a:p>
        </p:txBody>
      </p:sp>
      <p:sp>
        <p:nvSpPr>
          <p:cNvPr id="82966" name="AutoShape 23"/>
          <p:cNvSpPr>
            <a:spLocks noChangeArrowheads="1"/>
          </p:cNvSpPr>
          <p:nvPr/>
        </p:nvSpPr>
        <p:spPr bwMode="auto">
          <a:xfrm>
            <a:off x="755662" y="3213101"/>
            <a:ext cx="1152525" cy="360363"/>
          </a:xfrm>
          <a:prstGeom prst="notchedRightArrow">
            <a:avLst>
              <a:gd name="adj1" fmla="val 50000"/>
              <a:gd name="adj2" fmla="val 79956"/>
            </a:avLst>
          </a:prstGeom>
          <a:solidFill>
            <a:srgbClr val="FF00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67" name="AutoShape 24"/>
          <p:cNvSpPr>
            <a:spLocks noChangeArrowheads="1"/>
          </p:cNvSpPr>
          <p:nvPr/>
        </p:nvSpPr>
        <p:spPr bwMode="auto">
          <a:xfrm>
            <a:off x="2627313" y="3213101"/>
            <a:ext cx="431800" cy="360363"/>
          </a:xfrm>
          <a:prstGeom prst="notchedRightArrow">
            <a:avLst>
              <a:gd name="adj1" fmla="val 50000"/>
              <a:gd name="adj2" fmla="val 29956"/>
            </a:avLst>
          </a:prstGeom>
          <a:solidFill>
            <a:srgbClr val="FF00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68" name="AutoShape 25"/>
          <p:cNvSpPr>
            <a:spLocks noChangeArrowheads="1"/>
          </p:cNvSpPr>
          <p:nvPr/>
        </p:nvSpPr>
        <p:spPr bwMode="auto">
          <a:xfrm>
            <a:off x="3924300" y="3213101"/>
            <a:ext cx="503238" cy="360363"/>
          </a:xfrm>
          <a:prstGeom prst="notchedRightArrow">
            <a:avLst>
              <a:gd name="adj1" fmla="val 50000"/>
              <a:gd name="adj2" fmla="val 34912"/>
            </a:avLst>
          </a:prstGeom>
          <a:solidFill>
            <a:srgbClr val="FF00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69" name="AutoShape 26"/>
          <p:cNvSpPr>
            <a:spLocks noChangeArrowheads="1"/>
          </p:cNvSpPr>
          <p:nvPr/>
        </p:nvSpPr>
        <p:spPr bwMode="auto">
          <a:xfrm>
            <a:off x="5508625" y="3213101"/>
            <a:ext cx="647700" cy="360363"/>
          </a:xfrm>
          <a:prstGeom prst="notchedRightArrow">
            <a:avLst>
              <a:gd name="adj1" fmla="val 50000"/>
              <a:gd name="adj2" fmla="val 44934"/>
            </a:avLst>
          </a:prstGeom>
          <a:solidFill>
            <a:srgbClr val="FF00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70" name="AutoShape 27"/>
          <p:cNvSpPr>
            <a:spLocks noChangeArrowheads="1"/>
          </p:cNvSpPr>
          <p:nvPr/>
        </p:nvSpPr>
        <p:spPr bwMode="auto">
          <a:xfrm>
            <a:off x="7667626" y="3213101"/>
            <a:ext cx="576263" cy="360363"/>
          </a:xfrm>
          <a:prstGeom prst="notchedRightArrow">
            <a:avLst>
              <a:gd name="adj1" fmla="val 50000"/>
              <a:gd name="adj2" fmla="val 39978"/>
            </a:avLst>
          </a:prstGeom>
          <a:solidFill>
            <a:srgbClr val="FF00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71" name="Text Box 32"/>
          <p:cNvSpPr txBox="1">
            <a:spLocks noChangeArrowheads="1"/>
          </p:cNvSpPr>
          <p:nvPr/>
        </p:nvSpPr>
        <p:spPr bwMode="auto">
          <a:xfrm>
            <a:off x="179399" y="404813"/>
            <a:ext cx="5832475"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fontAlgn="base">
              <a:spcBef>
                <a:spcPct val="50000"/>
              </a:spcBef>
              <a:spcAft>
                <a:spcPct val="0"/>
              </a:spcAft>
              <a:buFontTx/>
              <a:buNone/>
            </a:pPr>
            <a:r>
              <a:rPr lang="zh-CN" altLang="en-US" sz="4000" b="1">
                <a:solidFill>
                  <a:srgbClr val="FF0000"/>
                </a:solidFill>
                <a:latin typeface="汉仪粗圆简" pitchFamily="49" charset="-122"/>
                <a:ea typeface="汉仪粗圆简" pitchFamily="49" charset="-122"/>
              </a:rPr>
              <a:t>魏晋南北朝（</a:t>
            </a:r>
            <a:r>
              <a:rPr lang="en-US" altLang="zh-CN" sz="4000" b="1">
                <a:solidFill>
                  <a:srgbClr val="FF0000"/>
                </a:solidFill>
                <a:latin typeface="汉仪粗圆简" pitchFamily="49" charset="-122"/>
                <a:ea typeface="汉仪粗圆简" pitchFamily="49" charset="-122"/>
              </a:rPr>
              <a:t>220</a:t>
            </a:r>
            <a:r>
              <a:rPr lang="en-US" altLang="zh-CN" sz="4000" b="1">
                <a:solidFill>
                  <a:srgbClr val="FF0000"/>
                </a:solidFill>
                <a:ea typeface="汉仪粗圆简" pitchFamily="49" charset="-122"/>
              </a:rPr>
              <a:t>—</a:t>
            </a:r>
            <a:r>
              <a:rPr lang="en-US" altLang="zh-CN" sz="4000" b="1">
                <a:solidFill>
                  <a:srgbClr val="FF0000"/>
                </a:solidFill>
                <a:latin typeface="汉仪粗圆简" pitchFamily="49" charset="-122"/>
                <a:ea typeface="汉仪粗圆简" pitchFamily="49" charset="-122"/>
              </a:rPr>
              <a:t>589</a:t>
            </a:r>
            <a:r>
              <a:rPr lang="zh-CN" altLang="en-US" sz="4000" b="1">
                <a:solidFill>
                  <a:srgbClr val="FF0000"/>
                </a:solidFill>
                <a:latin typeface="汉仪粗圆简" pitchFamily="49" charset="-122"/>
                <a:ea typeface="汉仪粗圆简" pitchFamily="49" charset="-122"/>
              </a:rPr>
              <a:t>）</a:t>
            </a:r>
          </a:p>
        </p:txBody>
      </p:sp>
    </p:spTree>
    <p:extLst>
      <p:ext uri="{BB962C8B-B14F-4D97-AF65-F5344CB8AC3E}">
        <p14:creationId xmlns:p14="http://schemas.microsoft.com/office/powerpoint/2010/main" val="2010295846"/>
      </p:ext>
    </p:extLst>
  </p:cSld>
  <p:clrMapOvr>
    <a:masterClrMapping/>
  </p:clrMapOvr>
  <p:transition>
    <p:random/>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3970" name="Line 2"/>
          <p:cNvSpPr>
            <a:spLocks noChangeShapeType="1"/>
          </p:cNvSpPr>
          <p:nvPr/>
        </p:nvSpPr>
        <p:spPr bwMode="auto">
          <a:xfrm flipV="1">
            <a:off x="685800" y="4419601"/>
            <a:ext cx="457200" cy="4763"/>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71" name="AutoShape 3"/>
          <p:cNvSpPr/>
          <p:nvPr/>
        </p:nvSpPr>
        <p:spPr bwMode="auto">
          <a:xfrm>
            <a:off x="1143000" y="3276600"/>
            <a:ext cx="152400" cy="2362200"/>
          </a:xfrm>
          <a:prstGeom prst="leftBrace">
            <a:avLst>
              <a:gd name="adj1" fmla="val 129167"/>
              <a:gd name="adj2" fmla="val 50000"/>
            </a:avLst>
          </a:prstGeom>
          <a:noFill/>
          <a:ln w="28575">
            <a:solidFill>
              <a:schemeClr val="tx1"/>
            </a:solidFill>
            <a:rou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3972" name="Text Box 4"/>
          <p:cNvSpPr txBox="1">
            <a:spLocks noChangeArrowheads="1"/>
          </p:cNvSpPr>
          <p:nvPr/>
        </p:nvSpPr>
        <p:spPr bwMode="auto">
          <a:xfrm>
            <a:off x="1303746" y="3043240"/>
            <a:ext cx="615553" cy="528637"/>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itchFamily="2" charset="-122"/>
                <a:ea typeface="黑体" pitchFamily="2" charset="-122"/>
              </a:rPr>
              <a:t>魏</a:t>
            </a:r>
          </a:p>
        </p:txBody>
      </p:sp>
      <p:sp>
        <p:nvSpPr>
          <p:cNvPr id="83973" name="Text Box 5"/>
          <p:cNvSpPr txBox="1">
            <a:spLocks noChangeArrowheads="1"/>
          </p:cNvSpPr>
          <p:nvPr/>
        </p:nvSpPr>
        <p:spPr bwMode="auto">
          <a:xfrm>
            <a:off x="1303746" y="4110040"/>
            <a:ext cx="615553" cy="528637"/>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itchFamily="2" charset="-122"/>
                <a:ea typeface="黑体" pitchFamily="2" charset="-122"/>
              </a:rPr>
              <a:t>蜀</a:t>
            </a:r>
          </a:p>
        </p:txBody>
      </p:sp>
      <p:sp>
        <p:nvSpPr>
          <p:cNvPr id="83974" name="Text Box 6"/>
          <p:cNvSpPr txBox="1">
            <a:spLocks noChangeArrowheads="1"/>
          </p:cNvSpPr>
          <p:nvPr/>
        </p:nvSpPr>
        <p:spPr bwMode="auto">
          <a:xfrm>
            <a:off x="1303746" y="5186364"/>
            <a:ext cx="615553" cy="528637"/>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itchFamily="2" charset="-122"/>
                <a:ea typeface="黑体" pitchFamily="2" charset="-122"/>
              </a:rPr>
              <a:t>吴</a:t>
            </a:r>
          </a:p>
        </p:txBody>
      </p:sp>
      <p:sp>
        <p:nvSpPr>
          <p:cNvPr id="83975" name="Line 7"/>
          <p:cNvSpPr>
            <a:spLocks noChangeShapeType="1"/>
          </p:cNvSpPr>
          <p:nvPr/>
        </p:nvSpPr>
        <p:spPr bwMode="auto">
          <a:xfrm flipH="1" flipV="1">
            <a:off x="1600200" y="3581401"/>
            <a:ext cx="0" cy="538163"/>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76" name="Line 8"/>
          <p:cNvSpPr>
            <a:spLocks noChangeShapeType="1"/>
          </p:cNvSpPr>
          <p:nvPr/>
        </p:nvSpPr>
        <p:spPr bwMode="auto">
          <a:xfrm>
            <a:off x="1905000" y="3281364"/>
            <a:ext cx="457200" cy="9525"/>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77" name="Line 9"/>
          <p:cNvSpPr>
            <a:spLocks noChangeShapeType="1"/>
          </p:cNvSpPr>
          <p:nvPr/>
        </p:nvSpPr>
        <p:spPr bwMode="auto">
          <a:xfrm>
            <a:off x="2971800" y="3281363"/>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78" name="Text Box 10"/>
          <p:cNvSpPr txBox="1">
            <a:spLocks noChangeArrowheads="1"/>
          </p:cNvSpPr>
          <p:nvPr/>
        </p:nvSpPr>
        <p:spPr bwMode="auto">
          <a:xfrm>
            <a:off x="2370537" y="2986088"/>
            <a:ext cx="615553" cy="2667000"/>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itchFamily="2" charset="-122"/>
                <a:ea typeface="黑体" pitchFamily="2" charset="-122"/>
              </a:rPr>
              <a:t>西   晋</a:t>
            </a:r>
          </a:p>
        </p:txBody>
      </p:sp>
      <p:sp>
        <p:nvSpPr>
          <p:cNvPr id="83979" name="Text Box 11"/>
          <p:cNvSpPr txBox="1">
            <a:spLocks noChangeArrowheads="1"/>
          </p:cNvSpPr>
          <p:nvPr/>
        </p:nvSpPr>
        <p:spPr bwMode="auto">
          <a:xfrm>
            <a:off x="3276600" y="2971807"/>
            <a:ext cx="1143000" cy="954107"/>
          </a:xfrm>
          <a:prstGeom prst="rect">
            <a:avLst/>
          </a:prstGeom>
          <a:noFill/>
          <a:ln w="1270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itchFamily="2" charset="-122"/>
                <a:ea typeface="黑体" pitchFamily="2" charset="-122"/>
              </a:rPr>
              <a:t>十六国</a:t>
            </a:r>
          </a:p>
        </p:txBody>
      </p:sp>
      <p:sp>
        <p:nvSpPr>
          <p:cNvPr id="83980" name="Line 12"/>
          <p:cNvSpPr>
            <a:spLocks noChangeShapeType="1"/>
          </p:cNvSpPr>
          <p:nvPr/>
        </p:nvSpPr>
        <p:spPr bwMode="auto">
          <a:xfrm>
            <a:off x="2971800" y="5414963"/>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81" name="Text Box 13"/>
          <p:cNvSpPr txBox="1">
            <a:spLocks noChangeArrowheads="1"/>
          </p:cNvSpPr>
          <p:nvPr/>
        </p:nvSpPr>
        <p:spPr bwMode="auto">
          <a:xfrm>
            <a:off x="3276600" y="5183188"/>
            <a:ext cx="1066800" cy="523220"/>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itchFamily="2" charset="-122"/>
                <a:ea typeface="黑体" pitchFamily="2" charset="-122"/>
              </a:rPr>
              <a:t>东晋</a:t>
            </a:r>
          </a:p>
        </p:txBody>
      </p:sp>
      <p:sp>
        <p:nvSpPr>
          <p:cNvPr id="83982" name="Line 14"/>
          <p:cNvSpPr>
            <a:spLocks noChangeShapeType="1"/>
          </p:cNvSpPr>
          <p:nvPr/>
        </p:nvSpPr>
        <p:spPr bwMode="auto">
          <a:xfrm>
            <a:off x="4419600" y="3281363"/>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83" name="Text Box 15"/>
          <p:cNvSpPr txBox="1">
            <a:spLocks noChangeArrowheads="1"/>
          </p:cNvSpPr>
          <p:nvPr/>
        </p:nvSpPr>
        <p:spPr bwMode="auto">
          <a:xfrm>
            <a:off x="4724400" y="2971807"/>
            <a:ext cx="838200" cy="954107"/>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CC3300"/>
                </a:solidFill>
                <a:latin typeface="黑体" pitchFamily="2" charset="-122"/>
                <a:ea typeface="黑体" pitchFamily="2" charset="-122"/>
              </a:rPr>
              <a:t>北魏</a:t>
            </a:r>
          </a:p>
        </p:txBody>
      </p:sp>
      <p:sp>
        <p:nvSpPr>
          <p:cNvPr id="83984" name="AutoShape 16"/>
          <p:cNvSpPr/>
          <p:nvPr/>
        </p:nvSpPr>
        <p:spPr bwMode="auto">
          <a:xfrm>
            <a:off x="5638800" y="2671763"/>
            <a:ext cx="152400" cy="1219200"/>
          </a:xfrm>
          <a:prstGeom prst="leftBrace">
            <a:avLst>
              <a:gd name="adj1" fmla="val 66667"/>
              <a:gd name="adj2" fmla="val 50000"/>
            </a:avLst>
          </a:prstGeom>
          <a:noFill/>
          <a:ln w="28575">
            <a:solidFill>
              <a:schemeClr val="tx1"/>
            </a:solidFill>
            <a:rou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3985" name="Text Box 17"/>
          <p:cNvSpPr txBox="1">
            <a:spLocks noChangeArrowheads="1"/>
          </p:cNvSpPr>
          <p:nvPr/>
        </p:nvSpPr>
        <p:spPr bwMode="auto">
          <a:xfrm>
            <a:off x="6019800" y="2443171"/>
            <a:ext cx="838200" cy="954107"/>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0"/>
              </a:spcBef>
              <a:spcAft>
                <a:spcPct val="0"/>
              </a:spcAft>
              <a:buFontTx/>
              <a:buNone/>
            </a:pPr>
            <a:r>
              <a:rPr kumimoji="1" lang="zh-CN" altLang="en-US" sz="2800" b="1">
                <a:solidFill>
                  <a:srgbClr val="000000"/>
                </a:solidFill>
                <a:latin typeface="黑体" pitchFamily="2" charset="-122"/>
                <a:ea typeface="黑体" pitchFamily="2" charset="-122"/>
              </a:rPr>
              <a:t>东魏</a:t>
            </a:r>
          </a:p>
        </p:txBody>
      </p:sp>
      <p:sp>
        <p:nvSpPr>
          <p:cNvPr id="83986" name="Text Box 18"/>
          <p:cNvSpPr txBox="1">
            <a:spLocks noChangeArrowheads="1"/>
          </p:cNvSpPr>
          <p:nvPr/>
        </p:nvSpPr>
        <p:spPr bwMode="auto">
          <a:xfrm>
            <a:off x="6019800" y="3586171"/>
            <a:ext cx="838200" cy="954107"/>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0"/>
              </a:spcBef>
              <a:spcAft>
                <a:spcPct val="0"/>
              </a:spcAft>
              <a:buFontTx/>
              <a:buNone/>
            </a:pPr>
            <a:r>
              <a:rPr kumimoji="1" lang="zh-CN" altLang="en-US" sz="2800" b="1">
                <a:solidFill>
                  <a:srgbClr val="000000"/>
                </a:solidFill>
                <a:latin typeface="黑体" pitchFamily="2" charset="-122"/>
                <a:ea typeface="黑体" pitchFamily="2" charset="-122"/>
              </a:rPr>
              <a:t>西魏</a:t>
            </a:r>
          </a:p>
        </p:txBody>
      </p:sp>
      <p:sp>
        <p:nvSpPr>
          <p:cNvPr id="83987" name="Line 19"/>
          <p:cNvSpPr>
            <a:spLocks noChangeShapeType="1"/>
          </p:cNvSpPr>
          <p:nvPr/>
        </p:nvSpPr>
        <p:spPr bwMode="auto">
          <a:xfrm>
            <a:off x="6858000" y="2671763"/>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88" name="Text Box 20"/>
          <p:cNvSpPr txBox="1">
            <a:spLocks noChangeArrowheads="1"/>
          </p:cNvSpPr>
          <p:nvPr/>
        </p:nvSpPr>
        <p:spPr bwMode="auto">
          <a:xfrm>
            <a:off x="7162800" y="2443171"/>
            <a:ext cx="838200" cy="954107"/>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0"/>
              </a:spcBef>
              <a:spcAft>
                <a:spcPct val="0"/>
              </a:spcAft>
              <a:buFontTx/>
              <a:buNone/>
            </a:pPr>
            <a:r>
              <a:rPr kumimoji="1" lang="zh-CN" altLang="en-US" sz="2800" b="1">
                <a:solidFill>
                  <a:srgbClr val="000000"/>
                </a:solidFill>
                <a:latin typeface="黑体" pitchFamily="2" charset="-122"/>
                <a:ea typeface="黑体" pitchFamily="2" charset="-122"/>
              </a:rPr>
              <a:t>北齐</a:t>
            </a:r>
          </a:p>
        </p:txBody>
      </p:sp>
      <p:sp>
        <p:nvSpPr>
          <p:cNvPr id="83989" name="Line 21"/>
          <p:cNvSpPr>
            <a:spLocks noChangeShapeType="1"/>
          </p:cNvSpPr>
          <p:nvPr/>
        </p:nvSpPr>
        <p:spPr bwMode="auto">
          <a:xfrm>
            <a:off x="6858000" y="3814763"/>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90" name="Text Box 22"/>
          <p:cNvSpPr txBox="1">
            <a:spLocks noChangeArrowheads="1"/>
          </p:cNvSpPr>
          <p:nvPr/>
        </p:nvSpPr>
        <p:spPr bwMode="auto">
          <a:xfrm>
            <a:off x="7162800" y="3586171"/>
            <a:ext cx="838200" cy="954107"/>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0"/>
              </a:spcBef>
              <a:spcAft>
                <a:spcPct val="0"/>
              </a:spcAft>
              <a:buFontTx/>
              <a:buNone/>
            </a:pPr>
            <a:r>
              <a:rPr kumimoji="1" lang="zh-CN" altLang="en-US" sz="2800" b="1">
                <a:solidFill>
                  <a:srgbClr val="000000"/>
                </a:solidFill>
                <a:latin typeface="黑体" pitchFamily="2" charset="-122"/>
                <a:ea typeface="黑体" pitchFamily="2" charset="-122"/>
              </a:rPr>
              <a:t>北周</a:t>
            </a:r>
          </a:p>
        </p:txBody>
      </p:sp>
      <p:sp>
        <p:nvSpPr>
          <p:cNvPr id="83991" name="Line 23"/>
          <p:cNvSpPr>
            <a:spLocks noChangeShapeType="1"/>
          </p:cNvSpPr>
          <p:nvPr/>
        </p:nvSpPr>
        <p:spPr bwMode="auto">
          <a:xfrm flipH="1">
            <a:off x="7620000" y="3429000"/>
            <a:ext cx="0" cy="157163"/>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92" name="AutoShape 24"/>
          <p:cNvSpPr/>
          <p:nvPr/>
        </p:nvSpPr>
        <p:spPr bwMode="auto">
          <a:xfrm rot="5400000">
            <a:off x="6243643" y="704851"/>
            <a:ext cx="314325" cy="3048000"/>
          </a:xfrm>
          <a:prstGeom prst="leftBrace">
            <a:avLst>
              <a:gd name="adj1" fmla="val 80808"/>
              <a:gd name="adj2" fmla="val 50000"/>
            </a:avLst>
          </a:prstGeom>
          <a:noFill/>
          <a:ln w="2857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3993" name="Text Box 25"/>
          <p:cNvSpPr txBox="1">
            <a:spLocks noChangeArrowheads="1"/>
          </p:cNvSpPr>
          <p:nvPr/>
        </p:nvSpPr>
        <p:spPr bwMode="auto">
          <a:xfrm>
            <a:off x="5715000" y="1538288"/>
            <a:ext cx="1447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333399"/>
                </a:solidFill>
                <a:latin typeface="黑体" pitchFamily="2" charset="-122"/>
                <a:ea typeface="黑体" pitchFamily="2" charset="-122"/>
              </a:rPr>
              <a:t>北   朝</a:t>
            </a:r>
          </a:p>
        </p:txBody>
      </p:sp>
      <p:sp>
        <p:nvSpPr>
          <p:cNvPr id="83994" name="Line 26"/>
          <p:cNvSpPr>
            <a:spLocks noChangeShapeType="1"/>
          </p:cNvSpPr>
          <p:nvPr/>
        </p:nvSpPr>
        <p:spPr bwMode="auto">
          <a:xfrm>
            <a:off x="4343400" y="5424488"/>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95" name="Text Box 27"/>
          <p:cNvSpPr txBox="1">
            <a:spLocks noChangeArrowheads="1"/>
          </p:cNvSpPr>
          <p:nvPr/>
        </p:nvSpPr>
        <p:spPr bwMode="auto">
          <a:xfrm>
            <a:off x="4656540" y="5195891"/>
            <a:ext cx="615553" cy="531812"/>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itchFamily="2" charset="-122"/>
                <a:ea typeface="黑体" pitchFamily="2" charset="-122"/>
              </a:rPr>
              <a:t>宋</a:t>
            </a:r>
          </a:p>
        </p:txBody>
      </p:sp>
      <p:sp>
        <p:nvSpPr>
          <p:cNvPr id="83996" name="Line 28"/>
          <p:cNvSpPr>
            <a:spLocks noChangeShapeType="1"/>
          </p:cNvSpPr>
          <p:nvPr/>
        </p:nvSpPr>
        <p:spPr bwMode="auto">
          <a:xfrm>
            <a:off x="5272088" y="5424488"/>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97" name="Text Box 29"/>
          <p:cNvSpPr txBox="1">
            <a:spLocks noChangeArrowheads="1"/>
          </p:cNvSpPr>
          <p:nvPr/>
        </p:nvSpPr>
        <p:spPr bwMode="auto">
          <a:xfrm>
            <a:off x="5570946" y="5181600"/>
            <a:ext cx="615553" cy="531813"/>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itchFamily="2" charset="-122"/>
                <a:ea typeface="黑体" pitchFamily="2" charset="-122"/>
              </a:rPr>
              <a:t>齐</a:t>
            </a:r>
          </a:p>
        </p:txBody>
      </p:sp>
      <p:sp>
        <p:nvSpPr>
          <p:cNvPr id="83998" name="Line 30"/>
          <p:cNvSpPr>
            <a:spLocks noChangeShapeType="1"/>
          </p:cNvSpPr>
          <p:nvPr/>
        </p:nvSpPr>
        <p:spPr bwMode="auto">
          <a:xfrm>
            <a:off x="6172200" y="5424488"/>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99" name="Text Box 31"/>
          <p:cNvSpPr txBox="1">
            <a:spLocks noChangeArrowheads="1"/>
          </p:cNvSpPr>
          <p:nvPr/>
        </p:nvSpPr>
        <p:spPr bwMode="auto">
          <a:xfrm>
            <a:off x="6471048" y="5195888"/>
            <a:ext cx="615553" cy="528637"/>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itchFamily="2" charset="-122"/>
                <a:ea typeface="黑体" pitchFamily="2" charset="-122"/>
              </a:rPr>
              <a:t>梁</a:t>
            </a:r>
          </a:p>
        </p:txBody>
      </p:sp>
      <p:sp>
        <p:nvSpPr>
          <p:cNvPr id="84000" name="Line 32"/>
          <p:cNvSpPr>
            <a:spLocks noChangeShapeType="1"/>
          </p:cNvSpPr>
          <p:nvPr/>
        </p:nvSpPr>
        <p:spPr bwMode="auto">
          <a:xfrm>
            <a:off x="7086600" y="5424488"/>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4001" name="Text Box 33"/>
          <p:cNvSpPr txBox="1">
            <a:spLocks noChangeArrowheads="1"/>
          </p:cNvSpPr>
          <p:nvPr/>
        </p:nvSpPr>
        <p:spPr bwMode="auto">
          <a:xfrm>
            <a:off x="7399739" y="5195888"/>
            <a:ext cx="615553" cy="528637"/>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itchFamily="2" charset="-122"/>
                <a:ea typeface="黑体" pitchFamily="2" charset="-122"/>
              </a:rPr>
              <a:t>陈</a:t>
            </a:r>
          </a:p>
        </p:txBody>
      </p:sp>
      <p:sp>
        <p:nvSpPr>
          <p:cNvPr id="84002" name="Line 34"/>
          <p:cNvSpPr>
            <a:spLocks noChangeShapeType="1"/>
          </p:cNvSpPr>
          <p:nvPr/>
        </p:nvSpPr>
        <p:spPr bwMode="auto">
          <a:xfrm flipV="1">
            <a:off x="1905000" y="5410200"/>
            <a:ext cx="457200" cy="14288"/>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4003" name="Text Box 35"/>
          <p:cNvSpPr txBox="1">
            <a:spLocks noChangeArrowheads="1"/>
          </p:cNvSpPr>
          <p:nvPr/>
        </p:nvSpPr>
        <p:spPr bwMode="auto">
          <a:xfrm>
            <a:off x="70259" y="3048000"/>
            <a:ext cx="615553" cy="2667000"/>
          </a:xfrm>
          <a:prstGeom prst="rect">
            <a:avLst/>
          </a:prstGeom>
          <a:noFill/>
          <a:ln w="1270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itchFamily="2" charset="-122"/>
                <a:ea typeface="黑体" pitchFamily="2" charset="-122"/>
              </a:rPr>
              <a:t>东    汉</a:t>
            </a:r>
          </a:p>
        </p:txBody>
      </p:sp>
      <p:sp>
        <p:nvSpPr>
          <p:cNvPr id="84004" name="AutoShape 36"/>
          <p:cNvSpPr/>
          <p:nvPr/>
        </p:nvSpPr>
        <p:spPr bwMode="auto">
          <a:xfrm rot="-5400000">
            <a:off x="6210300" y="4471988"/>
            <a:ext cx="381000" cy="3048000"/>
          </a:xfrm>
          <a:prstGeom prst="leftBrace">
            <a:avLst>
              <a:gd name="adj1" fmla="val 66667"/>
              <a:gd name="adj2" fmla="val 50000"/>
            </a:avLst>
          </a:prstGeom>
          <a:noFill/>
          <a:ln w="2857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4005" name="Text Box 37"/>
          <p:cNvSpPr txBox="1">
            <a:spLocks noChangeArrowheads="1"/>
          </p:cNvSpPr>
          <p:nvPr/>
        </p:nvSpPr>
        <p:spPr bwMode="auto">
          <a:xfrm>
            <a:off x="5715000" y="6110288"/>
            <a:ext cx="1447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333399"/>
                </a:solidFill>
                <a:latin typeface="黑体" pitchFamily="2" charset="-122"/>
                <a:ea typeface="黑体" pitchFamily="2" charset="-122"/>
              </a:rPr>
              <a:t>南   朝</a:t>
            </a:r>
          </a:p>
        </p:txBody>
      </p:sp>
      <p:sp>
        <p:nvSpPr>
          <p:cNvPr id="84006" name="Line 38"/>
          <p:cNvSpPr>
            <a:spLocks noChangeShapeType="1"/>
          </p:cNvSpPr>
          <p:nvPr/>
        </p:nvSpPr>
        <p:spPr bwMode="auto">
          <a:xfrm>
            <a:off x="8077200" y="3824288"/>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4007" name="Line 39"/>
          <p:cNvSpPr>
            <a:spLocks noChangeShapeType="1"/>
          </p:cNvSpPr>
          <p:nvPr/>
        </p:nvSpPr>
        <p:spPr bwMode="auto">
          <a:xfrm>
            <a:off x="8077200" y="5424488"/>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4008" name="Text Box 40"/>
          <p:cNvSpPr txBox="1">
            <a:spLocks noChangeArrowheads="1"/>
          </p:cNvSpPr>
          <p:nvPr/>
        </p:nvSpPr>
        <p:spPr bwMode="auto">
          <a:xfrm>
            <a:off x="8387172" y="2986088"/>
            <a:ext cx="615553" cy="2667000"/>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itchFamily="2" charset="-122"/>
                <a:ea typeface="黑体" pitchFamily="2" charset="-122"/>
              </a:rPr>
              <a:t>隋</a:t>
            </a:r>
          </a:p>
        </p:txBody>
      </p:sp>
      <p:sp>
        <p:nvSpPr>
          <p:cNvPr id="84009" name="Text Box 41"/>
          <p:cNvSpPr txBox="1">
            <a:spLocks noChangeArrowheads="1"/>
          </p:cNvSpPr>
          <p:nvPr/>
        </p:nvSpPr>
        <p:spPr bwMode="auto">
          <a:xfrm>
            <a:off x="4572000" y="3978283"/>
            <a:ext cx="1143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algn="ctr" eaLnBrk="0" fontAlgn="base" hangingPunct="0">
              <a:spcBef>
                <a:spcPct val="0"/>
              </a:spcBef>
              <a:spcAft>
                <a:spcPct val="0"/>
              </a:spcAft>
              <a:buFontTx/>
              <a:buNone/>
            </a:pPr>
            <a:r>
              <a:rPr kumimoji="1" lang="zh-CN" altLang="en-US" sz="2400" b="1">
                <a:solidFill>
                  <a:srgbClr val="333399"/>
                </a:solidFill>
                <a:latin typeface="黑体" pitchFamily="2" charset="-122"/>
                <a:ea typeface="黑体" pitchFamily="2" charset="-122"/>
              </a:rPr>
              <a:t>魏孝文帝改革</a:t>
            </a:r>
          </a:p>
        </p:txBody>
      </p:sp>
      <p:sp>
        <p:nvSpPr>
          <p:cNvPr id="84010" name="Rectangle 42"/>
          <p:cNvSpPr>
            <a:spLocks noChangeArrowheads="1"/>
          </p:cNvSpPr>
          <p:nvPr/>
        </p:nvSpPr>
        <p:spPr bwMode="auto">
          <a:xfrm>
            <a:off x="381000" y="544521"/>
            <a:ext cx="86106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a:ea typeface="宋体" charset="-122"/>
              </a:defRPr>
            </a:lvl1pPr>
            <a:lvl2pPr marL="742950" indent="-285750">
              <a:spcBef>
                <a:spcPct val="20000"/>
              </a:spcBef>
              <a:buChar char="–"/>
              <a:defRPr sz="2800">
                <a:solidFill>
                  <a:schemeClr val="tx1"/>
                </a:solidFill>
                <a:latin typeface="Arial"/>
                <a:ea typeface="宋体" charset="-122"/>
              </a:defRPr>
            </a:lvl2pPr>
            <a:lvl3pPr marL="1143000" indent="-228600">
              <a:spcBef>
                <a:spcPct val="20000"/>
              </a:spcBef>
              <a:buChar char="•"/>
              <a:defRPr sz="2400">
                <a:solidFill>
                  <a:schemeClr val="tx1"/>
                </a:solidFill>
                <a:latin typeface="Arial"/>
                <a:ea typeface="宋体" charset="-122"/>
              </a:defRPr>
            </a:lvl3pPr>
            <a:lvl4pPr marL="1600200" indent="-228600">
              <a:spcBef>
                <a:spcPct val="20000"/>
              </a:spcBef>
              <a:buChar char="–"/>
              <a:defRPr sz="2000">
                <a:solidFill>
                  <a:schemeClr val="tx1"/>
                </a:solidFill>
                <a:latin typeface="Arial"/>
                <a:ea typeface="宋体" charset="-122"/>
              </a:defRPr>
            </a:lvl4pPr>
            <a:lvl5pPr marL="2057400" indent="-228600">
              <a:spcBef>
                <a:spcPct val="20000"/>
              </a:spcBef>
              <a:buChar char="»"/>
              <a:defRPr sz="2000">
                <a:solidFill>
                  <a:schemeClr val="tx1"/>
                </a:solidFill>
                <a:latin typeface="Arial"/>
                <a:ea typeface="宋体" charset="-122"/>
              </a:defRPr>
            </a:lvl5pPr>
            <a:lvl6pPr marL="2514600" indent="-228600" eaLnBrk="0" fontAlgn="base" hangingPunct="0">
              <a:spcBef>
                <a:spcPct val="20000"/>
              </a:spcBef>
              <a:spcAft>
                <a:spcPct val="0"/>
              </a:spcAft>
              <a:buChar char="»"/>
              <a:defRPr sz="2000">
                <a:solidFill>
                  <a:schemeClr val="tx1"/>
                </a:solidFill>
                <a:latin typeface="Arial"/>
                <a:ea typeface="宋体" charset="-122"/>
              </a:defRPr>
            </a:lvl6pPr>
            <a:lvl7pPr marL="2971800" indent="-228600" eaLnBrk="0" fontAlgn="base" hangingPunct="0">
              <a:spcBef>
                <a:spcPct val="20000"/>
              </a:spcBef>
              <a:spcAft>
                <a:spcPct val="0"/>
              </a:spcAft>
              <a:buChar char="»"/>
              <a:defRPr sz="2000">
                <a:solidFill>
                  <a:schemeClr val="tx1"/>
                </a:solidFill>
                <a:latin typeface="Arial"/>
                <a:ea typeface="宋体" charset="-122"/>
              </a:defRPr>
            </a:lvl7pPr>
            <a:lvl8pPr marL="3429000" indent="-228600" eaLnBrk="0" fontAlgn="base" hangingPunct="0">
              <a:spcBef>
                <a:spcPct val="20000"/>
              </a:spcBef>
              <a:spcAft>
                <a:spcPct val="0"/>
              </a:spcAft>
              <a:buChar char="»"/>
              <a:defRPr sz="2000">
                <a:solidFill>
                  <a:schemeClr val="tx1"/>
                </a:solidFill>
                <a:latin typeface="Arial"/>
                <a:ea typeface="宋体" charset="-122"/>
              </a:defRPr>
            </a:lvl8pPr>
            <a:lvl9pPr marL="3886200" indent="-228600" eaLnBrk="0" fontAlgn="base" hangingPunct="0">
              <a:spcBef>
                <a:spcPct val="20000"/>
              </a:spcBef>
              <a:spcAft>
                <a:spcPct val="0"/>
              </a:spcAft>
              <a:buChar char="»"/>
              <a:defRPr sz="2000">
                <a:solidFill>
                  <a:schemeClr val="tx1"/>
                </a:solidFill>
                <a:latin typeface="Arial"/>
                <a:ea typeface="宋体" charset="-122"/>
              </a:defRPr>
            </a:lvl9pPr>
          </a:lstStyle>
          <a:p>
            <a:pPr eaLnBrk="0" fontAlgn="base" hangingPunct="0">
              <a:spcBef>
                <a:spcPct val="0"/>
              </a:spcBef>
              <a:spcAft>
                <a:spcPct val="0"/>
              </a:spcAft>
              <a:buFontTx/>
              <a:buNone/>
            </a:pPr>
            <a:r>
              <a:rPr lang="zh-CN" altLang="en-US" sz="3600" b="1">
                <a:solidFill>
                  <a:srgbClr val="000000"/>
                </a:solidFill>
                <a:latin typeface="黑体" pitchFamily="2" charset="-122"/>
                <a:ea typeface="黑体" pitchFamily="2" charset="-122"/>
              </a:rPr>
              <a:t>魏晋南北朝时期的政权变迁（</a:t>
            </a:r>
            <a:r>
              <a:rPr lang="en-US" altLang="zh-CN" sz="3600" b="1">
                <a:solidFill>
                  <a:srgbClr val="000000"/>
                </a:solidFill>
                <a:latin typeface="黑体" pitchFamily="2" charset="-122"/>
                <a:ea typeface="黑体" pitchFamily="2" charset="-122"/>
              </a:rPr>
              <a:t>220</a:t>
            </a:r>
            <a:r>
              <a:rPr lang="en-US" altLang="zh-CN" sz="3600" b="1">
                <a:solidFill>
                  <a:srgbClr val="000000"/>
                </a:solidFill>
                <a:ea typeface="黑体" pitchFamily="2" charset="-122"/>
              </a:rPr>
              <a:t>—</a:t>
            </a:r>
            <a:r>
              <a:rPr lang="en-US" altLang="zh-CN" sz="3600" b="1">
                <a:solidFill>
                  <a:srgbClr val="000000"/>
                </a:solidFill>
                <a:latin typeface="黑体" pitchFamily="2" charset="-122"/>
                <a:ea typeface="黑体" pitchFamily="2" charset="-122"/>
              </a:rPr>
              <a:t>589</a:t>
            </a:r>
            <a:r>
              <a:rPr lang="zh-CN" altLang="en-US" sz="3600" b="1">
                <a:solidFill>
                  <a:srgbClr val="000000"/>
                </a:solidFill>
                <a:latin typeface="黑体" pitchFamily="2" charset="-122"/>
                <a:ea typeface="黑体" pitchFamily="2" charset="-122"/>
              </a:rPr>
              <a:t>）</a:t>
            </a:r>
          </a:p>
        </p:txBody>
      </p:sp>
    </p:spTree>
    <p:extLst>
      <p:ext uri="{BB962C8B-B14F-4D97-AF65-F5344CB8AC3E}">
        <p14:creationId xmlns:p14="http://schemas.microsoft.com/office/powerpoint/2010/main" val="1152479019"/>
      </p:ext>
    </p:extLst>
  </p:cSld>
  <p:clrMapOvr>
    <a:masterClrMapping/>
  </p:clrMapOvr>
  <p:transition>
    <p:random/>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362" name="Rectangle 2"/>
          <p:cNvSpPr>
            <a:spLocks noChangeArrowheads="1"/>
          </p:cNvSpPr>
          <p:nvPr/>
        </p:nvSpPr>
        <p:spPr bwMode="auto">
          <a:xfrm>
            <a:off x="468319" y="152407"/>
            <a:ext cx="432117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0"/>
              </a:spcBef>
              <a:spcAft>
                <a:spcPct val="0"/>
              </a:spcAft>
            </a:pPr>
            <a:r>
              <a:rPr lang="en-US" altLang="zh-CN" sz="3600" b="1">
                <a:solidFill>
                  <a:srgbClr val="FF0000"/>
                </a:solidFill>
                <a:latin typeface="黑体" pitchFamily="49" charset="-122"/>
                <a:ea typeface="黑体" pitchFamily="49" charset="-122"/>
              </a:rPr>
              <a:t>3</a:t>
            </a:r>
            <a:r>
              <a:rPr lang="zh-CN" altLang="en-US" sz="3600" b="1">
                <a:solidFill>
                  <a:srgbClr val="FF0000"/>
                </a:solidFill>
                <a:latin typeface="黑体" pitchFamily="49" charset="-122"/>
                <a:ea typeface="黑体" pitchFamily="49" charset="-122"/>
              </a:rPr>
              <a:t>、整顿吏治</a:t>
            </a:r>
          </a:p>
        </p:txBody>
      </p:sp>
      <p:sp>
        <p:nvSpPr>
          <p:cNvPr id="49155" name="Rectangle 3"/>
          <p:cNvSpPr>
            <a:spLocks noChangeArrowheads="1"/>
          </p:cNvSpPr>
          <p:nvPr/>
        </p:nvSpPr>
        <p:spPr bwMode="auto">
          <a:xfrm>
            <a:off x="290525" y="2819407"/>
            <a:ext cx="237648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0"/>
              </a:spcBef>
              <a:spcAft>
                <a:spcPct val="0"/>
              </a:spcAft>
            </a:pPr>
            <a:r>
              <a:rPr lang="en-US" altLang="zh-CN" sz="3200" b="1">
                <a:solidFill>
                  <a:srgbClr val="0000FF"/>
                </a:solidFill>
                <a:latin typeface="黑体" pitchFamily="49" charset="-122"/>
                <a:ea typeface="黑体" pitchFamily="49" charset="-122"/>
              </a:rPr>
              <a:t>2</a:t>
            </a:r>
            <a:r>
              <a:rPr lang="zh-CN" altLang="en-US" sz="3200" b="1">
                <a:solidFill>
                  <a:srgbClr val="0000FF"/>
                </a:solidFill>
                <a:latin typeface="黑体" pitchFamily="49" charset="-122"/>
                <a:ea typeface="黑体" pitchFamily="49" charset="-122"/>
              </a:rPr>
              <a:t>）内容：</a:t>
            </a:r>
          </a:p>
        </p:txBody>
      </p:sp>
      <p:sp>
        <p:nvSpPr>
          <p:cNvPr id="49156" name="Rectangle 4"/>
          <p:cNvSpPr>
            <a:spLocks noChangeArrowheads="1"/>
          </p:cNvSpPr>
          <p:nvPr/>
        </p:nvSpPr>
        <p:spPr bwMode="auto">
          <a:xfrm>
            <a:off x="322263" y="4876807"/>
            <a:ext cx="230346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0"/>
              </a:spcBef>
              <a:spcAft>
                <a:spcPct val="0"/>
              </a:spcAft>
            </a:pPr>
            <a:r>
              <a:rPr lang="en-US" altLang="zh-CN" sz="3200" b="1">
                <a:solidFill>
                  <a:srgbClr val="0000FF"/>
                </a:solidFill>
                <a:latin typeface="黑体" pitchFamily="49" charset="-122"/>
                <a:ea typeface="黑体" pitchFamily="49" charset="-122"/>
              </a:rPr>
              <a:t>3</a:t>
            </a:r>
            <a:r>
              <a:rPr lang="zh-CN" altLang="en-US" sz="3200" b="1">
                <a:solidFill>
                  <a:srgbClr val="0000FF"/>
                </a:solidFill>
                <a:latin typeface="黑体" pitchFamily="49" charset="-122"/>
                <a:ea typeface="黑体" pitchFamily="49" charset="-122"/>
              </a:rPr>
              <a:t>）影响：</a:t>
            </a:r>
          </a:p>
        </p:txBody>
      </p:sp>
      <p:sp>
        <p:nvSpPr>
          <p:cNvPr id="49157" name="Text Box 5"/>
          <p:cNvSpPr txBox="1">
            <a:spLocks noChangeArrowheads="1"/>
          </p:cNvSpPr>
          <p:nvPr/>
        </p:nvSpPr>
        <p:spPr bwMode="auto">
          <a:xfrm>
            <a:off x="838200" y="1676407"/>
            <a:ext cx="663098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0"/>
              </a:spcBef>
              <a:spcAft>
                <a:spcPct val="0"/>
              </a:spcAft>
            </a:pPr>
            <a:r>
              <a:rPr lang="zh-CN" altLang="en-US" sz="2800" b="1">
                <a:solidFill>
                  <a:srgbClr val="000000"/>
                </a:solidFill>
                <a:latin typeface="黑体" pitchFamily="49" charset="-122"/>
                <a:ea typeface="黑体" pitchFamily="49" charset="-122"/>
              </a:rPr>
              <a:t>吏治混乱、贪污严重，影响财政收入，</a:t>
            </a:r>
          </a:p>
          <a:p>
            <a:pPr eaLnBrk="1" fontAlgn="base" hangingPunct="1">
              <a:spcBef>
                <a:spcPct val="0"/>
              </a:spcBef>
              <a:spcAft>
                <a:spcPct val="0"/>
              </a:spcAft>
            </a:pPr>
            <a:r>
              <a:rPr lang="zh-CN" altLang="en-US" sz="2800" b="1">
                <a:solidFill>
                  <a:srgbClr val="000000"/>
                </a:solidFill>
                <a:latin typeface="黑体" pitchFamily="49" charset="-122"/>
                <a:ea typeface="黑体" pitchFamily="49" charset="-122"/>
              </a:rPr>
              <a:t>激化了社会矛盾；</a:t>
            </a:r>
          </a:p>
        </p:txBody>
      </p:sp>
      <p:sp>
        <p:nvSpPr>
          <p:cNvPr id="49158" name="Rectangle 6"/>
          <p:cNvSpPr>
            <a:spLocks noChangeArrowheads="1"/>
          </p:cNvSpPr>
          <p:nvPr/>
        </p:nvSpPr>
        <p:spPr bwMode="auto">
          <a:xfrm>
            <a:off x="2051050" y="2895609"/>
            <a:ext cx="7321550"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0"/>
              </a:spcBef>
              <a:spcAft>
                <a:spcPct val="0"/>
              </a:spcAft>
            </a:pPr>
            <a:r>
              <a:rPr lang="zh-CN" altLang="en-US" sz="3200" b="1">
                <a:solidFill>
                  <a:srgbClr val="FF0000"/>
                </a:solidFill>
                <a:latin typeface="黑体" pitchFamily="49" charset="-122"/>
                <a:ea typeface="黑体" pitchFamily="49" charset="-122"/>
              </a:rPr>
              <a:t>俸禄制：官吏俸禄由国家筹集发放，严惩</a:t>
            </a:r>
            <a:r>
              <a:rPr lang="zh-CN" altLang="en-US" sz="3200" b="1" smtClean="0">
                <a:solidFill>
                  <a:srgbClr val="FF0000"/>
                </a:solidFill>
                <a:latin typeface="黑体" pitchFamily="49" charset="-122"/>
                <a:ea typeface="黑体" pitchFamily="49" charset="-122"/>
              </a:rPr>
              <a:t>贪污。</a:t>
            </a:r>
            <a:endParaRPr lang="zh-CN" altLang="en-US" sz="3200" b="1">
              <a:solidFill>
                <a:srgbClr val="FF0000"/>
              </a:solidFill>
              <a:latin typeface="黑体" pitchFamily="49" charset="-122"/>
              <a:ea typeface="黑体" pitchFamily="49" charset="-122"/>
            </a:endParaRPr>
          </a:p>
          <a:p>
            <a:pPr eaLnBrk="1" fontAlgn="base" hangingPunct="1">
              <a:spcBef>
                <a:spcPct val="0"/>
              </a:spcBef>
              <a:spcAft>
                <a:spcPct val="0"/>
              </a:spcAft>
            </a:pPr>
            <a:r>
              <a:rPr lang="zh-CN" altLang="en-US" sz="3200" b="1">
                <a:latin typeface="黑体" pitchFamily="49" charset="-122"/>
                <a:ea typeface="黑体" pitchFamily="49" charset="-122"/>
              </a:rPr>
              <a:t>任期考核制：</a:t>
            </a:r>
            <a:r>
              <a:rPr lang="zh-CN" altLang="en-US" sz="3200" b="1">
                <a:solidFill>
                  <a:srgbClr val="000000"/>
                </a:solidFill>
                <a:latin typeface="黑体" pitchFamily="49" charset="-122"/>
                <a:ea typeface="黑体" pitchFamily="49" charset="-122"/>
              </a:rPr>
              <a:t>以劝课农桑、克己奉公、推荐贤才、惩治盗贼为主要内容。</a:t>
            </a:r>
          </a:p>
        </p:txBody>
      </p:sp>
      <p:sp>
        <p:nvSpPr>
          <p:cNvPr id="49159" name="Rectangle 7"/>
          <p:cNvSpPr>
            <a:spLocks noChangeArrowheads="1"/>
          </p:cNvSpPr>
          <p:nvPr/>
        </p:nvSpPr>
        <p:spPr bwMode="auto">
          <a:xfrm>
            <a:off x="2057410" y="4953001"/>
            <a:ext cx="6551613"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0"/>
              </a:spcBef>
              <a:spcAft>
                <a:spcPct val="0"/>
              </a:spcAft>
            </a:pPr>
            <a:r>
              <a:rPr lang="zh-CN" altLang="en-US" sz="3200" b="1">
                <a:solidFill>
                  <a:srgbClr val="800000"/>
                </a:solidFill>
                <a:latin typeface="黑体" pitchFamily="49" charset="-122"/>
                <a:ea typeface="黑体" pitchFamily="49" charset="-122"/>
              </a:rPr>
              <a:t>吏治得到改善，为其他改革提供条件；农民赋役负担减轻，北方农业生产得到迅速发展。</a:t>
            </a:r>
          </a:p>
        </p:txBody>
      </p:sp>
      <p:sp>
        <p:nvSpPr>
          <p:cNvPr id="49160" name="Rectangle 8"/>
          <p:cNvSpPr>
            <a:spLocks noChangeArrowheads="1"/>
          </p:cNvSpPr>
          <p:nvPr/>
        </p:nvSpPr>
        <p:spPr bwMode="auto">
          <a:xfrm>
            <a:off x="265120" y="914407"/>
            <a:ext cx="203934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0"/>
              </a:spcBef>
              <a:spcAft>
                <a:spcPct val="0"/>
              </a:spcAft>
            </a:pPr>
            <a:r>
              <a:rPr lang="en-US" altLang="zh-CN" sz="3200" b="1">
                <a:solidFill>
                  <a:srgbClr val="0000FF"/>
                </a:solidFill>
                <a:latin typeface="黑体" pitchFamily="49" charset="-122"/>
                <a:ea typeface="黑体" pitchFamily="49" charset="-122"/>
              </a:rPr>
              <a:t>1</a:t>
            </a:r>
            <a:r>
              <a:rPr lang="zh-CN" altLang="en-US" sz="3200" b="1">
                <a:solidFill>
                  <a:srgbClr val="0000FF"/>
                </a:solidFill>
                <a:latin typeface="黑体" pitchFamily="49" charset="-122"/>
                <a:ea typeface="黑体" pitchFamily="49" charset="-122"/>
              </a:rPr>
              <a:t>）原因：</a:t>
            </a:r>
          </a:p>
        </p:txBody>
      </p:sp>
      <p:pic>
        <p:nvPicPr>
          <p:cNvPr id="15369" name="Picture 9" descr="e426"/>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78588" y="0"/>
            <a:ext cx="2665412"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86010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5" nodeType="clickEffect">
                                  <p:stCondLst>
                                    <p:cond delay="0"/>
                                  </p:stCondLst>
                                  <p:childTnLst>
                                    <p:set>
                                      <p:cBhvr>
                                        <p:cTn id="6" dur="1" fill="hold">
                                          <p:stCondLst>
                                            <p:cond delay="0"/>
                                          </p:stCondLst>
                                        </p:cTn>
                                        <p:tgtEl>
                                          <p:spTgt spid="49160"/>
                                        </p:tgtEl>
                                        <p:attrNameLst>
                                          <p:attrName>style.visibility</p:attrName>
                                        </p:attrNameLst>
                                      </p:cBhvr>
                                      <p:to>
                                        <p:strVal val="visible"/>
                                      </p:to>
                                    </p:set>
                                    <p:anim calcmode="lin" valueType="num">
                                      <p:cBhvr additive="base">
                                        <p:cTn id="7" dur="500" fill="hold"/>
                                        <p:tgtEl>
                                          <p:spTgt spid="49160"/>
                                        </p:tgtEl>
                                        <p:attrNameLst>
                                          <p:attrName>ppt_x</p:attrName>
                                        </p:attrNameLst>
                                      </p:cBhvr>
                                      <p:tavLst>
                                        <p:tav tm="0">
                                          <p:val>
                                            <p:strVal val="#ppt_x"/>
                                          </p:val>
                                        </p:tav>
                                        <p:tav tm="100000">
                                          <p:val>
                                            <p:strVal val="#ppt_x"/>
                                          </p:val>
                                        </p:tav>
                                      </p:tavLst>
                                    </p:anim>
                                    <p:anim calcmode="lin" valueType="num">
                                      <p:cBhvr additive="base">
                                        <p:cTn id="8" dur="500" fill="hold"/>
                                        <p:tgtEl>
                                          <p:spTgt spid="4916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9" presetClass="entr" presetSubtype="0" fill="hold" grpId="2" nodeType="clickEffect">
                                  <p:stCondLst>
                                    <p:cond delay="0"/>
                                  </p:stCondLst>
                                  <p:childTnLst>
                                    <p:set>
                                      <p:cBhvr>
                                        <p:cTn id="12" dur="1" fill="hold">
                                          <p:stCondLst>
                                            <p:cond delay="0"/>
                                          </p:stCondLst>
                                        </p:cTn>
                                        <p:tgtEl>
                                          <p:spTgt spid="49157"/>
                                        </p:tgtEl>
                                        <p:attrNameLst>
                                          <p:attrName>style.visibility</p:attrName>
                                        </p:attrNameLst>
                                      </p:cBhvr>
                                      <p:to>
                                        <p:strVal val="visible"/>
                                      </p:to>
                                    </p:set>
                                    <p:animEffect transition="in" filter="dissolve">
                                      <p:cBhvr>
                                        <p:cTn id="13" dur="500"/>
                                        <p:tgtEl>
                                          <p:spTgt spid="49157"/>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49155"/>
                                        </p:tgtEl>
                                        <p:attrNameLst>
                                          <p:attrName>style.visibility</p:attrName>
                                        </p:attrNameLst>
                                      </p:cBhvr>
                                      <p:to>
                                        <p:strVal val="visible"/>
                                      </p:to>
                                    </p:set>
                                    <p:animEffect transition="in" filter="wipe(down)">
                                      <p:cBhvr>
                                        <p:cTn id="18" dur="500"/>
                                        <p:tgtEl>
                                          <p:spTgt spid="49155"/>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2" presetClass="entr" presetSubtype="4" fill="hold" grpId="3" nodeType="clickEffect">
                                  <p:stCondLst>
                                    <p:cond delay="0"/>
                                  </p:stCondLst>
                                  <p:childTnLst>
                                    <p:set>
                                      <p:cBhvr>
                                        <p:cTn id="22" dur="1" fill="hold">
                                          <p:stCondLst>
                                            <p:cond delay="0"/>
                                          </p:stCondLst>
                                        </p:cTn>
                                        <p:tgtEl>
                                          <p:spTgt spid="49158"/>
                                        </p:tgtEl>
                                        <p:attrNameLst>
                                          <p:attrName>style.visibility</p:attrName>
                                        </p:attrNameLst>
                                      </p:cBhvr>
                                      <p:to>
                                        <p:strVal val="visible"/>
                                      </p:to>
                                    </p:set>
                                    <p:animEffect transition="in" filter="wipe(down)">
                                      <p:cBhvr>
                                        <p:cTn id="23" dur="500"/>
                                        <p:tgtEl>
                                          <p:spTgt spid="49158"/>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22" presetClass="entr" presetSubtype="4" fill="hold" grpId="1" nodeType="clickEffect">
                                  <p:stCondLst>
                                    <p:cond delay="0"/>
                                  </p:stCondLst>
                                  <p:childTnLst>
                                    <p:set>
                                      <p:cBhvr>
                                        <p:cTn id="27" dur="1" fill="hold">
                                          <p:stCondLst>
                                            <p:cond delay="0"/>
                                          </p:stCondLst>
                                        </p:cTn>
                                        <p:tgtEl>
                                          <p:spTgt spid="49156"/>
                                        </p:tgtEl>
                                        <p:attrNameLst>
                                          <p:attrName>style.visibility</p:attrName>
                                        </p:attrNameLst>
                                      </p:cBhvr>
                                      <p:to>
                                        <p:strVal val="visible"/>
                                      </p:to>
                                    </p:set>
                                    <p:animEffect transition="in" filter="wipe(down)">
                                      <p:cBhvr>
                                        <p:cTn id="28" dur="500"/>
                                        <p:tgtEl>
                                          <p:spTgt spid="49156"/>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4" fill="hold" grpId="4" nodeType="clickEffect">
                                  <p:stCondLst>
                                    <p:cond delay="0"/>
                                  </p:stCondLst>
                                  <p:childTnLst>
                                    <p:set>
                                      <p:cBhvr>
                                        <p:cTn id="32" dur="1" fill="hold">
                                          <p:stCondLst>
                                            <p:cond delay="0"/>
                                          </p:stCondLst>
                                        </p:cTn>
                                        <p:tgtEl>
                                          <p:spTgt spid="49159"/>
                                        </p:tgtEl>
                                        <p:attrNameLst>
                                          <p:attrName>style.visibility</p:attrName>
                                        </p:attrNameLst>
                                      </p:cBhvr>
                                      <p:to>
                                        <p:strVal val="visible"/>
                                      </p:to>
                                    </p:set>
                                    <p:animEffect transition="in" filter="wipe(down)">
                                      <p:cBhvr>
                                        <p:cTn id="33" dur="500"/>
                                        <p:tgtEl>
                                          <p:spTgt spid="49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6" grpId="1"/>
      <p:bldP spid="49157" grpId="2"/>
      <p:bldP spid="49158" grpId="3"/>
      <p:bldP spid="49159" grpId="4"/>
      <p:bldP spid="49160" grpId="5"/>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6866" name="Text Box 2"/>
          <p:cNvSpPr txBox="1">
            <a:spLocks noChangeArrowheads="1"/>
          </p:cNvSpPr>
          <p:nvPr/>
        </p:nvSpPr>
        <p:spPr bwMode="auto">
          <a:xfrm>
            <a:off x="250825" y="-22224"/>
            <a:ext cx="6840538" cy="646331"/>
          </a:xfrm>
          <a:prstGeom prst="rect">
            <a:avLst/>
          </a:prstGeom>
          <a:noFill/>
          <a:ln w="9525">
            <a:noFill/>
            <a:miter lim="800000"/>
          </a:ln>
          <a:effectLst/>
        </p:spPr>
        <p:txBody>
          <a:bodyPr>
            <a:spAutoFit/>
          </a:bodyPr>
          <a:lstStyle/>
          <a:p>
            <a:pPr fontAlgn="base">
              <a:spcBef>
                <a:spcPct val="50000"/>
              </a:spcBef>
              <a:spcAft>
                <a:spcPct val="0"/>
              </a:spcAft>
              <a:defRPr/>
            </a:pPr>
            <a:r>
              <a:rPr lang="zh-CN" altLang="en-US" sz="3600" b="1">
                <a:solidFill>
                  <a:srgbClr val="0000FF"/>
                </a:solidFill>
                <a:effectLst>
                  <a:outerShdw blurRad="38100" dist="38100" dir="2700000" algn="tl">
                    <a:srgbClr val="C0C0C0"/>
                  </a:outerShdw>
                </a:effectLst>
                <a:latin typeface="Times New Roman" pitchFamily="18" charset="0"/>
              </a:rPr>
              <a:t>三、改革的内容</a:t>
            </a:r>
          </a:p>
        </p:txBody>
      </p:sp>
      <p:sp>
        <p:nvSpPr>
          <p:cNvPr id="36895" name="AutoShape 31"/>
          <p:cNvSpPr>
            <a:spLocks noChangeArrowheads="1"/>
          </p:cNvSpPr>
          <p:nvPr/>
        </p:nvSpPr>
        <p:spPr bwMode="auto">
          <a:xfrm>
            <a:off x="457200" y="609601"/>
            <a:ext cx="5257800" cy="792163"/>
          </a:xfrm>
          <a:prstGeom prst="flowChartAlternateProcess">
            <a:avLst/>
          </a:prstGeom>
          <a:solidFill>
            <a:srgbClr val="000000"/>
          </a:solidFill>
          <a:ln w="19050" cap="rnd">
            <a:solidFill>
              <a:srgbClr val="FFFF00"/>
            </a:solidFill>
            <a:prstDash val="sysDot"/>
            <a:miter lim="800000"/>
          </a:ln>
          <a:effectLst/>
        </p:spPr>
        <p:txBody>
          <a:bodyPr wrap="none" anchor="ctr"/>
          <a:lstStyle/>
          <a:p>
            <a:pPr fontAlgn="base">
              <a:spcBef>
                <a:spcPct val="0"/>
              </a:spcBef>
              <a:spcAft>
                <a:spcPct val="0"/>
              </a:spcAft>
              <a:defRPr/>
            </a:pPr>
            <a:r>
              <a:rPr lang="en-US" altLang="zh-CN" sz="3600" b="1">
                <a:solidFill>
                  <a:prstClr val="white"/>
                </a:solidFill>
                <a:effectLst>
                  <a:outerShdw blurRad="38100" dist="38100" dir="2700000" algn="tl">
                    <a:srgbClr val="808080"/>
                  </a:outerShdw>
                </a:effectLst>
                <a:latin typeface="黑体" pitchFamily="49" charset="-122"/>
              </a:rPr>
              <a:t>1.</a:t>
            </a:r>
            <a:r>
              <a:rPr lang="zh-CN" altLang="en-US" sz="3600" b="1">
                <a:solidFill>
                  <a:prstClr val="white"/>
                </a:solidFill>
                <a:effectLst>
                  <a:outerShdw blurRad="38100" dist="38100" dir="2700000" algn="tl">
                    <a:srgbClr val="808080"/>
                  </a:outerShdw>
                </a:effectLst>
                <a:latin typeface="黑体" pitchFamily="49" charset="-122"/>
              </a:rPr>
              <a:t>经济上：推行均田制</a:t>
            </a:r>
          </a:p>
        </p:txBody>
      </p:sp>
      <p:sp>
        <p:nvSpPr>
          <p:cNvPr id="26628" name="Rectangle 32"/>
          <p:cNvSpPr>
            <a:spLocks noChangeArrowheads="1"/>
          </p:cNvSpPr>
          <p:nvPr/>
        </p:nvSpPr>
        <p:spPr bwMode="auto">
          <a:xfrm>
            <a:off x="228611" y="1752600"/>
            <a:ext cx="8740775"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lnSpc>
                <a:spcPct val="90000"/>
              </a:lnSpc>
              <a:spcBef>
                <a:spcPct val="20000"/>
              </a:spcBef>
              <a:spcAft>
                <a:spcPct val="0"/>
              </a:spcAft>
            </a:pPr>
            <a:r>
              <a:rPr lang="zh-CN" altLang="en-US" sz="2800" b="1">
                <a:solidFill>
                  <a:prstClr val="black"/>
                </a:solidFill>
                <a:latin typeface="楷体_GB2312" pitchFamily="49" charset="-122"/>
                <a:ea typeface="楷体_GB2312" pitchFamily="49" charset="-122"/>
              </a:rPr>
              <a:t>材料一</a:t>
            </a:r>
            <a:r>
              <a:rPr lang="zh-CN" altLang="en-US" sz="2800" b="1">
                <a:solidFill>
                  <a:prstClr val="black"/>
                </a:solidFill>
                <a:latin typeface="楷体_GB2312" pitchFamily="49" charset="-122"/>
                <a:ea typeface="楷体_GB2312" pitchFamily="49" charset="-122"/>
                <a:sym typeface="Wingdings" pitchFamily="2" charset="2"/>
              </a:rPr>
              <a:t>（北魏孝文帝下诏）</a:t>
            </a:r>
            <a:r>
              <a:rPr lang="zh-CN" altLang="en-US" sz="2800" b="1">
                <a:solidFill>
                  <a:prstClr val="black"/>
                </a:solidFill>
                <a:ea typeface="楷体_GB2312" pitchFamily="49" charset="-122"/>
                <a:sym typeface="Wingdings" pitchFamily="2" charset="2"/>
              </a:rPr>
              <a:t>“</a:t>
            </a:r>
            <a:r>
              <a:rPr lang="zh-CN" altLang="en-US" sz="2800" b="1">
                <a:solidFill>
                  <a:prstClr val="black"/>
                </a:solidFill>
                <a:latin typeface="楷体_GB2312" pitchFamily="49" charset="-122"/>
                <a:ea typeface="楷体_GB2312" pitchFamily="49" charset="-122"/>
                <a:sym typeface="Wingdings" pitchFamily="2" charset="2"/>
              </a:rPr>
              <a:t>富强者并兼山泽</a:t>
            </a:r>
            <a:r>
              <a:rPr lang="en-US" altLang="zh-CN" sz="2800" b="1">
                <a:solidFill>
                  <a:prstClr val="black"/>
                </a:solidFill>
                <a:ea typeface="楷体_GB2312" pitchFamily="49" charset="-122"/>
                <a:sym typeface="Wingdings" pitchFamily="2" charset="2"/>
              </a:rPr>
              <a:t>……</a:t>
            </a:r>
            <a:endParaRPr lang="en-US" altLang="zh-CN" sz="2800" b="1">
              <a:solidFill>
                <a:prstClr val="black"/>
              </a:solidFill>
              <a:latin typeface="楷体_GB2312" pitchFamily="49" charset="-122"/>
              <a:ea typeface="楷体_GB2312" pitchFamily="49" charset="-122"/>
              <a:sym typeface="Wingdings" pitchFamily="2" charset="2"/>
            </a:endParaRPr>
          </a:p>
          <a:p>
            <a:pPr eaLnBrk="1" fontAlgn="base" hangingPunct="1">
              <a:lnSpc>
                <a:spcPct val="90000"/>
              </a:lnSpc>
              <a:spcBef>
                <a:spcPct val="20000"/>
              </a:spcBef>
              <a:spcAft>
                <a:spcPct val="0"/>
              </a:spcAft>
            </a:pPr>
            <a:r>
              <a:rPr lang="zh-CN" altLang="en-US" sz="2800" b="1">
                <a:solidFill>
                  <a:prstClr val="black"/>
                </a:solidFill>
                <a:latin typeface="楷体_GB2312" pitchFamily="49" charset="-122"/>
                <a:ea typeface="楷体_GB2312" pitchFamily="49" charset="-122"/>
                <a:sym typeface="Wingdings" pitchFamily="2" charset="2"/>
              </a:rPr>
              <a:t>而欲天下太平，百姓丰足，安可得哉？</a:t>
            </a:r>
            <a:r>
              <a:rPr lang="zh-CN" altLang="en-US" sz="2800" b="1">
                <a:solidFill>
                  <a:prstClr val="black"/>
                </a:solidFill>
                <a:ea typeface="楷体_GB2312" pitchFamily="49" charset="-122"/>
                <a:sym typeface="Wingdings" pitchFamily="2" charset="2"/>
              </a:rPr>
              <a:t>”</a:t>
            </a:r>
            <a:r>
              <a:rPr lang="zh-CN" altLang="en-US" sz="2800" b="1">
                <a:solidFill>
                  <a:prstClr val="black"/>
                </a:solidFill>
                <a:latin typeface="楷体_GB2312" pitchFamily="49" charset="-122"/>
                <a:ea typeface="楷体_GB2312" pitchFamily="49" charset="-122"/>
              </a:rPr>
              <a:t>。</a:t>
            </a:r>
          </a:p>
          <a:p>
            <a:pPr eaLnBrk="1" fontAlgn="base" hangingPunct="1">
              <a:lnSpc>
                <a:spcPct val="90000"/>
              </a:lnSpc>
              <a:spcBef>
                <a:spcPct val="20000"/>
              </a:spcBef>
              <a:spcAft>
                <a:spcPct val="0"/>
              </a:spcAft>
            </a:pPr>
            <a:r>
              <a:rPr lang="zh-CN" altLang="en-US" sz="2800" b="1">
                <a:solidFill>
                  <a:prstClr val="black"/>
                </a:solidFill>
                <a:latin typeface="楷体_GB2312" pitchFamily="49" charset="-122"/>
                <a:ea typeface="楷体_GB2312" pitchFamily="49" charset="-122"/>
              </a:rPr>
              <a:t>材料二：诸男夫十五（岁）以上，受露田四十亩，</a:t>
            </a:r>
          </a:p>
          <a:p>
            <a:pPr eaLnBrk="1" fontAlgn="base" hangingPunct="1">
              <a:lnSpc>
                <a:spcPct val="90000"/>
              </a:lnSpc>
              <a:spcBef>
                <a:spcPct val="20000"/>
              </a:spcBef>
              <a:spcAft>
                <a:spcPct val="0"/>
              </a:spcAft>
            </a:pPr>
            <a:r>
              <a:rPr lang="zh-CN" altLang="en-US" sz="2800" b="1">
                <a:solidFill>
                  <a:prstClr val="black"/>
                </a:solidFill>
                <a:latin typeface="楷体_GB2312" pitchFamily="49" charset="-122"/>
                <a:ea typeface="楷体_GB2312" pitchFamily="49" charset="-122"/>
              </a:rPr>
              <a:t>妇人</a:t>
            </a:r>
            <a:r>
              <a:rPr lang="en-US" altLang="zh-CN" sz="2800" b="1">
                <a:solidFill>
                  <a:prstClr val="black"/>
                </a:solidFill>
                <a:latin typeface="楷体_GB2312" pitchFamily="49" charset="-122"/>
                <a:ea typeface="楷体_GB2312" pitchFamily="49" charset="-122"/>
              </a:rPr>
              <a:t>20</a:t>
            </a:r>
            <a:r>
              <a:rPr lang="zh-CN" altLang="en-US" sz="2800" b="1">
                <a:solidFill>
                  <a:prstClr val="black"/>
                </a:solidFill>
                <a:latin typeface="楷体_GB2312" pitchFamily="49" charset="-122"/>
                <a:ea typeface="楷体_GB2312" pitchFamily="49" charset="-122"/>
              </a:rPr>
              <a:t>亩</a:t>
            </a:r>
            <a:r>
              <a:rPr lang="en-US" altLang="zh-CN" sz="2800" b="1">
                <a:solidFill>
                  <a:prstClr val="black"/>
                </a:solidFill>
                <a:ea typeface="楷体_GB2312" pitchFamily="49" charset="-122"/>
              </a:rPr>
              <a:t>…</a:t>
            </a:r>
            <a:r>
              <a:rPr lang="zh-CN" altLang="en-US" sz="2800" b="1">
                <a:solidFill>
                  <a:prstClr val="black"/>
                </a:solidFill>
                <a:latin typeface="楷体_GB2312" pitchFamily="49" charset="-122"/>
                <a:ea typeface="楷体_GB2312" pitchFamily="49" charset="-122"/>
              </a:rPr>
              <a:t>所授之田率倍之，三易之田再倍之</a:t>
            </a:r>
            <a:r>
              <a:rPr lang="en-US" altLang="zh-CN" sz="2800" b="1">
                <a:solidFill>
                  <a:prstClr val="black"/>
                </a:solidFill>
                <a:ea typeface="楷体_GB2312" pitchFamily="49" charset="-122"/>
              </a:rPr>
              <a:t>…</a:t>
            </a:r>
            <a:r>
              <a:rPr lang="zh-CN" altLang="en-US" sz="2800" b="1">
                <a:solidFill>
                  <a:prstClr val="black"/>
                </a:solidFill>
                <a:latin typeface="楷体_GB2312" pitchFamily="49" charset="-122"/>
                <a:ea typeface="楷体_GB2312" pitchFamily="49" charset="-122"/>
              </a:rPr>
              <a:t>乐</a:t>
            </a:r>
          </a:p>
          <a:p>
            <a:pPr eaLnBrk="1" fontAlgn="base" hangingPunct="1">
              <a:lnSpc>
                <a:spcPct val="90000"/>
              </a:lnSpc>
              <a:spcBef>
                <a:spcPct val="20000"/>
              </a:spcBef>
              <a:spcAft>
                <a:spcPct val="0"/>
              </a:spcAft>
            </a:pPr>
            <a:r>
              <a:rPr lang="zh-CN" altLang="en-US" sz="2800" b="1">
                <a:solidFill>
                  <a:prstClr val="black"/>
                </a:solidFill>
                <a:latin typeface="楷体_GB2312" pitchFamily="49" charset="-122"/>
                <a:ea typeface="楷体_GB2312" pitchFamily="49" charset="-122"/>
              </a:rPr>
              <a:t>迁者听逐空荒。</a:t>
            </a:r>
            <a:r>
              <a:rPr lang="en-US" altLang="zh-CN" sz="2800" b="1">
                <a:solidFill>
                  <a:prstClr val="black"/>
                </a:solidFill>
                <a:ea typeface="楷体_GB2312" pitchFamily="49" charset="-122"/>
              </a:rPr>
              <a:t>…</a:t>
            </a:r>
            <a:r>
              <a:rPr lang="zh-CN" altLang="en-US" sz="2800" b="1">
                <a:solidFill>
                  <a:prstClr val="black"/>
                </a:solidFill>
                <a:latin typeface="楷体_GB2312" pitchFamily="49" charset="-122"/>
                <a:ea typeface="楷体_GB2312" pitchFamily="49" charset="-122"/>
              </a:rPr>
              <a:t>卖者坐</a:t>
            </a:r>
            <a:r>
              <a:rPr lang="en-US" altLang="zh-CN" sz="2800" b="1">
                <a:solidFill>
                  <a:prstClr val="black"/>
                </a:solidFill>
                <a:latin typeface="楷体_GB2312" pitchFamily="49" charset="-122"/>
                <a:ea typeface="楷体_GB2312" pitchFamily="49" charset="-122"/>
              </a:rPr>
              <a:t>(</a:t>
            </a:r>
            <a:r>
              <a:rPr lang="zh-CN" altLang="en-US" sz="2800" b="1">
                <a:solidFill>
                  <a:prstClr val="black"/>
                </a:solidFill>
                <a:latin typeface="楷体_GB2312" pitchFamily="49" charset="-122"/>
                <a:ea typeface="楷体_GB2312" pitchFamily="49" charset="-122"/>
              </a:rPr>
              <a:t>处罚</a:t>
            </a:r>
            <a:r>
              <a:rPr lang="en-US" altLang="zh-CN" sz="2800" b="1">
                <a:solidFill>
                  <a:prstClr val="black"/>
                </a:solidFill>
                <a:latin typeface="楷体_GB2312" pitchFamily="49" charset="-122"/>
                <a:ea typeface="楷体_GB2312" pitchFamily="49" charset="-122"/>
              </a:rPr>
              <a:t>)</a:t>
            </a:r>
            <a:r>
              <a:rPr lang="zh-CN" altLang="en-US" sz="2800" b="1">
                <a:solidFill>
                  <a:prstClr val="black"/>
                </a:solidFill>
                <a:latin typeface="楷体_GB2312" pitchFamily="49" charset="-122"/>
                <a:ea typeface="楷体_GB2312" pitchFamily="49" charset="-122"/>
              </a:rPr>
              <a:t>如律。</a:t>
            </a:r>
          </a:p>
          <a:p>
            <a:pPr eaLnBrk="1" fontAlgn="base" hangingPunct="1">
              <a:lnSpc>
                <a:spcPct val="90000"/>
              </a:lnSpc>
              <a:spcBef>
                <a:spcPct val="20000"/>
              </a:spcBef>
              <a:spcAft>
                <a:spcPct val="0"/>
              </a:spcAft>
            </a:pPr>
            <a:endParaRPr lang="zh-CN" altLang="en-US" sz="2800" b="1">
              <a:solidFill>
                <a:prstClr val="black"/>
              </a:solidFill>
              <a:latin typeface="楷体_GB2312" pitchFamily="49" charset="-122"/>
              <a:ea typeface="楷体_GB2312" pitchFamily="49" charset="-122"/>
            </a:endParaRPr>
          </a:p>
          <a:p>
            <a:pPr eaLnBrk="1" fontAlgn="base" hangingPunct="1">
              <a:lnSpc>
                <a:spcPct val="90000"/>
              </a:lnSpc>
              <a:spcBef>
                <a:spcPct val="20000"/>
              </a:spcBef>
              <a:spcAft>
                <a:spcPct val="0"/>
              </a:spcAft>
            </a:pPr>
            <a:r>
              <a:rPr lang="zh-CN" altLang="en-US" sz="2800" b="1">
                <a:solidFill>
                  <a:prstClr val="black"/>
                </a:solidFill>
                <a:latin typeface="楷体_GB2312" pitchFamily="49" charset="-122"/>
                <a:ea typeface="楷体_GB2312" pitchFamily="49" charset="-122"/>
              </a:rPr>
              <a:t>    </a:t>
            </a:r>
            <a:r>
              <a:rPr lang="zh-CN" altLang="en-US" sz="2800" b="1">
                <a:solidFill>
                  <a:srgbClr val="0000FF"/>
                </a:solidFill>
                <a:latin typeface="楷体_GB2312" pitchFamily="49" charset="-122"/>
                <a:ea typeface="楷体_GB2312" pitchFamily="49" charset="-122"/>
              </a:rPr>
              <a:t>据上述材料分析归纳均田制推行的原因、内容</a:t>
            </a:r>
          </a:p>
          <a:p>
            <a:pPr eaLnBrk="1" fontAlgn="base" hangingPunct="1">
              <a:lnSpc>
                <a:spcPct val="90000"/>
              </a:lnSpc>
              <a:spcBef>
                <a:spcPct val="20000"/>
              </a:spcBef>
              <a:spcAft>
                <a:spcPct val="0"/>
              </a:spcAft>
            </a:pPr>
            <a:r>
              <a:rPr lang="zh-CN" altLang="en-US" sz="2800" b="1">
                <a:solidFill>
                  <a:srgbClr val="0000FF"/>
                </a:solidFill>
                <a:latin typeface="楷体_GB2312" pitchFamily="49" charset="-122"/>
                <a:ea typeface="楷体_GB2312" pitchFamily="49" charset="-122"/>
              </a:rPr>
              <a:t>及实质？它能抑制</a:t>
            </a:r>
            <a:r>
              <a:rPr lang="zh-CN" altLang="en-US" sz="2800" b="1">
                <a:solidFill>
                  <a:srgbClr val="0000FF"/>
                </a:solidFill>
                <a:ea typeface="楷体_GB2312" pitchFamily="49" charset="-122"/>
              </a:rPr>
              <a:t>“</a:t>
            </a:r>
            <a:r>
              <a:rPr lang="zh-CN" altLang="en-US" sz="2800" b="1">
                <a:solidFill>
                  <a:srgbClr val="0000FF"/>
                </a:solidFill>
                <a:latin typeface="楷体_GB2312" pitchFamily="49" charset="-122"/>
                <a:ea typeface="楷体_GB2312" pitchFamily="49" charset="-122"/>
                <a:sym typeface="Wingdings" pitchFamily="2" charset="2"/>
              </a:rPr>
              <a:t>富强者并兼山泽</a:t>
            </a:r>
            <a:r>
              <a:rPr lang="zh-CN" altLang="en-US" sz="2800" b="1">
                <a:solidFill>
                  <a:srgbClr val="0000FF"/>
                </a:solidFill>
                <a:ea typeface="楷体_GB2312" pitchFamily="49" charset="-122"/>
              </a:rPr>
              <a:t>”</a:t>
            </a:r>
            <a:r>
              <a:rPr lang="zh-CN" altLang="en-US" sz="2800" b="1">
                <a:solidFill>
                  <a:srgbClr val="0000FF"/>
                </a:solidFill>
                <a:latin typeface="楷体_GB2312" pitchFamily="49" charset="-122"/>
                <a:ea typeface="楷体_GB2312" pitchFamily="49" charset="-122"/>
              </a:rPr>
              <a:t>吗？为什么？</a:t>
            </a:r>
          </a:p>
        </p:txBody>
      </p:sp>
    </p:spTree>
    <p:extLst>
      <p:ext uri="{BB962C8B-B14F-4D97-AF65-F5344CB8AC3E}">
        <p14:creationId xmlns:p14="http://schemas.microsoft.com/office/powerpoint/2010/main" val="30682006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95"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7650" name="Rectangle 2"/>
          <p:cNvSpPr>
            <a:spLocks noGrp="1" noChangeArrowheads="1"/>
          </p:cNvSpPr>
          <p:nvPr>
            <p:ph idx="1"/>
          </p:nvPr>
        </p:nvSpPr>
        <p:spPr>
          <a:xfrm>
            <a:off x="323850" y="404815"/>
            <a:ext cx="8229600" cy="5434012"/>
          </a:xfrm>
        </p:spPr>
        <p:txBody>
          <a:bodyPr/>
          <a:lstStyle/>
          <a:p>
            <a:pPr eaLnBrk="1" hangingPunct="1">
              <a:lnSpc>
                <a:spcPct val="90000"/>
              </a:lnSpc>
            </a:pPr>
            <a:r>
              <a:rPr lang="zh-CN" altLang="en-US" sz="2800" b="1" smtClean="0">
                <a:latin typeface="黑体" pitchFamily="49" charset="-122"/>
              </a:rPr>
              <a:t>（</a:t>
            </a:r>
            <a:r>
              <a:rPr lang="en-US" altLang="zh-CN" sz="2800" b="1" smtClean="0">
                <a:latin typeface="黑体" pitchFamily="49" charset="-122"/>
              </a:rPr>
              <a:t>1</a:t>
            </a:r>
            <a:r>
              <a:rPr lang="zh-CN" altLang="en-US" sz="2800" b="1" smtClean="0">
                <a:latin typeface="黑体" pitchFamily="49" charset="-122"/>
              </a:rPr>
              <a:t>）男子十五岁以上，授给</a:t>
            </a:r>
            <a:r>
              <a:rPr lang="zh-CN" altLang="en-US" sz="2800" b="1" smtClean="0">
                <a:solidFill>
                  <a:srgbClr val="FF3300"/>
                </a:solidFill>
                <a:latin typeface="黑体" pitchFamily="49" charset="-122"/>
              </a:rPr>
              <a:t>露田</a:t>
            </a:r>
            <a:r>
              <a:rPr lang="zh-CN" altLang="en-US" sz="2800" b="1" smtClean="0">
                <a:latin typeface="黑体" pitchFamily="49" charset="-122"/>
              </a:rPr>
              <a:t>四十亩，妇人授露田二十亩。</a:t>
            </a:r>
            <a:r>
              <a:rPr lang="zh-CN" altLang="en-US" sz="2800" b="1" smtClean="0">
                <a:solidFill>
                  <a:srgbClr val="FF3300"/>
                </a:solidFill>
                <a:latin typeface="黑体" pitchFamily="49" charset="-122"/>
              </a:rPr>
              <a:t>桑田</a:t>
            </a:r>
            <a:r>
              <a:rPr lang="zh-CN" altLang="en-US" sz="2800" b="1" smtClean="0">
                <a:latin typeface="黑体" pitchFamily="49" charset="-122"/>
              </a:rPr>
              <a:t>加倍授给，以备休耕。</a:t>
            </a:r>
            <a:r>
              <a:rPr lang="zh-CN" altLang="en-US" sz="2800" b="1" smtClean="0">
                <a:solidFill>
                  <a:srgbClr val="FF3300"/>
                </a:solidFill>
                <a:latin typeface="黑体" pitchFamily="49" charset="-122"/>
              </a:rPr>
              <a:t>露田不得买卖，身死或年满七十者归还官府。</a:t>
            </a:r>
            <a:r>
              <a:rPr lang="zh-CN" altLang="en-US" sz="2800" b="1" smtClean="0">
                <a:latin typeface="黑体" pitchFamily="49" charset="-122"/>
              </a:rPr>
              <a:t>桑田则永为个人所有，不须归官。桑田在一定条件下可以买卖。桑田五十株、枣五株、榆三株。不宜种桑之地，男子给麻田十亩，妇女五亩。</a:t>
            </a:r>
          </a:p>
          <a:p>
            <a:pPr eaLnBrk="1" hangingPunct="1">
              <a:lnSpc>
                <a:spcPct val="90000"/>
              </a:lnSpc>
            </a:pPr>
            <a:r>
              <a:rPr lang="zh-CN" altLang="en-US" sz="2800" b="1" smtClean="0">
                <a:solidFill>
                  <a:srgbClr val="0000CC"/>
                </a:solidFill>
                <a:latin typeface="黑体" pitchFamily="49" charset="-122"/>
              </a:rPr>
              <a:t>（</a:t>
            </a:r>
            <a:r>
              <a:rPr lang="en-US" altLang="zh-CN" sz="2800" b="1" smtClean="0">
                <a:solidFill>
                  <a:srgbClr val="0000CC"/>
                </a:solidFill>
                <a:latin typeface="黑体" pitchFamily="49" charset="-122"/>
              </a:rPr>
              <a:t>2</a:t>
            </a:r>
            <a:r>
              <a:rPr lang="zh-CN" altLang="en-US" sz="2800" b="1" smtClean="0">
                <a:solidFill>
                  <a:srgbClr val="0000CC"/>
                </a:solidFill>
                <a:latin typeface="黑体" pitchFamily="49" charset="-122"/>
              </a:rPr>
              <a:t>）奴婢和耕牛参加授田。奴婢依一般农民授田。耕牛每头授田三十亩，限四牛。</a:t>
            </a:r>
          </a:p>
          <a:p>
            <a:pPr eaLnBrk="1" hangingPunct="1">
              <a:lnSpc>
                <a:spcPct val="90000"/>
              </a:lnSpc>
            </a:pPr>
            <a:r>
              <a:rPr lang="zh-CN" altLang="en-US" sz="2800" b="1" smtClean="0">
                <a:latin typeface="黑体" pitchFamily="49" charset="-122"/>
              </a:rPr>
              <a:t>（</a:t>
            </a:r>
            <a:r>
              <a:rPr lang="en-US" altLang="zh-CN" sz="2800" b="1" smtClean="0">
                <a:latin typeface="黑体" pitchFamily="49" charset="-122"/>
              </a:rPr>
              <a:t>3</a:t>
            </a:r>
            <a:r>
              <a:rPr lang="zh-CN" altLang="en-US" sz="2800" b="1" smtClean="0">
                <a:latin typeface="黑体" pitchFamily="49" charset="-122"/>
              </a:rPr>
              <a:t>）田地缺乏地区，允许农民</a:t>
            </a:r>
            <a:r>
              <a:rPr lang="zh-CN" altLang="en-US" sz="2800" b="1" smtClean="0"/>
              <a:t>“</a:t>
            </a:r>
            <a:r>
              <a:rPr lang="zh-CN" altLang="en-US" sz="2800" b="1" smtClean="0">
                <a:latin typeface="黑体" pitchFamily="49" charset="-122"/>
              </a:rPr>
              <a:t>逐空荒</a:t>
            </a:r>
            <a:r>
              <a:rPr lang="zh-CN" altLang="en-US" sz="2800" b="1" smtClean="0"/>
              <a:t>”</a:t>
            </a:r>
            <a:r>
              <a:rPr lang="zh-CN" altLang="en-US" sz="2800" b="1" smtClean="0">
                <a:latin typeface="黑体" pitchFamily="49" charset="-122"/>
              </a:rPr>
              <a:t>，迁往他郡。</a:t>
            </a:r>
          </a:p>
          <a:p>
            <a:pPr eaLnBrk="1" hangingPunct="1">
              <a:lnSpc>
                <a:spcPct val="90000"/>
              </a:lnSpc>
            </a:pPr>
            <a:r>
              <a:rPr lang="zh-CN" altLang="en-US" sz="2800" b="1" smtClean="0">
                <a:solidFill>
                  <a:srgbClr val="0000CC"/>
                </a:solidFill>
                <a:latin typeface="黑体" pitchFamily="49" charset="-122"/>
              </a:rPr>
              <a:t>（</a:t>
            </a:r>
            <a:r>
              <a:rPr lang="en-US" altLang="zh-CN" sz="2800" b="1" smtClean="0">
                <a:solidFill>
                  <a:srgbClr val="0000CC"/>
                </a:solidFill>
                <a:latin typeface="黑体" pitchFamily="49" charset="-122"/>
              </a:rPr>
              <a:t>4</a:t>
            </a:r>
            <a:r>
              <a:rPr lang="zh-CN" altLang="en-US" sz="2800" b="1" smtClean="0">
                <a:solidFill>
                  <a:srgbClr val="0000CC"/>
                </a:solidFill>
                <a:latin typeface="黑体" pitchFamily="49" charset="-122"/>
              </a:rPr>
              <a:t>）犯罪流徙户或绝户，其土地归国家所有，作均田授田之用。</a:t>
            </a:r>
          </a:p>
        </p:txBody>
      </p:sp>
    </p:spTree>
    <p:extLst>
      <p:ext uri="{BB962C8B-B14F-4D97-AF65-F5344CB8AC3E}">
        <p14:creationId xmlns:p14="http://schemas.microsoft.com/office/powerpoint/2010/main" val="299890619"/>
      </p:ext>
    </p:extLst>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6018" name="Text Box 2"/>
          <p:cNvSpPr txBox="1">
            <a:spLocks noChangeArrowheads="1"/>
          </p:cNvSpPr>
          <p:nvPr/>
        </p:nvSpPr>
        <p:spPr bwMode="auto">
          <a:xfrm>
            <a:off x="228612" y="0"/>
            <a:ext cx="8569325"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0"/>
              </a:spcBef>
              <a:spcAft>
                <a:spcPct val="0"/>
              </a:spcAft>
            </a:pPr>
            <a:r>
              <a:rPr lang="zh-CN" altLang="en-US" sz="2800">
                <a:solidFill>
                  <a:prstClr val="black"/>
                </a:solidFill>
                <a:ea typeface="华文新魏" pitchFamily="2" charset="-122"/>
              </a:rPr>
              <a:t>　</a:t>
            </a:r>
            <a:r>
              <a:rPr lang="zh-CN" altLang="en-US" sz="2800" b="1">
                <a:solidFill>
                  <a:srgbClr val="0000FF"/>
                </a:solidFill>
                <a:ea typeface="黑体" pitchFamily="49" charset="-122"/>
              </a:rPr>
              <a:t>　</a:t>
            </a:r>
            <a:r>
              <a:rPr lang="en-US" altLang="zh-CN" sz="2800" b="1">
                <a:solidFill>
                  <a:srgbClr val="0000FF"/>
                </a:solidFill>
                <a:ea typeface="黑体" pitchFamily="49" charset="-122"/>
              </a:rPr>
              <a:t>1</a:t>
            </a:r>
            <a:r>
              <a:rPr lang="zh-CN" altLang="en-US" sz="2800" b="1">
                <a:solidFill>
                  <a:srgbClr val="0000FF"/>
                </a:solidFill>
                <a:ea typeface="黑体" pitchFamily="49" charset="-122"/>
              </a:rPr>
              <a:t>、经济上：推行均田制</a:t>
            </a:r>
          </a:p>
          <a:p>
            <a:pPr eaLnBrk="1" fontAlgn="base" hangingPunct="1">
              <a:spcBef>
                <a:spcPct val="0"/>
              </a:spcBef>
              <a:spcAft>
                <a:spcPct val="0"/>
              </a:spcAft>
            </a:pPr>
            <a:r>
              <a:rPr lang="zh-CN" altLang="en-US" sz="2800" b="1">
                <a:solidFill>
                  <a:prstClr val="black"/>
                </a:solidFill>
                <a:ea typeface="黑体" pitchFamily="49" charset="-122"/>
              </a:rPr>
              <a:t>　　　⑴前提：政府掌握大批无主荒地</a:t>
            </a:r>
          </a:p>
          <a:p>
            <a:pPr eaLnBrk="1" fontAlgn="base" hangingPunct="1">
              <a:spcBef>
                <a:spcPct val="0"/>
              </a:spcBef>
              <a:spcAft>
                <a:spcPct val="0"/>
              </a:spcAft>
            </a:pPr>
            <a:r>
              <a:rPr lang="zh-CN" altLang="en-US" sz="2800" b="1">
                <a:solidFill>
                  <a:prstClr val="black"/>
                </a:solidFill>
                <a:ea typeface="黑体" pitchFamily="49" charset="-122"/>
              </a:rPr>
              <a:t>　　　⑵目的：保证政府收入，缓和社会矛盾</a:t>
            </a:r>
          </a:p>
          <a:p>
            <a:pPr eaLnBrk="1" fontAlgn="base" hangingPunct="1">
              <a:spcBef>
                <a:spcPct val="0"/>
              </a:spcBef>
              <a:spcAft>
                <a:spcPct val="0"/>
              </a:spcAft>
            </a:pPr>
            <a:r>
              <a:rPr lang="zh-CN" altLang="en-US" sz="2800" b="1">
                <a:solidFill>
                  <a:prstClr val="black"/>
                </a:solidFill>
                <a:ea typeface="黑体" pitchFamily="49" charset="-122"/>
              </a:rPr>
              <a:t>　　　⑶内容：</a:t>
            </a:r>
            <a:r>
              <a:rPr lang="zh-CN" altLang="en-US" sz="2800" b="1">
                <a:solidFill>
                  <a:srgbClr val="FF0000"/>
                </a:solidFill>
                <a:ea typeface="黑体" pitchFamily="49" charset="-122"/>
              </a:rPr>
              <a:t>政府把控制的土地分配给农民，农民向政府承担一定的</a:t>
            </a:r>
            <a:r>
              <a:rPr lang="zh-CN" altLang="en-US" sz="2800" b="1" smtClean="0">
                <a:solidFill>
                  <a:srgbClr val="FF0000"/>
                </a:solidFill>
                <a:ea typeface="黑体" pitchFamily="49" charset="-122"/>
              </a:rPr>
              <a:t>徭役和兵役</a:t>
            </a:r>
            <a:endParaRPr lang="zh-CN" altLang="en-US" sz="2800" b="1">
              <a:solidFill>
                <a:srgbClr val="FF0000"/>
              </a:solidFill>
              <a:ea typeface="黑体" pitchFamily="49" charset="-122"/>
            </a:endParaRPr>
          </a:p>
          <a:p>
            <a:pPr eaLnBrk="1" fontAlgn="base" hangingPunct="1">
              <a:spcBef>
                <a:spcPct val="0"/>
              </a:spcBef>
              <a:spcAft>
                <a:spcPct val="0"/>
              </a:spcAft>
            </a:pPr>
            <a:r>
              <a:rPr lang="zh-CN" altLang="en-US" sz="2800" b="1">
                <a:solidFill>
                  <a:srgbClr val="0000FF"/>
                </a:solidFill>
                <a:ea typeface="黑体" pitchFamily="49" charset="-122"/>
              </a:rPr>
              <a:t>　　　⑷性质：封建国家土地所有制</a:t>
            </a:r>
          </a:p>
          <a:p>
            <a:pPr eaLnBrk="1" fontAlgn="base" hangingPunct="1">
              <a:spcBef>
                <a:spcPct val="0"/>
              </a:spcBef>
              <a:spcAft>
                <a:spcPct val="0"/>
              </a:spcAft>
            </a:pPr>
            <a:r>
              <a:rPr lang="zh-CN" altLang="en-US" sz="2800" b="1">
                <a:solidFill>
                  <a:prstClr val="black"/>
                </a:solidFill>
                <a:ea typeface="黑体" pitchFamily="49" charset="-122"/>
              </a:rPr>
              <a:t>　　　　　　　提高农民生产积极性</a:t>
            </a:r>
          </a:p>
          <a:p>
            <a:pPr eaLnBrk="1" fontAlgn="base" hangingPunct="1">
              <a:spcBef>
                <a:spcPct val="0"/>
              </a:spcBef>
              <a:spcAft>
                <a:spcPct val="0"/>
              </a:spcAft>
            </a:pPr>
            <a:r>
              <a:rPr lang="zh-CN" altLang="en-US" sz="2800" b="1">
                <a:solidFill>
                  <a:prstClr val="black"/>
                </a:solidFill>
                <a:ea typeface="黑体" pitchFamily="49" charset="-122"/>
              </a:rPr>
              <a:t>　　　⑸作用　遏制土地兼并</a:t>
            </a:r>
          </a:p>
          <a:p>
            <a:pPr eaLnBrk="1" fontAlgn="base" hangingPunct="1">
              <a:spcBef>
                <a:spcPct val="0"/>
              </a:spcBef>
              <a:spcAft>
                <a:spcPct val="0"/>
              </a:spcAft>
            </a:pPr>
            <a:r>
              <a:rPr lang="zh-CN" altLang="en-US" sz="2800" b="1">
                <a:solidFill>
                  <a:prstClr val="black"/>
                </a:solidFill>
                <a:ea typeface="黑体" pitchFamily="49" charset="-122"/>
              </a:rPr>
              <a:t>　　　　　　　有利于国家征收赋税徭役</a:t>
            </a:r>
          </a:p>
        </p:txBody>
      </p:sp>
      <p:sp>
        <p:nvSpPr>
          <p:cNvPr id="86019" name="AutoShape 3"/>
          <p:cNvSpPr/>
          <p:nvPr/>
        </p:nvSpPr>
        <p:spPr bwMode="auto">
          <a:xfrm>
            <a:off x="2514612" y="2743200"/>
            <a:ext cx="263525" cy="1258888"/>
          </a:xfrm>
          <a:prstGeom prst="leftBrace">
            <a:avLst>
              <a:gd name="adj1" fmla="val 39809"/>
              <a:gd name="adj2" fmla="val 50000"/>
            </a:avLst>
          </a:prstGeom>
          <a:noFill/>
          <a:ln w="1905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0"/>
              </a:spcBef>
              <a:spcAft>
                <a:spcPct val="0"/>
              </a:spcAft>
            </a:pPr>
            <a:endParaRPr lang="zh-CN" altLang="en-US">
              <a:solidFill>
                <a:prstClr val="black"/>
              </a:solidFill>
            </a:endParaRPr>
          </a:p>
        </p:txBody>
      </p:sp>
      <p:grpSp>
        <p:nvGrpSpPr>
          <p:cNvPr id="2" name="Group 4"/>
          <p:cNvGrpSpPr/>
          <p:nvPr/>
        </p:nvGrpSpPr>
        <p:grpSpPr>
          <a:xfrm>
            <a:off x="6858000" y="2895620"/>
            <a:ext cx="2286000" cy="1080179"/>
            <a:chOff x="3713" y="2325"/>
            <a:chExt cx="1918" cy="627"/>
          </a:xfrm>
        </p:grpSpPr>
        <p:sp>
          <p:nvSpPr>
            <p:cNvPr id="28682" name="AutoShape 5"/>
            <p:cNvSpPr/>
            <p:nvPr/>
          </p:nvSpPr>
          <p:spPr bwMode="auto">
            <a:xfrm flipH="1">
              <a:off x="3713" y="2325"/>
              <a:ext cx="136" cy="590"/>
            </a:xfrm>
            <a:prstGeom prst="leftBrace">
              <a:avLst>
                <a:gd name="adj1" fmla="val 36152"/>
                <a:gd name="adj2" fmla="val 50000"/>
              </a:avLst>
            </a:prstGeom>
            <a:noFill/>
            <a:ln w="19050">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0"/>
                </a:spcBef>
                <a:spcAft>
                  <a:spcPct val="0"/>
                </a:spcAft>
              </a:pPr>
              <a:endParaRPr lang="zh-CN" altLang="en-US">
                <a:solidFill>
                  <a:prstClr val="black"/>
                </a:solidFill>
              </a:endParaRPr>
            </a:p>
          </p:txBody>
        </p:sp>
        <p:sp>
          <p:nvSpPr>
            <p:cNvPr id="28683" name="Text Box 6"/>
            <p:cNvSpPr txBox="1">
              <a:spLocks noChangeArrowheads="1"/>
            </p:cNvSpPr>
            <p:nvPr/>
          </p:nvSpPr>
          <p:spPr bwMode="auto">
            <a:xfrm>
              <a:off x="3907" y="2470"/>
              <a:ext cx="1724" cy="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50000"/>
                </a:spcBef>
                <a:spcAft>
                  <a:spcPct val="0"/>
                </a:spcAft>
              </a:pPr>
              <a:r>
                <a:rPr lang="zh-CN" altLang="en-US" sz="2400" b="1">
                  <a:solidFill>
                    <a:prstClr val="black"/>
                  </a:solidFill>
                  <a:ea typeface="黑体" pitchFamily="49" charset="-122"/>
                </a:rPr>
                <a:t>北方经济恢复发展</a:t>
              </a:r>
            </a:p>
          </p:txBody>
        </p:sp>
      </p:grpSp>
      <p:grpSp>
        <p:nvGrpSpPr>
          <p:cNvPr id="3" name="Group 7"/>
          <p:cNvGrpSpPr/>
          <p:nvPr/>
        </p:nvGrpSpPr>
        <p:grpSpPr>
          <a:xfrm>
            <a:off x="0" y="3941776"/>
            <a:ext cx="9144000" cy="1871663"/>
            <a:chOff x="423" y="2923"/>
            <a:chExt cx="4898" cy="1179"/>
          </a:xfrm>
        </p:grpSpPr>
        <p:sp>
          <p:nvSpPr>
            <p:cNvPr id="28680" name="AutoShape 8"/>
            <p:cNvSpPr>
              <a:spLocks noChangeArrowheads="1"/>
            </p:cNvSpPr>
            <p:nvPr/>
          </p:nvSpPr>
          <p:spPr bwMode="auto">
            <a:xfrm>
              <a:off x="423" y="2923"/>
              <a:ext cx="4898" cy="1179"/>
            </a:xfrm>
            <a:prstGeom prst="horizontalScroll">
              <a:avLst>
                <a:gd name="adj" fmla="val 12500"/>
              </a:avLst>
            </a:prstGeom>
            <a:solidFill>
              <a:schemeClr val="accent1"/>
            </a:solidFill>
            <a:ln w="9525">
              <a:solidFill>
                <a:schemeClr val="tx1"/>
              </a:solidFill>
              <a:rou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0"/>
                </a:spcBef>
                <a:spcAft>
                  <a:spcPct val="0"/>
                </a:spcAft>
              </a:pPr>
              <a:endParaRPr lang="zh-CN" altLang="en-US">
                <a:solidFill>
                  <a:prstClr val="black"/>
                </a:solidFill>
              </a:endParaRPr>
            </a:p>
          </p:txBody>
        </p:sp>
        <p:sp>
          <p:nvSpPr>
            <p:cNvPr id="28681" name="Text Box 9"/>
            <p:cNvSpPr txBox="1">
              <a:spLocks noChangeArrowheads="1"/>
            </p:cNvSpPr>
            <p:nvPr/>
          </p:nvSpPr>
          <p:spPr bwMode="auto">
            <a:xfrm>
              <a:off x="497" y="3080"/>
              <a:ext cx="4741" cy="87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50000"/>
                </a:spcBef>
                <a:spcAft>
                  <a:spcPct val="0"/>
                </a:spcAft>
              </a:pPr>
              <a:r>
                <a:rPr lang="zh-CN" altLang="en-US" sz="2400">
                  <a:solidFill>
                    <a:prstClr val="black"/>
                  </a:solidFill>
                  <a:ea typeface="隶书" pitchFamily="49" charset="-122"/>
                </a:rPr>
                <a:t>　　</a:t>
              </a:r>
              <a:r>
                <a:rPr lang="zh-CN" altLang="en-US" sz="2800" b="1">
                  <a:solidFill>
                    <a:srgbClr val="FF3300"/>
                  </a:solidFill>
                  <a:ea typeface="黑体" pitchFamily="49" charset="-122"/>
                </a:rPr>
                <a:t>均田制对后代田制有很大影响，为隋、唐所沿用</a:t>
              </a:r>
              <a:r>
                <a:rPr lang="zh-CN" altLang="en-US" sz="2800" b="1">
                  <a:solidFill>
                    <a:prstClr val="black"/>
                  </a:solidFill>
                  <a:ea typeface="黑体" pitchFamily="49" charset="-122"/>
                </a:rPr>
                <a:t>，施行时间长达三百多年。为中国封建鼎盛时期的出现奠定了雄厚的物质基础。</a:t>
              </a:r>
            </a:p>
          </p:txBody>
        </p:sp>
      </p:grpSp>
      <p:sp>
        <p:nvSpPr>
          <p:cNvPr id="86026" name="Text Box 10"/>
          <p:cNvSpPr txBox="1">
            <a:spLocks noChangeArrowheads="1"/>
          </p:cNvSpPr>
          <p:nvPr/>
        </p:nvSpPr>
        <p:spPr bwMode="auto">
          <a:xfrm>
            <a:off x="250825" y="5556262"/>
            <a:ext cx="86423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0"/>
              </a:spcBef>
              <a:spcAft>
                <a:spcPct val="0"/>
              </a:spcAft>
            </a:pPr>
            <a:r>
              <a:rPr lang="zh-CN" altLang="en-US" sz="3200" b="1">
                <a:solidFill>
                  <a:srgbClr val="FF0000"/>
                </a:solidFill>
                <a:ea typeface="黑体" pitchFamily="49" charset="-122"/>
              </a:rPr>
              <a:t>局限性：</a:t>
            </a:r>
            <a:r>
              <a:rPr lang="zh-CN" altLang="en-US" sz="2800" b="1">
                <a:solidFill>
                  <a:prstClr val="black"/>
                </a:solidFill>
                <a:ea typeface="黑体" pitchFamily="49" charset="-122"/>
              </a:rPr>
              <a:t>没有触及封建土地私有制，不可能抑制土地兼并。</a:t>
            </a:r>
          </a:p>
        </p:txBody>
      </p:sp>
      <p:sp>
        <p:nvSpPr>
          <p:cNvPr id="86028" name="Rectangle 12"/>
          <p:cNvSpPr>
            <a:spLocks noChangeArrowheads="1"/>
          </p:cNvSpPr>
          <p:nvPr/>
        </p:nvSpPr>
        <p:spPr bwMode="auto">
          <a:xfrm>
            <a:off x="1981207" y="6118225"/>
            <a:ext cx="415209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0"/>
              </a:spcBef>
              <a:spcAft>
                <a:spcPct val="0"/>
              </a:spcAft>
            </a:pPr>
            <a:r>
              <a:rPr lang="zh-CN" altLang="en-US" sz="2800" b="1">
                <a:solidFill>
                  <a:srgbClr val="FF3300"/>
                </a:solidFill>
                <a:ea typeface="黑体" pitchFamily="49" charset="-122"/>
              </a:rPr>
              <a:t>其实质是维护封建统治。</a:t>
            </a:r>
          </a:p>
        </p:txBody>
      </p:sp>
    </p:spTree>
    <p:extLst>
      <p:ext uri="{BB962C8B-B14F-4D97-AF65-F5344CB8AC3E}">
        <p14:creationId xmlns:p14="http://schemas.microsoft.com/office/powerpoint/2010/main" val="17715681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6018">
                                            <p:txEl>
                                              <p:pRg st="2" end="2"/>
                                            </p:txEl>
                                          </p:spTgt>
                                        </p:tgtEl>
                                        <p:attrNameLst>
                                          <p:attrName>style.visibility</p:attrName>
                                        </p:attrNameLst>
                                      </p:cBhvr>
                                      <p:to>
                                        <p:strVal val="visible"/>
                                      </p:to>
                                    </p:set>
                                    <p:animEffect transition="in" filter="blinds(horizontal)">
                                      <p:cBhvr>
                                        <p:cTn id="7" dur="500"/>
                                        <p:tgtEl>
                                          <p:spTgt spid="86018">
                                            <p:txEl>
                                              <p:pRg st="2" end="2"/>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6018">
                                            <p:txEl>
                                              <p:pRg st="3" end="3"/>
                                            </p:txEl>
                                          </p:spTgt>
                                        </p:tgtEl>
                                        <p:attrNameLst>
                                          <p:attrName>style.visibility</p:attrName>
                                        </p:attrNameLst>
                                      </p:cBhvr>
                                      <p:to>
                                        <p:strVal val="visible"/>
                                      </p:to>
                                    </p:set>
                                    <p:animEffect transition="in" filter="blinds(horizontal)">
                                      <p:cBhvr>
                                        <p:cTn id="12" dur="500"/>
                                        <p:tgtEl>
                                          <p:spTgt spid="86018">
                                            <p:txEl>
                                              <p:pRg st="3" end="3"/>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6018">
                                            <p:txEl>
                                              <p:pRg st="4" end="4"/>
                                            </p:txEl>
                                          </p:spTgt>
                                        </p:tgtEl>
                                        <p:attrNameLst>
                                          <p:attrName>style.visibility</p:attrName>
                                        </p:attrNameLst>
                                      </p:cBhvr>
                                      <p:to>
                                        <p:strVal val="visible"/>
                                      </p:to>
                                    </p:set>
                                    <p:animEffect transition="in" filter="blinds(horizontal)">
                                      <p:cBhvr>
                                        <p:cTn id="17" dur="500"/>
                                        <p:tgtEl>
                                          <p:spTgt spid="86018">
                                            <p:txEl>
                                              <p:pRg st="4" end="4"/>
                                            </p:txEl>
                                          </p:spTgt>
                                        </p:tgtEl>
                                      </p:cBhvr>
                                    </p:animEffect>
                                  </p:childTnLst>
                                </p:cTn>
                              </p:par>
                            </p:childTnLst>
                          </p:cTn>
                        </p:par>
                        <p:par>
                          <p:cTn id="18" fill="hold" nodeType="afterGroup">
                            <p:stCondLst>
                              <p:cond delay="500"/>
                            </p:stCondLst>
                            <p:childTnLst>
                              <p:par>
                                <p:cTn id="19" presetID="3" presetClass="entr" presetSubtype="10" fill="hold" grpId="0" nodeType="afterEffect">
                                  <p:stCondLst>
                                    <p:cond delay="500"/>
                                  </p:stCondLst>
                                  <p:childTnLst>
                                    <p:set>
                                      <p:cBhvr>
                                        <p:cTn id="20" dur="1" fill="hold">
                                          <p:stCondLst>
                                            <p:cond delay="0"/>
                                          </p:stCondLst>
                                        </p:cTn>
                                        <p:tgtEl>
                                          <p:spTgt spid="86018">
                                            <p:txEl>
                                              <p:pRg st="5" end="5"/>
                                            </p:txEl>
                                          </p:spTgt>
                                        </p:tgtEl>
                                        <p:attrNameLst>
                                          <p:attrName>style.visibility</p:attrName>
                                        </p:attrNameLst>
                                      </p:cBhvr>
                                      <p:to>
                                        <p:strVal val="visible"/>
                                      </p:to>
                                    </p:set>
                                    <p:animEffect transition="in" filter="blinds(horizontal)">
                                      <p:cBhvr>
                                        <p:cTn id="21" dur="500"/>
                                        <p:tgtEl>
                                          <p:spTgt spid="86018">
                                            <p:txEl>
                                              <p:pRg st="5" end="5"/>
                                            </p:txEl>
                                          </p:spTgt>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86018">
                                            <p:txEl>
                                              <p:pRg st="6" end="6"/>
                                            </p:txEl>
                                          </p:spTgt>
                                        </p:tgtEl>
                                        <p:attrNameLst>
                                          <p:attrName>style.visibility</p:attrName>
                                        </p:attrNameLst>
                                      </p:cBhvr>
                                      <p:to>
                                        <p:strVal val="visible"/>
                                      </p:to>
                                    </p:set>
                                    <p:animEffect transition="in" filter="blinds(horizontal)">
                                      <p:cBhvr>
                                        <p:cTn id="26" dur="500"/>
                                        <p:tgtEl>
                                          <p:spTgt spid="86018">
                                            <p:txEl>
                                              <p:pRg st="6" end="6"/>
                                            </p:txEl>
                                          </p:spTgt>
                                        </p:tgtEl>
                                      </p:cBhvr>
                                    </p:animEffect>
                                  </p:childTnLst>
                                </p:cTn>
                              </p:par>
                            </p:childTnLst>
                          </p:cTn>
                        </p:par>
                        <p:par>
                          <p:cTn id="27" fill="hold" nodeType="afterGroup">
                            <p:stCondLst>
                              <p:cond delay="500"/>
                            </p:stCondLst>
                            <p:childTnLst>
                              <p:par>
                                <p:cTn id="28" presetID="2" presetClass="entr" presetSubtype="4" fill="hold" grpId="1" nodeType="afterEffect">
                                  <p:stCondLst>
                                    <p:cond delay="500"/>
                                  </p:stCondLst>
                                  <p:childTnLst>
                                    <p:set>
                                      <p:cBhvr>
                                        <p:cTn id="29" dur="1" fill="hold">
                                          <p:stCondLst>
                                            <p:cond delay="0"/>
                                          </p:stCondLst>
                                        </p:cTn>
                                        <p:tgtEl>
                                          <p:spTgt spid="86019"/>
                                        </p:tgtEl>
                                        <p:attrNameLst>
                                          <p:attrName>style.visibility</p:attrName>
                                        </p:attrNameLst>
                                      </p:cBhvr>
                                      <p:to>
                                        <p:strVal val="visible"/>
                                      </p:to>
                                    </p:set>
                                    <p:anim calcmode="lin" valueType="num">
                                      <p:cBhvr additive="base">
                                        <p:cTn id="30" dur="500" fill="hold"/>
                                        <p:tgtEl>
                                          <p:spTgt spid="86019"/>
                                        </p:tgtEl>
                                        <p:attrNameLst>
                                          <p:attrName>ppt_x</p:attrName>
                                        </p:attrNameLst>
                                      </p:cBhvr>
                                      <p:tavLst>
                                        <p:tav tm="0">
                                          <p:val>
                                            <p:strVal val="#ppt_x"/>
                                          </p:val>
                                        </p:tav>
                                        <p:tav tm="100000">
                                          <p:val>
                                            <p:strVal val="#ppt_x"/>
                                          </p:val>
                                        </p:tav>
                                      </p:tavLst>
                                    </p:anim>
                                    <p:anim calcmode="lin" valueType="num">
                                      <p:cBhvr additive="base">
                                        <p:cTn id="31" dur="500" fill="hold"/>
                                        <p:tgtEl>
                                          <p:spTgt spid="86019"/>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1500"/>
                            </p:stCondLst>
                            <p:childTnLst>
                              <p:par>
                                <p:cTn id="33" presetID="3" presetClass="entr" presetSubtype="10" fill="hold" grpId="0" nodeType="afterEffect">
                                  <p:stCondLst>
                                    <p:cond delay="1000"/>
                                  </p:stCondLst>
                                  <p:childTnLst>
                                    <p:set>
                                      <p:cBhvr>
                                        <p:cTn id="34" dur="1" fill="hold">
                                          <p:stCondLst>
                                            <p:cond delay="0"/>
                                          </p:stCondLst>
                                        </p:cTn>
                                        <p:tgtEl>
                                          <p:spTgt spid="86018">
                                            <p:txEl>
                                              <p:pRg st="7" end="7"/>
                                            </p:txEl>
                                          </p:spTgt>
                                        </p:tgtEl>
                                        <p:attrNameLst>
                                          <p:attrName>style.visibility</p:attrName>
                                        </p:attrNameLst>
                                      </p:cBhvr>
                                      <p:to>
                                        <p:strVal val="visible"/>
                                      </p:to>
                                    </p:set>
                                    <p:animEffect transition="in" filter="blinds(horizontal)">
                                      <p:cBhvr>
                                        <p:cTn id="35" dur="500"/>
                                        <p:tgtEl>
                                          <p:spTgt spid="86018">
                                            <p:txEl>
                                              <p:pRg st="7" end="7"/>
                                            </p:txEl>
                                          </p:spTgt>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2" presetClass="entr" presetSubtype="2" fill="hold" nodeType="clickEffect">
                                  <p:stCondLst>
                                    <p:cond delay="0"/>
                                  </p:stCondLst>
                                  <p:childTnLst>
                                    <p:set>
                                      <p:cBhvr>
                                        <p:cTn id="39" dur="1" fill="hold">
                                          <p:stCondLst>
                                            <p:cond delay="0"/>
                                          </p:stCondLst>
                                        </p:cTn>
                                        <p:tgtEl>
                                          <p:spTgt spid="2"/>
                                        </p:tgtEl>
                                        <p:attrNameLst>
                                          <p:attrName>style.visibility</p:attrName>
                                        </p:attrNameLst>
                                      </p:cBhvr>
                                      <p:to>
                                        <p:strVal val="visible"/>
                                      </p:to>
                                    </p:set>
                                    <p:anim calcmode="lin" valueType="num">
                                      <p:cBhvr additive="base">
                                        <p:cTn id="40" dur="1000" fill="hold"/>
                                        <p:tgtEl>
                                          <p:spTgt spid="2"/>
                                        </p:tgtEl>
                                        <p:attrNameLst>
                                          <p:attrName>ppt_x</p:attrName>
                                        </p:attrNameLst>
                                      </p:cBhvr>
                                      <p:tavLst>
                                        <p:tav tm="0">
                                          <p:val>
                                            <p:strVal val="1+#ppt_w/2"/>
                                          </p:val>
                                        </p:tav>
                                        <p:tav tm="100000">
                                          <p:val>
                                            <p:strVal val="#ppt_x"/>
                                          </p:val>
                                        </p:tav>
                                      </p:tavLst>
                                    </p:anim>
                                    <p:anim calcmode="lin" valueType="num">
                                      <p:cBhvr additive="base">
                                        <p:cTn id="41"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42" fill="hold" nodeType="clickPar">
                      <p:stCondLst>
                        <p:cond delay="indefinite"/>
                      </p:stCondLst>
                      <p:childTnLst>
                        <p:par>
                          <p:cTn id="43" fill="hold" nodeType="afterGroup">
                            <p:stCondLst>
                              <p:cond delay="0"/>
                            </p:stCondLst>
                            <p:childTnLst>
                              <p:par>
                                <p:cTn id="44" presetID="1" presetClass="entr" presetSubtype="0" fill="hold" nodeType="clickEffect">
                                  <p:stCondLst>
                                    <p:cond delay="0"/>
                                  </p:stCondLst>
                                  <p:childTnLst>
                                    <p:set>
                                      <p:cBhvr>
                                        <p:cTn id="45" dur="1" fill="hold">
                                          <p:stCondLst>
                                            <p:cond delay="0"/>
                                          </p:stCondLst>
                                        </p:cTn>
                                        <p:tgtEl>
                                          <p:spTgt spid="3"/>
                                        </p:tgtEl>
                                        <p:attrNameLst>
                                          <p:attrName>style.visibility</p:attrName>
                                        </p:attrNameLst>
                                      </p:cBhvr>
                                      <p:to>
                                        <p:strVal val="visible"/>
                                      </p:to>
                                    </p:set>
                                  </p:childTnLst>
                                </p:cTn>
                              </p:par>
                            </p:childTnLst>
                          </p:cTn>
                        </p:par>
                      </p:childTnLst>
                    </p:cTn>
                  </p:par>
                  <p:par>
                    <p:cTn id="46" fill="hold" nodeType="clickPar">
                      <p:stCondLst>
                        <p:cond delay="indefinite"/>
                      </p:stCondLst>
                      <p:childTnLst>
                        <p:par>
                          <p:cTn id="47" fill="hold" nodeType="afterGroup">
                            <p:stCondLst>
                              <p:cond delay="0"/>
                            </p:stCondLst>
                            <p:childTnLst>
                              <p:par>
                                <p:cTn id="48" presetID="2" presetClass="entr" presetSubtype="4" fill="hold" nodeType="clickEffect">
                                  <p:stCondLst>
                                    <p:cond delay="0"/>
                                  </p:stCondLst>
                                  <p:childTnLst>
                                    <p:set>
                                      <p:cBhvr>
                                        <p:cTn id="49" dur="1" fill="hold">
                                          <p:stCondLst>
                                            <p:cond delay="0"/>
                                          </p:stCondLst>
                                        </p:cTn>
                                        <p:tgtEl>
                                          <p:spTgt spid="86026">
                                            <p:txEl>
                                              <p:pRg st="0" end="0"/>
                                            </p:txEl>
                                          </p:spTgt>
                                        </p:tgtEl>
                                        <p:attrNameLst>
                                          <p:attrName>style.visibility</p:attrName>
                                        </p:attrNameLst>
                                      </p:cBhvr>
                                      <p:to>
                                        <p:strVal val="visible"/>
                                      </p:to>
                                    </p:set>
                                    <p:anim calcmode="lin" valueType="num">
                                      <p:cBhvr additive="base">
                                        <p:cTn id="50" dur="500" fill="hold"/>
                                        <p:tgtEl>
                                          <p:spTgt spid="86026">
                                            <p:txEl>
                                              <p:pRg st="0" end="0"/>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8602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2" fill="hold" nodeType="clickPar">
                      <p:stCondLst>
                        <p:cond delay="indefinite"/>
                      </p:stCondLst>
                      <p:childTnLst>
                        <p:par>
                          <p:cTn id="53" fill="hold" nodeType="afterGroup">
                            <p:stCondLst>
                              <p:cond delay="0"/>
                            </p:stCondLst>
                            <p:childTnLst>
                              <p:par>
                                <p:cTn id="54" presetID="1" presetClass="entr" presetSubtype="0" fill="hold" grpId="2" nodeType="clickEffect">
                                  <p:stCondLst>
                                    <p:cond delay="0"/>
                                  </p:stCondLst>
                                  <p:childTnLst>
                                    <p:set>
                                      <p:cBhvr>
                                        <p:cTn id="55" dur="1" fill="hold">
                                          <p:stCondLst>
                                            <p:cond delay="0"/>
                                          </p:stCondLst>
                                        </p:cTn>
                                        <p:tgtEl>
                                          <p:spTgt spid="86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8" grpId="0" uiExpand="1" build="p"/>
      <p:bldP spid="86019" grpId="1"/>
      <p:bldP spid="86028" grpId="2"/>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5058" name="Text Box 2"/>
          <p:cNvSpPr txBox="1">
            <a:spLocks noChangeArrowheads="1"/>
          </p:cNvSpPr>
          <p:nvPr/>
        </p:nvSpPr>
        <p:spPr bwMode="auto">
          <a:xfrm>
            <a:off x="212736" y="168282"/>
            <a:ext cx="389080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defRPr/>
            </a:pPr>
            <a:r>
              <a:rPr kumimoji="1" lang="zh-CN" altLang="en-US" sz="3600" b="1">
                <a:solidFill>
                  <a:srgbClr val="0000CC"/>
                </a:solidFill>
                <a:effectLst>
                  <a:outerShdw blurRad="38100" dist="38100" dir="2700000" algn="tl">
                    <a:srgbClr val="C0C0C0"/>
                  </a:outerShdw>
                </a:effectLst>
                <a:latin typeface="Times New Roman" pitchFamily="18" charset="0"/>
                <a:ea typeface="黑体" pitchFamily="2" charset="-122"/>
              </a:rPr>
              <a:t>宗主督护制的弊端</a:t>
            </a:r>
            <a:endParaRPr kumimoji="1" lang="zh-CN" altLang="en-US" sz="3600" b="1">
              <a:solidFill>
                <a:srgbClr val="0000CC"/>
              </a:solidFill>
              <a:latin typeface="Times New Roman" panose="02020603050405020304" pitchFamily="18" charset="0"/>
              <a:ea typeface="黑体" panose="02010609060101010101" pitchFamily="2" charset="-122"/>
            </a:endParaRPr>
          </a:p>
        </p:txBody>
      </p:sp>
      <p:grpSp>
        <p:nvGrpSpPr>
          <p:cNvPr id="45059" name="Group 3"/>
          <p:cNvGrpSpPr/>
          <p:nvPr/>
        </p:nvGrpSpPr>
        <p:grpSpPr>
          <a:xfrm>
            <a:off x="136537" y="1039815"/>
            <a:ext cx="8839201" cy="5219700"/>
            <a:chOff x="86" y="768"/>
            <a:chExt cx="5568" cy="3288"/>
          </a:xfrm>
        </p:grpSpPr>
        <p:sp>
          <p:nvSpPr>
            <p:cNvPr id="45060" name="Text Box 4"/>
            <p:cNvSpPr txBox="1">
              <a:spLocks noChangeArrowheads="1"/>
            </p:cNvSpPr>
            <p:nvPr/>
          </p:nvSpPr>
          <p:spPr bwMode="auto">
            <a:xfrm>
              <a:off x="86" y="768"/>
              <a:ext cx="5568" cy="3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defRPr/>
              </a:pPr>
              <a:r>
                <a:rPr kumimoji="1" lang="en-US" altLang="zh-CN" sz="3200" b="1">
                  <a:solidFill>
                    <a:srgbClr val="000000"/>
                  </a:solidFill>
                  <a:effectLst>
                    <a:outerShdw blurRad="38100" dist="38100" dir="2700000" algn="tl">
                      <a:srgbClr val="C0C0C0"/>
                    </a:outerShdw>
                  </a:effectLst>
                  <a:latin typeface="黑体" pitchFamily="2" charset="-122"/>
                  <a:ea typeface="黑体" pitchFamily="2" charset="-122"/>
                </a:rPr>
                <a:t>    </a:t>
              </a:r>
              <a:r>
                <a:rPr kumimoji="1" lang="zh-CN" altLang="en-US" sz="3200" b="1">
                  <a:solidFill>
                    <a:srgbClr val="000000"/>
                  </a:solidFill>
                  <a:effectLst>
                    <a:outerShdw blurRad="38100" dist="38100" dir="2700000" algn="tl">
                      <a:srgbClr val="C0C0C0"/>
                    </a:outerShdw>
                  </a:effectLst>
                  <a:latin typeface="黑体" pitchFamily="2" charset="-122"/>
                  <a:ea typeface="黑体" pitchFamily="2" charset="-122"/>
                </a:rPr>
                <a:t>北魏初期，在地方上实行宗主督护制。地主</a:t>
              </a:r>
            </a:p>
            <a:p>
              <a:pPr fontAlgn="base">
                <a:spcBef>
                  <a:spcPct val="0"/>
                </a:spcBef>
                <a:spcAft>
                  <a:spcPct val="0"/>
                </a:spcAft>
                <a:defRPr/>
              </a:pPr>
              <a:r>
                <a:rPr kumimoji="1" lang="zh-CN" altLang="en-US" sz="3200" b="1">
                  <a:solidFill>
                    <a:srgbClr val="000000"/>
                  </a:solidFill>
                  <a:effectLst>
                    <a:outerShdw blurRad="38100" dist="38100" dir="2700000" algn="tl">
                      <a:srgbClr val="C0C0C0"/>
                    </a:outerShdw>
                  </a:effectLst>
                  <a:latin typeface="黑体" pitchFamily="2" charset="-122"/>
                  <a:ea typeface="黑体" pitchFamily="2" charset="-122"/>
                </a:rPr>
                <a:t>豪强把宗族、佃户组织起来，修筑坞堡，割据一</a:t>
              </a:r>
            </a:p>
            <a:p>
              <a:pPr fontAlgn="base">
                <a:spcBef>
                  <a:spcPct val="0"/>
                </a:spcBef>
                <a:spcAft>
                  <a:spcPct val="0"/>
                </a:spcAft>
                <a:defRPr/>
              </a:pPr>
              <a:r>
                <a:rPr kumimoji="1" lang="zh-CN" altLang="en-US" sz="3200" b="1">
                  <a:solidFill>
                    <a:srgbClr val="000000"/>
                  </a:solidFill>
                  <a:effectLst>
                    <a:outerShdw blurRad="38100" dist="38100" dir="2700000" algn="tl">
                      <a:srgbClr val="C0C0C0"/>
                    </a:outerShdw>
                  </a:effectLst>
                  <a:latin typeface="黑体" pitchFamily="2" charset="-122"/>
                  <a:ea typeface="黑体" pitchFamily="2" charset="-122"/>
                </a:rPr>
                <a:t>方。政府由于无力</a:t>
              </a:r>
            </a:p>
            <a:p>
              <a:pPr fontAlgn="base">
                <a:spcBef>
                  <a:spcPct val="0"/>
                </a:spcBef>
                <a:spcAft>
                  <a:spcPct val="0"/>
                </a:spcAft>
                <a:defRPr/>
              </a:pPr>
              <a:r>
                <a:rPr kumimoji="1" lang="zh-CN" altLang="en-US" sz="3200" b="1">
                  <a:solidFill>
                    <a:srgbClr val="000000"/>
                  </a:solidFill>
                  <a:effectLst>
                    <a:outerShdw blurRad="38100" dist="38100" dir="2700000" algn="tl">
                      <a:srgbClr val="C0C0C0"/>
                    </a:outerShdw>
                  </a:effectLst>
                  <a:latin typeface="黑体" pitchFamily="2" charset="-122"/>
                  <a:ea typeface="黑体" pitchFamily="2" charset="-122"/>
                </a:rPr>
                <a:t>消灭豪强势力，被</a:t>
              </a:r>
            </a:p>
            <a:p>
              <a:pPr fontAlgn="base">
                <a:spcBef>
                  <a:spcPct val="0"/>
                </a:spcBef>
                <a:spcAft>
                  <a:spcPct val="0"/>
                </a:spcAft>
                <a:defRPr/>
              </a:pPr>
              <a:r>
                <a:rPr kumimoji="1" lang="zh-CN" altLang="en-US" sz="3200" b="1">
                  <a:solidFill>
                    <a:srgbClr val="000000"/>
                  </a:solidFill>
                  <a:effectLst>
                    <a:outerShdw blurRad="38100" dist="38100" dir="2700000" algn="tl">
                      <a:srgbClr val="C0C0C0"/>
                    </a:outerShdw>
                  </a:effectLst>
                  <a:latin typeface="黑体" pitchFamily="2" charset="-122"/>
                  <a:ea typeface="黑体" pitchFamily="2" charset="-122"/>
                </a:rPr>
                <a:t>迫承认其合法性，</a:t>
              </a:r>
            </a:p>
            <a:p>
              <a:pPr fontAlgn="base">
                <a:spcBef>
                  <a:spcPct val="0"/>
                </a:spcBef>
                <a:spcAft>
                  <a:spcPct val="0"/>
                </a:spcAft>
                <a:defRPr/>
              </a:pPr>
              <a:r>
                <a:rPr kumimoji="1" lang="zh-CN" altLang="en-US" sz="3200" b="1">
                  <a:solidFill>
                    <a:srgbClr val="000000"/>
                  </a:solidFill>
                  <a:effectLst>
                    <a:outerShdw blurRad="38100" dist="38100" dir="2700000" algn="tl">
                      <a:srgbClr val="C0C0C0"/>
                    </a:outerShdw>
                  </a:effectLst>
                  <a:latin typeface="黑体" pitchFamily="2" charset="-122"/>
                  <a:ea typeface="黑体" pitchFamily="2" charset="-122"/>
                </a:rPr>
                <a:t>地方的赋税、徭役</a:t>
              </a:r>
            </a:p>
            <a:p>
              <a:pPr fontAlgn="base">
                <a:spcBef>
                  <a:spcPct val="0"/>
                </a:spcBef>
                <a:spcAft>
                  <a:spcPct val="0"/>
                </a:spcAft>
                <a:defRPr/>
              </a:pPr>
              <a:r>
                <a:rPr kumimoji="1" lang="zh-CN" altLang="en-US" sz="3200" b="1">
                  <a:solidFill>
                    <a:srgbClr val="000000"/>
                  </a:solidFill>
                  <a:effectLst>
                    <a:outerShdw blurRad="38100" dist="38100" dir="2700000" algn="tl">
                      <a:srgbClr val="C0C0C0"/>
                    </a:outerShdw>
                  </a:effectLst>
                  <a:latin typeface="黑体" pitchFamily="2" charset="-122"/>
                  <a:ea typeface="黑体" pitchFamily="2" charset="-122"/>
                </a:rPr>
                <a:t>也由他们代管、征</a:t>
              </a:r>
            </a:p>
            <a:p>
              <a:pPr fontAlgn="base">
                <a:spcBef>
                  <a:spcPct val="0"/>
                </a:spcBef>
                <a:spcAft>
                  <a:spcPct val="0"/>
                </a:spcAft>
                <a:defRPr/>
              </a:pPr>
              <a:r>
                <a:rPr kumimoji="1" lang="zh-CN" altLang="en-US" sz="3200" b="1">
                  <a:solidFill>
                    <a:srgbClr val="000000"/>
                  </a:solidFill>
                  <a:effectLst>
                    <a:outerShdw blurRad="38100" dist="38100" dir="2700000" algn="tl">
                      <a:srgbClr val="C0C0C0"/>
                    </a:outerShdw>
                  </a:effectLst>
                  <a:latin typeface="黑体" pitchFamily="2" charset="-122"/>
                  <a:ea typeface="黑体" pitchFamily="2" charset="-122"/>
                </a:rPr>
                <a:t>收。他们往往隐</a:t>
              </a:r>
              <a:r>
                <a:rPr kumimoji="1" lang="zh-CN" altLang="en-US" sz="3200" b="1">
                  <a:solidFill>
                    <a:srgbClr val="FF3300"/>
                  </a:solidFill>
                  <a:effectLst>
                    <a:outerShdw blurRad="38100" dist="38100" dir="2700000" algn="tl">
                      <a:srgbClr val="C0C0C0"/>
                    </a:outerShdw>
                  </a:effectLst>
                  <a:latin typeface="黑体" pitchFamily="2" charset="-122"/>
                  <a:ea typeface="黑体" pitchFamily="2" charset="-122"/>
                </a:rPr>
                <a:t>瞒</a:t>
              </a:r>
            </a:p>
            <a:p>
              <a:pPr fontAlgn="base">
                <a:spcBef>
                  <a:spcPct val="0"/>
                </a:spcBef>
                <a:spcAft>
                  <a:spcPct val="0"/>
                </a:spcAft>
                <a:defRPr/>
              </a:pPr>
              <a:r>
                <a:rPr kumimoji="1" lang="zh-CN" altLang="en-US" sz="3200" b="1">
                  <a:solidFill>
                    <a:srgbClr val="FF3300"/>
                  </a:solidFill>
                  <a:effectLst>
                    <a:outerShdw blurRad="38100" dist="38100" dir="2700000" algn="tl">
                      <a:srgbClr val="C0C0C0"/>
                    </a:outerShdw>
                  </a:effectLst>
                  <a:latin typeface="黑体" pitchFamily="2" charset="-122"/>
                  <a:ea typeface="黑体" pitchFamily="2" charset="-122"/>
                </a:rPr>
                <a:t>户籍，借机逃避赋</a:t>
              </a:r>
            </a:p>
            <a:p>
              <a:pPr fontAlgn="base">
                <a:spcBef>
                  <a:spcPct val="0"/>
                </a:spcBef>
                <a:spcAft>
                  <a:spcPct val="0"/>
                </a:spcAft>
                <a:defRPr/>
              </a:pPr>
              <a:r>
                <a:rPr kumimoji="1" lang="zh-CN" altLang="en-US" sz="3200" b="1">
                  <a:solidFill>
                    <a:srgbClr val="FF3300"/>
                  </a:solidFill>
                  <a:effectLst>
                    <a:outerShdw blurRad="38100" dist="38100" dir="2700000" algn="tl">
                      <a:srgbClr val="C0C0C0"/>
                    </a:outerShdw>
                  </a:effectLst>
                  <a:latin typeface="黑体" pitchFamily="2" charset="-122"/>
                  <a:ea typeface="黑体" pitchFamily="2" charset="-122"/>
                </a:rPr>
                <a:t>税。</a:t>
              </a:r>
            </a:p>
          </p:txBody>
        </p:sp>
        <p:pic>
          <p:nvPicPr>
            <p:cNvPr id="13317" name="Picture 5" descr="兴安白铧林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304" y="1536"/>
              <a:ext cx="3190" cy="2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57217579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8" presetClass="entr" presetSubtype="6" fill="hold" nodeType="after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strips(downRight)">
                                      <p:cBhvr>
                                        <p:cTn id="7" dur="500"/>
                                        <p:tgtEl>
                                          <p:spTgt spid="450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7107" name="Rectangle 3"/>
          <p:cNvSpPr>
            <a:spLocks noChangeArrowheads="1"/>
          </p:cNvSpPr>
          <p:nvPr/>
        </p:nvSpPr>
        <p:spPr bwMode="auto">
          <a:xfrm>
            <a:off x="0" y="4078545"/>
            <a:ext cx="914400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spcBef>
                <a:spcPct val="0"/>
              </a:spcBef>
              <a:spcAft>
                <a:spcPct val="0"/>
              </a:spcAft>
            </a:pPr>
            <a:r>
              <a:rPr lang="zh-CN" altLang="en-US" sz="3200" b="1">
                <a:solidFill>
                  <a:srgbClr val="0000FF"/>
                </a:solidFill>
                <a:latin typeface="黑体" pitchFamily="49" charset="-122"/>
                <a:ea typeface="黑体" pitchFamily="49" charset="-122"/>
              </a:rPr>
              <a:t>影响：</a:t>
            </a:r>
          </a:p>
          <a:p>
            <a:pPr eaLnBrk="1" fontAlgn="base" hangingPunct="1">
              <a:spcBef>
                <a:spcPct val="0"/>
              </a:spcBef>
              <a:spcAft>
                <a:spcPct val="0"/>
              </a:spcAft>
            </a:pPr>
            <a:r>
              <a:rPr lang="zh-CN" altLang="en-US" sz="3200" b="1" smtClean="0">
                <a:solidFill>
                  <a:srgbClr val="0000FF"/>
                </a:solidFill>
                <a:latin typeface="黑体" pitchFamily="49" charset="-122"/>
                <a:ea typeface="黑体" pitchFamily="49" charset="-122"/>
              </a:rPr>
              <a:t>① </a:t>
            </a:r>
            <a:r>
              <a:rPr lang="zh-CN" altLang="en-US" sz="3200" b="1">
                <a:solidFill>
                  <a:prstClr val="black"/>
                </a:solidFill>
                <a:latin typeface="黑体" pitchFamily="49" charset="-122"/>
                <a:ea typeface="黑体" pitchFamily="49" charset="-122"/>
              </a:rPr>
              <a:t>许多农户成为国家</a:t>
            </a:r>
            <a:r>
              <a:rPr lang="zh-CN" altLang="en-US" sz="3200" b="1">
                <a:solidFill>
                  <a:srgbClr val="FF0000"/>
                </a:solidFill>
                <a:latin typeface="黑体" pitchFamily="49" charset="-122"/>
                <a:ea typeface="黑体" pitchFamily="49" charset="-122"/>
              </a:rPr>
              <a:t>直接</a:t>
            </a:r>
            <a:r>
              <a:rPr lang="zh-CN" altLang="en-US" sz="3200" b="1">
                <a:solidFill>
                  <a:prstClr val="black"/>
                </a:solidFill>
                <a:latin typeface="黑体" pitchFamily="49" charset="-122"/>
                <a:ea typeface="黑体" pitchFamily="49" charset="-122"/>
              </a:rPr>
              <a:t>掌握的编户</a:t>
            </a:r>
            <a:r>
              <a:rPr lang="zh-CN" altLang="en-US" sz="3200" b="1" smtClean="0">
                <a:solidFill>
                  <a:prstClr val="black"/>
                </a:solidFill>
                <a:latin typeface="黑体" pitchFamily="49" charset="-122"/>
                <a:ea typeface="黑体" pitchFamily="49" charset="-122"/>
              </a:rPr>
              <a:t>，地方</a:t>
            </a:r>
            <a:r>
              <a:rPr lang="zh-CN" altLang="en-US" sz="3200" b="1">
                <a:solidFill>
                  <a:prstClr val="black"/>
                </a:solidFill>
                <a:latin typeface="黑体" pitchFamily="49" charset="-122"/>
                <a:ea typeface="黑体" pitchFamily="49" charset="-122"/>
              </a:rPr>
              <a:t>政权掌握在国家手中，有利于</a:t>
            </a:r>
            <a:r>
              <a:rPr lang="zh-CN" altLang="en-US" sz="3200" b="1" smtClean="0">
                <a:solidFill>
                  <a:srgbClr val="FF0000"/>
                </a:solidFill>
                <a:latin typeface="黑体" pitchFamily="49" charset="-122"/>
                <a:ea typeface="黑体" pitchFamily="49" charset="-122"/>
              </a:rPr>
              <a:t>中央集权</a:t>
            </a:r>
            <a:r>
              <a:rPr lang="zh-CN" altLang="en-US" sz="3200" b="1">
                <a:solidFill>
                  <a:prstClr val="black"/>
                </a:solidFill>
                <a:latin typeface="黑体" pitchFamily="49" charset="-122"/>
                <a:ea typeface="黑体" pitchFamily="49" charset="-122"/>
              </a:rPr>
              <a:t>；</a:t>
            </a:r>
            <a:endParaRPr lang="en-US" altLang="zh-CN" sz="3200" b="1" smtClean="0">
              <a:solidFill>
                <a:prstClr val="black"/>
              </a:solidFill>
              <a:latin typeface="黑体" pitchFamily="49" charset="-122"/>
              <a:ea typeface="黑体" pitchFamily="49" charset="-122"/>
            </a:endParaRPr>
          </a:p>
          <a:p>
            <a:pPr eaLnBrk="1" fontAlgn="base" hangingPunct="1">
              <a:spcBef>
                <a:spcPct val="0"/>
              </a:spcBef>
              <a:spcAft>
                <a:spcPct val="0"/>
              </a:spcAft>
            </a:pPr>
            <a:r>
              <a:rPr lang="zh-CN" altLang="en-US" sz="3200" b="1" smtClean="0">
                <a:solidFill>
                  <a:prstClr val="black"/>
                </a:solidFill>
                <a:latin typeface="黑体" pitchFamily="49" charset="-122"/>
                <a:ea typeface="黑体" pitchFamily="49" charset="-122"/>
              </a:rPr>
              <a:t>②有利于</a:t>
            </a:r>
            <a:r>
              <a:rPr lang="zh-CN" altLang="en-US" sz="3200" b="1">
                <a:solidFill>
                  <a:prstClr val="black"/>
                </a:solidFill>
                <a:latin typeface="黑体" pitchFamily="49" charset="-122"/>
                <a:ea typeface="黑体" pitchFamily="49" charset="-122"/>
              </a:rPr>
              <a:t>国家征收赋税和</a:t>
            </a:r>
            <a:r>
              <a:rPr lang="zh-CN" altLang="en-US" sz="3200" b="1" smtClean="0">
                <a:solidFill>
                  <a:prstClr val="black"/>
                </a:solidFill>
                <a:latin typeface="黑体" pitchFamily="49" charset="-122"/>
                <a:ea typeface="黑体" pitchFamily="49" charset="-122"/>
              </a:rPr>
              <a:t>徭役，也</a:t>
            </a:r>
            <a:r>
              <a:rPr lang="zh-CN" altLang="en-US" sz="3200" b="1">
                <a:solidFill>
                  <a:prstClr val="black"/>
                </a:solidFill>
                <a:latin typeface="黑体" pitchFamily="49" charset="-122"/>
                <a:ea typeface="黑体" pitchFamily="49" charset="-122"/>
              </a:rPr>
              <a:t>利于推行</a:t>
            </a:r>
            <a:r>
              <a:rPr lang="zh-CN" altLang="en-US" sz="3200" b="1" smtClean="0">
                <a:solidFill>
                  <a:prstClr val="black"/>
                </a:solidFill>
                <a:latin typeface="黑体" pitchFamily="49" charset="-122"/>
                <a:ea typeface="黑体" pitchFamily="49" charset="-122"/>
              </a:rPr>
              <a:t>均田制。</a:t>
            </a:r>
            <a:endParaRPr lang="zh-CN" altLang="en-US" sz="3200" b="1">
              <a:solidFill>
                <a:prstClr val="black"/>
              </a:solidFill>
              <a:latin typeface="黑体" pitchFamily="49" charset="-122"/>
              <a:ea typeface="黑体" pitchFamily="49" charset="-122"/>
            </a:endParaRPr>
          </a:p>
          <a:p>
            <a:pPr eaLnBrk="1" fontAlgn="base" hangingPunct="1">
              <a:spcBef>
                <a:spcPct val="0"/>
              </a:spcBef>
              <a:spcAft>
                <a:spcPct val="0"/>
              </a:spcAft>
            </a:pPr>
            <a:endParaRPr lang="zh-CN" altLang="en-US" sz="3200" b="1">
              <a:solidFill>
                <a:prstClr val="black"/>
              </a:solidFill>
              <a:latin typeface="黑体" pitchFamily="49" charset="-122"/>
              <a:ea typeface="黑体" pitchFamily="49" charset="-122"/>
            </a:endParaRPr>
          </a:p>
          <a:p>
            <a:pPr eaLnBrk="1" fontAlgn="base" hangingPunct="1">
              <a:spcBef>
                <a:spcPct val="0"/>
              </a:spcBef>
              <a:spcAft>
                <a:spcPct val="0"/>
              </a:spcAft>
            </a:pPr>
            <a:r>
              <a:rPr lang="zh-CN" altLang="en-US" sz="3200" b="1">
                <a:solidFill>
                  <a:prstClr val="black"/>
                </a:solidFill>
                <a:latin typeface="黑体" pitchFamily="49" charset="-122"/>
                <a:ea typeface="黑体" pitchFamily="49" charset="-122"/>
              </a:rPr>
              <a:t> </a:t>
            </a:r>
            <a:endParaRPr lang="zh-CN" altLang="en-US" sz="3200" b="1" u="sng">
              <a:solidFill>
                <a:srgbClr val="FF0000"/>
              </a:solidFill>
              <a:latin typeface="黑体" pitchFamily="49" charset="-122"/>
              <a:ea typeface="黑体" pitchFamily="49" charset="-122"/>
            </a:endParaRPr>
          </a:p>
        </p:txBody>
      </p:sp>
      <p:sp>
        <p:nvSpPr>
          <p:cNvPr id="47119" name="Rectangle 15"/>
          <p:cNvSpPr>
            <a:spLocks noChangeArrowheads="1"/>
          </p:cNvSpPr>
          <p:nvPr/>
        </p:nvSpPr>
        <p:spPr bwMode="auto">
          <a:xfrm>
            <a:off x="501650" y="1524007"/>
            <a:ext cx="8642350" cy="2554545"/>
          </a:xfrm>
          <a:prstGeom prst="rect">
            <a:avLst/>
          </a:prstGeom>
          <a:noFill/>
          <a:ln w="9525">
            <a:noFill/>
            <a:miter lim="800000"/>
          </a:ln>
          <a:effectLst/>
        </p:spPr>
        <p:txBody>
          <a:bodyPr>
            <a:spAutoFit/>
          </a:bodyPr>
          <a:lstStyle/>
          <a:p>
            <a:pPr fontAlgn="base">
              <a:spcBef>
                <a:spcPct val="0"/>
              </a:spcBef>
              <a:spcAft>
                <a:spcPct val="0"/>
              </a:spcAft>
              <a:defRPr/>
            </a:pPr>
            <a:r>
              <a:rPr lang="zh-CN" altLang="en-US" sz="3200" b="1">
                <a:solidFill>
                  <a:srgbClr val="0000FF"/>
                </a:solidFill>
                <a:effectLst>
                  <a:outerShdw blurRad="38100" dist="38100" dir="2700000" algn="tl">
                    <a:srgbClr val="C0C0C0"/>
                  </a:outerShdw>
                </a:effectLst>
                <a:latin typeface="黑体" pitchFamily="49" charset="-122"/>
              </a:rPr>
              <a:t>内容：</a:t>
            </a:r>
            <a:r>
              <a:rPr lang="zh-CN" altLang="en-US" sz="3200" b="1">
                <a:solidFill>
                  <a:srgbClr val="FF0000"/>
                </a:solidFill>
                <a:effectLst>
                  <a:outerShdw blurRad="38100" dist="38100" dir="2700000" algn="tl">
                    <a:srgbClr val="C0C0C0"/>
                  </a:outerShdw>
                </a:effectLst>
                <a:latin typeface="黑体" pitchFamily="49" charset="-122"/>
              </a:rPr>
              <a:t>设</a:t>
            </a:r>
            <a:r>
              <a:rPr lang="zh-CN" altLang="en-US" sz="3200" b="1" smtClean="0">
                <a:solidFill>
                  <a:srgbClr val="FF0000"/>
                </a:solidFill>
                <a:effectLst>
                  <a:outerShdw blurRad="38100" dist="38100" dir="2700000" algn="tl">
                    <a:srgbClr val="C0C0C0"/>
                  </a:outerShdw>
                </a:effectLst>
                <a:latin typeface="黑体" pitchFamily="49" charset="-122"/>
              </a:rPr>
              <a:t>邻长、里长、党长三</a:t>
            </a:r>
            <a:r>
              <a:rPr lang="zh-CN" altLang="en-US" sz="3200" b="1">
                <a:solidFill>
                  <a:srgbClr val="FF0000"/>
                </a:solidFill>
                <a:effectLst>
                  <a:outerShdw blurRad="38100" dist="38100" dir="2700000" algn="tl">
                    <a:srgbClr val="C0C0C0"/>
                  </a:outerShdw>
                </a:effectLst>
                <a:latin typeface="黑体" pitchFamily="49" charset="-122"/>
              </a:rPr>
              <a:t>长，直属州</a:t>
            </a:r>
            <a:r>
              <a:rPr lang="zh-CN" altLang="en-US" sz="3200" b="1" smtClean="0">
                <a:solidFill>
                  <a:srgbClr val="FF0000"/>
                </a:solidFill>
                <a:effectLst>
                  <a:outerShdw blurRad="38100" dist="38100" dir="2700000" algn="tl">
                    <a:srgbClr val="C0C0C0"/>
                  </a:outerShdw>
                </a:effectLst>
                <a:latin typeface="黑体" pitchFamily="49" charset="-122"/>
              </a:rPr>
              <a:t>郡，</a:t>
            </a:r>
            <a:endParaRPr lang="zh-CN" altLang="en-US" sz="3200" b="1">
              <a:solidFill>
                <a:srgbClr val="FF0000"/>
              </a:solidFill>
              <a:effectLst>
                <a:outerShdw blurRad="38100" dist="38100" dir="2700000" algn="tl">
                  <a:srgbClr val="C0C0C0"/>
                </a:outerShdw>
              </a:effectLst>
              <a:latin typeface="黑体" pitchFamily="49" charset="-122"/>
            </a:endParaRPr>
          </a:p>
          <a:p>
            <a:pPr fontAlgn="base">
              <a:spcBef>
                <a:spcPct val="0"/>
              </a:spcBef>
              <a:spcAft>
                <a:spcPct val="0"/>
              </a:spcAft>
              <a:defRPr/>
            </a:pPr>
            <a:r>
              <a:rPr lang="zh-CN" altLang="en-US" sz="3200" b="1">
                <a:solidFill>
                  <a:srgbClr val="FF0000"/>
                </a:solidFill>
                <a:effectLst>
                  <a:outerShdw blurRad="38100" dist="38100" dir="2700000" algn="tl">
                    <a:srgbClr val="C0C0C0"/>
                  </a:outerShdw>
                </a:effectLst>
                <a:latin typeface="黑体" pitchFamily="49" charset="-122"/>
              </a:rPr>
              <a:t>      负责清理户口和田亩，征发徭役和</a:t>
            </a:r>
            <a:r>
              <a:rPr lang="zh-CN" altLang="en-US" sz="3200" b="1" smtClean="0">
                <a:solidFill>
                  <a:srgbClr val="FF0000"/>
                </a:solidFill>
                <a:effectLst>
                  <a:outerShdw blurRad="38100" dist="38100" dir="2700000" algn="tl">
                    <a:srgbClr val="C0C0C0"/>
                  </a:outerShdw>
                </a:effectLst>
                <a:latin typeface="黑体" pitchFamily="49" charset="-122"/>
              </a:rPr>
              <a:t>兵役。</a:t>
            </a:r>
            <a:endParaRPr lang="en-US" altLang="zh-CN" sz="3200" b="1" smtClean="0">
              <a:solidFill>
                <a:srgbClr val="FF0000"/>
              </a:solidFill>
              <a:effectLst>
                <a:outerShdw blurRad="38100" dist="38100" dir="2700000" algn="tl">
                  <a:srgbClr val="C0C0C0"/>
                </a:outerShdw>
              </a:effectLst>
              <a:latin typeface="黑体" pitchFamily="49" charset="-122"/>
            </a:endParaRPr>
          </a:p>
          <a:p>
            <a:pPr fontAlgn="base">
              <a:spcBef>
                <a:spcPct val="0"/>
              </a:spcBef>
              <a:spcAft>
                <a:spcPct val="0"/>
              </a:spcAft>
              <a:defRPr/>
            </a:pPr>
            <a:endParaRPr lang="en-US" altLang="zh-CN" sz="3200" b="1">
              <a:solidFill>
                <a:prstClr val="black"/>
              </a:solidFill>
              <a:effectLst>
                <a:outerShdw blurRad="38100" dist="38100" dir="2700000" algn="tl">
                  <a:srgbClr val="C0C0C0"/>
                </a:outerShdw>
              </a:effectLst>
              <a:latin typeface="黑体" pitchFamily="49" charset="-122"/>
            </a:endParaRPr>
          </a:p>
          <a:p>
            <a:pPr fontAlgn="base">
              <a:spcBef>
                <a:spcPct val="0"/>
              </a:spcBef>
              <a:spcAft>
                <a:spcPct val="0"/>
              </a:spcAft>
              <a:defRPr/>
            </a:pPr>
            <a:r>
              <a:rPr lang="zh-CN" altLang="en-US" sz="3200" b="1" smtClean="0">
                <a:solidFill>
                  <a:prstClr val="black"/>
                </a:solidFill>
                <a:effectLst>
                  <a:outerShdw blurRad="38100" dist="38100" dir="2700000" algn="tl">
                    <a:srgbClr val="C0C0C0"/>
                  </a:outerShdw>
                </a:effectLst>
                <a:latin typeface="黑体" pitchFamily="49" charset="-122"/>
              </a:rPr>
              <a:t>（五家为一邻，设邻长；五邻为一里，设里长；五里为一党，设党长。）</a:t>
            </a:r>
            <a:endParaRPr lang="zh-CN" altLang="en-US" sz="3200" b="1">
              <a:solidFill>
                <a:prstClr val="black"/>
              </a:solidFill>
              <a:effectLst>
                <a:outerShdw blurRad="38100" dist="38100" dir="2700000" algn="tl">
                  <a:srgbClr val="C0C0C0"/>
                </a:outerShdw>
              </a:effectLst>
              <a:latin typeface="黑体" pitchFamily="49" charset="-122"/>
            </a:endParaRPr>
          </a:p>
        </p:txBody>
      </p:sp>
      <p:sp>
        <p:nvSpPr>
          <p:cNvPr id="47120" name="Text Box 16"/>
          <p:cNvSpPr txBox="1">
            <a:spLocks noChangeArrowheads="1"/>
          </p:cNvSpPr>
          <p:nvPr/>
        </p:nvSpPr>
        <p:spPr bwMode="auto">
          <a:xfrm>
            <a:off x="496888" y="762007"/>
            <a:ext cx="1420582" cy="584775"/>
          </a:xfrm>
          <a:prstGeom prst="rect">
            <a:avLst/>
          </a:prstGeom>
          <a:noFill/>
          <a:ln w="9525">
            <a:noFill/>
            <a:miter lim="800000"/>
          </a:ln>
          <a:effectLst/>
        </p:spPr>
        <p:txBody>
          <a:bodyPr wrap="none">
            <a:spAutoFit/>
          </a:bodyPr>
          <a:lstStyle/>
          <a:p>
            <a:pPr fontAlgn="base">
              <a:spcBef>
                <a:spcPct val="0"/>
              </a:spcBef>
              <a:spcAft>
                <a:spcPct val="0"/>
              </a:spcAft>
              <a:defRPr/>
            </a:pPr>
            <a:r>
              <a:rPr lang="zh-CN" altLang="en-US" sz="3200" b="1">
                <a:solidFill>
                  <a:srgbClr val="0000FF"/>
                </a:solidFill>
                <a:effectLst>
                  <a:outerShdw blurRad="38100" dist="38100" dir="2700000" algn="tl">
                    <a:srgbClr val="C0C0C0"/>
                  </a:outerShdw>
                </a:effectLst>
                <a:latin typeface="Arial" pitchFamily="34" charset="0"/>
              </a:rPr>
              <a:t>前提：</a:t>
            </a:r>
          </a:p>
        </p:txBody>
      </p:sp>
      <p:sp>
        <p:nvSpPr>
          <p:cNvPr id="47121" name="Rectangle 17"/>
          <p:cNvSpPr>
            <a:spLocks noChangeArrowheads="1"/>
          </p:cNvSpPr>
          <p:nvPr/>
        </p:nvSpPr>
        <p:spPr bwMode="auto">
          <a:xfrm>
            <a:off x="1543050" y="814395"/>
            <a:ext cx="3480440" cy="584775"/>
          </a:xfrm>
          <a:prstGeom prst="rect">
            <a:avLst/>
          </a:prstGeom>
          <a:noFill/>
          <a:ln w="9525">
            <a:noFill/>
            <a:miter lim="800000"/>
          </a:ln>
          <a:effectLst/>
        </p:spPr>
        <p:txBody>
          <a:bodyPr wrap="none">
            <a:spAutoFit/>
          </a:bodyPr>
          <a:lstStyle/>
          <a:p>
            <a:pPr fontAlgn="base">
              <a:spcBef>
                <a:spcPct val="0"/>
              </a:spcBef>
              <a:spcAft>
                <a:spcPct val="0"/>
              </a:spcAft>
              <a:defRPr/>
            </a:pPr>
            <a:r>
              <a:rPr lang="zh-CN" altLang="en-US" sz="3200" b="1">
                <a:solidFill>
                  <a:prstClr val="black"/>
                </a:solidFill>
                <a:effectLst>
                  <a:outerShdw blurRad="38100" dist="38100" dir="2700000" algn="tl">
                    <a:srgbClr val="C0C0C0"/>
                  </a:outerShdw>
                </a:effectLst>
                <a:latin typeface="Arial" pitchFamily="34" charset="0"/>
              </a:rPr>
              <a:t>宗主督护制的弊端</a:t>
            </a:r>
          </a:p>
        </p:txBody>
      </p:sp>
      <p:sp>
        <p:nvSpPr>
          <p:cNvPr id="47122" name="AutoShape 18"/>
          <p:cNvSpPr>
            <a:spLocks noChangeArrowheads="1"/>
          </p:cNvSpPr>
          <p:nvPr/>
        </p:nvSpPr>
        <p:spPr bwMode="auto">
          <a:xfrm>
            <a:off x="228600" y="1"/>
            <a:ext cx="5943600" cy="792163"/>
          </a:xfrm>
          <a:prstGeom prst="flowChartAlternateProcess">
            <a:avLst/>
          </a:prstGeom>
          <a:solidFill>
            <a:srgbClr val="000000"/>
          </a:solidFill>
          <a:ln w="19050" cap="rnd">
            <a:solidFill>
              <a:srgbClr val="FFFF00"/>
            </a:solidFill>
            <a:prstDash val="sysDot"/>
            <a:miter lim="800000"/>
          </a:ln>
          <a:effectLst/>
        </p:spPr>
        <p:txBody>
          <a:bodyPr wrap="none" anchor="ctr"/>
          <a:lstStyle/>
          <a:p>
            <a:pPr fontAlgn="base">
              <a:spcBef>
                <a:spcPct val="0"/>
              </a:spcBef>
              <a:spcAft>
                <a:spcPct val="0"/>
              </a:spcAft>
              <a:defRPr/>
            </a:pPr>
            <a:r>
              <a:rPr lang="en-US" altLang="zh-CN" sz="3600" b="1">
                <a:solidFill>
                  <a:prstClr val="white"/>
                </a:solidFill>
                <a:effectLst>
                  <a:outerShdw blurRad="38100" dist="38100" dir="2700000" algn="tl">
                    <a:srgbClr val="808080"/>
                  </a:outerShdw>
                </a:effectLst>
                <a:latin typeface="黑体" pitchFamily="49" charset="-122"/>
              </a:rPr>
              <a:t>2.</a:t>
            </a:r>
            <a:r>
              <a:rPr lang="zh-CN" altLang="en-US" sz="3600" b="1">
                <a:solidFill>
                  <a:prstClr val="white"/>
                </a:solidFill>
                <a:effectLst>
                  <a:outerShdw blurRad="38100" dist="38100" dir="2700000" algn="tl">
                    <a:srgbClr val="808080"/>
                  </a:outerShdw>
                </a:effectLst>
                <a:latin typeface="黑体" pitchFamily="49" charset="-122"/>
              </a:rPr>
              <a:t>政治上</a:t>
            </a:r>
            <a:r>
              <a:rPr lang="zh-CN" altLang="en-US" sz="3600" b="1">
                <a:solidFill>
                  <a:prstClr val="white"/>
                </a:solidFill>
                <a:effectLst>
                  <a:outerShdw blurRad="38100" dist="38100" dir="2700000" algn="tl">
                    <a:srgbClr val="808080"/>
                  </a:outerShdw>
                </a:effectLst>
                <a:latin typeface="黑体" pitchFamily="49" charset="-122"/>
                <a:sym typeface="Wingdings" pitchFamily="2" charset="2"/>
              </a:rPr>
              <a:t>（</a:t>
            </a:r>
            <a:r>
              <a:rPr lang="en-US" altLang="zh-CN" sz="3600" b="1">
                <a:solidFill>
                  <a:prstClr val="white"/>
                </a:solidFill>
                <a:effectLst>
                  <a:outerShdw blurRad="38100" dist="38100" dir="2700000" algn="tl">
                    <a:srgbClr val="808080"/>
                  </a:outerShdw>
                </a:effectLst>
                <a:latin typeface="黑体" pitchFamily="49" charset="-122"/>
                <a:sym typeface="Wingdings" pitchFamily="2" charset="2"/>
              </a:rPr>
              <a:t>1</a:t>
            </a:r>
            <a:r>
              <a:rPr lang="zh-CN" altLang="en-US" sz="3600" b="1">
                <a:solidFill>
                  <a:prstClr val="white"/>
                </a:solidFill>
                <a:effectLst>
                  <a:outerShdw blurRad="38100" dist="38100" dir="2700000" algn="tl">
                    <a:srgbClr val="808080"/>
                  </a:outerShdw>
                </a:effectLst>
                <a:latin typeface="黑体" pitchFamily="49" charset="-122"/>
                <a:sym typeface="Wingdings" pitchFamily="2" charset="2"/>
              </a:rPr>
              <a:t>）</a:t>
            </a:r>
            <a:r>
              <a:rPr lang="zh-CN" altLang="en-US" sz="3600" b="1">
                <a:solidFill>
                  <a:prstClr val="white"/>
                </a:solidFill>
                <a:effectLst>
                  <a:outerShdw blurRad="38100" dist="38100" dir="2700000" algn="tl">
                    <a:srgbClr val="808080"/>
                  </a:outerShdw>
                </a:effectLst>
                <a:latin typeface="黑体" pitchFamily="49" charset="-122"/>
              </a:rPr>
              <a:t>改行三长制</a:t>
            </a:r>
          </a:p>
        </p:txBody>
      </p:sp>
    </p:spTree>
    <p:extLst>
      <p:ext uri="{BB962C8B-B14F-4D97-AF65-F5344CB8AC3E}">
        <p14:creationId xmlns:p14="http://schemas.microsoft.com/office/powerpoint/2010/main" val="262384897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2" nodeType="clickEffect">
                                  <p:stCondLst>
                                    <p:cond delay="0"/>
                                  </p:stCondLst>
                                  <p:childTnLst>
                                    <p:set>
                                      <p:cBhvr>
                                        <p:cTn id="6" dur="1" fill="hold">
                                          <p:stCondLst>
                                            <p:cond delay="0"/>
                                          </p:stCondLst>
                                        </p:cTn>
                                        <p:tgtEl>
                                          <p:spTgt spid="47120"/>
                                        </p:tgtEl>
                                        <p:attrNameLst>
                                          <p:attrName>style.visibility</p:attrName>
                                        </p:attrNameLst>
                                      </p:cBhvr>
                                      <p:to>
                                        <p:strVal val="visible"/>
                                      </p:to>
                                    </p:set>
                                    <p:animEffect transition="in" filter="dissolve">
                                      <p:cBhvr>
                                        <p:cTn id="7" dur="500"/>
                                        <p:tgtEl>
                                          <p:spTgt spid="4712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3" nodeType="clickEffect">
                                  <p:stCondLst>
                                    <p:cond delay="0"/>
                                  </p:stCondLst>
                                  <p:childTnLst>
                                    <p:set>
                                      <p:cBhvr>
                                        <p:cTn id="11" dur="1" fill="hold">
                                          <p:stCondLst>
                                            <p:cond delay="0"/>
                                          </p:stCondLst>
                                        </p:cTn>
                                        <p:tgtEl>
                                          <p:spTgt spid="47121"/>
                                        </p:tgtEl>
                                        <p:attrNameLst>
                                          <p:attrName>style.visibility</p:attrName>
                                        </p:attrNameLst>
                                      </p:cBhvr>
                                      <p:to>
                                        <p:strVal val="visible"/>
                                      </p:to>
                                    </p:set>
                                    <p:animEffect transition="in" filter="blinds(horizontal)">
                                      <p:cBhvr>
                                        <p:cTn id="12" dur="500"/>
                                        <p:tgtEl>
                                          <p:spTgt spid="4712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1" nodeType="clickEffect">
                                  <p:stCondLst>
                                    <p:cond delay="0"/>
                                  </p:stCondLst>
                                  <p:childTnLst>
                                    <p:set>
                                      <p:cBhvr>
                                        <p:cTn id="16" dur="1" fill="hold">
                                          <p:stCondLst>
                                            <p:cond delay="0"/>
                                          </p:stCondLst>
                                        </p:cTn>
                                        <p:tgtEl>
                                          <p:spTgt spid="47119"/>
                                        </p:tgtEl>
                                        <p:attrNameLst>
                                          <p:attrName>style.visibility</p:attrName>
                                        </p:attrNameLst>
                                      </p:cBhvr>
                                      <p:to>
                                        <p:strVal val="visible"/>
                                      </p:to>
                                    </p:set>
                                    <p:animEffect transition="in" filter="blinds(horizontal)">
                                      <p:cBhvr>
                                        <p:cTn id="17" dur="500"/>
                                        <p:tgtEl>
                                          <p:spTgt spid="4711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ntr" presetSubtype="0" fill="hold" grpId="0" nodeType="clickEffect">
                                  <p:stCondLst>
                                    <p:cond delay="0"/>
                                  </p:stCondLst>
                                  <p:childTnLst>
                                    <p:set>
                                      <p:cBhvr>
                                        <p:cTn id="21" dur="1" fill="hold">
                                          <p:stCondLst>
                                            <p:cond delay="499"/>
                                          </p:stCondLst>
                                        </p:cTn>
                                        <p:tgtEl>
                                          <p:spTgt spid="471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P spid="47119" grpId="1"/>
      <p:bldP spid="47120" grpId="2"/>
      <p:bldP spid="47121" grpId="3"/>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8914" name="Rectangle 2"/>
          <p:cNvSpPr>
            <a:spLocks noChangeArrowheads="1"/>
          </p:cNvSpPr>
          <p:nvPr/>
        </p:nvSpPr>
        <p:spPr bwMode="auto">
          <a:xfrm>
            <a:off x="563829" y="8"/>
            <a:ext cx="654377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CN" sz="2400" b="1">
                <a:solidFill>
                  <a:srgbClr val="0000FF"/>
                </a:solidFill>
              </a:rPr>
              <a:t>1</a:t>
            </a:r>
            <a:r>
              <a:rPr lang="zh-CN" altLang="en-US" sz="2400" b="1">
                <a:solidFill>
                  <a:srgbClr val="0000FF"/>
                </a:solidFill>
              </a:rPr>
              <a:t>、王安石变法的</a:t>
            </a:r>
            <a:r>
              <a:rPr lang="zh-CN" altLang="en-US" sz="2400" b="1">
                <a:solidFill>
                  <a:srgbClr val="FF0000"/>
                </a:solidFill>
              </a:rPr>
              <a:t>理财</a:t>
            </a:r>
            <a:r>
              <a:rPr lang="zh-CN" altLang="en-US" sz="2400" b="1">
                <a:solidFill>
                  <a:srgbClr val="0000FF"/>
                </a:solidFill>
              </a:rPr>
              <a:t>措施有哪些？有何作用？</a:t>
            </a:r>
          </a:p>
        </p:txBody>
      </p:sp>
      <p:sp>
        <p:nvSpPr>
          <p:cNvPr id="38915" name="Line 3"/>
          <p:cNvSpPr>
            <a:spLocks noChangeShapeType="1"/>
          </p:cNvSpPr>
          <p:nvPr/>
        </p:nvSpPr>
        <p:spPr bwMode="auto">
          <a:xfrm>
            <a:off x="0" y="533400"/>
            <a:ext cx="9144000" cy="0"/>
          </a:xfrm>
          <a:prstGeom prst="line">
            <a:avLst/>
          </a:prstGeom>
          <a:noFill/>
          <a:ln w="28575">
            <a:solidFill>
              <a:srgbClr val="FF66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a typeface="黑体" panose="02010609060101010101" pitchFamily="2" charset="-122"/>
            </a:endParaRPr>
          </a:p>
        </p:txBody>
      </p:sp>
      <p:sp>
        <p:nvSpPr>
          <p:cNvPr id="38916" name="Rectangle 4"/>
          <p:cNvSpPr>
            <a:spLocks noChangeArrowheads="1"/>
          </p:cNvSpPr>
          <p:nvPr/>
        </p:nvSpPr>
        <p:spPr bwMode="auto">
          <a:xfrm>
            <a:off x="2514600" y="609600"/>
            <a:ext cx="17526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zh-CN" altLang="en-US" sz="2800" b="1" u="sng">
                <a:solidFill>
                  <a:srgbClr val="000000"/>
                </a:solidFill>
                <a:latin typeface="楷体_GB2312" pitchFamily="49" charset="-122"/>
                <a:ea typeface="楷体_GB2312" pitchFamily="49" charset="-122"/>
              </a:rPr>
              <a:t>富国强兵</a:t>
            </a:r>
          </a:p>
        </p:txBody>
      </p:sp>
      <p:sp>
        <p:nvSpPr>
          <p:cNvPr id="38918" name="Rectangle 6"/>
          <p:cNvSpPr>
            <a:spLocks noChangeArrowheads="1"/>
          </p:cNvSpPr>
          <p:nvPr/>
        </p:nvSpPr>
        <p:spPr bwMode="auto">
          <a:xfrm>
            <a:off x="609611" y="685808"/>
            <a:ext cx="1774825" cy="461665"/>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zh-CN" altLang="en-US" sz="2400" b="1">
                <a:solidFill>
                  <a:srgbClr val="FF0000"/>
                </a:solidFill>
              </a:rPr>
              <a:t>核心内容</a:t>
            </a:r>
            <a:r>
              <a:rPr lang="en-US" altLang="zh-CN" sz="2400" b="1">
                <a:solidFill>
                  <a:srgbClr val="FF0000"/>
                </a:solidFill>
              </a:rPr>
              <a:t>:</a:t>
            </a:r>
          </a:p>
        </p:txBody>
      </p:sp>
      <p:grpSp>
        <p:nvGrpSpPr>
          <p:cNvPr id="38942" name="Group 30"/>
          <p:cNvGrpSpPr/>
          <p:nvPr/>
        </p:nvGrpSpPr>
        <p:grpSpPr>
          <a:xfrm>
            <a:off x="4191000" y="1295400"/>
            <a:ext cx="3886200" cy="5230813"/>
            <a:chOff x="1903" y="277"/>
            <a:chExt cx="1988" cy="3247"/>
          </a:xfrm>
        </p:grpSpPr>
        <p:sp>
          <p:nvSpPr>
            <p:cNvPr id="38943" name="AutoShape 31"/>
            <p:cNvSpPr>
              <a:spLocks noChangeArrowheads="1"/>
            </p:cNvSpPr>
            <p:nvPr/>
          </p:nvSpPr>
          <p:spPr bwMode="auto">
            <a:xfrm>
              <a:off x="1935" y="277"/>
              <a:ext cx="1896" cy="272"/>
            </a:xfrm>
            <a:prstGeom prst="roundRect">
              <a:avLst>
                <a:gd name="adj" fmla="val 16667"/>
              </a:avLst>
            </a:prstGeom>
            <a:solidFill>
              <a:srgbClr val="CC99FF"/>
            </a:solidFill>
            <a:ln>
              <a:noFill/>
            </a:ln>
            <a:effectLst>
              <a:outerShdw dist="107763" dir="8100000" algn="ctr" rotWithShape="0">
                <a:schemeClr val="tx1"/>
              </a:outer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r>
                <a:rPr kumimoji="1" lang="en-US" altLang="zh-CN" sz="2400" b="1">
                  <a:solidFill>
                    <a:srgbClr val="000000"/>
                  </a:solidFill>
                  <a:latin typeface="Times New Roman" pitchFamily="18" charset="0"/>
                  <a:ea typeface="黑体" pitchFamily="2" charset="-122"/>
                </a:rPr>
                <a:t>1.</a:t>
              </a:r>
              <a:r>
                <a:rPr kumimoji="1" lang="zh-CN" altLang="en-US" sz="2400" b="1">
                  <a:solidFill>
                    <a:srgbClr val="000000"/>
                  </a:solidFill>
                  <a:latin typeface="Times New Roman" pitchFamily="18" charset="0"/>
                  <a:ea typeface="黑体" pitchFamily="2" charset="-122"/>
                </a:rPr>
                <a:t>理财</a:t>
              </a:r>
              <a:r>
                <a:rPr kumimoji="1" lang="en-US" altLang="zh-CN" sz="2400" b="1">
                  <a:solidFill>
                    <a:srgbClr val="000000"/>
                  </a:solidFill>
                  <a:latin typeface="Times New Roman" pitchFamily="18" charset="0"/>
                  <a:ea typeface="黑体" pitchFamily="2" charset="-122"/>
                </a:rPr>
                <a:t>(</a:t>
              </a:r>
              <a:r>
                <a:rPr kumimoji="1" lang="zh-CN" altLang="en-US" sz="2400" b="1">
                  <a:solidFill>
                    <a:srgbClr val="000000"/>
                  </a:solidFill>
                  <a:latin typeface="Times New Roman" pitchFamily="18" charset="0"/>
                  <a:ea typeface="黑体" pitchFamily="2" charset="-122"/>
                </a:rPr>
                <a:t>经济</a:t>
              </a:r>
              <a:r>
                <a:rPr kumimoji="1" lang="en-US" altLang="zh-CN" sz="2400" b="1">
                  <a:solidFill>
                    <a:srgbClr val="000000"/>
                  </a:solidFill>
                  <a:latin typeface="Times New Roman" pitchFamily="18" charset="0"/>
                  <a:ea typeface="黑体" pitchFamily="2" charset="-122"/>
                </a:rPr>
                <a:t>)</a:t>
              </a:r>
              <a:r>
                <a:rPr kumimoji="1" lang="zh-CN" altLang="en-US" sz="2400" b="1">
                  <a:solidFill>
                    <a:srgbClr val="000000"/>
                  </a:solidFill>
                  <a:latin typeface="Times New Roman" pitchFamily="18" charset="0"/>
                  <a:ea typeface="黑体" pitchFamily="2" charset="-122"/>
                </a:rPr>
                <a:t>措施</a:t>
              </a:r>
            </a:p>
          </p:txBody>
        </p:sp>
        <p:grpSp>
          <p:nvGrpSpPr>
            <p:cNvPr id="38944" name="Group 32"/>
            <p:cNvGrpSpPr/>
            <p:nvPr/>
          </p:nvGrpSpPr>
          <p:grpSpPr>
            <a:xfrm>
              <a:off x="1923" y="981"/>
              <a:ext cx="448" cy="1192"/>
              <a:chOff x="1504" y="1696"/>
              <a:chExt cx="448" cy="1192"/>
            </a:xfrm>
          </p:grpSpPr>
          <p:sp>
            <p:nvSpPr>
              <p:cNvPr id="38945" name="AutoShape 33"/>
              <p:cNvSpPr>
                <a:spLocks noChangeArrowheads="1"/>
              </p:cNvSpPr>
              <p:nvPr/>
            </p:nvSpPr>
            <p:spPr bwMode="auto">
              <a:xfrm>
                <a:off x="1504" y="1696"/>
                <a:ext cx="448" cy="1192"/>
              </a:xfrm>
              <a:prstGeom prst="flowChartOffpageConnector">
                <a:avLst/>
              </a:prstGeom>
              <a:solidFill>
                <a:srgbClr val="33CCCC"/>
              </a:solidFill>
              <a:ln>
                <a:noFill/>
              </a:ln>
              <a:effectLst>
                <a:outerShdw dist="107763" dir="8100000" algn="ctr" rotWithShape="0">
                  <a:schemeClr val="tx1"/>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fontAlgn="base">
                  <a:spcBef>
                    <a:spcPct val="0"/>
                  </a:spcBef>
                  <a:spcAft>
                    <a:spcPct val="0"/>
                  </a:spcAft>
                </a:pPr>
                <a:endParaRPr kumimoji="1" lang="zh-CN" altLang="zh-CN">
                  <a:solidFill>
                    <a:srgbClr val="000000"/>
                  </a:solidFill>
                  <a:latin typeface="Times New Roman" panose="02020603050405020304" pitchFamily="18" charset="0"/>
                </a:endParaRPr>
              </a:p>
            </p:txBody>
          </p:sp>
          <p:sp>
            <p:nvSpPr>
              <p:cNvPr id="38946" name="Text Box 34"/>
              <p:cNvSpPr txBox="1">
                <a:spLocks noChangeArrowheads="1"/>
              </p:cNvSpPr>
              <p:nvPr/>
            </p:nvSpPr>
            <p:spPr bwMode="auto">
              <a:xfrm>
                <a:off x="1635" y="1787"/>
                <a:ext cx="252" cy="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fontAlgn="base">
                  <a:spcBef>
                    <a:spcPct val="0"/>
                  </a:spcBef>
                  <a:spcAft>
                    <a:spcPct val="0"/>
                  </a:spcAft>
                </a:pPr>
                <a:r>
                  <a:rPr kumimoji="1" lang="en-US" altLang="zh-CN">
                    <a:solidFill>
                      <a:srgbClr val="000000"/>
                    </a:solidFill>
                    <a:ea typeface="黑体" pitchFamily="2" charset="-122"/>
                  </a:rPr>
                  <a:t>①</a:t>
                </a:r>
                <a:r>
                  <a:rPr kumimoji="1" lang="zh-CN" altLang="en-US" sz="2000">
                    <a:solidFill>
                      <a:srgbClr val="000000"/>
                    </a:solidFill>
                    <a:latin typeface="Times New Roman" pitchFamily="18" charset="0"/>
                    <a:ea typeface="黑体" pitchFamily="2" charset="-122"/>
                  </a:rPr>
                  <a:t>青苗法</a:t>
                </a:r>
              </a:p>
            </p:txBody>
          </p:sp>
        </p:grpSp>
        <p:grpSp>
          <p:nvGrpSpPr>
            <p:cNvPr id="38947" name="Group 35"/>
            <p:cNvGrpSpPr/>
            <p:nvPr/>
          </p:nvGrpSpPr>
          <p:grpSpPr>
            <a:xfrm>
              <a:off x="2659" y="981"/>
              <a:ext cx="448" cy="1192"/>
              <a:chOff x="1504" y="1696"/>
              <a:chExt cx="448" cy="1192"/>
            </a:xfrm>
          </p:grpSpPr>
          <p:sp>
            <p:nvSpPr>
              <p:cNvPr id="38948" name="AutoShape 36"/>
              <p:cNvSpPr>
                <a:spLocks noChangeArrowheads="1"/>
              </p:cNvSpPr>
              <p:nvPr/>
            </p:nvSpPr>
            <p:spPr bwMode="auto">
              <a:xfrm>
                <a:off x="1504" y="1696"/>
                <a:ext cx="448" cy="1192"/>
              </a:xfrm>
              <a:prstGeom prst="flowChartOffpageConnector">
                <a:avLst/>
              </a:prstGeom>
              <a:solidFill>
                <a:srgbClr val="33CCCC"/>
              </a:solidFill>
              <a:ln>
                <a:noFill/>
              </a:ln>
              <a:effectLst>
                <a:outerShdw dist="107763" dir="8100000" algn="ctr" rotWithShape="0">
                  <a:schemeClr val="tx1"/>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fontAlgn="base">
                  <a:spcBef>
                    <a:spcPct val="0"/>
                  </a:spcBef>
                  <a:spcAft>
                    <a:spcPct val="0"/>
                  </a:spcAft>
                </a:pPr>
                <a:endParaRPr kumimoji="1" lang="zh-CN" altLang="zh-CN" sz="2000">
                  <a:solidFill>
                    <a:srgbClr val="000000"/>
                  </a:solidFill>
                  <a:latin typeface="Times New Roman" panose="02020603050405020304" pitchFamily="18" charset="0"/>
                </a:endParaRPr>
              </a:p>
            </p:txBody>
          </p:sp>
          <p:sp>
            <p:nvSpPr>
              <p:cNvPr id="38949" name="Text Box 37"/>
              <p:cNvSpPr txBox="1">
                <a:spLocks noChangeArrowheads="1"/>
              </p:cNvSpPr>
              <p:nvPr/>
            </p:nvSpPr>
            <p:spPr bwMode="auto">
              <a:xfrm>
                <a:off x="1635" y="1787"/>
                <a:ext cx="252" cy="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fontAlgn="base">
                  <a:spcBef>
                    <a:spcPct val="0"/>
                  </a:spcBef>
                  <a:spcAft>
                    <a:spcPct val="0"/>
                  </a:spcAft>
                </a:pPr>
                <a:r>
                  <a:rPr kumimoji="1" lang="en-US" altLang="zh-CN">
                    <a:solidFill>
                      <a:srgbClr val="000000"/>
                    </a:solidFill>
                    <a:ea typeface="黑体" pitchFamily="2" charset="-122"/>
                  </a:rPr>
                  <a:t>②</a:t>
                </a:r>
                <a:r>
                  <a:rPr kumimoji="1" lang="zh-CN" altLang="en-US" sz="2000">
                    <a:solidFill>
                      <a:srgbClr val="000000"/>
                    </a:solidFill>
                    <a:latin typeface="Times New Roman" pitchFamily="18" charset="0"/>
                    <a:ea typeface="黑体" pitchFamily="2" charset="-122"/>
                  </a:rPr>
                  <a:t>募役法</a:t>
                </a:r>
              </a:p>
            </p:txBody>
          </p:sp>
        </p:grpSp>
        <p:grpSp>
          <p:nvGrpSpPr>
            <p:cNvPr id="38950" name="Group 38"/>
            <p:cNvGrpSpPr/>
            <p:nvPr/>
          </p:nvGrpSpPr>
          <p:grpSpPr>
            <a:xfrm>
              <a:off x="3443" y="981"/>
              <a:ext cx="448" cy="1192"/>
              <a:chOff x="1504" y="1696"/>
              <a:chExt cx="448" cy="1192"/>
            </a:xfrm>
          </p:grpSpPr>
          <p:sp>
            <p:nvSpPr>
              <p:cNvPr id="38951" name="AutoShape 39"/>
              <p:cNvSpPr>
                <a:spLocks noChangeArrowheads="1"/>
              </p:cNvSpPr>
              <p:nvPr/>
            </p:nvSpPr>
            <p:spPr bwMode="auto">
              <a:xfrm>
                <a:off x="1504" y="1696"/>
                <a:ext cx="448" cy="1192"/>
              </a:xfrm>
              <a:prstGeom prst="flowChartOffpageConnector">
                <a:avLst/>
              </a:prstGeom>
              <a:solidFill>
                <a:srgbClr val="33CCCC"/>
              </a:solidFill>
              <a:ln>
                <a:noFill/>
              </a:ln>
              <a:effectLst>
                <a:outerShdw dist="107763" dir="8100000" algn="ctr" rotWithShape="0">
                  <a:schemeClr val="tx1"/>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fontAlgn="base">
                  <a:spcBef>
                    <a:spcPct val="0"/>
                  </a:spcBef>
                  <a:spcAft>
                    <a:spcPct val="0"/>
                  </a:spcAft>
                </a:pPr>
                <a:endParaRPr kumimoji="1" lang="zh-CN" altLang="zh-CN" sz="2000">
                  <a:solidFill>
                    <a:srgbClr val="000000"/>
                  </a:solidFill>
                  <a:latin typeface="Times New Roman" pitchFamily="18" charset="0"/>
                </a:endParaRPr>
              </a:p>
            </p:txBody>
          </p:sp>
          <p:sp>
            <p:nvSpPr>
              <p:cNvPr id="38952" name="Text Box 40"/>
              <p:cNvSpPr txBox="1">
                <a:spLocks noChangeArrowheads="1"/>
              </p:cNvSpPr>
              <p:nvPr/>
            </p:nvSpPr>
            <p:spPr bwMode="auto">
              <a:xfrm>
                <a:off x="1635" y="1787"/>
                <a:ext cx="252" cy="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fontAlgn="base">
                  <a:spcBef>
                    <a:spcPct val="0"/>
                  </a:spcBef>
                  <a:spcAft>
                    <a:spcPct val="0"/>
                  </a:spcAft>
                </a:pPr>
                <a:r>
                  <a:rPr kumimoji="1" lang="en-US" altLang="zh-CN">
                    <a:solidFill>
                      <a:srgbClr val="000000"/>
                    </a:solidFill>
                    <a:ea typeface="黑体" pitchFamily="2" charset="-122"/>
                  </a:rPr>
                  <a:t>③</a:t>
                </a:r>
                <a:r>
                  <a:rPr kumimoji="1" lang="zh-CN" altLang="en-US" sz="2000">
                    <a:solidFill>
                      <a:srgbClr val="000000"/>
                    </a:solidFill>
                    <a:latin typeface="Times New Roman" pitchFamily="18" charset="0"/>
                    <a:ea typeface="黑体" pitchFamily="2" charset="-122"/>
                  </a:rPr>
                  <a:t>农田水利法</a:t>
                </a:r>
              </a:p>
            </p:txBody>
          </p:sp>
        </p:grpSp>
        <p:grpSp>
          <p:nvGrpSpPr>
            <p:cNvPr id="38953" name="Group 41"/>
            <p:cNvGrpSpPr/>
            <p:nvPr/>
          </p:nvGrpSpPr>
          <p:grpSpPr>
            <a:xfrm>
              <a:off x="1903" y="2332"/>
              <a:ext cx="448" cy="1192"/>
              <a:chOff x="1504" y="1696"/>
              <a:chExt cx="448" cy="1192"/>
            </a:xfrm>
          </p:grpSpPr>
          <p:sp>
            <p:nvSpPr>
              <p:cNvPr id="38954" name="AutoShape 42"/>
              <p:cNvSpPr>
                <a:spLocks noChangeArrowheads="1"/>
              </p:cNvSpPr>
              <p:nvPr/>
            </p:nvSpPr>
            <p:spPr bwMode="auto">
              <a:xfrm>
                <a:off x="1504" y="1696"/>
                <a:ext cx="448" cy="1192"/>
              </a:xfrm>
              <a:prstGeom prst="flowChartOffpageConnector">
                <a:avLst/>
              </a:prstGeom>
              <a:solidFill>
                <a:srgbClr val="33CCCC"/>
              </a:solidFill>
              <a:ln>
                <a:noFill/>
              </a:ln>
              <a:effectLst>
                <a:outerShdw dist="107763" dir="8100000" algn="ctr" rotWithShape="0">
                  <a:schemeClr val="tx1"/>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fontAlgn="base">
                  <a:spcBef>
                    <a:spcPct val="0"/>
                  </a:spcBef>
                  <a:spcAft>
                    <a:spcPct val="0"/>
                  </a:spcAft>
                </a:pPr>
                <a:endParaRPr kumimoji="1" lang="zh-CN" altLang="zh-CN" sz="2000">
                  <a:solidFill>
                    <a:srgbClr val="000000"/>
                  </a:solidFill>
                  <a:latin typeface="Times New Roman" pitchFamily="18" charset="0"/>
                </a:endParaRPr>
              </a:p>
            </p:txBody>
          </p:sp>
          <p:sp>
            <p:nvSpPr>
              <p:cNvPr id="38955" name="Text Box 43"/>
              <p:cNvSpPr txBox="1">
                <a:spLocks noChangeArrowheads="1"/>
              </p:cNvSpPr>
              <p:nvPr/>
            </p:nvSpPr>
            <p:spPr bwMode="auto">
              <a:xfrm>
                <a:off x="1635" y="1787"/>
                <a:ext cx="252" cy="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fontAlgn="base">
                  <a:spcBef>
                    <a:spcPct val="0"/>
                  </a:spcBef>
                  <a:spcAft>
                    <a:spcPct val="0"/>
                  </a:spcAft>
                </a:pPr>
                <a:r>
                  <a:rPr kumimoji="1" lang="en-US" altLang="zh-CN">
                    <a:solidFill>
                      <a:srgbClr val="000000"/>
                    </a:solidFill>
                    <a:ea typeface="黑体" pitchFamily="2" charset="-122"/>
                  </a:rPr>
                  <a:t>④</a:t>
                </a:r>
                <a:r>
                  <a:rPr kumimoji="1" lang="zh-CN" altLang="en-US" sz="2000">
                    <a:solidFill>
                      <a:srgbClr val="000000"/>
                    </a:solidFill>
                    <a:latin typeface="Times New Roman" pitchFamily="18" charset="0"/>
                    <a:ea typeface="黑体" pitchFamily="2" charset="-122"/>
                  </a:rPr>
                  <a:t>均输法</a:t>
                </a:r>
              </a:p>
            </p:txBody>
          </p:sp>
        </p:grpSp>
        <p:grpSp>
          <p:nvGrpSpPr>
            <p:cNvPr id="38956" name="Group 44"/>
            <p:cNvGrpSpPr/>
            <p:nvPr/>
          </p:nvGrpSpPr>
          <p:grpSpPr>
            <a:xfrm>
              <a:off x="2659" y="2309"/>
              <a:ext cx="448" cy="1192"/>
              <a:chOff x="1504" y="1696"/>
              <a:chExt cx="448" cy="1192"/>
            </a:xfrm>
          </p:grpSpPr>
          <p:sp>
            <p:nvSpPr>
              <p:cNvPr id="38957" name="AutoShape 45"/>
              <p:cNvSpPr>
                <a:spLocks noChangeArrowheads="1"/>
              </p:cNvSpPr>
              <p:nvPr/>
            </p:nvSpPr>
            <p:spPr bwMode="auto">
              <a:xfrm>
                <a:off x="1504" y="1696"/>
                <a:ext cx="448" cy="1192"/>
              </a:xfrm>
              <a:prstGeom prst="flowChartOffpageConnector">
                <a:avLst/>
              </a:prstGeom>
              <a:solidFill>
                <a:srgbClr val="33CCCC"/>
              </a:solidFill>
              <a:ln>
                <a:noFill/>
              </a:ln>
              <a:effectLst>
                <a:outerShdw dist="107763" dir="8100000" algn="ctr" rotWithShape="0">
                  <a:schemeClr val="tx1"/>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fontAlgn="base">
                  <a:spcBef>
                    <a:spcPct val="0"/>
                  </a:spcBef>
                  <a:spcAft>
                    <a:spcPct val="0"/>
                  </a:spcAft>
                </a:pPr>
                <a:endParaRPr kumimoji="1" lang="zh-CN" altLang="zh-CN" sz="2000">
                  <a:solidFill>
                    <a:srgbClr val="000000"/>
                  </a:solidFill>
                  <a:latin typeface="Times New Roman" pitchFamily="18" charset="0"/>
                </a:endParaRPr>
              </a:p>
            </p:txBody>
          </p:sp>
          <p:sp>
            <p:nvSpPr>
              <p:cNvPr id="38958" name="Text Box 46"/>
              <p:cNvSpPr txBox="1">
                <a:spLocks noChangeArrowheads="1"/>
              </p:cNvSpPr>
              <p:nvPr/>
            </p:nvSpPr>
            <p:spPr bwMode="auto">
              <a:xfrm>
                <a:off x="1635" y="1787"/>
                <a:ext cx="252" cy="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fontAlgn="base">
                  <a:spcBef>
                    <a:spcPct val="0"/>
                  </a:spcBef>
                  <a:spcAft>
                    <a:spcPct val="0"/>
                  </a:spcAft>
                </a:pPr>
                <a:r>
                  <a:rPr kumimoji="1" lang="en-US" altLang="zh-CN">
                    <a:solidFill>
                      <a:srgbClr val="000000"/>
                    </a:solidFill>
                    <a:ea typeface="黑体" pitchFamily="2" charset="-122"/>
                  </a:rPr>
                  <a:t>⑤</a:t>
                </a:r>
                <a:r>
                  <a:rPr kumimoji="1" lang="zh-CN" altLang="en-US" sz="2000">
                    <a:solidFill>
                      <a:srgbClr val="000000"/>
                    </a:solidFill>
                    <a:latin typeface="Times New Roman" pitchFamily="18" charset="0"/>
                    <a:ea typeface="黑体" pitchFamily="2" charset="-122"/>
                  </a:rPr>
                  <a:t>方田均税法</a:t>
                </a:r>
              </a:p>
            </p:txBody>
          </p:sp>
        </p:grpSp>
        <p:grpSp>
          <p:nvGrpSpPr>
            <p:cNvPr id="38959" name="Group 47"/>
            <p:cNvGrpSpPr/>
            <p:nvPr/>
          </p:nvGrpSpPr>
          <p:grpSpPr>
            <a:xfrm>
              <a:off x="3395" y="2317"/>
              <a:ext cx="448" cy="1192"/>
              <a:chOff x="1504" y="1696"/>
              <a:chExt cx="448" cy="1192"/>
            </a:xfrm>
          </p:grpSpPr>
          <p:sp>
            <p:nvSpPr>
              <p:cNvPr id="38960" name="AutoShape 48"/>
              <p:cNvSpPr>
                <a:spLocks noChangeArrowheads="1"/>
              </p:cNvSpPr>
              <p:nvPr/>
            </p:nvSpPr>
            <p:spPr bwMode="auto">
              <a:xfrm>
                <a:off x="1504" y="1696"/>
                <a:ext cx="448" cy="1192"/>
              </a:xfrm>
              <a:prstGeom prst="flowChartOffpageConnector">
                <a:avLst/>
              </a:prstGeom>
              <a:solidFill>
                <a:srgbClr val="33CCCC"/>
              </a:solidFill>
              <a:ln>
                <a:noFill/>
              </a:ln>
              <a:effectLst>
                <a:outerShdw dist="107763" dir="8100000" algn="ctr" rotWithShape="0">
                  <a:schemeClr val="tx1"/>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p>
                <a:pPr algn="ctr" fontAlgn="base">
                  <a:spcBef>
                    <a:spcPct val="0"/>
                  </a:spcBef>
                  <a:spcAft>
                    <a:spcPct val="0"/>
                  </a:spcAft>
                </a:pPr>
                <a:endParaRPr kumimoji="1" lang="zh-CN" altLang="zh-CN" sz="2000">
                  <a:solidFill>
                    <a:srgbClr val="000000"/>
                  </a:solidFill>
                  <a:latin typeface="Times New Roman" pitchFamily="18" charset="0"/>
                </a:endParaRPr>
              </a:p>
            </p:txBody>
          </p:sp>
          <p:sp>
            <p:nvSpPr>
              <p:cNvPr id="38961" name="Text Box 49"/>
              <p:cNvSpPr txBox="1">
                <a:spLocks noChangeArrowheads="1"/>
              </p:cNvSpPr>
              <p:nvPr/>
            </p:nvSpPr>
            <p:spPr bwMode="auto">
              <a:xfrm>
                <a:off x="1635" y="1787"/>
                <a:ext cx="252" cy="6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fontAlgn="base">
                  <a:spcBef>
                    <a:spcPct val="0"/>
                  </a:spcBef>
                  <a:spcAft>
                    <a:spcPct val="0"/>
                  </a:spcAft>
                </a:pPr>
                <a:r>
                  <a:rPr kumimoji="1" lang="en-US" altLang="zh-CN">
                    <a:solidFill>
                      <a:srgbClr val="000000"/>
                    </a:solidFill>
                    <a:ea typeface="黑体" pitchFamily="2" charset="-122"/>
                  </a:rPr>
                  <a:t>⑥</a:t>
                </a:r>
                <a:r>
                  <a:rPr kumimoji="1" lang="zh-CN" altLang="en-US" sz="2000">
                    <a:solidFill>
                      <a:srgbClr val="000000"/>
                    </a:solidFill>
                    <a:latin typeface="Times New Roman" pitchFamily="18" charset="0"/>
                    <a:ea typeface="黑体" pitchFamily="2" charset="-122"/>
                  </a:rPr>
                  <a:t>市易法</a:t>
                </a:r>
              </a:p>
            </p:txBody>
          </p:sp>
        </p:grpSp>
      </p:grpSp>
      <p:pic>
        <p:nvPicPr>
          <p:cNvPr id="38962" name="Picture 50" descr="2005810103724"/>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33412" y="1447800"/>
            <a:ext cx="2955925" cy="5111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3877473"/>
      </p:ext>
    </p:extLst>
  </p:cSld>
  <p:clrMapOvr>
    <a:masterClrMapping/>
  </p:clrMapOvr>
  <p:transition advTm="25000"/>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4690" name="Rectangle 2"/>
          <p:cNvSpPr>
            <a:spLocks noChangeArrowheads="1"/>
          </p:cNvSpPr>
          <p:nvPr/>
        </p:nvSpPr>
        <p:spPr bwMode="auto">
          <a:xfrm>
            <a:off x="2971800" y="7"/>
            <a:ext cx="3568606" cy="584775"/>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a:solidFill>
                  <a:srgbClr val="0000FF"/>
                </a:solidFill>
                <a:ea typeface="隶书" pitchFamily="49" charset="-122"/>
              </a:rPr>
              <a:t>1</a:t>
            </a:r>
            <a:r>
              <a:rPr lang="zh-CN" altLang="en-US" sz="3200" b="1">
                <a:solidFill>
                  <a:srgbClr val="0000FF"/>
                </a:solidFill>
                <a:ea typeface="隶书" pitchFamily="49" charset="-122"/>
              </a:rPr>
              <a:t>、理财</a:t>
            </a:r>
            <a:r>
              <a:rPr lang="en-US" altLang="zh-CN" sz="3200" b="1">
                <a:solidFill>
                  <a:srgbClr val="0000FF"/>
                </a:solidFill>
                <a:ea typeface="隶书" pitchFamily="49" charset="-122"/>
              </a:rPr>
              <a:t>(</a:t>
            </a:r>
            <a:r>
              <a:rPr lang="zh-CN" altLang="en-US" sz="3200" b="1">
                <a:solidFill>
                  <a:srgbClr val="0000FF"/>
                </a:solidFill>
                <a:ea typeface="隶书" pitchFamily="49" charset="-122"/>
              </a:rPr>
              <a:t>经济</a:t>
            </a:r>
            <a:r>
              <a:rPr lang="en-US" altLang="zh-CN" sz="3200" b="1">
                <a:solidFill>
                  <a:srgbClr val="0000FF"/>
                </a:solidFill>
                <a:ea typeface="隶书" pitchFamily="49" charset="-122"/>
              </a:rPr>
              <a:t>)</a:t>
            </a:r>
            <a:r>
              <a:rPr lang="zh-CN" altLang="en-US" sz="3200" b="1">
                <a:solidFill>
                  <a:srgbClr val="0000FF"/>
                </a:solidFill>
                <a:ea typeface="隶书" pitchFamily="49" charset="-122"/>
              </a:rPr>
              <a:t>措施</a:t>
            </a:r>
          </a:p>
        </p:txBody>
      </p:sp>
      <p:sp>
        <p:nvSpPr>
          <p:cNvPr id="114717" name="Text Box 29"/>
          <p:cNvSpPr txBox="1">
            <a:spLocks noChangeArrowheads="1"/>
          </p:cNvSpPr>
          <p:nvPr/>
        </p:nvSpPr>
        <p:spPr bwMode="auto">
          <a:xfrm>
            <a:off x="533401" y="685808"/>
            <a:ext cx="8000908" cy="461665"/>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2400" b="1">
                <a:solidFill>
                  <a:srgbClr val="000000"/>
                </a:solidFill>
                <a:latin typeface="楷体_GB2312" pitchFamily="49" charset="-122"/>
                <a:ea typeface="楷体_GB2312" pitchFamily="49" charset="-122"/>
              </a:rPr>
              <a:t>①</a:t>
            </a:r>
            <a:r>
              <a:rPr lang="zh-CN" altLang="en-US" sz="2400" b="1">
                <a:solidFill>
                  <a:srgbClr val="000000"/>
                </a:solidFill>
                <a:latin typeface="楷体_GB2312" pitchFamily="49" charset="-122"/>
                <a:ea typeface="楷体_GB2312" pitchFamily="49" charset="-122"/>
              </a:rPr>
              <a:t>青苗法</a:t>
            </a:r>
            <a:r>
              <a:rPr lang="en-US" altLang="zh-CN" sz="2400" b="1">
                <a:solidFill>
                  <a:srgbClr val="000000"/>
                </a:solidFill>
                <a:latin typeface="楷体_GB2312" pitchFamily="49" charset="-122"/>
                <a:ea typeface="楷体_GB2312" pitchFamily="49" charset="-122"/>
              </a:rPr>
              <a:t>:</a:t>
            </a:r>
            <a:r>
              <a:rPr lang="zh-CN" altLang="en-US" sz="2400" b="1">
                <a:solidFill>
                  <a:srgbClr val="0000FF"/>
                </a:solidFill>
                <a:latin typeface="楷体_GB2312" pitchFamily="49" charset="-122"/>
                <a:ea typeface="楷体_GB2312" pitchFamily="49" charset="-122"/>
              </a:rPr>
              <a:t>政府在青黄不接时向农民提供</a:t>
            </a:r>
            <a:r>
              <a:rPr lang="zh-CN" altLang="en-US" sz="2400" b="1">
                <a:solidFill>
                  <a:srgbClr val="FF0000"/>
                </a:solidFill>
                <a:latin typeface="楷体_GB2312" pitchFamily="49" charset="-122"/>
                <a:ea typeface="楷体_GB2312" pitchFamily="49" charset="-122"/>
              </a:rPr>
              <a:t>低息贷借</a:t>
            </a:r>
            <a:r>
              <a:rPr lang="en-US" altLang="zh-CN" b="1">
                <a:solidFill>
                  <a:srgbClr val="FF0000"/>
                </a:solidFill>
                <a:latin typeface="楷体_GB2312" pitchFamily="49" charset="-122"/>
                <a:ea typeface="楷体_GB2312" pitchFamily="49" charset="-122"/>
              </a:rPr>
              <a:t>(</a:t>
            </a:r>
            <a:r>
              <a:rPr lang="zh-CN" altLang="en-US" b="1">
                <a:solidFill>
                  <a:srgbClr val="FF0000"/>
                </a:solidFill>
                <a:latin typeface="楷体_GB2312" pitchFamily="49" charset="-122"/>
                <a:ea typeface="楷体_GB2312" pitchFamily="49" charset="-122"/>
              </a:rPr>
              <a:t>钱或粮食</a:t>
            </a:r>
            <a:r>
              <a:rPr lang="en-US" altLang="zh-CN" b="1">
                <a:solidFill>
                  <a:srgbClr val="FF0000"/>
                </a:solidFill>
                <a:latin typeface="楷体_GB2312" pitchFamily="49" charset="-122"/>
                <a:ea typeface="楷体_GB2312" pitchFamily="49" charset="-122"/>
              </a:rPr>
              <a:t>)</a:t>
            </a:r>
          </a:p>
        </p:txBody>
      </p:sp>
      <p:sp>
        <p:nvSpPr>
          <p:cNvPr id="114720" name="Text Box 32"/>
          <p:cNvSpPr txBox="1">
            <a:spLocks noChangeArrowheads="1"/>
          </p:cNvSpPr>
          <p:nvPr/>
        </p:nvSpPr>
        <p:spPr bwMode="auto">
          <a:xfrm>
            <a:off x="762000" y="4038608"/>
            <a:ext cx="5486400" cy="461665"/>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400" b="1">
                <a:solidFill>
                  <a:srgbClr val="000000"/>
                </a:solidFill>
                <a:latin typeface="楷体_GB2312" pitchFamily="49" charset="-122"/>
                <a:ea typeface="楷体_GB2312" pitchFamily="49" charset="-122"/>
              </a:rPr>
              <a:t>③</a:t>
            </a:r>
            <a:r>
              <a:rPr lang="zh-CN" altLang="en-US" sz="2400" b="1">
                <a:solidFill>
                  <a:srgbClr val="000000"/>
                </a:solidFill>
                <a:latin typeface="楷体_GB2312" pitchFamily="49" charset="-122"/>
                <a:ea typeface="楷体_GB2312" pitchFamily="49" charset="-122"/>
              </a:rPr>
              <a:t>农田水利法</a:t>
            </a:r>
            <a:r>
              <a:rPr lang="en-US" altLang="zh-CN" sz="2400" b="1">
                <a:solidFill>
                  <a:srgbClr val="000000"/>
                </a:solidFill>
                <a:effectLst>
                  <a:outerShdw blurRad="38100" dist="38100" dir="2700000" algn="tl">
                    <a:srgbClr val="FFFFFF"/>
                  </a:outerShdw>
                </a:effectLst>
                <a:latin typeface="楷体_GB2312" pitchFamily="49" charset="-122"/>
                <a:ea typeface="楷体_GB2312" pitchFamily="49" charset="-122"/>
              </a:rPr>
              <a:t>:</a:t>
            </a:r>
            <a:r>
              <a:rPr kumimoji="1" lang="zh-CN" altLang="en-US" sz="2400" b="1">
                <a:solidFill>
                  <a:srgbClr val="0000FF"/>
                </a:solidFill>
                <a:ea typeface="楷体_GB2312" pitchFamily="49" charset="-122"/>
              </a:rPr>
              <a:t>鼓励垦荒和兴修水利</a:t>
            </a:r>
            <a:endParaRPr lang="zh-CN" altLang="en-US" sz="2400" b="1">
              <a:solidFill>
                <a:srgbClr val="0000FF"/>
              </a:solidFill>
              <a:latin typeface="楷体_GB2312" pitchFamily="49" charset="-122"/>
              <a:ea typeface="楷体_GB2312" pitchFamily="49" charset="-122"/>
            </a:endParaRPr>
          </a:p>
        </p:txBody>
      </p:sp>
      <p:sp>
        <p:nvSpPr>
          <p:cNvPr id="114725" name="Rectangle 37"/>
          <p:cNvSpPr>
            <a:spLocks noChangeArrowheads="1"/>
          </p:cNvSpPr>
          <p:nvPr/>
        </p:nvSpPr>
        <p:spPr bwMode="auto">
          <a:xfrm>
            <a:off x="11" y="-2225"/>
            <a:ext cx="296587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zh-CN" altLang="en-US" sz="2400" b="1">
                <a:solidFill>
                  <a:srgbClr val="FF0000"/>
                </a:solidFill>
              </a:rPr>
              <a:t>二、变法的内容</a:t>
            </a:r>
            <a:r>
              <a:rPr lang="en-US" altLang="zh-CN" sz="2400" b="1">
                <a:solidFill>
                  <a:srgbClr val="FF0000"/>
                </a:solidFill>
              </a:rPr>
              <a:t>——</a:t>
            </a:r>
            <a:endParaRPr lang="en-US" altLang="zh-CN">
              <a:solidFill>
                <a:srgbClr val="000000"/>
              </a:solidFill>
            </a:endParaRPr>
          </a:p>
        </p:txBody>
      </p:sp>
      <p:sp>
        <p:nvSpPr>
          <p:cNvPr id="114726" name="Line 38"/>
          <p:cNvSpPr>
            <a:spLocks noChangeShapeType="1"/>
          </p:cNvSpPr>
          <p:nvPr/>
        </p:nvSpPr>
        <p:spPr bwMode="auto">
          <a:xfrm>
            <a:off x="0" y="533400"/>
            <a:ext cx="9144000" cy="0"/>
          </a:xfrm>
          <a:prstGeom prst="line">
            <a:avLst/>
          </a:prstGeom>
          <a:noFill/>
          <a:ln w="28575">
            <a:solidFill>
              <a:srgbClr val="FF66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a typeface="黑体" pitchFamily="2" charset="-122"/>
            </a:endParaRPr>
          </a:p>
        </p:txBody>
      </p:sp>
      <p:sp>
        <p:nvSpPr>
          <p:cNvPr id="114728" name="Text Box 40"/>
          <p:cNvSpPr txBox="1">
            <a:spLocks noChangeArrowheads="1"/>
          </p:cNvSpPr>
          <p:nvPr/>
        </p:nvSpPr>
        <p:spPr bwMode="auto">
          <a:xfrm>
            <a:off x="439069" y="2514608"/>
            <a:ext cx="7563289" cy="461665"/>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2400" b="1">
                <a:solidFill>
                  <a:srgbClr val="000000"/>
                </a:solidFill>
                <a:latin typeface="楷体_GB2312" pitchFamily="49" charset="-122"/>
                <a:ea typeface="楷体_GB2312" pitchFamily="49" charset="-122"/>
              </a:rPr>
              <a:t>②</a:t>
            </a:r>
            <a:r>
              <a:rPr lang="zh-CN" altLang="en-US" sz="2400" b="1">
                <a:solidFill>
                  <a:srgbClr val="000000"/>
                </a:solidFill>
                <a:latin typeface="楷体_GB2312" pitchFamily="49" charset="-122"/>
                <a:ea typeface="楷体_GB2312" pitchFamily="49" charset="-122"/>
              </a:rPr>
              <a:t>募役法</a:t>
            </a:r>
            <a:r>
              <a:rPr lang="en-US" altLang="zh-CN" sz="2400" b="1">
                <a:solidFill>
                  <a:srgbClr val="000000"/>
                </a:solidFill>
                <a:latin typeface="楷体_GB2312" pitchFamily="49" charset="-122"/>
                <a:ea typeface="楷体_GB2312" pitchFamily="49" charset="-122"/>
              </a:rPr>
              <a:t>:</a:t>
            </a:r>
            <a:r>
              <a:rPr lang="zh-CN" altLang="en-US" sz="2400" b="1">
                <a:solidFill>
                  <a:srgbClr val="0000FF"/>
                </a:solidFill>
                <a:latin typeface="楷体_GB2312" pitchFamily="49" charset="-122"/>
                <a:ea typeface="楷体_GB2312" pitchFamily="49" charset="-122"/>
              </a:rPr>
              <a:t>政府征收</a:t>
            </a:r>
            <a:r>
              <a:rPr lang="zh-CN" altLang="en-US" sz="2400" b="1">
                <a:solidFill>
                  <a:srgbClr val="FF0000"/>
                </a:solidFill>
                <a:latin typeface="楷体_GB2312" pitchFamily="49" charset="-122"/>
                <a:ea typeface="楷体_GB2312" pitchFamily="49" charset="-122"/>
              </a:rPr>
              <a:t>免役钱雇人服役</a:t>
            </a:r>
            <a:r>
              <a:rPr lang="en-US" altLang="zh-CN" sz="2000" b="1">
                <a:solidFill>
                  <a:srgbClr val="000000"/>
                </a:solidFill>
                <a:latin typeface="楷体_GB2312" pitchFamily="49" charset="-122"/>
                <a:ea typeface="楷体_GB2312" pitchFamily="49" charset="-122"/>
              </a:rPr>
              <a:t>(</a:t>
            </a:r>
            <a:r>
              <a:rPr kumimoji="1" lang="zh-CN" altLang="en-US" sz="2000" b="1">
                <a:solidFill>
                  <a:srgbClr val="000000"/>
                </a:solidFill>
                <a:latin typeface="楷体_GB2312" pitchFamily="49" charset="-122"/>
                <a:ea typeface="楷体_GB2312" pitchFamily="49" charset="-122"/>
              </a:rPr>
              <a:t>官僚、地主也要出钱</a:t>
            </a:r>
            <a:r>
              <a:rPr kumimoji="1" lang="en-US" altLang="zh-CN" sz="2000" b="1">
                <a:solidFill>
                  <a:srgbClr val="000000"/>
                </a:solidFill>
                <a:latin typeface="楷体_GB2312" pitchFamily="49" charset="-122"/>
                <a:ea typeface="楷体_GB2312" pitchFamily="49" charset="-122"/>
              </a:rPr>
              <a:t>)</a:t>
            </a:r>
          </a:p>
        </p:txBody>
      </p:sp>
      <p:sp>
        <p:nvSpPr>
          <p:cNvPr id="114733" name="Rectangle 45"/>
          <p:cNvSpPr>
            <a:spLocks noChangeArrowheads="1"/>
          </p:cNvSpPr>
          <p:nvPr/>
        </p:nvSpPr>
        <p:spPr bwMode="auto">
          <a:xfrm>
            <a:off x="457200" y="1219207"/>
            <a:ext cx="2895600"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zh-CN" altLang="en-US" sz="2200" b="1" u="sng">
                <a:solidFill>
                  <a:srgbClr val="000000"/>
                </a:solidFill>
                <a:ea typeface="楷体_GB2312" pitchFamily="49" charset="-122"/>
              </a:rPr>
              <a:t>作用评价：</a:t>
            </a:r>
            <a:endParaRPr kumimoji="1" lang="zh-CN" altLang="en-US" sz="2200" b="1" u="sng">
              <a:solidFill>
                <a:srgbClr val="000000"/>
              </a:solidFill>
              <a:effectLst>
                <a:outerShdw blurRad="38100" dist="38100" dir="2700000" algn="tl">
                  <a:srgbClr val="C0C0C0"/>
                </a:outerShdw>
              </a:effectLst>
              <a:ea typeface="楷体_GB2312" pitchFamily="49" charset="-122"/>
            </a:endParaRPr>
          </a:p>
        </p:txBody>
      </p:sp>
      <p:sp>
        <p:nvSpPr>
          <p:cNvPr id="114736" name="Rectangle 48"/>
          <p:cNvSpPr>
            <a:spLocks noChangeArrowheads="1"/>
          </p:cNvSpPr>
          <p:nvPr/>
        </p:nvSpPr>
        <p:spPr bwMode="auto">
          <a:xfrm>
            <a:off x="323862" y="1676408"/>
            <a:ext cx="840165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2400" b="1">
                <a:solidFill>
                  <a:srgbClr val="0000FF"/>
                </a:solidFill>
                <a:latin typeface="Adobe 黑体 Std R" pitchFamily="34" charset="-122"/>
                <a:ea typeface="Adobe 黑体 Std R" pitchFamily="34" charset="-122"/>
              </a:rPr>
              <a:t>A.</a:t>
            </a:r>
            <a:r>
              <a:rPr kumimoji="1" lang="en-US" altLang="zh-CN" sz="2400" b="1">
                <a:solidFill>
                  <a:srgbClr val="0000FF"/>
                </a:solidFill>
                <a:effectLst>
                  <a:outerShdw blurRad="38100" dist="38100" dir="2700000" algn="tl">
                    <a:srgbClr val="C0C0C0"/>
                  </a:outerShdw>
                </a:effectLst>
                <a:latin typeface="Adobe 黑体 Std R" pitchFamily="34" charset="-122"/>
                <a:ea typeface="Adobe 黑体 Std R" pitchFamily="34" charset="-122"/>
              </a:rPr>
              <a:t> </a:t>
            </a:r>
            <a:r>
              <a:rPr kumimoji="1" lang="zh-CN" altLang="en-US" sz="2400" b="1">
                <a:solidFill>
                  <a:srgbClr val="0000FF"/>
                </a:solidFill>
                <a:effectLst>
                  <a:outerShdw blurRad="38100" dist="38100" dir="2700000" algn="tl">
                    <a:srgbClr val="C0C0C0"/>
                  </a:outerShdw>
                </a:effectLst>
                <a:latin typeface="Adobe 黑体 Std R" pitchFamily="34" charset="-122"/>
                <a:ea typeface="Adobe 黑体 Std R" pitchFamily="34" charset="-122"/>
              </a:rPr>
              <a:t>积极</a:t>
            </a:r>
            <a:r>
              <a:rPr kumimoji="1" lang="en-US" altLang="zh-CN" sz="2400" b="1">
                <a:solidFill>
                  <a:srgbClr val="0000FF"/>
                </a:solidFill>
                <a:effectLst>
                  <a:outerShdw blurRad="38100" dist="38100" dir="2700000" algn="tl">
                    <a:srgbClr val="C0C0C0"/>
                  </a:outerShdw>
                </a:effectLst>
                <a:latin typeface="Adobe 黑体 Std R" pitchFamily="34" charset="-122"/>
                <a:ea typeface="Adobe 黑体 Std R" pitchFamily="34" charset="-122"/>
              </a:rPr>
              <a:t>:</a:t>
            </a:r>
            <a:r>
              <a:rPr lang="zh-CN" altLang="en-US" sz="2400" b="1">
                <a:solidFill>
                  <a:srgbClr val="000000"/>
                </a:solidFill>
                <a:latin typeface="Adobe 黑体 Std R" pitchFamily="34" charset="-122"/>
                <a:ea typeface="Adobe 黑体 Std R" pitchFamily="34" charset="-122"/>
              </a:rPr>
              <a:t>限制了高利贷者对农民的剥削，增加了政府财政收入</a:t>
            </a:r>
            <a:r>
              <a:rPr lang="en-US" altLang="zh-CN" sz="2400" b="1">
                <a:solidFill>
                  <a:srgbClr val="000000"/>
                </a:solidFill>
                <a:latin typeface="Adobe 黑体 Std R" pitchFamily="34" charset="-122"/>
                <a:ea typeface="Adobe 黑体 Std R" pitchFamily="34" charset="-122"/>
              </a:rPr>
              <a:t>.</a:t>
            </a:r>
          </a:p>
        </p:txBody>
      </p:sp>
      <p:sp>
        <p:nvSpPr>
          <p:cNvPr id="114741" name="Rectangle 53"/>
          <p:cNvSpPr>
            <a:spLocks noChangeArrowheads="1"/>
          </p:cNvSpPr>
          <p:nvPr/>
        </p:nvSpPr>
        <p:spPr bwMode="auto">
          <a:xfrm>
            <a:off x="457200" y="2995339"/>
            <a:ext cx="664156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fontAlgn="base">
              <a:spcBef>
                <a:spcPct val="0"/>
              </a:spcBef>
              <a:spcAft>
                <a:spcPct val="0"/>
              </a:spcAft>
              <a:buFontTx/>
              <a:buAutoNum type="alphaUcPeriod"/>
            </a:pPr>
            <a:r>
              <a:rPr kumimoji="1" lang="zh-CN" altLang="en-US" sz="2400" b="1">
                <a:solidFill>
                  <a:srgbClr val="0000FF"/>
                </a:solidFill>
                <a:effectLst>
                  <a:outerShdw blurRad="38100" dist="38100" dir="2700000" algn="tl">
                    <a:srgbClr val="C0C0C0"/>
                  </a:outerShdw>
                </a:effectLst>
                <a:latin typeface="Adobe 黑体 Std R" pitchFamily="34" charset="-122"/>
                <a:ea typeface="Adobe 黑体 Std R" pitchFamily="34" charset="-122"/>
              </a:rPr>
              <a:t>积极</a:t>
            </a:r>
            <a:r>
              <a:rPr kumimoji="1" lang="en-US" altLang="zh-CN" sz="2400" b="1">
                <a:solidFill>
                  <a:srgbClr val="0000FF"/>
                </a:solidFill>
                <a:effectLst>
                  <a:outerShdw blurRad="38100" dist="38100" dir="2700000" algn="tl">
                    <a:srgbClr val="C0C0C0"/>
                  </a:outerShdw>
                </a:effectLst>
                <a:latin typeface="Adobe 黑体 Std R" pitchFamily="34" charset="-122"/>
                <a:ea typeface="Adobe 黑体 Std R" pitchFamily="34" charset="-122"/>
              </a:rPr>
              <a:t>:</a:t>
            </a:r>
            <a:r>
              <a:rPr kumimoji="1" lang="zh-CN" altLang="en-US" sz="2400" b="1">
                <a:solidFill>
                  <a:srgbClr val="000000"/>
                </a:solidFill>
                <a:effectLst>
                  <a:outerShdw blurRad="38100" dist="38100" dir="2700000" algn="tl">
                    <a:srgbClr val="C0C0C0"/>
                  </a:outerShdw>
                </a:effectLst>
                <a:latin typeface="Adobe 黑体 Std R" pitchFamily="34" charset="-122"/>
                <a:ea typeface="Adobe 黑体 Std R" pitchFamily="34" charset="-122"/>
              </a:rPr>
              <a:t>保证农民生产时间</a:t>
            </a:r>
            <a:r>
              <a:rPr kumimoji="1" lang="en-US" altLang="zh-CN" sz="2400" b="1">
                <a:solidFill>
                  <a:srgbClr val="000000"/>
                </a:solidFill>
                <a:effectLst>
                  <a:outerShdw blurRad="38100" dist="38100" dir="2700000" algn="tl">
                    <a:srgbClr val="C0C0C0"/>
                  </a:outerShdw>
                </a:effectLst>
                <a:latin typeface="Adobe 黑体 Std R" pitchFamily="34" charset="-122"/>
                <a:ea typeface="Adobe 黑体 Std R" pitchFamily="34" charset="-122"/>
              </a:rPr>
              <a:t>,</a:t>
            </a:r>
            <a:r>
              <a:rPr kumimoji="1" lang="zh-CN" altLang="en-US" sz="2400" b="1">
                <a:solidFill>
                  <a:srgbClr val="000000"/>
                </a:solidFill>
                <a:effectLst>
                  <a:outerShdw blurRad="38100" dist="38100" dir="2700000" algn="tl">
                    <a:srgbClr val="C0C0C0"/>
                  </a:outerShdw>
                </a:effectLst>
                <a:latin typeface="Adobe 黑体 Std R" pitchFamily="34" charset="-122"/>
                <a:ea typeface="Adobe 黑体 Std R" pitchFamily="34" charset="-122"/>
              </a:rPr>
              <a:t>保障农业生产发展；</a:t>
            </a:r>
            <a:endParaRPr kumimoji="1" lang="en-US" altLang="zh-CN" sz="2400" b="1">
              <a:solidFill>
                <a:srgbClr val="000000"/>
              </a:solidFill>
              <a:effectLst>
                <a:outerShdw blurRad="38100" dist="38100" dir="2700000" algn="tl">
                  <a:srgbClr val="C0C0C0"/>
                </a:outerShdw>
              </a:effectLst>
              <a:latin typeface="Adobe 黑体 Std R" pitchFamily="34" charset="-122"/>
              <a:ea typeface="Adobe 黑体 Std R" pitchFamily="34" charset="-122"/>
            </a:endParaRPr>
          </a:p>
          <a:p>
            <a:pPr marL="457200" indent="-457200" fontAlgn="base">
              <a:spcBef>
                <a:spcPct val="0"/>
              </a:spcBef>
              <a:spcAft>
                <a:spcPct val="0"/>
              </a:spcAft>
              <a:buFontTx/>
              <a:buAutoNum type="alphaUcPeriod"/>
            </a:pPr>
            <a:r>
              <a:rPr kumimoji="1" lang="zh-CN" altLang="en-US" sz="2400" b="1">
                <a:solidFill>
                  <a:srgbClr val="000000"/>
                </a:solidFill>
                <a:effectLst>
                  <a:outerShdw blurRad="38100" dist="38100" dir="2700000" algn="tl">
                    <a:srgbClr val="C0C0C0"/>
                  </a:outerShdw>
                </a:effectLst>
                <a:latin typeface="Adobe 黑体 Std R" pitchFamily="34" charset="-122"/>
                <a:ea typeface="Adobe 黑体 Std R" pitchFamily="34" charset="-122"/>
              </a:rPr>
              <a:t>限制官僚地主特权，增加政府收入</a:t>
            </a:r>
          </a:p>
        </p:txBody>
      </p:sp>
      <p:sp>
        <p:nvSpPr>
          <p:cNvPr id="114745" name="Rectangle 57"/>
          <p:cNvSpPr>
            <a:spLocks noChangeArrowheads="1"/>
          </p:cNvSpPr>
          <p:nvPr/>
        </p:nvSpPr>
        <p:spPr bwMode="auto">
          <a:xfrm>
            <a:off x="457211" y="4876808"/>
            <a:ext cx="833433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50000"/>
              </a:spcBef>
              <a:spcAft>
                <a:spcPct val="0"/>
              </a:spcAft>
            </a:pPr>
            <a:r>
              <a:rPr lang="zh-CN" altLang="en-US" sz="2400" b="1">
                <a:solidFill>
                  <a:srgbClr val="0000FF"/>
                </a:solidFill>
                <a:latin typeface="Adobe 黑体 Std R" pitchFamily="34" charset="-122"/>
                <a:ea typeface="Adobe 黑体 Std R" pitchFamily="34" charset="-122"/>
              </a:rPr>
              <a:t>积极</a:t>
            </a:r>
            <a:r>
              <a:rPr lang="en-US" altLang="zh-CN" sz="2400" b="1">
                <a:solidFill>
                  <a:srgbClr val="0000FF"/>
                </a:solidFill>
                <a:latin typeface="Adobe 黑体 Std R" pitchFamily="34" charset="-122"/>
                <a:ea typeface="Adobe 黑体 Std R" pitchFamily="34" charset="-122"/>
              </a:rPr>
              <a:t>:</a:t>
            </a:r>
            <a:r>
              <a:rPr lang="zh-CN" altLang="en-US" sz="2400" b="1">
                <a:solidFill>
                  <a:srgbClr val="FF0000"/>
                </a:solidFill>
                <a:latin typeface="Adobe 黑体 Std R" pitchFamily="34" charset="-122"/>
                <a:ea typeface="Adobe 黑体 Std R" pitchFamily="34" charset="-122"/>
              </a:rPr>
              <a:t>耕地</a:t>
            </a:r>
            <a:r>
              <a:rPr lang="zh-CN" altLang="en-US" sz="2400" b="1">
                <a:solidFill>
                  <a:srgbClr val="000000"/>
                </a:solidFill>
                <a:latin typeface="Adobe 黑体 Std R" pitchFamily="34" charset="-122"/>
                <a:ea typeface="Adobe 黑体 Std R" pitchFamily="34" charset="-122"/>
              </a:rPr>
              <a:t>面积</a:t>
            </a:r>
            <a:r>
              <a:rPr lang="zh-CN" altLang="en-US" sz="2400" b="1">
                <a:solidFill>
                  <a:srgbClr val="FF0000"/>
                </a:solidFill>
                <a:latin typeface="Adobe 黑体 Std R" pitchFamily="34" charset="-122"/>
                <a:ea typeface="Adobe 黑体 Std R" pitchFamily="34" charset="-122"/>
              </a:rPr>
              <a:t>增加</a:t>
            </a:r>
            <a:r>
              <a:rPr lang="zh-CN" altLang="en-US" sz="2400" b="1">
                <a:solidFill>
                  <a:srgbClr val="000000"/>
                </a:solidFill>
                <a:latin typeface="Adobe 黑体 Std R" pitchFamily="34" charset="-122"/>
                <a:ea typeface="Adobe 黑体 Std R" pitchFamily="34" charset="-122"/>
              </a:rPr>
              <a:t>，</a:t>
            </a:r>
            <a:r>
              <a:rPr kumimoji="1" lang="zh-CN" altLang="en-US" sz="2400" b="1">
                <a:solidFill>
                  <a:srgbClr val="FF0000"/>
                </a:solidFill>
                <a:effectLst>
                  <a:outerShdw blurRad="38100" dist="38100" dir="2700000" algn="tl">
                    <a:srgbClr val="C0C0C0"/>
                  </a:outerShdw>
                </a:effectLst>
                <a:latin typeface="Adobe 黑体 Std R" pitchFamily="34" charset="-122"/>
                <a:ea typeface="Adobe 黑体 Std R" pitchFamily="34" charset="-122"/>
              </a:rPr>
              <a:t>促进了农业生产的发展</a:t>
            </a:r>
            <a:r>
              <a:rPr kumimoji="1" lang="en-US" altLang="zh-CN" sz="2400" b="1">
                <a:solidFill>
                  <a:srgbClr val="000000"/>
                </a:solidFill>
                <a:effectLst>
                  <a:outerShdw blurRad="38100" dist="38100" dir="2700000" algn="tl">
                    <a:srgbClr val="C0C0C0"/>
                  </a:outerShdw>
                </a:effectLst>
                <a:latin typeface="Adobe 黑体 Std R" pitchFamily="34" charset="-122"/>
                <a:ea typeface="Adobe 黑体 Std R" pitchFamily="34" charset="-122"/>
              </a:rPr>
              <a:t>,</a:t>
            </a:r>
            <a:r>
              <a:rPr lang="zh-CN" altLang="en-US" sz="2400" b="1">
                <a:solidFill>
                  <a:srgbClr val="000000"/>
                </a:solidFill>
                <a:latin typeface="Adobe 黑体 Std R" pitchFamily="34" charset="-122"/>
                <a:ea typeface="Adobe 黑体 Std R" pitchFamily="34" charset="-122"/>
              </a:rPr>
              <a:t>政府税收增加。</a:t>
            </a:r>
          </a:p>
        </p:txBody>
      </p:sp>
    </p:spTree>
    <p:extLst>
      <p:ext uri="{BB962C8B-B14F-4D97-AF65-F5344CB8AC3E}">
        <p14:creationId xmlns:p14="http://schemas.microsoft.com/office/powerpoint/2010/main" val="3214100217"/>
      </p:ext>
    </p:extLst>
  </p:cSld>
  <p:clrMapOvr>
    <a:masterClrMapping/>
  </p:clrMapOvr>
  <p:transition advTm="25000"/>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0706" name="Rectangle 2"/>
          <p:cNvSpPr>
            <a:spLocks noChangeArrowheads="1"/>
          </p:cNvSpPr>
          <p:nvPr/>
        </p:nvSpPr>
        <p:spPr bwMode="auto">
          <a:xfrm>
            <a:off x="2971800" y="7"/>
            <a:ext cx="3568606" cy="584775"/>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3200" b="1">
                <a:solidFill>
                  <a:srgbClr val="0000FF"/>
                </a:solidFill>
                <a:ea typeface="隶书" pitchFamily="49" charset="-122"/>
              </a:rPr>
              <a:t>1</a:t>
            </a:r>
            <a:r>
              <a:rPr lang="zh-CN" altLang="en-US" sz="3200" b="1">
                <a:solidFill>
                  <a:srgbClr val="0000FF"/>
                </a:solidFill>
                <a:ea typeface="隶书" pitchFamily="49" charset="-122"/>
              </a:rPr>
              <a:t>、理财</a:t>
            </a:r>
            <a:r>
              <a:rPr lang="en-US" altLang="zh-CN" sz="3200" b="1">
                <a:solidFill>
                  <a:srgbClr val="0000FF"/>
                </a:solidFill>
                <a:ea typeface="隶书" pitchFamily="49" charset="-122"/>
              </a:rPr>
              <a:t>(</a:t>
            </a:r>
            <a:r>
              <a:rPr lang="zh-CN" altLang="en-US" sz="3200" b="1">
                <a:solidFill>
                  <a:srgbClr val="0000FF"/>
                </a:solidFill>
                <a:ea typeface="隶书" pitchFamily="49" charset="-122"/>
              </a:rPr>
              <a:t>经济</a:t>
            </a:r>
            <a:r>
              <a:rPr lang="en-US" altLang="zh-CN" sz="3200" b="1">
                <a:solidFill>
                  <a:srgbClr val="0000FF"/>
                </a:solidFill>
                <a:ea typeface="隶书" pitchFamily="49" charset="-122"/>
              </a:rPr>
              <a:t>)</a:t>
            </a:r>
            <a:r>
              <a:rPr lang="zh-CN" altLang="en-US" sz="3200" b="1">
                <a:solidFill>
                  <a:srgbClr val="0000FF"/>
                </a:solidFill>
                <a:ea typeface="隶书" pitchFamily="49" charset="-122"/>
              </a:rPr>
              <a:t>措施</a:t>
            </a:r>
          </a:p>
        </p:txBody>
      </p:sp>
      <p:sp>
        <p:nvSpPr>
          <p:cNvPr id="200707" name="Text Box 3"/>
          <p:cNvSpPr txBox="1">
            <a:spLocks noChangeArrowheads="1"/>
          </p:cNvSpPr>
          <p:nvPr/>
        </p:nvSpPr>
        <p:spPr bwMode="auto">
          <a:xfrm>
            <a:off x="685800" y="1066800"/>
            <a:ext cx="7467600" cy="523220"/>
          </a:xfrm>
          <a:prstGeom prst="rect">
            <a:avLst/>
          </a:prstGeom>
          <a:solidFill>
            <a:srgbClr val="FFFF00"/>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800" b="1">
                <a:solidFill>
                  <a:srgbClr val="000000"/>
                </a:solidFill>
                <a:latin typeface="楷体_GB2312" pitchFamily="49" charset="-122"/>
                <a:ea typeface="楷体_GB2312" pitchFamily="49" charset="-122"/>
              </a:rPr>
              <a:t>④</a:t>
            </a:r>
            <a:r>
              <a:rPr lang="zh-CN" altLang="en-US" sz="2800" b="1">
                <a:solidFill>
                  <a:srgbClr val="000000"/>
                </a:solidFill>
                <a:latin typeface="楷体_GB2312" pitchFamily="49" charset="-122"/>
                <a:ea typeface="楷体_GB2312" pitchFamily="49" charset="-122"/>
              </a:rPr>
              <a:t>方田均税法</a:t>
            </a:r>
            <a:r>
              <a:rPr lang="en-US" altLang="zh-CN" sz="2800" b="1">
                <a:solidFill>
                  <a:srgbClr val="000000"/>
                </a:solidFill>
                <a:latin typeface="楷体_GB2312" pitchFamily="49" charset="-122"/>
                <a:ea typeface="楷体_GB2312" pitchFamily="49" charset="-122"/>
              </a:rPr>
              <a:t>:</a:t>
            </a:r>
            <a:r>
              <a:rPr kumimoji="1" lang="zh-CN" altLang="en-US" sz="2800" b="1">
                <a:solidFill>
                  <a:srgbClr val="0000FF"/>
                </a:solidFill>
                <a:effectLst>
                  <a:outerShdw blurRad="38100" dist="38100" dir="2700000" algn="tl">
                    <a:srgbClr val="000000"/>
                  </a:outerShdw>
                </a:effectLst>
                <a:latin typeface="楷体_GB2312" pitchFamily="49" charset="-122"/>
                <a:ea typeface="楷体_GB2312" pitchFamily="49" charset="-122"/>
              </a:rPr>
              <a:t>清查土地，按多少、好坏</a:t>
            </a:r>
            <a:r>
              <a:rPr lang="zh-CN" altLang="en-US" sz="2800" b="1">
                <a:solidFill>
                  <a:srgbClr val="0000FF"/>
                </a:solidFill>
                <a:latin typeface="楷体_GB2312" pitchFamily="49" charset="-122"/>
                <a:ea typeface="楷体_GB2312" pitchFamily="49" charset="-122"/>
              </a:rPr>
              <a:t>收税</a:t>
            </a:r>
          </a:p>
        </p:txBody>
      </p:sp>
      <p:sp>
        <p:nvSpPr>
          <p:cNvPr id="200708" name="Rectangle 4"/>
          <p:cNvSpPr>
            <a:spLocks noChangeArrowheads="1"/>
          </p:cNvSpPr>
          <p:nvPr/>
        </p:nvSpPr>
        <p:spPr bwMode="auto">
          <a:xfrm>
            <a:off x="11" y="-2225"/>
            <a:ext cx="296587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zh-CN" altLang="en-US" sz="2400" b="1">
                <a:solidFill>
                  <a:srgbClr val="FF0000"/>
                </a:solidFill>
              </a:rPr>
              <a:t>二、变法的内容</a:t>
            </a:r>
            <a:r>
              <a:rPr lang="en-US" altLang="zh-CN" sz="2400" b="1">
                <a:solidFill>
                  <a:srgbClr val="FF0000"/>
                </a:solidFill>
              </a:rPr>
              <a:t>——</a:t>
            </a:r>
            <a:endParaRPr lang="en-US" altLang="zh-CN">
              <a:solidFill>
                <a:srgbClr val="000000"/>
              </a:solidFill>
            </a:endParaRPr>
          </a:p>
        </p:txBody>
      </p:sp>
      <p:sp>
        <p:nvSpPr>
          <p:cNvPr id="200709" name="Line 5"/>
          <p:cNvSpPr>
            <a:spLocks noChangeShapeType="1"/>
          </p:cNvSpPr>
          <p:nvPr/>
        </p:nvSpPr>
        <p:spPr bwMode="auto">
          <a:xfrm>
            <a:off x="0" y="533400"/>
            <a:ext cx="9144000" cy="0"/>
          </a:xfrm>
          <a:prstGeom prst="line">
            <a:avLst/>
          </a:prstGeom>
          <a:noFill/>
          <a:ln w="28575">
            <a:solidFill>
              <a:srgbClr val="FF66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a typeface="黑体" pitchFamily="2" charset="-122"/>
            </a:endParaRPr>
          </a:p>
        </p:txBody>
      </p:sp>
      <p:sp>
        <p:nvSpPr>
          <p:cNvPr id="200710" name="Text Box 6"/>
          <p:cNvSpPr txBox="1">
            <a:spLocks noChangeArrowheads="1"/>
          </p:cNvSpPr>
          <p:nvPr/>
        </p:nvSpPr>
        <p:spPr bwMode="auto">
          <a:xfrm>
            <a:off x="381000" y="2743200"/>
            <a:ext cx="8229600" cy="523220"/>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800" b="1">
                <a:solidFill>
                  <a:srgbClr val="000000"/>
                </a:solidFill>
                <a:latin typeface="楷体_GB2312" pitchFamily="49" charset="-122"/>
                <a:ea typeface="楷体_GB2312" pitchFamily="49" charset="-122"/>
              </a:rPr>
              <a:t>⑤</a:t>
            </a:r>
            <a:r>
              <a:rPr lang="zh-CN" altLang="en-US" sz="2800" b="1">
                <a:solidFill>
                  <a:srgbClr val="000000"/>
                </a:solidFill>
                <a:latin typeface="楷体_GB2312" pitchFamily="49" charset="-122"/>
                <a:ea typeface="楷体_GB2312" pitchFamily="49" charset="-122"/>
              </a:rPr>
              <a:t>市易法</a:t>
            </a:r>
            <a:r>
              <a:rPr lang="en-US" altLang="zh-CN" sz="2800" b="1">
                <a:solidFill>
                  <a:srgbClr val="000000"/>
                </a:solidFill>
                <a:latin typeface="楷体_GB2312" pitchFamily="49" charset="-122"/>
                <a:ea typeface="楷体_GB2312" pitchFamily="49" charset="-122"/>
              </a:rPr>
              <a:t>:</a:t>
            </a:r>
            <a:r>
              <a:rPr kumimoji="1" lang="zh-CN" altLang="en-US" sz="2800" b="1">
                <a:solidFill>
                  <a:srgbClr val="0000FF"/>
                </a:solidFill>
                <a:latin typeface="楷体_GB2312" pitchFamily="49" charset="-122"/>
                <a:ea typeface="楷体_GB2312" pitchFamily="49" charset="-122"/>
              </a:rPr>
              <a:t>设</a:t>
            </a:r>
            <a:r>
              <a:rPr kumimoji="1" lang="zh-CN" altLang="en-US" sz="2800" b="1">
                <a:solidFill>
                  <a:srgbClr val="FF0000"/>
                </a:solidFill>
                <a:latin typeface="楷体_GB2312" pitchFamily="49" charset="-122"/>
                <a:ea typeface="楷体_GB2312" pitchFamily="49" charset="-122"/>
              </a:rPr>
              <a:t>市易务</a:t>
            </a:r>
            <a:r>
              <a:rPr kumimoji="1" lang="zh-CN" altLang="en-US" sz="2800" b="1">
                <a:solidFill>
                  <a:srgbClr val="0000FF"/>
                </a:solidFill>
                <a:latin typeface="楷体_GB2312" pitchFamily="49" charset="-122"/>
                <a:ea typeface="楷体_GB2312" pitchFamily="49" charset="-122"/>
              </a:rPr>
              <a:t>，收滞销货，短缺时卖出</a:t>
            </a:r>
            <a:endParaRPr lang="zh-CN" altLang="en-US" sz="2800" b="1">
              <a:solidFill>
                <a:srgbClr val="0000FF"/>
              </a:solidFill>
              <a:latin typeface="楷体_GB2312" pitchFamily="49" charset="-122"/>
              <a:ea typeface="楷体_GB2312" pitchFamily="49" charset="-122"/>
            </a:endParaRPr>
          </a:p>
        </p:txBody>
      </p:sp>
      <p:sp>
        <p:nvSpPr>
          <p:cNvPr id="200711" name="Rectangle 7"/>
          <p:cNvSpPr>
            <a:spLocks noChangeArrowheads="1"/>
          </p:cNvSpPr>
          <p:nvPr/>
        </p:nvSpPr>
        <p:spPr bwMode="auto">
          <a:xfrm>
            <a:off x="914400" y="1752607"/>
            <a:ext cx="596349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zh-CN" altLang="en-US" sz="2400" b="1">
                <a:solidFill>
                  <a:srgbClr val="0000FF"/>
                </a:solidFill>
                <a:latin typeface="Adobe 黑体 Std R" pitchFamily="34" charset="-122"/>
                <a:ea typeface="Adobe 黑体 Std R" pitchFamily="34" charset="-122"/>
              </a:rPr>
              <a:t>积极</a:t>
            </a:r>
            <a:r>
              <a:rPr lang="en-US" altLang="zh-CN" sz="2400" b="1">
                <a:solidFill>
                  <a:srgbClr val="0000FF"/>
                </a:solidFill>
                <a:latin typeface="Adobe 黑体 Std R" pitchFamily="34" charset="-122"/>
                <a:ea typeface="Adobe 黑体 Std R" pitchFamily="34" charset="-122"/>
              </a:rPr>
              <a:t>:</a:t>
            </a:r>
            <a:r>
              <a:rPr lang="zh-CN" altLang="en-US" sz="2400" b="1">
                <a:solidFill>
                  <a:srgbClr val="000000"/>
                </a:solidFill>
                <a:latin typeface="Adobe 黑体 Std R" pitchFamily="34" charset="-122"/>
                <a:ea typeface="Adobe 黑体 Std R" pitchFamily="34" charset="-122"/>
              </a:rPr>
              <a:t>一定程度抑制兼并</a:t>
            </a:r>
            <a:r>
              <a:rPr lang="en-US" altLang="zh-CN" sz="2400" b="1">
                <a:solidFill>
                  <a:srgbClr val="000000"/>
                </a:solidFill>
                <a:latin typeface="Adobe 黑体 Std R" pitchFamily="34" charset="-122"/>
                <a:ea typeface="Adobe 黑体 Std R" pitchFamily="34" charset="-122"/>
              </a:rPr>
              <a:t>,</a:t>
            </a:r>
            <a:r>
              <a:rPr kumimoji="1" lang="en-US" altLang="zh-CN" sz="2400" b="1">
                <a:solidFill>
                  <a:srgbClr val="000000"/>
                </a:solidFill>
                <a:effectLst>
                  <a:outerShdw blurRad="38100" dist="38100" dir="2700000" algn="tl">
                    <a:srgbClr val="C0C0C0"/>
                  </a:outerShdw>
                </a:effectLst>
                <a:latin typeface="Adobe 黑体 Std R" pitchFamily="34" charset="-122"/>
                <a:ea typeface="Adobe 黑体 Std R" pitchFamily="34" charset="-122"/>
              </a:rPr>
              <a:t> </a:t>
            </a:r>
            <a:r>
              <a:rPr lang="zh-CN" altLang="en-US" sz="2400" b="1">
                <a:solidFill>
                  <a:srgbClr val="000000"/>
                </a:solidFill>
                <a:latin typeface="Adobe 黑体 Std R" pitchFamily="34" charset="-122"/>
                <a:ea typeface="Adobe 黑体 Std R" pitchFamily="34" charset="-122"/>
              </a:rPr>
              <a:t>增加了政府收入；</a:t>
            </a:r>
          </a:p>
          <a:p>
            <a:pPr fontAlgn="base">
              <a:spcBef>
                <a:spcPct val="0"/>
              </a:spcBef>
              <a:spcAft>
                <a:spcPct val="0"/>
              </a:spcAft>
            </a:pPr>
            <a:r>
              <a:rPr lang="zh-CN" altLang="en-US" sz="2400" b="1">
                <a:solidFill>
                  <a:srgbClr val="000000"/>
                </a:solidFill>
                <a:latin typeface="Adobe 黑体 Std R" pitchFamily="34" charset="-122"/>
                <a:ea typeface="Adobe 黑体 Std R" pitchFamily="34" charset="-122"/>
              </a:rPr>
              <a:t>部分减轻农民赋税负担。</a:t>
            </a:r>
          </a:p>
        </p:txBody>
      </p:sp>
      <p:sp>
        <p:nvSpPr>
          <p:cNvPr id="200712" name="Rectangle 8"/>
          <p:cNvSpPr>
            <a:spLocks noChangeArrowheads="1"/>
          </p:cNvSpPr>
          <p:nvPr/>
        </p:nvSpPr>
        <p:spPr bwMode="auto">
          <a:xfrm>
            <a:off x="685812" y="3733807"/>
            <a:ext cx="826059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zh-CN" altLang="en-US" sz="2400" b="1">
                <a:solidFill>
                  <a:srgbClr val="0000FF"/>
                </a:solidFill>
                <a:latin typeface="Adobe 黑体 Std R" pitchFamily="34" charset="-122"/>
                <a:ea typeface="Adobe 黑体 Std R" pitchFamily="34" charset="-122"/>
              </a:rPr>
              <a:t>积极</a:t>
            </a:r>
            <a:r>
              <a:rPr lang="en-US" altLang="zh-CN" sz="2400" b="1">
                <a:solidFill>
                  <a:srgbClr val="0000FF"/>
                </a:solidFill>
                <a:latin typeface="Adobe 黑体 Std R" pitchFamily="34" charset="-122"/>
                <a:ea typeface="Adobe 黑体 Std R" pitchFamily="34" charset="-122"/>
              </a:rPr>
              <a:t>:</a:t>
            </a:r>
            <a:r>
              <a:rPr lang="zh-CN" altLang="en-US" sz="2400" b="1">
                <a:solidFill>
                  <a:srgbClr val="000000"/>
                </a:solidFill>
                <a:latin typeface="Adobe 黑体 Std R" pitchFamily="34" charset="-122"/>
                <a:ea typeface="Adobe 黑体 Std R" pitchFamily="34" charset="-122"/>
              </a:rPr>
              <a:t>限制大商人对市场的垄断，利于稳定物价和商品交流；</a:t>
            </a:r>
          </a:p>
          <a:p>
            <a:pPr fontAlgn="base">
              <a:spcBef>
                <a:spcPct val="0"/>
              </a:spcBef>
              <a:spcAft>
                <a:spcPct val="0"/>
              </a:spcAft>
            </a:pPr>
            <a:r>
              <a:rPr lang="zh-CN" altLang="en-US" sz="2400" b="1">
                <a:solidFill>
                  <a:srgbClr val="000000"/>
                </a:solidFill>
                <a:latin typeface="Adobe 黑体 Std R" pitchFamily="34" charset="-122"/>
                <a:ea typeface="Adobe 黑体 Std R" pitchFamily="34" charset="-122"/>
              </a:rPr>
              <a:t>增加了政府的财政收入</a:t>
            </a:r>
          </a:p>
        </p:txBody>
      </p:sp>
      <p:sp>
        <p:nvSpPr>
          <p:cNvPr id="200713" name="Text Box 9"/>
          <p:cNvSpPr txBox="1">
            <a:spLocks noChangeArrowheads="1"/>
          </p:cNvSpPr>
          <p:nvPr/>
        </p:nvSpPr>
        <p:spPr bwMode="auto">
          <a:xfrm>
            <a:off x="304800" y="4876809"/>
            <a:ext cx="8305800" cy="954107"/>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800" b="1">
                <a:solidFill>
                  <a:srgbClr val="000000"/>
                </a:solidFill>
                <a:latin typeface="楷体_GB2312" pitchFamily="49" charset="-122"/>
                <a:ea typeface="楷体_GB2312" pitchFamily="49" charset="-122"/>
              </a:rPr>
              <a:t>⑥</a:t>
            </a:r>
            <a:r>
              <a:rPr lang="zh-CN" altLang="en-US" sz="2800" b="1">
                <a:solidFill>
                  <a:srgbClr val="000000"/>
                </a:solidFill>
                <a:latin typeface="楷体_GB2312" pitchFamily="49" charset="-122"/>
                <a:ea typeface="楷体_GB2312" pitchFamily="49" charset="-122"/>
              </a:rPr>
              <a:t>均输法</a:t>
            </a:r>
            <a:r>
              <a:rPr lang="en-US" altLang="zh-CN" sz="2800" b="1">
                <a:solidFill>
                  <a:srgbClr val="000000"/>
                </a:solidFill>
                <a:latin typeface="楷体_GB2312" pitchFamily="49" charset="-122"/>
                <a:ea typeface="楷体_GB2312" pitchFamily="49" charset="-122"/>
              </a:rPr>
              <a:t>:</a:t>
            </a:r>
            <a:r>
              <a:rPr kumimoji="1" lang="zh-CN" altLang="en-US" sz="2800" b="1">
                <a:solidFill>
                  <a:srgbClr val="0000FF"/>
                </a:solidFill>
                <a:latin typeface="楷体_GB2312" pitchFamily="49" charset="-122"/>
                <a:ea typeface="楷体_GB2312" pitchFamily="49" charset="-122"/>
              </a:rPr>
              <a:t>政府采购物资实行</a:t>
            </a:r>
            <a:r>
              <a:rPr lang="zh-CN" altLang="en-US" sz="2800" b="1">
                <a:solidFill>
                  <a:srgbClr val="0000FF"/>
                </a:solidFill>
                <a:latin typeface="楷体_GB2312" pitchFamily="49" charset="-122"/>
                <a:ea typeface="楷体_GB2312" pitchFamily="49" charset="-122"/>
              </a:rPr>
              <a:t>就近采购，节省货款等原则</a:t>
            </a:r>
          </a:p>
        </p:txBody>
      </p:sp>
      <p:sp>
        <p:nvSpPr>
          <p:cNvPr id="200714" name="Text Box 10"/>
          <p:cNvSpPr txBox="1">
            <a:spLocks noChangeArrowheads="1"/>
          </p:cNvSpPr>
          <p:nvPr/>
        </p:nvSpPr>
        <p:spPr bwMode="auto">
          <a:xfrm>
            <a:off x="304800" y="6077347"/>
            <a:ext cx="4953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2800" b="1">
                <a:solidFill>
                  <a:srgbClr val="000000"/>
                </a:solidFill>
                <a:ea typeface="黑体" pitchFamily="2" charset="-122"/>
              </a:rPr>
              <a:t>节省开支。</a:t>
            </a:r>
          </a:p>
        </p:txBody>
      </p:sp>
      <p:sp>
        <p:nvSpPr>
          <p:cNvPr id="2" name="圆角矩形标注 1"/>
          <p:cNvSpPr/>
          <p:nvPr/>
        </p:nvSpPr>
        <p:spPr>
          <a:xfrm>
            <a:off x="2195736" y="5595549"/>
            <a:ext cx="6624736" cy="1000919"/>
          </a:xfrm>
          <a:prstGeom prst="wedgeRoundRectCallout">
            <a:avLst>
              <a:gd name="adj1" fmla="val -58588"/>
              <a:gd name="adj2" fmla="val -67817"/>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rgbClr val="FF0000"/>
                </a:solidFill>
                <a:latin typeface="Adobe 黑体 Std R" pitchFamily="34" charset="-122"/>
                <a:ea typeface="Adobe 黑体 Std R" pitchFamily="34" charset="-122"/>
              </a:rPr>
              <a:t>“徙贵就贱，用近易远”</a:t>
            </a:r>
          </a:p>
          <a:p>
            <a:pPr algn="ctr"/>
            <a:r>
              <a:rPr lang="zh-CN" altLang="en-US" sz="2400" b="1">
                <a:solidFill>
                  <a:srgbClr val="FF0000"/>
                </a:solidFill>
                <a:latin typeface="Adobe 黑体 Std R" pitchFamily="34" charset="-122"/>
                <a:ea typeface="Adobe 黑体 Std R" pitchFamily="34" charset="-122"/>
              </a:rPr>
              <a:t>转移贵的（商品）到便宜的（地方），用本处的（丰富物产）去换取远处的（匮乏的物资）。</a:t>
            </a:r>
          </a:p>
        </p:txBody>
      </p:sp>
    </p:spTree>
    <p:extLst>
      <p:ext uri="{BB962C8B-B14F-4D97-AF65-F5344CB8AC3E}">
        <p14:creationId xmlns:p14="http://schemas.microsoft.com/office/powerpoint/2010/main" val="1122780707"/>
      </p:ext>
    </p:extLst>
  </p:cSld>
  <p:clrMapOvr>
    <a:masterClrMapping/>
  </p:clrMapOvr>
  <p:transition advTm="25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4803" name="Text Box 3"/>
          <p:cNvSpPr txBox="1">
            <a:spLocks noChangeArrowheads="1"/>
          </p:cNvSpPr>
          <p:nvPr/>
        </p:nvSpPr>
        <p:spPr bwMode="auto">
          <a:xfrm>
            <a:off x="533400" y="633413"/>
            <a:ext cx="7239000" cy="523220"/>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800" b="1">
                <a:solidFill>
                  <a:srgbClr val="000000"/>
                </a:solidFill>
                <a:latin typeface="楷体_GB2312" pitchFamily="49" charset="-122"/>
                <a:ea typeface="楷体_GB2312" pitchFamily="49" charset="-122"/>
              </a:rPr>
              <a:t>①</a:t>
            </a:r>
            <a:r>
              <a:rPr lang="zh-CN" altLang="en-US" sz="2800" b="1">
                <a:solidFill>
                  <a:srgbClr val="000000"/>
                </a:solidFill>
                <a:latin typeface="楷体_GB2312" pitchFamily="49" charset="-122"/>
                <a:ea typeface="楷体_GB2312" pitchFamily="49" charset="-122"/>
              </a:rPr>
              <a:t>省兵</a:t>
            </a:r>
            <a:r>
              <a:rPr lang="en-US" altLang="zh-CN" sz="2800" b="1">
                <a:solidFill>
                  <a:srgbClr val="000000"/>
                </a:solidFill>
                <a:latin typeface="楷体_GB2312" pitchFamily="49" charset="-122"/>
                <a:ea typeface="楷体_GB2312" pitchFamily="49" charset="-122"/>
              </a:rPr>
              <a:t>:</a:t>
            </a:r>
            <a:r>
              <a:rPr lang="zh-CN" altLang="en-US" sz="2800" b="1">
                <a:solidFill>
                  <a:srgbClr val="0000FF"/>
                </a:solidFill>
                <a:latin typeface="楷体_GB2312" pitchFamily="49" charset="-122"/>
                <a:ea typeface="楷体_GB2312" pitchFamily="49" charset="-122"/>
              </a:rPr>
              <a:t>精减军队</a:t>
            </a:r>
            <a:r>
              <a:rPr lang="en-US" altLang="zh-CN" sz="2800" b="1">
                <a:solidFill>
                  <a:srgbClr val="0000FF"/>
                </a:solidFill>
                <a:latin typeface="楷体_GB2312" pitchFamily="49" charset="-122"/>
                <a:ea typeface="楷体_GB2312" pitchFamily="49" charset="-122"/>
              </a:rPr>
              <a:t>,</a:t>
            </a:r>
            <a:r>
              <a:rPr lang="zh-CN" altLang="en-US" sz="2800" b="1">
                <a:solidFill>
                  <a:srgbClr val="0000FF"/>
                </a:solidFill>
                <a:latin typeface="楷体_GB2312" pitchFamily="49" charset="-122"/>
                <a:ea typeface="楷体_GB2312" pitchFamily="49" charset="-122"/>
              </a:rPr>
              <a:t>减少军队数量和军费开支</a:t>
            </a:r>
            <a:endParaRPr lang="zh-CN" altLang="en-US" sz="2800" b="1">
              <a:solidFill>
                <a:srgbClr val="FF0000"/>
              </a:solidFill>
              <a:latin typeface="楷体_GB2312" pitchFamily="49" charset="-122"/>
              <a:ea typeface="楷体_GB2312" pitchFamily="49" charset="-122"/>
            </a:endParaRPr>
          </a:p>
        </p:txBody>
      </p:sp>
      <p:sp>
        <p:nvSpPr>
          <p:cNvPr id="204804" name="Rectangle 4"/>
          <p:cNvSpPr>
            <a:spLocks noChangeArrowheads="1"/>
          </p:cNvSpPr>
          <p:nvPr/>
        </p:nvSpPr>
        <p:spPr bwMode="auto">
          <a:xfrm>
            <a:off x="246148" y="17861"/>
            <a:ext cx="865172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marL="342900" indent="-342900" fontAlgn="base">
              <a:spcBef>
                <a:spcPct val="20000"/>
              </a:spcBef>
              <a:spcAft>
                <a:spcPct val="0"/>
              </a:spcAft>
            </a:pPr>
            <a:r>
              <a:rPr lang="en-US" altLang="zh-CN" sz="3200" b="1" kern="0">
                <a:solidFill>
                  <a:srgbClr val="000000"/>
                </a:solidFill>
              </a:rPr>
              <a:t>2</a:t>
            </a:r>
            <a:r>
              <a:rPr lang="zh-CN" altLang="en-US" sz="3200" b="1" kern="0">
                <a:solidFill>
                  <a:srgbClr val="000000"/>
                </a:solidFill>
              </a:rPr>
              <a:t>、王安石变法的</a:t>
            </a:r>
            <a:r>
              <a:rPr lang="zh-CN" altLang="en-US" sz="3200" b="1" kern="0">
                <a:solidFill>
                  <a:srgbClr val="FF0000"/>
                </a:solidFill>
              </a:rPr>
              <a:t>军事</a:t>
            </a:r>
            <a:r>
              <a:rPr lang="zh-CN" altLang="en-US" sz="3200" b="1" kern="0">
                <a:solidFill>
                  <a:srgbClr val="000000"/>
                </a:solidFill>
              </a:rPr>
              <a:t>措施有哪些？有何作用？</a:t>
            </a:r>
          </a:p>
        </p:txBody>
      </p:sp>
      <p:sp>
        <p:nvSpPr>
          <p:cNvPr id="204805" name="Line 5"/>
          <p:cNvSpPr>
            <a:spLocks noChangeShapeType="1"/>
          </p:cNvSpPr>
          <p:nvPr/>
        </p:nvSpPr>
        <p:spPr bwMode="auto">
          <a:xfrm>
            <a:off x="0" y="533400"/>
            <a:ext cx="9144000" cy="0"/>
          </a:xfrm>
          <a:prstGeom prst="line">
            <a:avLst/>
          </a:prstGeom>
          <a:noFill/>
          <a:ln w="28575">
            <a:solidFill>
              <a:srgbClr val="FF66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a typeface="黑体" pitchFamily="2" charset="-122"/>
            </a:endParaRPr>
          </a:p>
        </p:txBody>
      </p:sp>
      <p:sp>
        <p:nvSpPr>
          <p:cNvPr id="204806" name="Text Box 6"/>
          <p:cNvSpPr txBox="1">
            <a:spLocks noChangeArrowheads="1"/>
          </p:cNvSpPr>
          <p:nvPr/>
        </p:nvSpPr>
        <p:spPr bwMode="auto">
          <a:xfrm>
            <a:off x="533400" y="1447800"/>
            <a:ext cx="6096000" cy="523220"/>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en-US" sz="2800" b="1">
                <a:solidFill>
                  <a:srgbClr val="000000"/>
                </a:solidFill>
                <a:ea typeface="仿宋_GB2312" pitchFamily="49" charset="-122"/>
              </a:rPr>
              <a:t>②</a:t>
            </a:r>
            <a:r>
              <a:rPr lang="zh-CN" altLang="en-US" sz="2800" b="1">
                <a:solidFill>
                  <a:srgbClr val="000000"/>
                </a:solidFill>
                <a:ea typeface="仿宋_GB2312" pitchFamily="49" charset="-122"/>
              </a:rPr>
              <a:t>强兵</a:t>
            </a:r>
            <a:r>
              <a:rPr lang="en-US" altLang="zh-CN" sz="2800" b="1">
                <a:solidFill>
                  <a:srgbClr val="000000"/>
                </a:solidFill>
                <a:ea typeface="仿宋_GB2312" pitchFamily="49" charset="-122"/>
              </a:rPr>
              <a:t>:</a:t>
            </a:r>
            <a:r>
              <a:rPr lang="zh-CN" altLang="en-US" sz="2800" b="1">
                <a:solidFill>
                  <a:srgbClr val="0000FF"/>
                </a:solidFill>
                <a:ea typeface="仿宋_GB2312" pitchFamily="49" charset="-122"/>
              </a:rPr>
              <a:t>保甲法、保马法、将兵法</a:t>
            </a:r>
          </a:p>
        </p:txBody>
      </p:sp>
      <p:sp>
        <p:nvSpPr>
          <p:cNvPr id="204807" name="Rectangle 7"/>
          <p:cNvSpPr>
            <a:spLocks noChangeArrowheads="1"/>
          </p:cNvSpPr>
          <p:nvPr/>
        </p:nvSpPr>
        <p:spPr bwMode="auto">
          <a:xfrm>
            <a:off x="685800" y="2286001"/>
            <a:ext cx="78486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000" b="1">
                <a:solidFill>
                  <a:srgbClr val="0000FF"/>
                </a:solidFill>
                <a:latin typeface="楷体_GB2312" pitchFamily="49" charset="-122"/>
                <a:ea typeface="楷体_GB2312" pitchFamily="49" charset="-122"/>
              </a:rPr>
              <a:t>A.</a:t>
            </a:r>
            <a:r>
              <a:rPr lang="zh-CN" altLang="en-US" sz="2000" b="1">
                <a:solidFill>
                  <a:srgbClr val="0000FF"/>
                </a:solidFill>
                <a:latin typeface="楷体_GB2312" pitchFamily="49" charset="-122"/>
                <a:ea typeface="楷体_GB2312" pitchFamily="49" charset="-122"/>
              </a:rPr>
              <a:t>保甲法</a:t>
            </a:r>
            <a:r>
              <a:rPr lang="en-US" altLang="zh-CN" sz="2000" b="1">
                <a:solidFill>
                  <a:srgbClr val="0000FF"/>
                </a:solidFill>
                <a:latin typeface="楷体_GB2312" pitchFamily="49" charset="-122"/>
                <a:ea typeface="楷体_GB2312" pitchFamily="49" charset="-122"/>
              </a:rPr>
              <a:t>:</a:t>
            </a:r>
            <a:r>
              <a:rPr kumimoji="1" lang="zh-CN" altLang="en-US" sz="2000" b="1">
                <a:solidFill>
                  <a:srgbClr val="000000"/>
                </a:solidFill>
                <a:latin typeface="楷体_GB2312" pitchFamily="49" charset="-122"/>
                <a:ea typeface="楷体_GB2312" pitchFamily="49" charset="-122"/>
              </a:rPr>
              <a:t>政府把农民编为保甲。</a:t>
            </a:r>
            <a:r>
              <a:rPr lang="zh-CN" altLang="en-US" sz="2000" b="1">
                <a:solidFill>
                  <a:srgbClr val="000000"/>
                </a:solidFill>
                <a:latin typeface="楷体_GB2312" pitchFamily="49" charset="-122"/>
                <a:ea typeface="楷体_GB2312" pitchFamily="49" charset="-122"/>
              </a:rPr>
              <a:t>农户十家一保闲时练兵战时入军</a:t>
            </a:r>
          </a:p>
        </p:txBody>
      </p:sp>
      <p:sp>
        <p:nvSpPr>
          <p:cNvPr id="204808" name="Rectangle 8">
            <a:hlinkClick action="ppaction://noaction"/>
          </p:cNvPr>
          <p:cNvSpPr>
            <a:spLocks noChangeArrowheads="1"/>
          </p:cNvSpPr>
          <p:nvPr/>
        </p:nvSpPr>
        <p:spPr bwMode="auto">
          <a:xfrm>
            <a:off x="762000" y="3810000"/>
            <a:ext cx="33528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000" b="1">
                <a:solidFill>
                  <a:srgbClr val="0000FF"/>
                </a:solidFill>
                <a:latin typeface="楷体_GB2312" pitchFamily="49" charset="-122"/>
                <a:ea typeface="楷体_GB2312" pitchFamily="49" charset="-122"/>
              </a:rPr>
              <a:t>B.</a:t>
            </a:r>
            <a:r>
              <a:rPr lang="zh-CN" altLang="en-US" sz="2000" b="1">
                <a:solidFill>
                  <a:srgbClr val="FF0000"/>
                </a:solidFill>
                <a:latin typeface="楷体_GB2312" pitchFamily="49" charset="-122"/>
                <a:ea typeface="楷体_GB2312" pitchFamily="49" charset="-122"/>
              </a:rPr>
              <a:t>保马法</a:t>
            </a:r>
            <a:r>
              <a:rPr lang="en-US" altLang="zh-CN" sz="2000" b="1">
                <a:solidFill>
                  <a:srgbClr val="0000FF"/>
                </a:solidFill>
                <a:latin typeface="楷体_GB2312" pitchFamily="49" charset="-122"/>
                <a:ea typeface="楷体_GB2312" pitchFamily="49" charset="-122"/>
              </a:rPr>
              <a:t>:</a:t>
            </a:r>
            <a:r>
              <a:rPr lang="zh-CN" altLang="en-US" sz="2000" b="1">
                <a:solidFill>
                  <a:srgbClr val="0000FF"/>
                </a:solidFill>
                <a:latin typeface="楷体_GB2312" pitchFamily="49" charset="-122"/>
                <a:ea typeface="楷体_GB2312" pitchFamily="49" charset="-122"/>
              </a:rPr>
              <a:t>官马由农户保养</a:t>
            </a:r>
          </a:p>
        </p:txBody>
      </p:sp>
      <p:sp>
        <p:nvSpPr>
          <p:cNvPr id="204809" name="Rectangle 9"/>
          <p:cNvSpPr>
            <a:spLocks noChangeArrowheads="1"/>
          </p:cNvSpPr>
          <p:nvPr/>
        </p:nvSpPr>
        <p:spPr bwMode="auto">
          <a:xfrm>
            <a:off x="4267201" y="3886200"/>
            <a:ext cx="2303836" cy="400110"/>
          </a:xfrm>
          <a:prstGeom prst="rect">
            <a:avLst/>
          </a:prstGeom>
          <a:solidFill>
            <a:schemeClr val="accent1"/>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zh-CN" altLang="en-US" sz="2000" b="1">
                <a:solidFill>
                  <a:srgbClr val="0000FF"/>
                </a:solidFill>
                <a:latin typeface="华文隶书" pitchFamily="2" charset="-122"/>
                <a:ea typeface="华文隶书" pitchFamily="2" charset="-122"/>
              </a:rPr>
              <a:t>作用</a:t>
            </a:r>
            <a:r>
              <a:rPr lang="en-US" altLang="zh-CN" sz="2000" b="1">
                <a:solidFill>
                  <a:srgbClr val="0000FF"/>
                </a:solidFill>
                <a:latin typeface="华文隶书" pitchFamily="2" charset="-122"/>
                <a:ea typeface="华文隶书" pitchFamily="2" charset="-122"/>
              </a:rPr>
              <a:t>:</a:t>
            </a:r>
            <a:r>
              <a:rPr lang="zh-CN" altLang="en-US" sz="2000" b="1">
                <a:solidFill>
                  <a:srgbClr val="000000"/>
                </a:solidFill>
                <a:latin typeface="华文隶书" pitchFamily="2" charset="-122"/>
                <a:ea typeface="华文隶书" pitchFamily="2" charset="-122"/>
              </a:rPr>
              <a:t>减少政府支出</a:t>
            </a:r>
          </a:p>
        </p:txBody>
      </p:sp>
      <p:sp>
        <p:nvSpPr>
          <p:cNvPr id="204810" name="Rectangle 10"/>
          <p:cNvSpPr>
            <a:spLocks noChangeArrowheads="1"/>
          </p:cNvSpPr>
          <p:nvPr/>
        </p:nvSpPr>
        <p:spPr bwMode="auto">
          <a:xfrm>
            <a:off x="762000" y="4394201"/>
            <a:ext cx="70866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000" b="1">
                <a:solidFill>
                  <a:srgbClr val="0000FF"/>
                </a:solidFill>
                <a:latin typeface="楷体_GB2312" pitchFamily="49" charset="-122"/>
                <a:ea typeface="楷体_GB2312" pitchFamily="49" charset="-122"/>
              </a:rPr>
              <a:t>C.</a:t>
            </a:r>
            <a:r>
              <a:rPr lang="zh-CN" altLang="en-US" sz="2000" b="1">
                <a:solidFill>
                  <a:srgbClr val="0000FF"/>
                </a:solidFill>
                <a:latin typeface="楷体_GB2312" pitchFamily="49" charset="-122"/>
                <a:ea typeface="楷体_GB2312" pitchFamily="49" charset="-122"/>
              </a:rPr>
              <a:t>将兵法</a:t>
            </a:r>
            <a:r>
              <a:rPr lang="en-US" altLang="zh-CN" sz="2000" b="1">
                <a:solidFill>
                  <a:srgbClr val="0000FF"/>
                </a:solidFill>
                <a:latin typeface="楷体_GB2312" pitchFamily="49" charset="-122"/>
                <a:ea typeface="楷体_GB2312" pitchFamily="49" charset="-122"/>
              </a:rPr>
              <a:t>:</a:t>
            </a:r>
            <a:r>
              <a:rPr kumimoji="1" lang="zh-CN" altLang="en-US" sz="2000" b="1">
                <a:solidFill>
                  <a:srgbClr val="000000"/>
                </a:solidFill>
                <a:latin typeface="楷体_GB2312" pitchFamily="49" charset="-122"/>
                <a:ea typeface="楷体_GB2312" pitchFamily="49" charset="-122"/>
              </a:rPr>
              <a:t>设</a:t>
            </a:r>
            <a:r>
              <a:rPr kumimoji="1" lang="zh-CN" altLang="en-US" sz="2000" b="1">
                <a:solidFill>
                  <a:srgbClr val="000000"/>
                </a:solidFill>
                <a:ea typeface="楷体_GB2312" pitchFamily="49" charset="-122"/>
              </a:rPr>
              <a:t>“</a:t>
            </a:r>
            <a:r>
              <a:rPr kumimoji="1" lang="zh-CN" altLang="en-US" sz="2000" b="1">
                <a:solidFill>
                  <a:srgbClr val="000000"/>
                </a:solidFill>
                <a:latin typeface="楷体_GB2312" pitchFamily="49" charset="-122"/>
                <a:ea typeface="楷体_GB2312" pitchFamily="49" charset="-122"/>
              </a:rPr>
              <a:t>将</a:t>
            </a:r>
            <a:r>
              <a:rPr kumimoji="1" lang="zh-CN" altLang="en-US" sz="2000" b="1">
                <a:solidFill>
                  <a:srgbClr val="000000"/>
                </a:solidFill>
                <a:ea typeface="楷体_GB2312" pitchFamily="49" charset="-122"/>
              </a:rPr>
              <a:t>”</a:t>
            </a:r>
            <a:r>
              <a:rPr kumimoji="1" lang="zh-CN" altLang="en-US" sz="2000" b="1">
                <a:solidFill>
                  <a:srgbClr val="000000"/>
                </a:solidFill>
                <a:latin typeface="楷体_GB2312" pitchFamily="49" charset="-122"/>
                <a:ea typeface="楷体_GB2312" pitchFamily="49" charset="-122"/>
              </a:rPr>
              <a:t>为军队编制的基本单位</a:t>
            </a:r>
            <a:r>
              <a:rPr kumimoji="1" lang="en-US" altLang="zh-CN" sz="2000" b="1">
                <a:solidFill>
                  <a:srgbClr val="000000"/>
                </a:solidFill>
                <a:latin typeface="楷体_GB2312" pitchFamily="49" charset="-122"/>
                <a:ea typeface="楷体_GB2312" pitchFamily="49" charset="-122"/>
              </a:rPr>
              <a:t>,</a:t>
            </a:r>
            <a:r>
              <a:rPr lang="zh-CN" altLang="en-US" sz="2000" b="1">
                <a:solidFill>
                  <a:srgbClr val="000000"/>
                </a:solidFill>
                <a:latin typeface="楷体_GB2312" pitchFamily="49" charset="-122"/>
                <a:ea typeface="楷体_GB2312" pitchFamily="49" charset="-122"/>
              </a:rPr>
              <a:t>由固定将官带军队</a:t>
            </a:r>
          </a:p>
        </p:txBody>
      </p:sp>
      <p:sp>
        <p:nvSpPr>
          <p:cNvPr id="204811" name="Rectangle 11"/>
          <p:cNvSpPr>
            <a:spLocks noChangeArrowheads="1"/>
          </p:cNvSpPr>
          <p:nvPr/>
        </p:nvSpPr>
        <p:spPr bwMode="auto">
          <a:xfrm>
            <a:off x="1295400" y="5254812"/>
            <a:ext cx="4284712" cy="523220"/>
          </a:xfrm>
          <a:prstGeom prst="rect">
            <a:avLst/>
          </a:prstGeom>
          <a:solidFill>
            <a:schemeClr val="accent1"/>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800" b="1">
                <a:solidFill>
                  <a:srgbClr val="0000FF"/>
                </a:solidFill>
                <a:latin typeface="黑体" pitchFamily="2" charset="-122"/>
                <a:ea typeface="黑体" pitchFamily="2" charset="-122"/>
              </a:rPr>
              <a:t>作用</a:t>
            </a:r>
            <a:r>
              <a:rPr lang="en-US" altLang="zh-CN" sz="2800" b="1">
                <a:solidFill>
                  <a:srgbClr val="0000FF"/>
                </a:solidFill>
                <a:latin typeface="黑体" pitchFamily="2" charset="-122"/>
                <a:ea typeface="黑体" pitchFamily="2" charset="-122"/>
              </a:rPr>
              <a:t>:</a:t>
            </a:r>
            <a:r>
              <a:rPr lang="zh-CN" altLang="en-US" sz="2800" b="1">
                <a:solidFill>
                  <a:srgbClr val="000000"/>
                </a:solidFill>
                <a:latin typeface="黑体" pitchFamily="2" charset="-122"/>
                <a:ea typeface="黑体" pitchFamily="2" charset="-122"/>
              </a:rPr>
              <a:t>提高军队战斗力</a:t>
            </a:r>
          </a:p>
        </p:txBody>
      </p:sp>
      <p:sp>
        <p:nvSpPr>
          <p:cNvPr id="204812" name="AutoShape 12"/>
          <p:cNvSpPr/>
          <p:nvPr/>
        </p:nvSpPr>
        <p:spPr bwMode="auto">
          <a:xfrm>
            <a:off x="381000" y="2438400"/>
            <a:ext cx="304800" cy="2819400"/>
          </a:xfrm>
          <a:prstGeom prst="leftBrace">
            <a:avLst>
              <a:gd name="adj1" fmla="val 77083"/>
              <a:gd name="adj2" fmla="val 50000"/>
            </a:avLst>
          </a:prstGeom>
          <a:noFill/>
          <a:ln w="952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000000"/>
              </a:solidFill>
              <a:ea typeface="黑体" pitchFamily="2" charset="-122"/>
            </a:endParaRPr>
          </a:p>
        </p:txBody>
      </p:sp>
      <p:sp>
        <p:nvSpPr>
          <p:cNvPr id="204813" name="Rectangle 13"/>
          <p:cNvSpPr>
            <a:spLocks noChangeArrowheads="1"/>
          </p:cNvSpPr>
          <p:nvPr/>
        </p:nvSpPr>
        <p:spPr bwMode="auto">
          <a:xfrm>
            <a:off x="990600" y="2703521"/>
            <a:ext cx="7543800" cy="1138773"/>
          </a:xfrm>
          <a:prstGeom prst="rect">
            <a:avLst/>
          </a:prstGeom>
          <a:solidFill>
            <a:schemeClr val="accent1"/>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000" b="1" u="sng">
                <a:solidFill>
                  <a:srgbClr val="FF0000"/>
                </a:solidFill>
                <a:latin typeface="华文隶书" pitchFamily="2" charset="-122"/>
                <a:ea typeface="华文隶书" pitchFamily="2" charset="-122"/>
              </a:rPr>
              <a:t>作用</a:t>
            </a:r>
            <a:r>
              <a:rPr lang="en-US" altLang="zh-CN" sz="2000" b="1" u="sng">
                <a:solidFill>
                  <a:srgbClr val="FF0000"/>
                </a:solidFill>
                <a:latin typeface="华文隶书" pitchFamily="2" charset="-122"/>
                <a:ea typeface="华文隶书" pitchFamily="2" charset="-122"/>
              </a:rPr>
              <a:t>(</a:t>
            </a:r>
            <a:r>
              <a:rPr lang="zh-CN" altLang="en-US" sz="2000" b="1" u="sng">
                <a:solidFill>
                  <a:srgbClr val="FF0000"/>
                </a:solidFill>
                <a:latin typeface="华文隶书" pitchFamily="2" charset="-122"/>
                <a:ea typeface="华文隶书" pitchFamily="2" charset="-122"/>
              </a:rPr>
              <a:t>目的</a:t>
            </a:r>
            <a:r>
              <a:rPr lang="en-US" altLang="zh-CN" sz="2000" b="1" u="sng">
                <a:solidFill>
                  <a:srgbClr val="FF0000"/>
                </a:solidFill>
                <a:latin typeface="华文隶书" pitchFamily="2" charset="-122"/>
                <a:ea typeface="华文隶书" pitchFamily="2" charset="-122"/>
              </a:rPr>
              <a:t>):</a:t>
            </a:r>
          </a:p>
          <a:p>
            <a:pPr fontAlgn="base">
              <a:spcBef>
                <a:spcPct val="0"/>
              </a:spcBef>
              <a:spcAft>
                <a:spcPct val="0"/>
              </a:spcAft>
            </a:pPr>
            <a:r>
              <a:rPr lang="en-US" altLang="zh-CN" sz="2400" b="1">
                <a:solidFill>
                  <a:srgbClr val="0000FF"/>
                </a:solidFill>
                <a:latin typeface="黑体" pitchFamily="2" charset="-122"/>
                <a:ea typeface="黑体" pitchFamily="2" charset="-122"/>
              </a:rPr>
              <a:t>①</a:t>
            </a:r>
            <a:r>
              <a:rPr lang="zh-CN" altLang="en-US" sz="2400" b="1">
                <a:solidFill>
                  <a:srgbClr val="000000"/>
                </a:solidFill>
                <a:latin typeface="黑体" pitchFamily="2" charset="-122"/>
                <a:ea typeface="黑体" pitchFamily="2" charset="-122"/>
              </a:rPr>
              <a:t>加强对人民控制，维护地方治安②寓兵于民</a:t>
            </a:r>
            <a:r>
              <a:rPr lang="en-US" altLang="zh-CN" sz="2400" b="1">
                <a:solidFill>
                  <a:srgbClr val="000000"/>
                </a:solidFill>
                <a:latin typeface="黑体" pitchFamily="2" charset="-122"/>
                <a:ea typeface="黑体" pitchFamily="2" charset="-122"/>
              </a:rPr>
              <a:t>,</a:t>
            </a:r>
            <a:r>
              <a:rPr lang="zh-CN" altLang="en-US" sz="2400" b="1">
                <a:solidFill>
                  <a:srgbClr val="000000"/>
                </a:solidFill>
                <a:latin typeface="黑体" pitchFamily="2" charset="-122"/>
                <a:ea typeface="黑体" pitchFamily="2" charset="-122"/>
              </a:rPr>
              <a:t>节省军费</a:t>
            </a:r>
            <a:r>
              <a:rPr lang="en-US" altLang="zh-CN" sz="2400" b="1">
                <a:solidFill>
                  <a:srgbClr val="000000"/>
                </a:solidFill>
                <a:latin typeface="黑体" pitchFamily="2" charset="-122"/>
                <a:ea typeface="黑体" pitchFamily="2" charset="-122"/>
              </a:rPr>
              <a:t>,</a:t>
            </a:r>
            <a:r>
              <a:rPr lang="zh-CN" altLang="en-US" sz="2400" b="1">
                <a:solidFill>
                  <a:srgbClr val="000000"/>
                </a:solidFill>
                <a:latin typeface="黑体" pitchFamily="2" charset="-122"/>
                <a:ea typeface="黑体" pitchFamily="2" charset="-122"/>
              </a:rPr>
              <a:t>确保兵源和提高战斗力</a:t>
            </a:r>
            <a:r>
              <a:rPr lang="en-US" altLang="zh-CN" sz="2400" b="1">
                <a:solidFill>
                  <a:srgbClr val="000000"/>
                </a:solidFill>
                <a:latin typeface="黑体" pitchFamily="2" charset="-122"/>
                <a:ea typeface="黑体" pitchFamily="2" charset="-122"/>
              </a:rPr>
              <a:t>.</a:t>
            </a:r>
          </a:p>
        </p:txBody>
      </p:sp>
      <p:pic>
        <p:nvPicPr>
          <p:cNvPr id="204814" name="Picture 14" descr="1141134249_242613121">
            <a:hlinkClick r:id="rId3"/>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715000" y="4835525"/>
            <a:ext cx="3182938" cy="2022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210889"/>
      </p:ext>
    </p:extLst>
  </p:cSld>
  <p:clrMapOvr>
    <a:masterClrMapping/>
  </p:clrMapOvr>
  <p:transition advTm="25000"/>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2994" name="Rectangle 2"/>
          <p:cNvSpPr>
            <a:spLocks noChangeArrowheads="1"/>
          </p:cNvSpPr>
          <p:nvPr/>
        </p:nvSpPr>
        <p:spPr bwMode="auto">
          <a:xfrm>
            <a:off x="255588" y="8"/>
            <a:ext cx="9117012" cy="646331"/>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342900" indent="-342900" fontAlgn="base">
              <a:spcBef>
                <a:spcPct val="20000"/>
              </a:spcBef>
              <a:spcAft>
                <a:spcPct val="0"/>
              </a:spcAft>
            </a:pPr>
            <a:r>
              <a:rPr lang="en-US" altLang="zh-CN" sz="3600" b="1" kern="0">
                <a:solidFill>
                  <a:srgbClr val="000000"/>
                </a:solidFill>
              </a:rPr>
              <a:t>3</a:t>
            </a:r>
            <a:r>
              <a:rPr lang="zh-CN" altLang="en-US" sz="3600" b="1" kern="0">
                <a:solidFill>
                  <a:srgbClr val="000000"/>
                </a:solidFill>
              </a:rPr>
              <a:t>、王安石变法</a:t>
            </a:r>
            <a:r>
              <a:rPr lang="zh-CN" altLang="en-US" sz="3600" b="1" kern="0">
                <a:solidFill>
                  <a:srgbClr val="FF0000"/>
                </a:solidFill>
              </a:rPr>
              <a:t>取士制度</a:t>
            </a:r>
            <a:r>
              <a:rPr lang="zh-CN" altLang="en-US" sz="3600" b="1" kern="0">
                <a:solidFill>
                  <a:srgbClr val="000000"/>
                </a:solidFill>
              </a:rPr>
              <a:t>方面的措施有哪些？</a:t>
            </a:r>
          </a:p>
        </p:txBody>
      </p:sp>
      <p:sp>
        <p:nvSpPr>
          <p:cNvPr id="212995" name="Text Box 3"/>
          <p:cNvSpPr txBox="1">
            <a:spLocks noChangeArrowheads="1"/>
          </p:cNvSpPr>
          <p:nvPr/>
        </p:nvSpPr>
        <p:spPr bwMode="auto">
          <a:xfrm>
            <a:off x="381000" y="1143008"/>
            <a:ext cx="8534400" cy="461665"/>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400" b="1">
                <a:solidFill>
                  <a:srgbClr val="000000"/>
                </a:solidFill>
                <a:latin typeface="仿宋_GB2312" pitchFamily="49" charset="-122"/>
                <a:ea typeface="仿宋_GB2312" pitchFamily="49" charset="-122"/>
              </a:rPr>
              <a:t>①</a:t>
            </a:r>
            <a:r>
              <a:rPr lang="zh-CN" altLang="en-US" sz="2400" b="1">
                <a:solidFill>
                  <a:srgbClr val="000000"/>
                </a:solidFill>
                <a:latin typeface="黑体" pitchFamily="2" charset="-122"/>
                <a:ea typeface="黑体" pitchFamily="2" charset="-122"/>
              </a:rPr>
              <a:t>改革</a:t>
            </a:r>
            <a:r>
              <a:rPr lang="en-US" altLang="zh-CN" sz="2000" b="1">
                <a:solidFill>
                  <a:srgbClr val="000000"/>
                </a:solidFill>
                <a:latin typeface="黑体" pitchFamily="2" charset="-122"/>
                <a:ea typeface="黑体" pitchFamily="2" charset="-122"/>
              </a:rPr>
              <a:t>(</a:t>
            </a:r>
            <a:r>
              <a:rPr lang="zh-CN" altLang="en-US" sz="2000" b="1">
                <a:solidFill>
                  <a:srgbClr val="000000"/>
                </a:solidFill>
                <a:latin typeface="黑体" pitchFamily="2" charset="-122"/>
                <a:ea typeface="黑体" pitchFamily="2" charset="-122"/>
              </a:rPr>
              <a:t>内容上</a:t>
            </a:r>
            <a:r>
              <a:rPr lang="en-US" altLang="zh-CN" sz="2000" b="1">
                <a:solidFill>
                  <a:srgbClr val="000000"/>
                </a:solidFill>
                <a:latin typeface="黑体" pitchFamily="2" charset="-122"/>
                <a:ea typeface="黑体" pitchFamily="2" charset="-122"/>
              </a:rPr>
              <a:t>)</a:t>
            </a:r>
            <a:r>
              <a:rPr lang="zh-CN" altLang="en-US" sz="2400" b="1">
                <a:solidFill>
                  <a:srgbClr val="000000"/>
                </a:solidFill>
                <a:latin typeface="黑体" pitchFamily="2" charset="-122"/>
                <a:ea typeface="黑体" pitchFamily="2" charset="-122"/>
              </a:rPr>
              <a:t>科举制度</a:t>
            </a:r>
            <a:r>
              <a:rPr lang="en-US" altLang="zh-CN" sz="2400" b="1">
                <a:solidFill>
                  <a:srgbClr val="000000"/>
                </a:solidFill>
                <a:latin typeface="黑体" pitchFamily="2" charset="-122"/>
                <a:ea typeface="黑体" pitchFamily="2" charset="-122"/>
              </a:rPr>
              <a:t>:</a:t>
            </a:r>
            <a:r>
              <a:rPr lang="zh-CN" altLang="en-US" sz="2200" b="1">
                <a:solidFill>
                  <a:srgbClr val="0000FF"/>
                </a:solidFill>
                <a:latin typeface="黑体" pitchFamily="2" charset="-122"/>
                <a:ea typeface="黑体" pitchFamily="2" charset="-122"/>
              </a:rPr>
              <a:t>废诗赋取士</a:t>
            </a:r>
            <a:r>
              <a:rPr lang="en-US" altLang="zh-CN" sz="2200" b="1">
                <a:solidFill>
                  <a:srgbClr val="0000FF"/>
                </a:solidFill>
                <a:latin typeface="黑体" pitchFamily="2" charset="-122"/>
                <a:ea typeface="黑体" pitchFamily="2" charset="-122"/>
              </a:rPr>
              <a:t>,</a:t>
            </a:r>
            <a:r>
              <a:rPr lang="zh-CN" altLang="en-US" sz="2200" b="1">
                <a:solidFill>
                  <a:srgbClr val="0000FF"/>
                </a:solidFill>
                <a:latin typeface="黑体" pitchFamily="2" charset="-122"/>
                <a:ea typeface="黑体" pitchFamily="2" charset="-122"/>
              </a:rPr>
              <a:t>注重能力的经义策论考试</a:t>
            </a:r>
          </a:p>
        </p:txBody>
      </p:sp>
      <p:sp>
        <p:nvSpPr>
          <p:cNvPr id="212997" name="Line 5"/>
          <p:cNvSpPr>
            <a:spLocks noChangeShapeType="1"/>
          </p:cNvSpPr>
          <p:nvPr/>
        </p:nvSpPr>
        <p:spPr bwMode="auto">
          <a:xfrm>
            <a:off x="0" y="533400"/>
            <a:ext cx="9144000" cy="0"/>
          </a:xfrm>
          <a:prstGeom prst="line">
            <a:avLst/>
          </a:prstGeom>
          <a:noFill/>
          <a:ln w="28575">
            <a:solidFill>
              <a:srgbClr val="FF66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a typeface="黑体" pitchFamily="2" charset="-122"/>
            </a:endParaRPr>
          </a:p>
        </p:txBody>
      </p:sp>
      <p:sp>
        <p:nvSpPr>
          <p:cNvPr id="212998" name="Text Box 6"/>
          <p:cNvSpPr txBox="1">
            <a:spLocks noChangeArrowheads="1"/>
          </p:cNvSpPr>
          <p:nvPr/>
        </p:nvSpPr>
        <p:spPr bwMode="auto">
          <a:xfrm>
            <a:off x="304800" y="2057408"/>
            <a:ext cx="8229600" cy="461665"/>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en-US" sz="2400" b="1">
                <a:solidFill>
                  <a:srgbClr val="000000"/>
                </a:solidFill>
                <a:ea typeface="仿宋_GB2312" pitchFamily="49" charset="-122"/>
              </a:rPr>
              <a:t>②</a:t>
            </a:r>
            <a:r>
              <a:rPr lang="zh-CN" altLang="en-US" sz="2400" b="1">
                <a:solidFill>
                  <a:srgbClr val="000000"/>
                </a:solidFill>
                <a:ea typeface="仿宋_GB2312" pitchFamily="49" charset="-122"/>
              </a:rPr>
              <a:t>选官制度改革</a:t>
            </a:r>
            <a:r>
              <a:rPr lang="en-US" altLang="zh-CN" sz="2400" b="1">
                <a:solidFill>
                  <a:srgbClr val="000000"/>
                </a:solidFill>
                <a:ea typeface="仿宋_GB2312" pitchFamily="49" charset="-122"/>
              </a:rPr>
              <a:t>:</a:t>
            </a:r>
            <a:r>
              <a:rPr lang="zh-CN" altLang="en-US" sz="2200" b="1">
                <a:solidFill>
                  <a:srgbClr val="0000FF"/>
                </a:solidFill>
                <a:latin typeface="仿宋_GB2312" pitchFamily="49" charset="-122"/>
                <a:ea typeface="仿宋_GB2312" pitchFamily="49" charset="-122"/>
              </a:rPr>
              <a:t>贯彻择优录用</a:t>
            </a:r>
            <a:r>
              <a:rPr lang="en-US" altLang="zh-CN" sz="2200" b="1">
                <a:solidFill>
                  <a:srgbClr val="0000FF"/>
                </a:solidFill>
                <a:latin typeface="仿宋_GB2312" pitchFamily="49" charset="-122"/>
                <a:ea typeface="仿宋_GB2312" pitchFamily="49" charset="-122"/>
              </a:rPr>
              <a:t>,</a:t>
            </a:r>
            <a:r>
              <a:rPr kumimoji="1" lang="zh-CN" altLang="en-US" sz="2200" b="1">
                <a:solidFill>
                  <a:srgbClr val="0000FF"/>
                </a:solidFill>
                <a:latin typeface="仿宋_GB2312" pitchFamily="49" charset="-122"/>
                <a:ea typeface="仿宋_GB2312" pitchFamily="49" charset="-122"/>
              </a:rPr>
              <a:t>惟才用人</a:t>
            </a:r>
            <a:r>
              <a:rPr lang="zh-CN" altLang="en-US" sz="2200" b="1">
                <a:solidFill>
                  <a:srgbClr val="0000FF"/>
                </a:solidFill>
                <a:latin typeface="仿宋_GB2312" pitchFamily="49" charset="-122"/>
                <a:ea typeface="仿宋_GB2312" pitchFamily="49" charset="-122"/>
              </a:rPr>
              <a:t>的原则</a:t>
            </a:r>
            <a:r>
              <a:rPr lang="en-US" altLang="zh-CN" sz="2200" b="1">
                <a:solidFill>
                  <a:srgbClr val="0000FF"/>
                </a:solidFill>
                <a:latin typeface="仿宋_GB2312" pitchFamily="49" charset="-122"/>
                <a:ea typeface="仿宋_GB2312" pitchFamily="49" charset="-122"/>
              </a:rPr>
              <a:t>,</a:t>
            </a:r>
            <a:r>
              <a:rPr kumimoji="1" lang="en-US" altLang="zh-CN" sz="2200" b="1">
                <a:solidFill>
                  <a:srgbClr val="0000FF"/>
                </a:solidFill>
                <a:latin typeface="仿宋_GB2312" pitchFamily="49" charset="-122"/>
                <a:ea typeface="仿宋_GB2312" pitchFamily="49" charset="-122"/>
              </a:rPr>
              <a:t> </a:t>
            </a:r>
            <a:r>
              <a:rPr kumimoji="1" lang="zh-CN" altLang="en-US" sz="2200" b="1">
                <a:solidFill>
                  <a:srgbClr val="0000FF"/>
                </a:solidFill>
                <a:latin typeface="仿宋_GB2312" pitchFamily="49" charset="-122"/>
                <a:ea typeface="仿宋_GB2312" pitchFamily="49" charset="-122"/>
              </a:rPr>
              <a:t>克服恩荫弊病</a:t>
            </a:r>
          </a:p>
        </p:txBody>
      </p:sp>
      <p:sp>
        <p:nvSpPr>
          <p:cNvPr id="212999" name="Text Box 7"/>
          <p:cNvSpPr txBox="1">
            <a:spLocks noChangeArrowheads="1"/>
          </p:cNvSpPr>
          <p:nvPr/>
        </p:nvSpPr>
        <p:spPr bwMode="auto">
          <a:xfrm>
            <a:off x="304800" y="2971808"/>
            <a:ext cx="8382000" cy="769441"/>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en-US" b="1">
                <a:solidFill>
                  <a:srgbClr val="000000"/>
                </a:solidFill>
                <a:ea typeface="黑体" pitchFamily="2" charset="-122"/>
              </a:rPr>
              <a:t>③</a:t>
            </a:r>
            <a:r>
              <a:rPr lang="zh-CN" altLang="en-US" sz="2400" b="1">
                <a:solidFill>
                  <a:srgbClr val="000000"/>
                </a:solidFill>
                <a:ea typeface="仿宋_GB2312" pitchFamily="49" charset="-122"/>
              </a:rPr>
              <a:t>学校教育改革</a:t>
            </a:r>
            <a:r>
              <a:rPr lang="en-US" altLang="zh-CN" sz="2400" b="1">
                <a:solidFill>
                  <a:srgbClr val="000000"/>
                </a:solidFill>
                <a:ea typeface="仿宋_GB2312" pitchFamily="49" charset="-122"/>
              </a:rPr>
              <a:t>:</a:t>
            </a:r>
            <a:r>
              <a:rPr lang="zh-CN" altLang="en-US" sz="2000" b="1">
                <a:solidFill>
                  <a:srgbClr val="0000FF"/>
                </a:solidFill>
                <a:latin typeface="仿宋_GB2312" pitchFamily="49" charset="-122"/>
                <a:ea typeface="仿宋_GB2312" pitchFamily="49" charset="-122"/>
              </a:rPr>
              <a:t>整顿太学</a:t>
            </a:r>
            <a:r>
              <a:rPr lang="en-US" altLang="zh-CN" sz="2000" b="1">
                <a:solidFill>
                  <a:srgbClr val="0000FF"/>
                </a:solidFill>
                <a:latin typeface="仿宋_GB2312" pitchFamily="49" charset="-122"/>
                <a:ea typeface="仿宋_GB2312" pitchFamily="49" charset="-122"/>
              </a:rPr>
              <a:t>,</a:t>
            </a:r>
            <a:r>
              <a:rPr lang="zh-CN" altLang="en-US" sz="2000" b="1">
                <a:solidFill>
                  <a:srgbClr val="0000FF"/>
                </a:solidFill>
                <a:ea typeface="黑体" pitchFamily="2" charset="-122"/>
              </a:rPr>
              <a:t>太学生中的优异者可免试做官，开新学科，设学田。</a:t>
            </a:r>
            <a:endParaRPr kumimoji="1" lang="zh-CN" altLang="en-US" sz="2000" b="1">
              <a:solidFill>
                <a:srgbClr val="0000FF"/>
              </a:solidFill>
              <a:latin typeface="仿宋_GB2312" pitchFamily="49" charset="-122"/>
              <a:ea typeface="仿宋_GB2312" pitchFamily="49" charset="-122"/>
            </a:endParaRPr>
          </a:p>
        </p:txBody>
      </p:sp>
      <p:sp>
        <p:nvSpPr>
          <p:cNvPr id="213000" name="Rectangle 8"/>
          <p:cNvSpPr>
            <a:spLocks noChangeArrowheads="1"/>
          </p:cNvSpPr>
          <p:nvPr/>
        </p:nvSpPr>
        <p:spPr bwMode="auto">
          <a:xfrm>
            <a:off x="228600" y="4191007"/>
            <a:ext cx="8229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kumimoji="1" lang="zh-CN" altLang="en-US" sz="2400" b="1">
                <a:solidFill>
                  <a:srgbClr val="FF0000"/>
                </a:solidFill>
                <a:effectLst>
                  <a:outerShdw blurRad="38100" dist="38100" dir="2700000" algn="tl">
                    <a:srgbClr val="C0C0C0"/>
                  </a:outerShdw>
                </a:effectLst>
                <a:latin typeface="仿宋_GB2312" pitchFamily="49" charset="-122"/>
                <a:ea typeface="仿宋_GB2312" pitchFamily="49" charset="-122"/>
              </a:rPr>
              <a:t>作用</a:t>
            </a:r>
            <a:r>
              <a:rPr kumimoji="1" lang="en-US" altLang="zh-CN" sz="2400" b="1">
                <a:solidFill>
                  <a:srgbClr val="FF0000"/>
                </a:solidFill>
                <a:effectLst>
                  <a:outerShdw blurRad="38100" dist="38100" dir="2700000" algn="tl">
                    <a:srgbClr val="C0C0C0"/>
                  </a:outerShdw>
                </a:effectLst>
                <a:latin typeface="仿宋_GB2312" pitchFamily="49" charset="-122"/>
                <a:ea typeface="仿宋_GB2312" pitchFamily="49" charset="-122"/>
              </a:rPr>
              <a:t>:</a:t>
            </a:r>
          </a:p>
          <a:p>
            <a:pPr fontAlgn="base">
              <a:spcBef>
                <a:spcPct val="0"/>
              </a:spcBef>
              <a:spcAft>
                <a:spcPct val="0"/>
              </a:spcAft>
            </a:pPr>
            <a:r>
              <a:rPr kumimoji="1" lang="en-US" altLang="zh-CN" sz="2400" b="1">
                <a:solidFill>
                  <a:srgbClr val="FF0000"/>
                </a:solidFill>
                <a:effectLst>
                  <a:outerShdw blurRad="38100" dist="38100" dir="2700000" algn="tl">
                    <a:srgbClr val="C0C0C0"/>
                  </a:outerShdw>
                </a:effectLst>
                <a:latin typeface="仿宋_GB2312" pitchFamily="49" charset="-122"/>
                <a:ea typeface="仿宋_GB2312" pitchFamily="49" charset="-122"/>
              </a:rPr>
              <a:t> </a:t>
            </a:r>
            <a:r>
              <a:rPr kumimoji="1" lang="zh-CN" altLang="en-US" sz="2400" b="1">
                <a:solidFill>
                  <a:srgbClr val="FF0000"/>
                </a:solidFill>
                <a:effectLst>
                  <a:outerShdw blurRad="38100" dist="38100" dir="2700000" algn="tl">
                    <a:srgbClr val="C0C0C0"/>
                  </a:outerShdw>
                </a:effectLst>
                <a:latin typeface="仿宋_GB2312" pitchFamily="49" charset="-122"/>
                <a:ea typeface="仿宋_GB2312" pitchFamily="49" charset="-122"/>
              </a:rPr>
              <a:t>学校成为变法造舆论、育人才的地方</a:t>
            </a:r>
            <a:r>
              <a:rPr kumimoji="1" lang="en-US" altLang="zh-CN" sz="2400" b="1">
                <a:solidFill>
                  <a:srgbClr val="FF0000"/>
                </a:solidFill>
                <a:effectLst>
                  <a:outerShdw blurRad="38100" dist="38100" dir="2700000" algn="tl">
                    <a:srgbClr val="C0C0C0"/>
                  </a:outerShdw>
                </a:effectLst>
                <a:latin typeface="仿宋_GB2312" pitchFamily="49" charset="-122"/>
                <a:ea typeface="仿宋_GB2312" pitchFamily="49" charset="-122"/>
              </a:rPr>
              <a:t>,</a:t>
            </a:r>
            <a:r>
              <a:rPr kumimoji="1" lang="zh-CN" altLang="en-US" sz="2400" b="1">
                <a:solidFill>
                  <a:srgbClr val="FF0000"/>
                </a:solidFill>
                <a:effectLst>
                  <a:outerShdw blurRad="38100" dist="38100" dir="2700000" algn="tl">
                    <a:srgbClr val="C0C0C0"/>
                  </a:outerShdw>
                </a:effectLst>
                <a:latin typeface="仿宋_GB2312" pitchFamily="49" charset="-122"/>
                <a:ea typeface="仿宋_GB2312" pitchFamily="49" charset="-122"/>
              </a:rPr>
              <a:t>为政府培养实用人才</a:t>
            </a:r>
          </a:p>
        </p:txBody>
      </p:sp>
      <p:grpSp>
        <p:nvGrpSpPr>
          <p:cNvPr id="213001" name="Group 9"/>
          <p:cNvGrpSpPr/>
          <p:nvPr/>
        </p:nvGrpSpPr>
        <p:grpSpPr>
          <a:xfrm>
            <a:off x="762000" y="1752600"/>
            <a:ext cx="7353300" cy="4622800"/>
            <a:chOff x="528" y="144"/>
            <a:chExt cx="4632" cy="2912"/>
          </a:xfrm>
        </p:grpSpPr>
        <p:pic>
          <p:nvPicPr>
            <p:cNvPr id="213002" name="Picture 10" descr="已修“武学习武图”"/>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28" y="144"/>
              <a:ext cx="4632" cy="2912"/>
            </a:xfrm>
            <a:prstGeom prst="rect">
              <a:avLst/>
            </a:prstGeom>
            <a:noFill/>
            <a:extLst>
              <a:ext uri="{909E8E84-426E-40DD-AFC4-6F175D3DCCD1}">
                <a14:hiddenFill xmlns:a14="http://schemas.microsoft.com/office/drawing/2010/main">
                  <a:solidFill>
                    <a:srgbClr val="FFFFFF"/>
                  </a:solidFill>
                </a14:hiddenFill>
              </a:ext>
            </a:extLst>
          </p:spPr>
        </p:pic>
        <p:sp>
          <p:nvSpPr>
            <p:cNvPr id="213003" name="Text Box 11"/>
            <p:cNvSpPr txBox="1">
              <a:spLocks noChangeArrowheads="1"/>
            </p:cNvSpPr>
            <p:nvPr/>
          </p:nvSpPr>
          <p:spPr bwMode="auto">
            <a:xfrm>
              <a:off x="1200" y="2592"/>
              <a:ext cx="929"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kumimoji="1" lang="zh-CN" altLang="en-US" sz="2000" b="1">
                  <a:solidFill>
                    <a:srgbClr val="000000"/>
                  </a:solidFill>
                  <a:latin typeface="Times New Roman" pitchFamily="18" charset="0"/>
                </a:rPr>
                <a:t>武学习武图</a:t>
              </a:r>
            </a:p>
          </p:txBody>
        </p:sp>
      </p:grpSp>
      <p:sp>
        <p:nvSpPr>
          <p:cNvPr id="213004" name="Text Box 12" descr="蓝色面巾纸"/>
          <p:cNvSpPr txBox="1">
            <a:spLocks noChangeArrowheads="1"/>
          </p:cNvSpPr>
          <p:nvPr/>
        </p:nvSpPr>
        <p:spPr bwMode="auto">
          <a:xfrm>
            <a:off x="685800" y="2895600"/>
            <a:ext cx="7620000" cy="1569660"/>
          </a:xfrm>
          <a:prstGeom prst="rect">
            <a:avLst/>
          </a:prstGeom>
          <a:blipFill dpi="0" rotWithShape="1">
            <a:blip r:embed="rId4"/>
            <a:tile tx="0" ty="0" sx="100000" sy="100000" flip="none" algn="tl"/>
          </a:blipFill>
          <a:ln w="9525">
            <a:solidFill>
              <a:schemeClr val="bg2"/>
            </a:solidFill>
            <a:miter lim="800000"/>
          </a:ln>
          <a:effectLst>
            <a:outerShdw dist="107763" dir="2700000" algn="ctr" rotWithShape="0">
              <a:schemeClr val="tx1"/>
            </a:outerShdw>
          </a:effectLst>
        </p:spPr>
        <p:txBody>
          <a:bodyPr>
            <a:spAutoFit/>
          </a:bodyPr>
          <a:lstStyle/>
          <a:p>
            <a:pPr fontAlgn="base">
              <a:spcBef>
                <a:spcPct val="0"/>
              </a:spcBef>
              <a:spcAft>
                <a:spcPct val="0"/>
              </a:spcAft>
            </a:pPr>
            <a:r>
              <a:rPr kumimoji="1" lang="en-US" altLang="zh-CN" sz="2400">
                <a:solidFill>
                  <a:srgbClr val="000000"/>
                </a:solidFill>
                <a:latin typeface="Times New Roman" pitchFamily="18" charset="0"/>
                <a:ea typeface="楷体_GB2312" pitchFamily="49" charset="-122"/>
              </a:rPr>
              <a:t>        </a:t>
            </a:r>
            <a:r>
              <a:rPr kumimoji="1" lang="zh-CN" altLang="en-US" sz="2400">
                <a:solidFill>
                  <a:srgbClr val="000000"/>
                </a:solidFill>
                <a:latin typeface="Times New Roman" pitchFamily="18" charset="0"/>
                <a:ea typeface="楷体_GB2312" pitchFamily="49" charset="-122"/>
              </a:rPr>
              <a:t>恩泽子弟，庠序不教之以道艺，官司不考问其才能，父兄不保任其行义，而朝廷辄以官予之，而任之以事。</a:t>
            </a:r>
          </a:p>
          <a:p>
            <a:pPr fontAlgn="base">
              <a:spcBef>
                <a:spcPct val="0"/>
              </a:spcBef>
              <a:spcAft>
                <a:spcPct val="0"/>
              </a:spcAft>
            </a:pPr>
            <a:endParaRPr kumimoji="1" lang="zh-CN" altLang="en-US" sz="2400">
              <a:solidFill>
                <a:srgbClr val="000000"/>
              </a:solidFill>
              <a:latin typeface="Times New Roman" panose="02020603050405020304" pitchFamily="18" charset="0"/>
              <a:ea typeface="楷体_GB2312" pitchFamily="49" charset="-122"/>
            </a:endParaRPr>
          </a:p>
          <a:p>
            <a:pPr algn="r" fontAlgn="base">
              <a:spcBef>
                <a:spcPct val="0"/>
              </a:spcBef>
              <a:spcAft>
                <a:spcPct val="0"/>
              </a:spcAft>
            </a:pPr>
            <a:r>
              <a:rPr kumimoji="1" lang="en-US" altLang="zh-CN" sz="2400">
                <a:solidFill>
                  <a:srgbClr val="000000"/>
                </a:solidFill>
                <a:latin typeface="Times New Roman" pitchFamily="18" charset="0"/>
                <a:ea typeface="楷体_GB2312" pitchFamily="49" charset="-122"/>
              </a:rPr>
              <a:t>——</a:t>
            </a:r>
            <a:r>
              <a:rPr kumimoji="1" lang="zh-CN" altLang="en-US" sz="2400">
                <a:solidFill>
                  <a:srgbClr val="000000"/>
                </a:solidFill>
                <a:latin typeface="Times New Roman" pitchFamily="18" charset="0"/>
                <a:ea typeface="楷体_GB2312" pitchFamily="49" charset="-122"/>
              </a:rPr>
              <a:t>王安石</a:t>
            </a:r>
          </a:p>
        </p:txBody>
      </p:sp>
      <p:grpSp>
        <p:nvGrpSpPr>
          <p:cNvPr id="213005" name="Group 13"/>
          <p:cNvGrpSpPr/>
          <p:nvPr/>
        </p:nvGrpSpPr>
        <p:grpSpPr>
          <a:xfrm>
            <a:off x="228600" y="1981207"/>
            <a:ext cx="8686800" cy="4654551"/>
            <a:chOff x="144" y="1104"/>
            <a:chExt cx="5472" cy="2932"/>
          </a:xfrm>
        </p:grpSpPr>
        <p:grpSp>
          <p:nvGrpSpPr>
            <p:cNvPr id="213006" name="Group 14"/>
            <p:cNvGrpSpPr/>
            <p:nvPr/>
          </p:nvGrpSpPr>
          <p:grpSpPr>
            <a:xfrm>
              <a:off x="144" y="1104"/>
              <a:ext cx="2478" cy="2932"/>
              <a:chOff x="1632" y="376"/>
              <a:chExt cx="2478" cy="2932"/>
            </a:xfrm>
          </p:grpSpPr>
          <p:pic>
            <p:nvPicPr>
              <p:cNvPr id="213007" name="Picture 15" descr="200581010372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649" y="376"/>
                <a:ext cx="2461" cy="2932"/>
              </a:xfrm>
              <a:prstGeom prst="rect">
                <a:avLst/>
              </a:prstGeom>
              <a:noFill/>
              <a:extLst>
                <a:ext uri="{909E8E84-426E-40DD-AFC4-6F175D3DCCD1}">
                  <a14:hiddenFill xmlns:a14="http://schemas.microsoft.com/office/drawing/2010/main">
                    <a:solidFill>
                      <a:srgbClr val="FFFFFF"/>
                    </a:solidFill>
                  </a14:hiddenFill>
                </a:ext>
              </a:extLst>
            </p:spPr>
          </p:pic>
          <p:sp>
            <p:nvSpPr>
              <p:cNvPr id="213008" name="Text Box 16"/>
              <p:cNvSpPr txBox="1">
                <a:spLocks noChangeArrowheads="1"/>
              </p:cNvSpPr>
              <p:nvPr/>
            </p:nvSpPr>
            <p:spPr bwMode="auto">
              <a:xfrm>
                <a:off x="1632" y="2112"/>
                <a:ext cx="125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kumimoji="1" lang="zh-CN" altLang="en-US" sz="2000" b="1">
                    <a:solidFill>
                      <a:srgbClr val="000000"/>
                    </a:solidFill>
                    <a:latin typeface="Times New Roman" pitchFamily="18" charset="0"/>
                  </a:rPr>
                  <a:t>宋人科举考试图</a:t>
                </a:r>
              </a:p>
            </p:txBody>
          </p:sp>
        </p:grpSp>
        <p:sp>
          <p:nvSpPr>
            <p:cNvPr id="213009" name="Text Box 17"/>
            <p:cNvSpPr txBox="1">
              <a:spLocks noChangeArrowheads="1"/>
            </p:cNvSpPr>
            <p:nvPr/>
          </p:nvSpPr>
          <p:spPr bwMode="auto">
            <a:xfrm>
              <a:off x="2592" y="1104"/>
              <a:ext cx="3024" cy="2850"/>
            </a:xfrm>
            <a:prstGeom prst="rect">
              <a:avLst/>
            </a:prstGeom>
            <a:solidFill>
              <a:srgbClr val="00FF00"/>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2400" b="1">
                  <a:solidFill>
                    <a:srgbClr val="FF0000"/>
                  </a:solidFill>
                  <a:ea typeface="黑体" pitchFamily="2" charset="-122"/>
                </a:rPr>
                <a:t>经义考试</a:t>
              </a:r>
              <a:r>
                <a:rPr lang="en-US" altLang="zh-CN" sz="2400" b="1">
                  <a:solidFill>
                    <a:srgbClr val="FF0000"/>
                  </a:solidFill>
                  <a:ea typeface="黑体" pitchFamily="2" charset="-122"/>
                </a:rPr>
                <a:t>:</a:t>
              </a:r>
              <a:r>
                <a:rPr lang="zh-CN" altLang="en-US" sz="2400" b="1" u="sng">
                  <a:solidFill>
                    <a:srgbClr val="0000FF"/>
                  </a:solidFill>
                  <a:ea typeface="黑体" pitchFamily="2" charset="-122"/>
                </a:rPr>
                <a:t>以儒家经典中的文句为题</a:t>
              </a:r>
              <a:r>
                <a:rPr lang="zh-CN" altLang="en-US" sz="2400" b="1">
                  <a:solidFill>
                    <a:srgbClr val="000000"/>
                  </a:solidFill>
                  <a:ea typeface="黑体" pitchFamily="2" charset="-122"/>
                </a:rPr>
                <a:t>，由应试者围绕此文句展开议论，</a:t>
              </a:r>
              <a:r>
                <a:rPr lang="zh-CN" altLang="en-US" sz="2400" b="1" u="sng">
                  <a:solidFill>
                    <a:srgbClr val="0000FF"/>
                  </a:solidFill>
                  <a:ea typeface="黑体" pitchFamily="2" charset="-122"/>
                </a:rPr>
                <a:t>阐发义理</a:t>
              </a:r>
              <a:r>
                <a:rPr lang="en-US" altLang="zh-CN" sz="2400" b="1" u="sng">
                  <a:solidFill>
                    <a:srgbClr val="0000FF"/>
                  </a:solidFill>
                  <a:ea typeface="黑体" pitchFamily="2" charset="-122"/>
                </a:rPr>
                <a:t>.</a:t>
              </a:r>
            </a:p>
            <a:p>
              <a:pPr fontAlgn="base">
                <a:spcBef>
                  <a:spcPct val="50000"/>
                </a:spcBef>
                <a:spcAft>
                  <a:spcPct val="0"/>
                </a:spcAft>
              </a:pPr>
              <a:r>
                <a:rPr lang="zh-CN" altLang="en-US" sz="2400" b="1">
                  <a:solidFill>
                    <a:srgbClr val="FF0000"/>
                  </a:solidFill>
                  <a:ea typeface="黑体" pitchFamily="2" charset="-122"/>
                </a:rPr>
                <a:t>策论考试</a:t>
              </a:r>
              <a:r>
                <a:rPr lang="en-US" altLang="zh-CN" sz="2400" b="1">
                  <a:solidFill>
                    <a:srgbClr val="FF0000"/>
                  </a:solidFill>
                  <a:ea typeface="黑体" pitchFamily="2" charset="-122"/>
                </a:rPr>
                <a:t>:</a:t>
              </a:r>
              <a:r>
                <a:rPr lang="zh-CN" altLang="en-US" sz="2400" b="1" u="sng">
                  <a:solidFill>
                    <a:srgbClr val="0000FF"/>
                  </a:solidFill>
                  <a:ea typeface="黑体" pitchFamily="2" charset="-122"/>
                </a:rPr>
                <a:t>以发表政治见解的时务策论作为考试的主要内容</a:t>
              </a:r>
              <a:r>
                <a:rPr lang="en-US" altLang="zh-CN" sz="2400" b="1">
                  <a:solidFill>
                    <a:srgbClr val="0000FF"/>
                  </a:solidFill>
                  <a:ea typeface="黑体" pitchFamily="2" charset="-122"/>
                </a:rPr>
                <a:t>,</a:t>
              </a:r>
              <a:r>
                <a:rPr lang="zh-CN" altLang="en-US" sz="2400" b="1">
                  <a:solidFill>
                    <a:srgbClr val="000000"/>
                  </a:solidFill>
                  <a:ea typeface="黑体" pitchFamily="2" charset="-122"/>
                </a:rPr>
                <a:t>要求考生就一些政治问题展开论述，即论证某项国家政策或对策的可行性与合理性，侧重于考查考生解决问题的能力。</a:t>
              </a:r>
            </a:p>
            <a:p>
              <a:pPr fontAlgn="base">
                <a:spcBef>
                  <a:spcPct val="50000"/>
                </a:spcBef>
                <a:spcAft>
                  <a:spcPct val="0"/>
                </a:spcAft>
              </a:pPr>
              <a:r>
                <a:rPr lang="zh-CN" altLang="en-US" sz="2400" b="1">
                  <a:solidFill>
                    <a:srgbClr val="FF0000"/>
                  </a:solidFill>
                  <a:ea typeface="黑体" pitchFamily="2" charset="-122"/>
                </a:rPr>
                <a:t>科举改革目的</a:t>
              </a:r>
              <a:r>
                <a:rPr lang="en-US" altLang="zh-CN" sz="2400" b="1">
                  <a:solidFill>
                    <a:srgbClr val="FF0000"/>
                  </a:solidFill>
                  <a:ea typeface="黑体" pitchFamily="2" charset="-122"/>
                </a:rPr>
                <a:t>:</a:t>
              </a:r>
              <a:r>
                <a:rPr lang="zh-CN" altLang="en-US" sz="2400" b="1">
                  <a:solidFill>
                    <a:srgbClr val="000000"/>
                  </a:solidFill>
                  <a:ea typeface="黑体" pitchFamily="2" charset="-122"/>
                </a:rPr>
                <a:t>选拔一些通经致用的人才，为变法服务。</a:t>
              </a:r>
            </a:p>
          </p:txBody>
        </p:sp>
      </p:grpSp>
    </p:spTree>
    <p:extLst>
      <p:ext uri="{BB962C8B-B14F-4D97-AF65-F5344CB8AC3E}">
        <p14:creationId xmlns:p14="http://schemas.microsoft.com/office/powerpoint/2010/main" val="2392616201"/>
      </p:ext>
    </p:extLst>
  </p:cSld>
  <p:clrMapOvr>
    <a:masterClrMapping/>
  </p:clrMapOvr>
  <p:transition advTm="25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2995"/>
                                        </p:tgtEl>
                                        <p:attrNameLst>
                                          <p:attrName>style.visibility</p:attrName>
                                        </p:attrNameLst>
                                      </p:cBhvr>
                                      <p:to>
                                        <p:strVal val="visible"/>
                                      </p:to>
                                    </p:set>
                                    <p:animEffect transition="in" filter="fade">
                                      <p:cBhvr>
                                        <p:cTn id="7" dur="1000"/>
                                        <p:tgtEl>
                                          <p:spTgt spid="212995"/>
                                        </p:tgtEl>
                                      </p:cBhvr>
                                    </p:animEffect>
                                    <p:anim calcmode="lin" valueType="num">
                                      <p:cBhvr>
                                        <p:cTn id="8" dur="1000" fill="hold"/>
                                        <p:tgtEl>
                                          <p:spTgt spid="212995"/>
                                        </p:tgtEl>
                                        <p:attrNameLst>
                                          <p:attrName>ppt_x</p:attrName>
                                        </p:attrNameLst>
                                      </p:cBhvr>
                                      <p:tavLst>
                                        <p:tav tm="0">
                                          <p:val>
                                            <p:strVal val="#ppt_x"/>
                                          </p:val>
                                        </p:tav>
                                        <p:tav tm="100000">
                                          <p:val>
                                            <p:strVal val="#ppt_x"/>
                                          </p:val>
                                        </p:tav>
                                      </p:tavLst>
                                    </p:anim>
                                    <p:anim calcmode="lin" valueType="num">
                                      <p:cBhvr>
                                        <p:cTn id="9" dur="1000" fill="hold"/>
                                        <p:tgtEl>
                                          <p:spTgt spid="21299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29" presetClass="entr" presetSubtype="0" fill="hold" nodeType="clickEffect">
                                  <p:stCondLst>
                                    <p:cond delay="0"/>
                                  </p:stCondLst>
                                  <p:childTnLst>
                                    <p:set>
                                      <p:cBhvr>
                                        <p:cTn id="13" dur="1" fill="hold">
                                          <p:stCondLst>
                                            <p:cond delay="0"/>
                                          </p:stCondLst>
                                        </p:cTn>
                                        <p:tgtEl>
                                          <p:spTgt spid="213005"/>
                                        </p:tgtEl>
                                        <p:attrNameLst>
                                          <p:attrName>style.visibility</p:attrName>
                                        </p:attrNameLst>
                                      </p:cBhvr>
                                      <p:to>
                                        <p:strVal val="visible"/>
                                      </p:to>
                                    </p:set>
                                    <p:anim calcmode="lin" valueType="num">
                                      <p:cBhvr>
                                        <p:cTn id="14" dur="1000" fill="hold"/>
                                        <p:tgtEl>
                                          <p:spTgt spid="213005"/>
                                        </p:tgtEl>
                                        <p:attrNameLst>
                                          <p:attrName>ppt_x</p:attrName>
                                        </p:attrNameLst>
                                      </p:cBhvr>
                                      <p:tavLst>
                                        <p:tav tm="0">
                                          <p:val>
                                            <p:strVal val="#ppt_x-.2"/>
                                          </p:val>
                                        </p:tav>
                                        <p:tav tm="100000">
                                          <p:val>
                                            <p:strVal val="#ppt_x"/>
                                          </p:val>
                                        </p:tav>
                                      </p:tavLst>
                                    </p:anim>
                                    <p:anim calcmode="lin" valueType="num">
                                      <p:cBhvr>
                                        <p:cTn id="15" dur="1000" fill="hold"/>
                                        <p:tgtEl>
                                          <p:spTgt spid="213005"/>
                                        </p:tgtEl>
                                        <p:attrNameLst>
                                          <p:attrName>ppt_y</p:attrName>
                                        </p:attrNameLst>
                                      </p:cBhvr>
                                      <p:tavLst>
                                        <p:tav tm="0">
                                          <p:val>
                                            <p:strVal val="#ppt_y"/>
                                          </p:val>
                                        </p:tav>
                                        <p:tav tm="100000">
                                          <p:val>
                                            <p:strVal val="#ppt_y"/>
                                          </p:val>
                                        </p:tav>
                                      </p:tavLst>
                                    </p:anim>
                                    <p:animEffect transition="in" filter="wipe(right)" prLst="gradientSize: 0.1">
                                      <p:cBhvr>
                                        <p:cTn id="16" dur="1000"/>
                                        <p:tgtEl>
                                          <p:spTgt spid="213005"/>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37" presetClass="exit" presetSubtype="0" fill="hold" nodeType="clickEffect">
                                  <p:stCondLst>
                                    <p:cond delay="0"/>
                                  </p:stCondLst>
                                  <p:childTnLst>
                                    <p:animEffect transition="out" filter="fade">
                                      <p:cBhvr>
                                        <p:cTn id="20" dur="1000"/>
                                        <p:tgtEl>
                                          <p:spTgt spid="213005"/>
                                        </p:tgtEl>
                                      </p:cBhvr>
                                    </p:animEffect>
                                    <p:anim calcmode="lin" valueType="num">
                                      <p:cBhvr>
                                        <p:cTn id="21" dur="1000"/>
                                        <p:tgtEl>
                                          <p:spTgt spid="213005"/>
                                        </p:tgtEl>
                                        <p:attrNameLst>
                                          <p:attrName>ppt_x</p:attrName>
                                        </p:attrNameLst>
                                      </p:cBhvr>
                                      <p:tavLst>
                                        <p:tav tm="0">
                                          <p:val>
                                            <p:strVal val="ppt_x"/>
                                          </p:val>
                                        </p:tav>
                                        <p:tav tm="100000">
                                          <p:val>
                                            <p:strVal val="ppt_x"/>
                                          </p:val>
                                        </p:tav>
                                      </p:tavLst>
                                    </p:anim>
                                    <p:anim calcmode="lin" valueType="num">
                                      <p:cBhvr>
                                        <p:cTn id="22" dur="100" decel="100000"/>
                                        <p:tgtEl>
                                          <p:spTgt spid="213005"/>
                                        </p:tgtEl>
                                        <p:attrNameLst>
                                          <p:attrName>ppt_y</p:attrName>
                                        </p:attrNameLst>
                                      </p:cBhvr>
                                      <p:tavLst>
                                        <p:tav tm="0">
                                          <p:val>
                                            <p:strVal val="ppt_y"/>
                                          </p:val>
                                        </p:tav>
                                        <p:tav tm="100000">
                                          <p:val>
                                            <p:strVal val="ppt_y-.03"/>
                                          </p:val>
                                        </p:tav>
                                      </p:tavLst>
                                    </p:anim>
                                    <p:anim calcmode="lin" valueType="num">
                                      <p:cBhvr>
                                        <p:cTn id="23" dur="900" accel="100000">
                                          <p:stCondLst>
                                            <p:cond delay="100"/>
                                          </p:stCondLst>
                                        </p:cTn>
                                        <p:tgtEl>
                                          <p:spTgt spid="213005"/>
                                        </p:tgtEl>
                                        <p:attrNameLst>
                                          <p:attrName>ppt_y</p:attrName>
                                        </p:attrNameLst>
                                      </p:cBhvr>
                                      <p:tavLst>
                                        <p:tav tm="0">
                                          <p:val>
                                            <p:strVal val="ppt_y"/>
                                          </p:val>
                                        </p:tav>
                                        <p:tav tm="100000">
                                          <p:val>
                                            <p:strVal val="ppt_y+1"/>
                                          </p:val>
                                        </p:tav>
                                      </p:tavLst>
                                    </p:anim>
                                    <p:set>
                                      <p:cBhvr>
                                        <p:cTn id="24" dur="1" fill="hold">
                                          <p:stCondLst>
                                            <p:cond delay="999"/>
                                          </p:stCondLst>
                                        </p:cTn>
                                        <p:tgtEl>
                                          <p:spTgt spid="213005"/>
                                        </p:tgtEl>
                                        <p:attrNameLst>
                                          <p:attrName>style.visibility</p:attrName>
                                        </p:attrNameLst>
                                      </p:cBhvr>
                                      <p:to>
                                        <p:strVal val="hidden"/>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22" presetClass="entr" presetSubtype="4" fill="hold" grpId="1" nodeType="clickEffect">
                                  <p:stCondLst>
                                    <p:cond delay="0"/>
                                  </p:stCondLst>
                                  <p:childTnLst>
                                    <p:set>
                                      <p:cBhvr>
                                        <p:cTn id="28" dur="1" fill="hold">
                                          <p:stCondLst>
                                            <p:cond delay="0"/>
                                          </p:stCondLst>
                                        </p:cTn>
                                        <p:tgtEl>
                                          <p:spTgt spid="212998"/>
                                        </p:tgtEl>
                                        <p:attrNameLst>
                                          <p:attrName>style.visibility</p:attrName>
                                        </p:attrNameLst>
                                      </p:cBhvr>
                                      <p:to>
                                        <p:strVal val="visible"/>
                                      </p:to>
                                    </p:set>
                                    <p:animEffect transition="in" filter="wipe(down)">
                                      <p:cBhvr>
                                        <p:cTn id="29" dur="500"/>
                                        <p:tgtEl>
                                          <p:spTgt spid="212998"/>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29" presetClass="entr" presetSubtype="0" fill="hold" grpId="5" nodeType="clickEffect">
                                  <p:stCondLst>
                                    <p:cond delay="0"/>
                                  </p:stCondLst>
                                  <p:childTnLst>
                                    <p:set>
                                      <p:cBhvr>
                                        <p:cTn id="33" dur="1" fill="hold">
                                          <p:stCondLst>
                                            <p:cond delay="0"/>
                                          </p:stCondLst>
                                        </p:cTn>
                                        <p:tgtEl>
                                          <p:spTgt spid="213004"/>
                                        </p:tgtEl>
                                        <p:attrNameLst>
                                          <p:attrName>style.visibility</p:attrName>
                                        </p:attrNameLst>
                                      </p:cBhvr>
                                      <p:to>
                                        <p:strVal val="visible"/>
                                      </p:to>
                                    </p:set>
                                    <p:anim calcmode="lin" valueType="num">
                                      <p:cBhvr>
                                        <p:cTn id="34" dur="1000" fill="hold"/>
                                        <p:tgtEl>
                                          <p:spTgt spid="213004"/>
                                        </p:tgtEl>
                                        <p:attrNameLst>
                                          <p:attrName>ppt_x</p:attrName>
                                        </p:attrNameLst>
                                      </p:cBhvr>
                                      <p:tavLst>
                                        <p:tav tm="0">
                                          <p:val>
                                            <p:strVal val="#ppt_x-.2"/>
                                          </p:val>
                                        </p:tav>
                                        <p:tav tm="100000">
                                          <p:val>
                                            <p:strVal val="#ppt_x"/>
                                          </p:val>
                                        </p:tav>
                                      </p:tavLst>
                                    </p:anim>
                                    <p:anim calcmode="lin" valueType="num">
                                      <p:cBhvr>
                                        <p:cTn id="35" dur="1000" fill="hold"/>
                                        <p:tgtEl>
                                          <p:spTgt spid="213004"/>
                                        </p:tgtEl>
                                        <p:attrNameLst>
                                          <p:attrName>ppt_y</p:attrName>
                                        </p:attrNameLst>
                                      </p:cBhvr>
                                      <p:tavLst>
                                        <p:tav tm="0">
                                          <p:val>
                                            <p:strVal val="#ppt_y"/>
                                          </p:val>
                                        </p:tav>
                                        <p:tav tm="100000">
                                          <p:val>
                                            <p:strVal val="#ppt_y"/>
                                          </p:val>
                                        </p:tav>
                                      </p:tavLst>
                                    </p:anim>
                                    <p:animEffect transition="in" filter="wipe(right)" prLst="gradientSize: 0.1">
                                      <p:cBhvr>
                                        <p:cTn id="36" dur="1000"/>
                                        <p:tgtEl>
                                          <p:spTgt spid="213004"/>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37" presetClass="exit" presetSubtype="0" fill="hold" grpId="4" nodeType="clickEffect">
                                  <p:stCondLst>
                                    <p:cond delay="0"/>
                                  </p:stCondLst>
                                  <p:childTnLst>
                                    <p:animEffect transition="out" filter="fade">
                                      <p:cBhvr>
                                        <p:cTn id="40" dur="1000"/>
                                        <p:tgtEl>
                                          <p:spTgt spid="213004"/>
                                        </p:tgtEl>
                                      </p:cBhvr>
                                    </p:animEffect>
                                    <p:anim calcmode="lin" valueType="num">
                                      <p:cBhvr>
                                        <p:cTn id="41" dur="1000"/>
                                        <p:tgtEl>
                                          <p:spTgt spid="213004"/>
                                        </p:tgtEl>
                                        <p:attrNameLst>
                                          <p:attrName>ppt_x</p:attrName>
                                        </p:attrNameLst>
                                      </p:cBhvr>
                                      <p:tavLst>
                                        <p:tav tm="0">
                                          <p:val>
                                            <p:strVal val="ppt_x"/>
                                          </p:val>
                                        </p:tav>
                                        <p:tav tm="100000">
                                          <p:val>
                                            <p:strVal val="ppt_x"/>
                                          </p:val>
                                        </p:tav>
                                      </p:tavLst>
                                    </p:anim>
                                    <p:anim calcmode="lin" valueType="num">
                                      <p:cBhvr>
                                        <p:cTn id="42" dur="100" decel="100000"/>
                                        <p:tgtEl>
                                          <p:spTgt spid="213004"/>
                                        </p:tgtEl>
                                        <p:attrNameLst>
                                          <p:attrName>ppt_y</p:attrName>
                                        </p:attrNameLst>
                                      </p:cBhvr>
                                      <p:tavLst>
                                        <p:tav tm="0">
                                          <p:val>
                                            <p:strVal val="ppt_y"/>
                                          </p:val>
                                        </p:tav>
                                        <p:tav tm="100000">
                                          <p:val>
                                            <p:strVal val="ppt_y-.03"/>
                                          </p:val>
                                        </p:tav>
                                      </p:tavLst>
                                    </p:anim>
                                    <p:anim calcmode="lin" valueType="num">
                                      <p:cBhvr>
                                        <p:cTn id="43" dur="900" accel="100000">
                                          <p:stCondLst>
                                            <p:cond delay="100"/>
                                          </p:stCondLst>
                                        </p:cTn>
                                        <p:tgtEl>
                                          <p:spTgt spid="213004"/>
                                        </p:tgtEl>
                                        <p:attrNameLst>
                                          <p:attrName>ppt_y</p:attrName>
                                        </p:attrNameLst>
                                      </p:cBhvr>
                                      <p:tavLst>
                                        <p:tav tm="0">
                                          <p:val>
                                            <p:strVal val="ppt_y"/>
                                          </p:val>
                                        </p:tav>
                                        <p:tav tm="100000">
                                          <p:val>
                                            <p:strVal val="ppt_y+1"/>
                                          </p:val>
                                        </p:tav>
                                      </p:tavLst>
                                    </p:anim>
                                    <p:set>
                                      <p:cBhvr>
                                        <p:cTn id="44" dur="1" fill="hold">
                                          <p:stCondLst>
                                            <p:cond delay="999"/>
                                          </p:stCondLst>
                                        </p:cTn>
                                        <p:tgtEl>
                                          <p:spTgt spid="213004"/>
                                        </p:tgtEl>
                                        <p:attrNameLst>
                                          <p:attrName>style.visibility</p:attrName>
                                        </p:attrNameLst>
                                      </p:cBhvr>
                                      <p:to>
                                        <p:strVal val="hidden"/>
                                      </p:to>
                                    </p:set>
                                  </p:childTnLst>
                                </p:cTn>
                              </p:par>
                            </p:childTnLst>
                          </p:cTn>
                        </p:par>
                      </p:childTnLst>
                    </p:cTn>
                  </p:par>
                  <p:par>
                    <p:cTn id="45" fill="hold" nodeType="clickPar">
                      <p:stCondLst>
                        <p:cond delay="indefinite"/>
                      </p:stCondLst>
                      <p:childTnLst>
                        <p:par>
                          <p:cTn id="46" fill="hold" nodeType="afterGroup">
                            <p:stCondLst>
                              <p:cond delay="0"/>
                            </p:stCondLst>
                            <p:childTnLst>
                              <p:par>
                                <p:cTn id="47" presetID="22" presetClass="entr" presetSubtype="4" fill="hold" grpId="2" nodeType="clickEffect">
                                  <p:stCondLst>
                                    <p:cond delay="0"/>
                                  </p:stCondLst>
                                  <p:childTnLst>
                                    <p:set>
                                      <p:cBhvr>
                                        <p:cTn id="48" dur="1" fill="hold">
                                          <p:stCondLst>
                                            <p:cond delay="0"/>
                                          </p:stCondLst>
                                        </p:cTn>
                                        <p:tgtEl>
                                          <p:spTgt spid="212999"/>
                                        </p:tgtEl>
                                        <p:attrNameLst>
                                          <p:attrName>style.visibility</p:attrName>
                                        </p:attrNameLst>
                                      </p:cBhvr>
                                      <p:to>
                                        <p:strVal val="visible"/>
                                      </p:to>
                                    </p:set>
                                    <p:animEffect transition="in" filter="wipe(down)">
                                      <p:cBhvr>
                                        <p:cTn id="49" dur="500"/>
                                        <p:tgtEl>
                                          <p:spTgt spid="212999"/>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29" presetClass="entr" presetSubtype="0" fill="hold" nodeType="clickEffect">
                                  <p:stCondLst>
                                    <p:cond delay="0"/>
                                  </p:stCondLst>
                                  <p:childTnLst>
                                    <p:set>
                                      <p:cBhvr>
                                        <p:cTn id="53" dur="1" fill="hold">
                                          <p:stCondLst>
                                            <p:cond delay="0"/>
                                          </p:stCondLst>
                                        </p:cTn>
                                        <p:tgtEl>
                                          <p:spTgt spid="213001"/>
                                        </p:tgtEl>
                                        <p:attrNameLst>
                                          <p:attrName>style.visibility</p:attrName>
                                        </p:attrNameLst>
                                      </p:cBhvr>
                                      <p:to>
                                        <p:strVal val="visible"/>
                                      </p:to>
                                    </p:set>
                                    <p:anim calcmode="lin" valueType="num">
                                      <p:cBhvr>
                                        <p:cTn id="54" dur="1000" fill="hold"/>
                                        <p:tgtEl>
                                          <p:spTgt spid="213001"/>
                                        </p:tgtEl>
                                        <p:attrNameLst>
                                          <p:attrName>ppt_x</p:attrName>
                                        </p:attrNameLst>
                                      </p:cBhvr>
                                      <p:tavLst>
                                        <p:tav tm="0">
                                          <p:val>
                                            <p:strVal val="#ppt_x-.2"/>
                                          </p:val>
                                        </p:tav>
                                        <p:tav tm="100000">
                                          <p:val>
                                            <p:strVal val="#ppt_x"/>
                                          </p:val>
                                        </p:tav>
                                      </p:tavLst>
                                    </p:anim>
                                    <p:anim calcmode="lin" valueType="num">
                                      <p:cBhvr>
                                        <p:cTn id="55" dur="1000" fill="hold"/>
                                        <p:tgtEl>
                                          <p:spTgt spid="213001"/>
                                        </p:tgtEl>
                                        <p:attrNameLst>
                                          <p:attrName>ppt_y</p:attrName>
                                        </p:attrNameLst>
                                      </p:cBhvr>
                                      <p:tavLst>
                                        <p:tav tm="0">
                                          <p:val>
                                            <p:strVal val="#ppt_y"/>
                                          </p:val>
                                        </p:tav>
                                        <p:tav tm="100000">
                                          <p:val>
                                            <p:strVal val="#ppt_y"/>
                                          </p:val>
                                        </p:tav>
                                      </p:tavLst>
                                    </p:anim>
                                    <p:animEffect transition="in" filter="wipe(right)" prLst="gradientSize: 0.1">
                                      <p:cBhvr>
                                        <p:cTn id="56" dur="1000"/>
                                        <p:tgtEl>
                                          <p:spTgt spid="213001"/>
                                        </p:tgtEl>
                                      </p:cBhvr>
                                    </p:animEffect>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xit" presetSubtype="4" fill="hold" nodeType="clickEffect">
                                  <p:stCondLst>
                                    <p:cond delay="0"/>
                                  </p:stCondLst>
                                  <p:childTnLst>
                                    <p:anim calcmode="lin" valueType="num">
                                      <p:cBhvr additive="base">
                                        <p:cTn id="60" dur="500"/>
                                        <p:tgtEl>
                                          <p:spTgt spid="213001"/>
                                        </p:tgtEl>
                                        <p:attrNameLst>
                                          <p:attrName>ppt_x</p:attrName>
                                        </p:attrNameLst>
                                      </p:cBhvr>
                                      <p:tavLst>
                                        <p:tav tm="0">
                                          <p:val>
                                            <p:strVal val="ppt_x"/>
                                          </p:val>
                                        </p:tav>
                                        <p:tav tm="100000">
                                          <p:val>
                                            <p:strVal val="ppt_x"/>
                                          </p:val>
                                        </p:tav>
                                      </p:tavLst>
                                    </p:anim>
                                    <p:anim calcmode="lin" valueType="num">
                                      <p:cBhvr additive="base">
                                        <p:cTn id="61" dur="500"/>
                                        <p:tgtEl>
                                          <p:spTgt spid="213001"/>
                                        </p:tgtEl>
                                        <p:attrNameLst>
                                          <p:attrName>ppt_y</p:attrName>
                                        </p:attrNameLst>
                                      </p:cBhvr>
                                      <p:tavLst>
                                        <p:tav tm="0">
                                          <p:val>
                                            <p:strVal val="ppt_y"/>
                                          </p:val>
                                        </p:tav>
                                        <p:tav tm="100000">
                                          <p:val>
                                            <p:strVal val="1+ppt_h/2"/>
                                          </p:val>
                                        </p:tav>
                                      </p:tavLst>
                                    </p:anim>
                                    <p:set>
                                      <p:cBhvr>
                                        <p:cTn id="62" dur="1" fill="hold">
                                          <p:stCondLst>
                                            <p:cond delay="499"/>
                                          </p:stCondLst>
                                        </p:cTn>
                                        <p:tgtEl>
                                          <p:spTgt spid="213001"/>
                                        </p:tgtEl>
                                        <p:attrNameLst>
                                          <p:attrName>style.visibility</p:attrName>
                                        </p:attrNameLst>
                                      </p:cBhvr>
                                      <p:to>
                                        <p:strVal val="hidden"/>
                                      </p:to>
                                    </p:set>
                                  </p:childTnLst>
                                </p:cTn>
                              </p:par>
                            </p:childTnLst>
                          </p:cTn>
                        </p:par>
                      </p:childTnLst>
                    </p:cTn>
                  </p:par>
                  <p:par>
                    <p:cTn id="63" fill="hold" nodeType="clickPar">
                      <p:stCondLst>
                        <p:cond delay="indefinite"/>
                      </p:stCondLst>
                      <p:childTnLst>
                        <p:par>
                          <p:cTn id="64" fill="hold" nodeType="afterGroup">
                            <p:stCondLst>
                              <p:cond delay="0"/>
                            </p:stCondLst>
                            <p:childTnLst>
                              <p:par>
                                <p:cTn id="65" presetID="53" presetClass="entr" presetSubtype="0" fill="hold" grpId="3" nodeType="clickEffect">
                                  <p:stCondLst>
                                    <p:cond delay="0"/>
                                  </p:stCondLst>
                                  <p:childTnLst>
                                    <p:set>
                                      <p:cBhvr>
                                        <p:cTn id="66" dur="1" fill="hold">
                                          <p:stCondLst>
                                            <p:cond delay="0"/>
                                          </p:stCondLst>
                                        </p:cTn>
                                        <p:tgtEl>
                                          <p:spTgt spid="213000"/>
                                        </p:tgtEl>
                                        <p:attrNameLst>
                                          <p:attrName>style.visibility</p:attrName>
                                        </p:attrNameLst>
                                      </p:cBhvr>
                                      <p:to>
                                        <p:strVal val="visible"/>
                                      </p:to>
                                    </p:set>
                                    <p:anim calcmode="lin" valueType="num">
                                      <p:cBhvr>
                                        <p:cTn id="67" dur="500" fill="hold"/>
                                        <p:tgtEl>
                                          <p:spTgt spid="213000"/>
                                        </p:tgtEl>
                                        <p:attrNameLst>
                                          <p:attrName>ppt_w</p:attrName>
                                        </p:attrNameLst>
                                      </p:cBhvr>
                                      <p:tavLst>
                                        <p:tav tm="0">
                                          <p:val>
                                            <p:fltVal val="0"/>
                                          </p:val>
                                        </p:tav>
                                        <p:tav tm="100000">
                                          <p:val>
                                            <p:strVal val="#ppt_w"/>
                                          </p:val>
                                        </p:tav>
                                      </p:tavLst>
                                    </p:anim>
                                    <p:anim calcmode="lin" valueType="num">
                                      <p:cBhvr>
                                        <p:cTn id="68" dur="500" fill="hold"/>
                                        <p:tgtEl>
                                          <p:spTgt spid="213000"/>
                                        </p:tgtEl>
                                        <p:attrNameLst>
                                          <p:attrName>ppt_h</p:attrName>
                                        </p:attrNameLst>
                                      </p:cBhvr>
                                      <p:tavLst>
                                        <p:tav tm="0">
                                          <p:val>
                                            <p:fltVal val="0"/>
                                          </p:val>
                                        </p:tav>
                                        <p:tav tm="100000">
                                          <p:val>
                                            <p:strVal val="#ppt_h"/>
                                          </p:val>
                                        </p:tav>
                                      </p:tavLst>
                                    </p:anim>
                                    <p:animEffect transition="in" filter="fade">
                                      <p:cBhvr>
                                        <p:cTn id="69" dur="500"/>
                                        <p:tgtEl>
                                          <p:spTgt spid="2130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995" grpId="0"/>
      <p:bldP spid="212998" grpId="1"/>
      <p:bldP spid="212999" grpId="2"/>
      <p:bldP spid="213000" grpId="3"/>
      <p:bldP spid="213004" grpId="4"/>
      <p:bldP spid="213004" grpId="5"/>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95536" y="404664"/>
            <a:ext cx="8424936" cy="4985980"/>
          </a:xfrm>
          <a:prstGeom prst="rect">
            <a:avLst/>
          </a:prstGeom>
        </p:spPr>
        <p:txBody>
          <a:bodyPr wrap="square">
            <a:spAutoFit/>
          </a:bodyPr>
          <a:lstStyle/>
          <a:p>
            <a:r>
              <a:rPr lang="zh-CN" altLang="en-US" sz="4400" b="1" smtClean="0">
                <a:solidFill>
                  <a:srgbClr val="FF0000"/>
                </a:solidFill>
              </a:rPr>
              <a:t>补充：一条鞭法</a:t>
            </a:r>
            <a:endParaRPr lang="en-US" altLang="zh-CN" sz="4400" b="1" smtClean="0">
              <a:solidFill>
                <a:srgbClr val="FF0000"/>
              </a:solidFill>
            </a:endParaRPr>
          </a:p>
          <a:p>
            <a:r>
              <a:rPr lang="zh-CN" altLang="en-US" sz="3200" b="1" smtClean="0"/>
              <a:t>顾名思义就是简化赋、役征收手续。</a:t>
            </a:r>
            <a:endParaRPr lang="en-US" altLang="zh-CN" sz="3200" b="1" smtClean="0"/>
          </a:p>
          <a:p>
            <a:r>
              <a:rPr lang="zh-CN" altLang="en-US" sz="3200" b="1" smtClean="0"/>
              <a:t>一是把田赋和繁杂的徭役、杂税合并统一征收；二是把徭役部分地摊入田亩，既根据人丁又依照田亩征收；</a:t>
            </a:r>
            <a:endParaRPr lang="en-US" altLang="zh-CN" sz="3200" b="1" smtClean="0"/>
          </a:p>
          <a:p>
            <a:r>
              <a:rPr lang="zh-CN" altLang="en-US" sz="3200" b="1" smtClean="0"/>
              <a:t>三是田赋、徭役和杂税合为一条后，一律征银。田赋，除政府必需的米麦仍然交实物外，其余以白银折纳；徭役，一律实行银差。这就肯定了货币在赋税征收中的主导地位。</a:t>
            </a:r>
          </a:p>
          <a:p>
            <a:endParaRPr lang="zh-CN" altLang="en-US"/>
          </a:p>
        </p:txBody>
      </p:sp>
    </p:spTree>
    <p:extLst>
      <p:ext uri="{BB962C8B-B14F-4D97-AF65-F5344CB8AC3E}">
        <p14:creationId xmlns:p14="http://schemas.microsoft.com/office/powerpoint/2010/main" val="3942873727"/>
      </p:ext>
    </p:extLst>
  </p:cSld>
  <p:clrMapOvr>
    <a:masterClrMapping/>
  </p:clrMapOvr>
  <p:transition advTm="25000"/>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23528" y="692705"/>
            <a:ext cx="8568952" cy="4524315"/>
          </a:xfrm>
          <a:prstGeom prst="rect">
            <a:avLst/>
          </a:prstGeom>
        </p:spPr>
        <p:txBody>
          <a:bodyPr wrap="square">
            <a:spAutoFit/>
          </a:bodyPr>
          <a:lstStyle/>
          <a:p>
            <a:r>
              <a:rPr lang="zh-CN" altLang="en-US" sz="3200" b="1"/>
              <a:t>一条鞭法者，总括一州县之赋役，量地计丁，丁粮毕输于官。一岁之役，官为佥募。力差，则计其工食之费，量为增减；银差，则计其缴纳之费，加以增耗。凡额办</a:t>
            </a:r>
            <a:r>
              <a:rPr lang="en-US" altLang="zh-CN" sz="3200" b="1"/>
              <a:t>(</a:t>
            </a:r>
            <a:r>
              <a:rPr lang="zh-CN" altLang="en-US" sz="3200" b="1"/>
              <a:t>正税</a:t>
            </a:r>
            <a:r>
              <a:rPr lang="en-US" altLang="zh-CN" sz="3200" b="1"/>
              <a:t>)</a:t>
            </a:r>
            <a:r>
              <a:rPr lang="zh-CN" altLang="en-US" sz="3200" b="1"/>
              <a:t>、派办</a:t>
            </a:r>
            <a:r>
              <a:rPr lang="en-US" altLang="zh-CN" sz="3200" b="1"/>
              <a:t>(</a:t>
            </a:r>
            <a:r>
              <a:rPr lang="zh-CN" altLang="en-US" sz="3200" b="1"/>
              <a:t>附加</a:t>
            </a:r>
            <a:r>
              <a:rPr lang="en-US" altLang="zh-CN" sz="3200" b="1"/>
              <a:t>)</a:t>
            </a:r>
            <a:r>
              <a:rPr lang="zh-CN" altLang="en-US" sz="3200" b="1"/>
              <a:t>京库岁需与存留</a:t>
            </a:r>
            <a:r>
              <a:rPr lang="en-US" altLang="zh-CN" sz="3200" b="1"/>
              <a:t>(</a:t>
            </a:r>
            <a:r>
              <a:rPr lang="zh-CN" altLang="en-US" sz="3200" b="1"/>
              <a:t>留置地方</a:t>
            </a:r>
            <a:r>
              <a:rPr lang="en-US" altLang="zh-CN" sz="3200" b="1"/>
              <a:t>)</a:t>
            </a:r>
            <a:r>
              <a:rPr lang="zh-CN" altLang="en-US" sz="3200" b="1"/>
              <a:t>、供亿诸费，以及土贡方物悉并为一条，皆计亩征银，折办于官，故谓之一条鞭。立法颇为简便。嘉靖间，数行数止，至万历九年乃尽行之。</a:t>
            </a:r>
          </a:p>
          <a:p>
            <a:r>
              <a:rPr lang="en-US" altLang="zh-CN" sz="3200" b="1"/>
              <a:t>——《</a:t>
            </a:r>
            <a:r>
              <a:rPr lang="zh-CN" altLang="en-US" sz="3200" b="1"/>
              <a:t>明史</a:t>
            </a:r>
            <a:r>
              <a:rPr lang="en-US" altLang="zh-CN" sz="3200" b="1"/>
              <a:t>·</a:t>
            </a:r>
            <a:r>
              <a:rPr lang="zh-CN" altLang="en-US" sz="3200" b="1"/>
              <a:t>食货志二</a:t>
            </a:r>
            <a:r>
              <a:rPr lang="en-US" altLang="zh-CN" sz="3200" b="1"/>
              <a:t>·</a:t>
            </a:r>
            <a:r>
              <a:rPr lang="zh-CN" altLang="en-US" sz="3200" b="1"/>
              <a:t>赋役</a:t>
            </a:r>
            <a:r>
              <a:rPr lang="en-US" altLang="zh-CN" sz="3200" b="1"/>
              <a:t>》</a:t>
            </a:r>
          </a:p>
        </p:txBody>
      </p:sp>
    </p:spTree>
    <p:extLst>
      <p:ext uri="{BB962C8B-B14F-4D97-AF65-F5344CB8AC3E}">
        <p14:creationId xmlns:p14="http://schemas.microsoft.com/office/powerpoint/2010/main" val="3172001647"/>
      </p:ext>
    </p:extLst>
  </p:cSld>
  <p:clrMapOvr>
    <a:masterClrMapping/>
  </p:clrMapOvr>
  <p:transition advTm="25000"/>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graphicFrame>
        <p:nvGraphicFramePr>
          <p:cNvPr id="178287" name="Group 111"/>
          <p:cNvGraphicFramePr>
            <a:graphicFrameLocks noGrp="1"/>
          </p:cNvGraphicFramePr>
          <p:nvPr/>
        </p:nvGraphicFramePr>
        <p:xfrm>
          <a:off x="107950" y="692154"/>
          <a:ext cx="8928100" cy="6057906"/>
        </p:xfrm>
        <a:graphic>
          <a:graphicData uri="http://schemas.openxmlformats.org/drawingml/2006/table">
            <a:tbl>
              <a:tblPr/>
              <a:tblGrid>
                <a:gridCol w="1439863"/>
                <a:gridCol w="3960812"/>
                <a:gridCol w="3527425"/>
              </a:tblGrid>
              <a:tr h="518151">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rgbClr val="0000FF"/>
                          </a:solidFill>
                          <a:effectLst/>
                          <a:latin typeface="黑体" pitchFamily="2" charset="-122"/>
                          <a:ea typeface="黑体" pitchFamily="2" charset="-122"/>
                        </a:rPr>
                        <a:t>类别</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rgbClr val="0000FF"/>
                          </a:solidFill>
                          <a:effectLst/>
                          <a:latin typeface="黑体" pitchFamily="2" charset="-122"/>
                          <a:ea typeface="黑体" pitchFamily="2" charset="-122"/>
                        </a:rPr>
                        <a:t>颁布新法</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rgbClr val="0000FF"/>
                          </a:solidFill>
                          <a:effectLst/>
                          <a:latin typeface="黑体" pitchFamily="2" charset="-122"/>
                          <a:ea typeface="黑体" pitchFamily="2" charset="-122"/>
                        </a:rPr>
                        <a:t>改革旧制</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1149221">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400" b="1" i="0" u="none" strike="noStrike" cap="none" normalizeH="0" baseline="0" smtClean="0">
                        <a:ln>
                          <a:noFill/>
                        </a:ln>
                        <a:solidFill>
                          <a:srgbClr val="0000FF"/>
                        </a:solidFill>
                        <a:effectLst/>
                        <a:latin typeface="黑体" pitchFamily="2" charset="-122"/>
                        <a:ea typeface="黑体" pitchFamily="2"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黑体" pitchFamily="2" charset="-122"/>
                          <a:ea typeface="黑体" pitchFamily="2" charset="-122"/>
                        </a:rPr>
                        <a:t>政治方面</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000" b="1" i="0" u="none" strike="noStrike" cap="none" normalizeH="0" baseline="0" smtClean="0">
                        <a:ln>
                          <a:noFill/>
                        </a:ln>
                        <a:solidFill>
                          <a:schemeClr val="tx1"/>
                        </a:solidFill>
                        <a:effectLst/>
                        <a:latin typeface="Arial" pitchFamily="34" charset="0"/>
                        <a:ea typeface="宋体" pitchFamily="2"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i="0" u="sng" strike="noStrike" cap="none" normalizeH="0" baseline="0" smtClean="0">
                          <a:ln>
                            <a:noFill/>
                          </a:ln>
                          <a:solidFill>
                            <a:schemeClr val="tx1"/>
                          </a:solidFill>
                          <a:effectLst/>
                          <a:latin typeface="Arial" pitchFamily="34" charset="0"/>
                          <a:ea typeface="宋体" pitchFamily="2" charset="-122"/>
                        </a:rPr>
                        <a:t>允许官民</a:t>
                      </a:r>
                      <a:r>
                        <a:rPr kumimoji="0" lang="zh-CN" altLang="en-US" sz="2000" b="1" i="0" u="sng" strike="noStrike" cap="none" normalizeH="0" baseline="0" smtClean="0">
                          <a:ln>
                            <a:noFill/>
                          </a:ln>
                          <a:solidFill>
                            <a:srgbClr val="FF0000"/>
                          </a:solidFill>
                          <a:effectLst/>
                          <a:latin typeface="Arial" pitchFamily="34" charset="0"/>
                          <a:ea typeface="宋体" pitchFamily="2" charset="-122"/>
                        </a:rPr>
                        <a:t>上书言事</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000" b="1" i="0" u="none" strike="noStrike" cap="none" normalizeH="0" baseline="0" smtClean="0">
                          <a:ln>
                            <a:noFill/>
                          </a:ln>
                          <a:solidFill>
                            <a:schemeClr val="tx1"/>
                          </a:solidFill>
                          <a:effectLst/>
                          <a:latin typeface="Arial" pitchFamily="34" charset="0"/>
                          <a:ea typeface="宋体" pitchFamily="2" charset="-122"/>
                        </a:rPr>
                        <a:t>1.</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改订律例。</a:t>
                      </a:r>
                    </a:p>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000" b="1" i="0" u="sng" strike="noStrike" cap="none" normalizeH="0" baseline="0" smtClean="0">
                          <a:ln>
                            <a:noFill/>
                          </a:ln>
                          <a:solidFill>
                            <a:schemeClr val="tx1"/>
                          </a:solidFill>
                          <a:effectLst/>
                          <a:latin typeface="Arial" pitchFamily="34" charset="0"/>
                          <a:ea typeface="宋体" pitchFamily="2" charset="-122"/>
                        </a:rPr>
                        <a:t>2.</a:t>
                      </a:r>
                      <a:r>
                        <a:rPr kumimoji="0" lang="zh-CN" altLang="en-US" sz="2000" b="1" i="0" u="sng" strike="noStrike" cap="none" normalizeH="0" baseline="0" smtClean="0">
                          <a:ln>
                            <a:noFill/>
                          </a:ln>
                          <a:solidFill>
                            <a:schemeClr val="tx1"/>
                          </a:solidFill>
                          <a:effectLst/>
                          <a:latin typeface="Arial" pitchFamily="34" charset="0"/>
                          <a:ea typeface="宋体" pitchFamily="2" charset="-122"/>
                        </a:rPr>
                        <a:t>裁撤冗员</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a:t>
                      </a:r>
                    </a:p>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000" b="1" i="0" u="none" strike="noStrike" cap="none" normalizeH="0" baseline="0" smtClean="0">
                          <a:ln>
                            <a:noFill/>
                          </a:ln>
                          <a:solidFill>
                            <a:schemeClr val="tx1"/>
                          </a:solidFill>
                          <a:effectLst/>
                          <a:latin typeface="Arial" pitchFamily="34" charset="0"/>
                          <a:ea typeface="宋体" pitchFamily="2" charset="-122"/>
                        </a:rPr>
                        <a:t>3.</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澄清吏治。</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1549227">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400" b="1" i="0" u="none" strike="noStrike" cap="none" normalizeH="0" baseline="0" smtClean="0">
                        <a:ln>
                          <a:noFill/>
                        </a:ln>
                        <a:solidFill>
                          <a:srgbClr val="0000FF"/>
                        </a:solidFill>
                        <a:effectLst/>
                        <a:latin typeface="黑体" pitchFamily="2" charset="-122"/>
                        <a:ea typeface="黑体" pitchFamily="2"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黑体" pitchFamily="2" charset="-122"/>
                          <a:ea typeface="黑体" pitchFamily="2" charset="-122"/>
                        </a:rPr>
                        <a:t>经济方面</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000" b="1" i="0" u="none" strike="noStrike" cap="none" normalizeH="0" baseline="0" smtClean="0">
                          <a:ln>
                            <a:noFill/>
                          </a:ln>
                          <a:solidFill>
                            <a:schemeClr val="tx1"/>
                          </a:solidFill>
                          <a:effectLst/>
                          <a:latin typeface="Arial" pitchFamily="34" charset="0"/>
                          <a:ea typeface="宋体" pitchFamily="2" charset="-122"/>
                        </a:rPr>
                        <a:t>1.</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中央设立矿务铁路总局、农工商总局，</a:t>
                      </a:r>
                      <a:r>
                        <a:rPr kumimoji="0" lang="zh-CN" altLang="en-US" sz="2000" b="1" i="0" u="sng" strike="noStrike" cap="none" normalizeH="0" baseline="0" smtClean="0">
                          <a:ln>
                            <a:noFill/>
                          </a:ln>
                          <a:solidFill>
                            <a:srgbClr val="FF0066"/>
                          </a:solidFill>
                          <a:effectLst/>
                          <a:latin typeface="Arial" pitchFamily="34" charset="0"/>
                          <a:ea typeface="宋体" pitchFamily="2" charset="-122"/>
                        </a:rPr>
                        <a:t>奖励农工商业的发展</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a:t>
                      </a:r>
                    </a:p>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000" b="1" i="0" u="none" strike="noStrike" cap="none" normalizeH="0" baseline="0" smtClean="0">
                          <a:ln>
                            <a:noFill/>
                          </a:ln>
                          <a:solidFill>
                            <a:schemeClr val="tx1"/>
                          </a:solidFill>
                          <a:effectLst/>
                          <a:latin typeface="Arial" pitchFamily="34" charset="0"/>
                          <a:ea typeface="宋体" pitchFamily="2" charset="-122"/>
                        </a:rPr>
                        <a:t>2.</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举办商会、农会等民间团体。</a:t>
                      </a:r>
                    </a:p>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2000" b="1" i="0" u="none" strike="noStrike" cap="none" normalizeH="0" baseline="0" smtClean="0">
                          <a:ln>
                            <a:noFill/>
                          </a:ln>
                          <a:solidFill>
                            <a:schemeClr val="tx1"/>
                          </a:solidFill>
                          <a:effectLst/>
                          <a:latin typeface="Arial" pitchFamily="34" charset="0"/>
                          <a:ea typeface="宋体" pitchFamily="2" charset="-122"/>
                        </a:rPr>
                        <a:t>3.</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改革财政编制国家预算决算。</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0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i="0" u="none" strike="noStrike" cap="none" normalizeH="0" baseline="0" smtClean="0">
                          <a:ln>
                            <a:noFill/>
                          </a:ln>
                          <a:solidFill>
                            <a:schemeClr val="tx1"/>
                          </a:solidFill>
                          <a:effectLst/>
                          <a:latin typeface="Arial" pitchFamily="34" charset="0"/>
                          <a:ea typeface="宋体" pitchFamily="2" charset="-122"/>
                        </a:rPr>
                        <a:t>取消旗人由国家供养的特权，令其自谋生计。</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1942883">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400" b="1" i="0" u="none" strike="noStrike" cap="none" normalizeH="0" baseline="0" smtClean="0">
                        <a:ln>
                          <a:noFill/>
                        </a:ln>
                        <a:solidFill>
                          <a:srgbClr val="0000FF"/>
                        </a:solidFill>
                        <a:effectLst/>
                        <a:latin typeface="黑体" panose="02010609060101010101" pitchFamily="2" charset="-122"/>
                        <a:ea typeface="黑体" panose="02010609060101010101" pitchFamily="2" charset="-122"/>
                      </a:endParaRPr>
                    </a:p>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黑体" pitchFamily="2" charset="-122"/>
                          <a:ea typeface="黑体" pitchFamily="2" charset="-122"/>
                        </a:rPr>
                        <a:t>文教方面</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000" b="1" i="0" u="none" strike="noStrike" cap="none" normalizeH="0" baseline="0" smtClean="0">
                          <a:ln>
                            <a:noFill/>
                          </a:ln>
                          <a:solidFill>
                            <a:schemeClr val="tx1"/>
                          </a:solidFill>
                          <a:effectLst/>
                          <a:latin typeface="Arial" pitchFamily="34" charset="0"/>
                          <a:ea typeface="宋体" pitchFamily="2" charset="-122"/>
                        </a:rPr>
                        <a:t>1.</a:t>
                      </a:r>
                      <a:r>
                        <a:rPr kumimoji="0" lang="zh-CN" altLang="en-US" sz="2000" b="1" i="0" u="sng" strike="noStrike" cap="none" normalizeH="0" baseline="0" smtClean="0">
                          <a:ln>
                            <a:noFill/>
                          </a:ln>
                          <a:solidFill>
                            <a:schemeClr val="tx1"/>
                          </a:solidFill>
                          <a:effectLst/>
                          <a:latin typeface="Arial" pitchFamily="34" charset="0"/>
                          <a:ea typeface="宋体" pitchFamily="2" charset="-122"/>
                        </a:rPr>
                        <a:t>普遍设立中小学堂，</a:t>
                      </a:r>
                      <a:r>
                        <a:rPr kumimoji="0" lang="zh-CN" altLang="en-US" sz="2000" b="1" i="0" u="sng" strike="noStrike" cap="none" normalizeH="0" baseline="0" smtClean="0">
                          <a:ln>
                            <a:noFill/>
                          </a:ln>
                          <a:solidFill>
                            <a:srgbClr val="FF0066"/>
                          </a:solidFill>
                          <a:effectLst/>
                          <a:latin typeface="Arial" pitchFamily="34" charset="0"/>
                          <a:ea typeface="宋体" pitchFamily="2" charset="-122"/>
                        </a:rPr>
                        <a:t>京师设立大学堂。</a:t>
                      </a:r>
                    </a:p>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000" b="1" i="0" u="none" strike="noStrike" cap="none" normalizeH="0" baseline="0" smtClean="0">
                          <a:ln>
                            <a:noFill/>
                          </a:ln>
                          <a:solidFill>
                            <a:schemeClr val="tx1"/>
                          </a:solidFill>
                          <a:effectLst/>
                          <a:latin typeface="Arial" pitchFamily="34" charset="0"/>
                          <a:ea typeface="宋体" pitchFamily="2" charset="-122"/>
                        </a:rPr>
                        <a:t>2.</a:t>
                      </a:r>
                      <a:r>
                        <a:rPr kumimoji="0" lang="zh-CN" altLang="en-US" sz="2000" b="1" i="0" u="sng" strike="noStrike" cap="none" normalizeH="0" baseline="0" smtClean="0">
                          <a:ln>
                            <a:noFill/>
                          </a:ln>
                          <a:solidFill>
                            <a:schemeClr val="tx1"/>
                          </a:solidFill>
                          <a:effectLst/>
                          <a:latin typeface="Arial" pitchFamily="34" charset="0"/>
                          <a:ea typeface="宋体" pitchFamily="2" charset="-122"/>
                        </a:rPr>
                        <a:t>设立译书局</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，翻译外国书籍。</a:t>
                      </a:r>
                    </a:p>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000" b="1" i="0" u="none" strike="noStrike" cap="none" normalizeH="0" baseline="0" smtClean="0">
                          <a:ln>
                            <a:noFill/>
                          </a:ln>
                          <a:solidFill>
                            <a:schemeClr val="tx1"/>
                          </a:solidFill>
                          <a:effectLst/>
                          <a:latin typeface="Arial" pitchFamily="34" charset="0"/>
                          <a:ea typeface="宋体" pitchFamily="2" charset="-122"/>
                        </a:rPr>
                        <a:t>3.</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准许</a:t>
                      </a:r>
                      <a:r>
                        <a:rPr kumimoji="0" lang="zh-CN" altLang="en-US" sz="2000" b="1" i="0" u="sng" strike="noStrike" cap="none" normalizeH="0" baseline="0" smtClean="0">
                          <a:ln>
                            <a:noFill/>
                          </a:ln>
                          <a:solidFill>
                            <a:schemeClr val="tx1"/>
                          </a:solidFill>
                          <a:effectLst/>
                          <a:latin typeface="Arial" pitchFamily="34" charset="0"/>
                          <a:ea typeface="宋体" pitchFamily="2" charset="-122"/>
                        </a:rPr>
                        <a:t>设立报馆、学会</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a:t>
                      </a:r>
                    </a:p>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000" b="1" i="0" u="none" strike="noStrike" cap="none" normalizeH="0" baseline="0" smtClean="0">
                          <a:ln>
                            <a:noFill/>
                          </a:ln>
                          <a:solidFill>
                            <a:schemeClr val="tx1"/>
                          </a:solidFill>
                          <a:effectLst/>
                          <a:latin typeface="Arial" pitchFamily="34" charset="0"/>
                          <a:ea typeface="宋体" pitchFamily="2" charset="-122"/>
                        </a:rPr>
                        <a:t>4.</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奖励科学著作和发明。</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000" b="1" i="0" u="none" strike="noStrike" cap="none" normalizeH="0" baseline="0" smtClean="0">
                          <a:ln>
                            <a:noFill/>
                          </a:ln>
                          <a:solidFill>
                            <a:schemeClr val="tx1"/>
                          </a:solidFill>
                          <a:effectLst/>
                          <a:latin typeface="Arial" pitchFamily="34" charset="0"/>
                          <a:ea typeface="宋体" pitchFamily="2" charset="-122"/>
                        </a:rPr>
                        <a:t>改革科举制度，废除八股。</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r h="898424">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smtClean="0">
                          <a:ln>
                            <a:noFill/>
                          </a:ln>
                          <a:solidFill>
                            <a:srgbClr val="0000FF"/>
                          </a:solidFill>
                          <a:effectLst/>
                          <a:latin typeface="黑体" pitchFamily="2" charset="-122"/>
                          <a:ea typeface="黑体" pitchFamily="2" charset="-122"/>
                        </a:rPr>
                        <a:t>军事方面</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000" b="1" i="0" u="none" strike="noStrike" cap="none" normalizeH="0" baseline="0" smtClean="0">
                          <a:ln>
                            <a:noFill/>
                          </a:ln>
                          <a:solidFill>
                            <a:schemeClr val="tx1"/>
                          </a:solidFill>
                          <a:effectLst/>
                          <a:latin typeface="Arial" pitchFamily="34" charset="0"/>
                          <a:ea typeface="宋体" pitchFamily="2" charset="-122"/>
                        </a:rPr>
                        <a:t>1.</a:t>
                      </a:r>
                      <a:r>
                        <a:rPr kumimoji="0" lang="zh-CN" altLang="en-US" sz="2000" b="1" i="0" u="sng" strike="noStrike" cap="none" normalizeH="0" baseline="0" smtClean="0">
                          <a:ln>
                            <a:noFill/>
                          </a:ln>
                          <a:solidFill>
                            <a:schemeClr val="tx1"/>
                          </a:solidFill>
                          <a:effectLst/>
                          <a:latin typeface="Arial" pitchFamily="34" charset="0"/>
                          <a:ea typeface="宋体" pitchFamily="2" charset="-122"/>
                        </a:rPr>
                        <a:t>精练陆军</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，改习洋操。</a:t>
                      </a:r>
                    </a:p>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2000" b="1" i="0" u="none" strike="noStrike" cap="none" normalizeH="0" baseline="0" smtClean="0">
                          <a:ln>
                            <a:noFill/>
                          </a:ln>
                          <a:solidFill>
                            <a:schemeClr val="tx1"/>
                          </a:solidFill>
                          <a:effectLst/>
                          <a:latin typeface="Arial" pitchFamily="34" charset="0"/>
                          <a:ea typeface="宋体" pitchFamily="2" charset="-122"/>
                        </a:rPr>
                        <a:t>2</a:t>
                      </a:r>
                      <a:r>
                        <a:rPr kumimoji="0" lang="en-US" altLang="zh-CN" sz="2000" b="1" i="0" u="none" strike="noStrike" cap="none" normalizeH="0" baseline="0" smtClean="0">
                          <a:ln>
                            <a:noFill/>
                          </a:ln>
                          <a:solidFill>
                            <a:srgbClr val="FF0066"/>
                          </a:solidFill>
                          <a:effectLst/>
                          <a:latin typeface="Arial" pitchFamily="34" charset="0"/>
                          <a:ea typeface="宋体" pitchFamily="2" charset="-122"/>
                        </a:rPr>
                        <a:t>.</a:t>
                      </a:r>
                      <a:r>
                        <a:rPr kumimoji="0" lang="zh-CN" altLang="en-US" sz="2000" b="1" i="0" u="none" strike="noStrike" cap="none" normalizeH="0" baseline="0" smtClean="0">
                          <a:ln>
                            <a:noFill/>
                          </a:ln>
                          <a:solidFill>
                            <a:srgbClr val="FF0066"/>
                          </a:solidFill>
                          <a:effectLst/>
                          <a:latin typeface="Arial" pitchFamily="34" charset="0"/>
                          <a:ea typeface="宋体" pitchFamily="2" charset="-122"/>
                        </a:rPr>
                        <a:t>添置船舰，</a:t>
                      </a:r>
                      <a:r>
                        <a:rPr kumimoji="0" lang="zh-CN" altLang="en-US" sz="2000" b="1" i="0" u="sng" strike="noStrike" cap="none" normalizeH="0" baseline="0" smtClean="0">
                          <a:ln>
                            <a:noFill/>
                          </a:ln>
                          <a:solidFill>
                            <a:srgbClr val="FF0066"/>
                          </a:solidFill>
                          <a:effectLst/>
                          <a:latin typeface="Arial" pitchFamily="34" charset="0"/>
                          <a:ea typeface="宋体" pitchFamily="2" charset="-122"/>
                        </a:rPr>
                        <a:t>扩建海军</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000" b="1" i="0" u="none" strike="noStrike" cap="none" normalizeH="0" baseline="0" smtClean="0">
                          <a:ln>
                            <a:noFill/>
                          </a:ln>
                          <a:solidFill>
                            <a:schemeClr val="tx1"/>
                          </a:solidFill>
                          <a:effectLst/>
                          <a:latin typeface="Arial" pitchFamily="34" charset="0"/>
                          <a:ea typeface="宋体" pitchFamily="2" charset="-122"/>
                        </a:rPr>
                        <a:t>淘汰旧军。</a:t>
                      </a:r>
                    </a:p>
                  </a:txBody>
                  <a:tcPr marT="45715" marB="45715"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6108" name="Text Box 28"/>
          <p:cNvSpPr txBox="1">
            <a:spLocks noChangeArrowheads="1"/>
          </p:cNvSpPr>
          <p:nvPr/>
        </p:nvSpPr>
        <p:spPr bwMode="auto">
          <a:xfrm>
            <a:off x="1136661" y="1452570"/>
            <a:ext cx="1847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endParaRPr kumimoji="1" lang="zh-CN" altLang="en-US" sz="2400">
              <a:solidFill>
                <a:srgbClr val="000000"/>
              </a:solidFill>
              <a:latin typeface="楷体_GB2312" pitchFamily="49" charset="-122"/>
              <a:ea typeface="楷体_GB2312" pitchFamily="49" charset="-122"/>
            </a:endParaRPr>
          </a:p>
        </p:txBody>
      </p:sp>
      <p:grpSp>
        <p:nvGrpSpPr>
          <p:cNvPr id="3" name="Group 32"/>
          <p:cNvGrpSpPr/>
          <p:nvPr/>
        </p:nvGrpSpPr>
        <p:grpSpPr>
          <a:xfrm>
            <a:off x="2843213" y="549275"/>
            <a:ext cx="3097212" cy="954088"/>
            <a:chOff x="2120" y="164"/>
            <a:chExt cx="1713" cy="609"/>
          </a:xfrm>
        </p:grpSpPr>
        <p:sp>
          <p:nvSpPr>
            <p:cNvPr id="46128" name="AutoShape 33"/>
            <p:cNvSpPr>
              <a:spLocks noChangeArrowheads="1"/>
            </p:cNvSpPr>
            <p:nvPr/>
          </p:nvSpPr>
          <p:spPr bwMode="auto">
            <a:xfrm>
              <a:off x="2200" y="164"/>
              <a:ext cx="1633" cy="597"/>
            </a:xfrm>
            <a:prstGeom prst="wedgeRoundRectCallout">
              <a:avLst>
                <a:gd name="adj1" fmla="val -59657"/>
                <a:gd name="adj2" fmla="val 49569"/>
                <a:gd name="adj3" fmla="val 16667"/>
              </a:avLst>
            </a:prstGeom>
            <a:solidFill>
              <a:schemeClr val="bg1">
                <a:alpha val="50195"/>
              </a:schemeClr>
            </a:solidFill>
            <a:ln w="9525">
              <a:solidFill>
                <a:schemeClr val="tx1"/>
              </a:solidFill>
              <a:miter lim="800000"/>
            </a:ln>
          </p:spPr>
          <p:txBody>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fontAlgn="base">
                <a:spcBef>
                  <a:spcPct val="0"/>
                </a:spcBef>
                <a:spcAft>
                  <a:spcPct val="0"/>
                </a:spcAft>
                <a:buFontTx/>
                <a:buNone/>
              </a:pPr>
              <a:endParaRPr kumimoji="1" lang="zh-CN" altLang="en-US">
                <a:solidFill>
                  <a:srgbClr val="000000"/>
                </a:solidFill>
                <a:latin typeface="楷体_GB2312" pitchFamily="49" charset="-122"/>
                <a:ea typeface="楷体_GB2312" pitchFamily="49" charset="-122"/>
              </a:endParaRPr>
            </a:p>
          </p:txBody>
        </p:sp>
        <p:sp>
          <p:nvSpPr>
            <p:cNvPr id="46129" name="Text Box 34"/>
            <p:cNvSpPr txBox="1">
              <a:spLocks noChangeArrowheads="1"/>
            </p:cNvSpPr>
            <p:nvPr/>
          </p:nvSpPr>
          <p:spPr bwMode="auto">
            <a:xfrm>
              <a:off x="2120" y="164"/>
              <a:ext cx="1707" cy="609"/>
            </a:xfrm>
            <a:prstGeom prst="rect">
              <a:avLst/>
            </a:prstGeom>
            <a:solidFill>
              <a:srgbClr val="57D3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kumimoji="1" lang="zh-CN" altLang="en-US" sz="2800" b="1">
                  <a:solidFill>
                    <a:srgbClr val="FF0000"/>
                  </a:solidFill>
                  <a:latin typeface="黑体" pitchFamily="49" charset="-122"/>
                  <a:ea typeface="黑体" pitchFamily="49" charset="-122"/>
                </a:rPr>
                <a:t>有利于资产阶级知识分子参与政治</a:t>
              </a:r>
            </a:p>
          </p:txBody>
        </p:sp>
      </p:grpSp>
      <p:grpSp>
        <p:nvGrpSpPr>
          <p:cNvPr id="4" name="Group 35"/>
          <p:cNvGrpSpPr/>
          <p:nvPr/>
        </p:nvGrpSpPr>
        <p:grpSpPr>
          <a:xfrm>
            <a:off x="179388" y="2060573"/>
            <a:ext cx="2089150" cy="1384300"/>
            <a:chOff x="3243" y="1616"/>
            <a:chExt cx="1179" cy="872"/>
          </a:xfrm>
        </p:grpSpPr>
        <p:sp>
          <p:nvSpPr>
            <p:cNvPr id="46126" name="AutoShape 36"/>
            <p:cNvSpPr/>
            <p:nvPr/>
          </p:nvSpPr>
          <p:spPr bwMode="auto">
            <a:xfrm>
              <a:off x="3243" y="1616"/>
              <a:ext cx="998" cy="461"/>
            </a:xfrm>
            <a:prstGeom prst="accentBorderCallout2">
              <a:avLst>
                <a:gd name="adj1" fmla="val 15620"/>
                <a:gd name="adj2" fmla="val 104810"/>
                <a:gd name="adj3" fmla="val 15620"/>
                <a:gd name="adj4" fmla="val 135773"/>
                <a:gd name="adj5" fmla="val 88505"/>
                <a:gd name="adj6" fmla="val 167838"/>
              </a:avLst>
            </a:prstGeom>
            <a:solidFill>
              <a:schemeClr val="bg1">
                <a:alpha val="50195"/>
              </a:schemeClr>
            </a:solidFill>
            <a:ln w="9525">
              <a:solidFill>
                <a:schemeClr val="tx1"/>
              </a:solidFill>
              <a:miter lim="800000"/>
            </a:ln>
          </p:spPr>
          <p:txBody>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fontAlgn="base">
                <a:spcBef>
                  <a:spcPct val="0"/>
                </a:spcBef>
                <a:spcAft>
                  <a:spcPct val="0"/>
                </a:spcAft>
                <a:buFontTx/>
                <a:buNone/>
              </a:pPr>
              <a:endParaRPr kumimoji="1" lang="zh-CN" altLang="en-US">
                <a:solidFill>
                  <a:srgbClr val="000000"/>
                </a:solidFill>
                <a:latin typeface="楷体_GB2312" pitchFamily="49" charset="-122"/>
                <a:ea typeface="楷体_GB2312" pitchFamily="49" charset="-122"/>
              </a:endParaRPr>
            </a:p>
          </p:txBody>
        </p:sp>
        <p:sp>
          <p:nvSpPr>
            <p:cNvPr id="46127" name="Text Box 37"/>
            <p:cNvSpPr txBox="1">
              <a:spLocks noChangeArrowheads="1"/>
            </p:cNvSpPr>
            <p:nvPr/>
          </p:nvSpPr>
          <p:spPr bwMode="auto">
            <a:xfrm>
              <a:off x="3243" y="1616"/>
              <a:ext cx="1179" cy="872"/>
            </a:xfrm>
            <a:prstGeom prst="rect">
              <a:avLst/>
            </a:prstGeom>
            <a:solidFill>
              <a:srgbClr val="57D3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kumimoji="1" lang="zh-CN" altLang="en-US" sz="2800" b="1">
                  <a:solidFill>
                    <a:srgbClr val="FF0000"/>
                  </a:solidFill>
                  <a:latin typeface="黑体" pitchFamily="49" charset="-122"/>
                  <a:ea typeface="黑体" pitchFamily="49" charset="-122"/>
                </a:rPr>
                <a:t>有利于民族资本主义的发展</a:t>
              </a:r>
            </a:p>
          </p:txBody>
        </p:sp>
      </p:grpSp>
      <p:sp>
        <p:nvSpPr>
          <p:cNvPr id="178214" name="AutoShape 38"/>
          <p:cNvSpPr>
            <a:spLocks noChangeArrowheads="1"/>
          </p:cNvSpPr>
          <p:nvPr/>
        </p:nvSpPr>
        <p:spPr bwMode="auto">
          <a:xfrm>
            <a:off x="4787912" y="5876925"/>
            <a:ext cx="3097213" cy="981075"/>
          </a:xfrm>
          <a:prstGeom prst="wedgeRectCallout">
            <a:avLst>
              <a:gd name="adj1" fmla="val -70556"/>
              <a:gd name="adj2" fmla="val -5500"/>
            </a:avLst>
          </a:prstGeom>
          <a:solidFill>
            <a:srgbClr val="57D3FF"/>
          </a:solidFill>
          <a:ln w="9525">
            <a:solidFill>
              <a:schemeClr val="tx1"/>
            </a:solidFill>
            <a:miter lim="800000"/>
          </a:ln>
        </p:spPr>
        <p:txBody>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kumimoji="1" lang="zh-CN" altLang="en-US" sz="2800" b="1">
                <a:solidFill>
                  <a:srgbClr val="FF0000"/>
                </a:solidFill>
                <a:latin typeface="黑体" pitchFamily="49" charset="-122"/>
                <a:ea typeface="黑体" pitchFamily="49" charset="-122"/>
              </a:rPr>
              <a:t>增强军事实力</a:t>
            </a:r>
          </a:p>
          <a:p>
            <a:pPr fontAlgn="base">
              <a:spcBef>
                <a:spcPct val="0"/>
              </a:spcBef>
              <a:spcAft>
                <a:spcPct val="0"/>
              </a:spcAft>
              <a:buFontTx/>
              <a:buNone/>
            </a:pPr>
            <a:r>
              <a:rPr kumimoji="1" lang="zh-CN" altLang="en-US" sz="2800" b="1">
                <a:solidFill>
                  <a:srgbClr val="FF0000"/>
                </a:solidFill>
                <a:latin typeface="黑体" pitchFamily="49" charset="-122"/>
                <a:ea typeface="黑体" pitchFamily="49" charset="-122"/>
              </a:rPr>
              <a:t>挽救民族危亡</a:t>
            </a:r>
          </a:p>
        </p:txBody>
      </p:sp>
      <p:grpSp>
        <p:nvGrpSpPr>
          <p:cNvPr id="5" name="Group 39"/>
          <p:cNvGrpSpPr/>
          <p:nvPr/>
        </p:nvGrpSpPr>
        <p:grpSpPr>
          <a:xfrm>
            <a:off x="6372237" y="4510103"/>
            <a:ext cx="2771775" cy="1384299"/>
            <a:chOff x="4241" y="2659"/>
            <a:chExt cx="1080" cy="872"/>
          </a:xfrm>
        </p:grpSpPr>
        <p:sp>
          <p:nvSpPr>
            <p:cNvPr id="46124" name="AutoShape 40"/>
            <p:cNvSpPr/>
            <p:nvPr/>
          </p:nvSpPr>
          <p:spPr bwMode="auto">
            <a:xfrm>
              <a:off x="4241" y="2659"/>
              <a:ext cx="1080" cy="590"/>
            </a:xfrm>
            <a:prstGeom prst="accentBorderCallout2">
              <a:avLst>
                <a:gd name="adj1" fmla="val 12204"/>
                <a:gd name="adj2" fmla="val -4444"/>
                <a:gd name="adj3" fmla="val 12204"/>
                <a:gd name="adj4" fmla="val -47130"/>
                <a:gd name="adj5" fmla="val 17287"/>
                <a:gd name="adj6" fmla="val -91759"/>
              </a:avLst>
            </a:prstGeom>
            <a:solidFill>
              <a:schemeClr val="bg1">
                <a:alpha val="50195"/>
              </a:schemeClr>
            </a:solidFill>
            <a:ln w="9525">
              <a:solidFill>
                <a:schemeClr val="tx1"/>
              </a:solidFill>
              <a:miter lim="800000"/>
            </a:ln>
          </p:spPr>
          <p:txBody>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fontAlgn="base">
                <a:spcBef>
                  <a:spcPct val="0"/>
                </a:spcBef>
                <a:spcAft>
                  <a:spcPct val="0"/>
                </a:spcAft>
                <a:buFontTx/>
                <a:buNone/>
              </a:pPr>
              <a:endParaRPr kumimoji="1" lang="zh-CN" altLang="en-US" sz="1800" b="1">
                <a:solidFill>
                  <a:srgbClr val="660066"/>
                </a:solidFill>
                <a:latin typeface="楷体_GB2312" pitchFamily="49" charset="-122"/>
                <a:ea typeface="楷体_GB2312" pitchFamily="49" charset="-122"/>
              </a:endParaRPr>
            </a:p>
          </p:txBody>
        </p:sp>
        <p:sp>
          <p:nvSpPr>
            <p:cNvPr id="46125" name="Text Box 41"/>
            <p:cNvSpPr txBox="1">
              <a:spLocks noChangeArrowheads="1"/>
            </p:cNvSpPr>
            <p:nvPr/>
          </p:nvSpPr>
          <p:spPr bwMode="auto">
            <a:xfrm>
              <a:off x="4286" y="2659"/>
              <a:ext cx="862" cy="872"/>
            </a:xfrm>
            <a:prstGeom prst="rect">
              <a:avLst/>
            </a:prstGeom>
            <a:solidFill>
              <a:srgbClr val="57D3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kumimoji="1" lang="zh-CN" altLang="en-US" sz="2800" b="1">
                  <a:solidFill>
                    <a:srgbClr val="FF0000"/>
                  </a:solidFill>
                  <a:latin typeface="黑体" pitchFamily="49" charset="-122"/>
                  <a:ea typeface="黑体" pitchFamily="49" charset="-122"/>
                </a:rPr>
                <a:t>有利于西学的传播和培养人才</a:t>
              </a:r>
            </a:p>
          </p:txBody>
        </p:sp>
      </p:grpSp>
      <p:sp>
        <p:nvSpPr>
          <p:cNvPr id="178218" name="AutoShape 42"/>
          <p:cNvSpPr>
            <a:spLocks noChangeArrowheads="1"/>
          </p:cNvSpPr>
          <p:nvPr/>
        </p:nvSpPr>
        <p:spPr bwMode="auto">
          <a:xfrm>
            <a:off x="4787912" y="1773239"/>
            <a:ext cx="1439863" cy="1943100"/>
          </a:xfrm>
          <a:prstGeom prst="wedgeRectCallout">
            <a:avLst>
              <a:gd name="adj1" fmla="val 65546"/>
              <a:gd name="adj2" fmla="val -62745"/>
            </a:avLst>
          </a:prstGeom>
          <a:solidFill>
            <a:srgbClr val="57D3FF"/>
          </a:solidFill>
          <a:ln w="9525">
            <a:solidFill>
              <a:schemeClr val="tx1"/>
            </a:solidFill>
            <a:miter lim="800000"/>
          </a:ln>
        </p:spPr>
        <p:txBody>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kumimoji="1" lang="zh-CN" altLang="en-US" sz="2800" b="1">
                <a:solidFill>
                  <a:srgbClr val="FF0000"/>
                </a:solidFill>
                <a:latin typeface="黑体" pitchFamily="49" charset="-122"/>
                <a:ea typeface="黑体" pitchFamily="49" charset="-122"/>
              </a:rPr>
              <a:t>精简机构，提高行政效率</a:t>
            </a:r>
          </a:p>
        </p:txBody>
      </p:sp>
      <p:sp>
        <p:nvSpPr>
          <p:cNvPr id="178220" name="Text Box 44"/>
          <p:cNvSpPr txBox="1">
            <a:spLocks noChangeArrowheads="1"/>
          </p:cNvSpPr>
          <p:nvPr/>
        </p:nvSpPr>
        <p:spPr bwMode="auto">
          <a:xfrm>
            <a:off x="5364171" y="1341439"/>
            <a:ext cx="3455987" cy="1815882"/>
          </a:xfrm>
          <a:prstGeom prst="rect">
            <a:avLst/>
          </a:prstGeom>
          <a:solidFill>
            <a:srgbClr val="CC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kumimoji="1" lang="zh-CN" altLang="en-US" sz="2800" b="1">
                <a:solidFill>
                  <a:srgbClr val="000000"/>
                </a:solidFill>
                <a:latin typeface="黑体" pitchFamily="49" charset="-122"/>
                <a:ea typeface="黑体" pitchFamily="49" charset="-122"/>
              </a:rPr>
              <a:t>思考：哪些方面与康有为原先的主张有所不同？反映了什么问题？</a:t>
            </a:r>
          </a:p>
        </p:txBody>
      </p:sp>
      <p:sp>
        <p:nvSpPr>
          <p:cNvPr id="178221" name="Text Box 45"/>
          <p:cNvSpPr txBox="1">
            <a:spLocks noChangeArrowheads="1"/>
          </p:cNvSpPr>
          <p:nvPr/>
        </p:nvSpPr>
        <p:spPr bwMode="auto">
          <a:xfrm>
            <a:off x="4932363" y="3284545"/>
            <a:ext cx="3960812" cy="3323987"/>
          </a:xfrm>
          <a:prstGeom prst="rect">
            <a:avLst/>
          </a:prstGeom>
          <a:solidFill>
            <a:srgbClr val="0000FF"/>
          </a:solidFill>
          <a:ln>
            <a:noFill/>
          </a:ln>
          <a:effectLst>
            <a:outerShdw dist="35921" dir="2700000" algn="ctr" rotWithShape="0">
              <a:srgbClr val="C0C0C0">
                <a:alpha val="79999"/>
              </a:srgbClr>
            </a:outerShdw>
          </a:effectLst>
          <a:extLst>
            <a:ext uri="{91240B29-F687-4F45-9708-019B960494DF}">
              <a14:hiddenLine xmlns:a14="http://schemas.microsoft.com/office/drawing/2010/main" w="222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50000"/>
              </a:spcBef>
              <a:spcAft>
                <a:spcPct val="0"/>
              </a:spcAft>
              <a:buFontTx/>
              <a:buNone/>
            </a:pPr>
            <a:r>
              <a:rPr lang="zh-CN" altLang="en-US" sz="2800" b="1">
                <a:solidFill>
                  <a:srgbClr val="FFFFFF"/>
                </a:solidFill>
                <a:latin typeface="黑体" pitchFamily="49" charset="-122"/>
                <a:ea typeface="黑体" pitchFamily="49" charset="-122"/>
              </a:rPr>
              <a:t>没有涉及设议院、开国会、实行君主立宪等政治主张。</a:t>
            </a:r>
          </a:p>
          <a:p>
            <a:pPr fontAlgn="base">
              <a:spcBef>
                <a:spcPct val="50000"/>
              </a:spcBef>
              <a:spcAft>
                <a:spcPct val="0"/>
              </a:spcAft>
              <a:buFontTx/>
              <a:buNone/>
            </a:pPr>
            <a:r>
              <a:rPr lang="zh-CN" altLang="en-US" sz="2800" b="1">
                <a:solidFill>
                  <a:srgbClr val="FFFFFF"/>
                </a:solidFill>
                <a:latin typeface="黑体" pitchFamily="49" charset="-122"/>
                <a:ea typeface="黑体" pitchFamily="49" charset="-122"/>
              </a:rPr>
              <a:t>反映了维新派的行动比思想落后，也说明维新派力量弱小而反对势力过于强大。</a:t>
            </a:r>
          </a:p>
        </p:txBody>
      </p:sp>
      <p:sp>
        <p:nvSpPr>
          <p:cNvPr id="46116" name="Text Box 46"/>
          <p:cNvSpPr txBox="1">
            <a:spLocks noChangeArrowheads="1"/>
          </p:cNvSpPr>
          <p:nvPr/>
        </p:nvSpPr>
        <p:spPr bwMode="auto">
          <a:xfrm>
            <a:off x="34925" y="-100013"/>
            <a:ext cx="51847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kumimoji="1" lang="zh-CN" altLang="en-US" sz="4000" b="1">
                <a:solidFill>
                  <a:srgbClr val="CC0000"/>
                </a:solidFill>
                <a:latin typeface="黑体" pitchFamily="49" charset="-122"/>
                <a:ea typeface="黑体" pitchFamily="49" charset="-122"/>
              </a:rPr>
              <a:t>戊戌变法内容：</a:t>
            </a:r>
            <a:r>
              <a:rPr kumimoji="1" lang="zh-CN" altLang="en-US" b="1">
                <a:solidFill>
                  <a:srgbClr val="002060"/>
                </a:solidFill>
                <a:latin typeface="黑体" pitchFamily="49" charset="-122"/>
                <a:ea typeface="黑体" pitchFamily="49" charset="-122"/>
              </a:rPr>
              <a:t>笔记</a:t>
            </a:r>
          </a:p>
        </p:txBody>
      </p:sp>
      <p:sp>
        <p:nvSpPr>
          <p:cNvPr id="178292" name="Text Box 116"/>
          <p:cNvSpPr txBox="1">
            <a:spLocks noChangeArrowheads="1"/>
          </p:cNvSpPr>
          <p:nvPr/>
        </p:nvSpPr>
        <p:spPr bwMode="auto">
          <a:xfrm>
            <a:off x="1979614" y="1412882"/>
            <a:ext cx="2501006" cy="646331"/>
          </a:xfrm>
          <a:prstGeom prst="rect">
            <a:avLst/>
          </a:prstGeom>
          <a:solidFill>
            <a:srgbClr val="57D3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lang="zh-CN" altLang="en-US" sz="3600" b="1">
                <a:solidFill>
                  <a:srgbClr val="FF0000"/>
                </a:solidFill>
              </a:rPr>
              <a:t>政治民主化</a:t>
            </a:r>
          </a:p>
        </p:txBody>
      </p:sp>
      <p:sp>
        <p:nvSpPr>
          <p:cNvPr id="178293" name="Text Box 117"/>
          <p:cNvSpPr txBox="1">
            <a:spLocks noChangeArrowheads="1"/>
          </p:cNvSpPr>
          <p:nvPr/>
        </p:nvSpPr>
        <p:spPr bwMode="auto">
          <a:xfrm>
            <a:off x="1979614" y="2781307"/>
            <a:ext cx="2501006" cy="646331"/>
          </a:xfrm>
          <a:prstGeom prst="rect">
            <a:avLst/>
          </a:prstGeom>
          <a:solidFill>
            <a:srgbClr val="57D3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lang="zh-CN" altLang="en-US" sz="3600" b="1">
                <a:solidFill>
                  <a:srgbClr val="FF0000"/>
                </a:solidFill>
              </a:rPr>
              <a:t>经济工业化</a:t>
            </a:r>
          </a:p>
        </p:txBody>
      </p:sp>
      <p:sp>
        <p:nvSpPr>
          <p:cNvPr id="178294" name="Text Box 118"/>
          <p:cNvSpPr txBox="1">
            <a:spLocks noChangeArrowheads="1"/>
          </p:cNvSpPr>
          <p:nvPr/>
        </p:nvSpPr>
        <p:spPr bwMode="auto">
          <a:xfrm>
            <a:off x="1979614" y="4300545"/>
            <a:ext cx="2501006" cy="646331"/>
          </a:xfrm>
          <a:prstGeom prst="rect">
            <a:avLst/>
          </a:prstGeom>
          <a:solidFill>
            <a:srgbClr val="57D3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lang="zh-CN" altLang="en-US" sz="3600" b="1">
                <a:solidFill>
                  <a:srgbClr val="FF0000"/>
                </a:solidFill>
              </a:rPr>
              <a:t>教育近代化</a:t>
            </a:r>
          </a:p>
        </p:txBody>
      </p:sp>
      <p:sp>
        <p:nvSpPr>
          <p:cNvPr id="178295" name="Text Box 119"/>
          <p:cNvSpPr txBox="1">
            <a:spLocks noChangeArrowheads="1"/>
          </p:cNvSpPr>
          <p:nvPr/>
        </p:nvSpPr>
        <p:spPr bwMode="auto">
          <a:xfrm>
            <a:off x="2012950" y="5946782"/>
            <a:ext cx="2501006" cy="646331"/>
          </a:xfrm>
          <a:prstGeom prst="rect">
            <a:avLst/>
          </a:prstGeom>
          <a:solidFill>
            <a:srgbClr val="57D3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lang="zh-CN" altLang="en-US" sz="3600" b="1">
                <a:solidFill>
                  <a:srgbClr val="FF0000"/>
                </a:solidFill>
              </a:rPr>
              <a:t>军队近代化</a:t>
            </a:r>
          </a:p>
        </p:txBody>
      </p:sp>
      <p:sp>
        <p:nvSpPr>
          <p:cNvPr id="132146" name="AutoShape 50"/>
          <p:cNvSpPr>
            <a:spLocks noChangeArrowheads="1"/>
          </p:cNvSpPr>
          <p:nvPr/>
        </p:nvSpPr>
        <p:spPr bwMode="auto">
          <a:xfrm>
            <a:off x="250837" y="4581533"/>
            <a:ext cx="2447925" cy="1225551"/>
          </a:xfrm>
          <a:prstGeom prst="wedgeRectCallout">
            <a:avLst>
              <a:gd name="adj1" fmla="val -11931"/>
              <a:gd name="adj2" fmla="val -57903"/>
            </a:avLst>
          </a:prstGeom>
          <a:solidFill>
            <a:schemeClr val="accent1"/>
          </a:solidFill>
          <a:ln w="9525" algn="ctr">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0" fontAlgn="base" hangingPunct="0">
              <a:spcBef>
                <a:spcPct val="0"/>
              </a:spcBef>
              <a:spcAft>
                <a:spcPct val="0"/>
              </a:spcAft>
              <a:buFontTx/>
              <a:buNone/>
            </a:pPr>
            <a:r>
              <a:rPr lang="zh-CN" altLang="en-US" sz="2800" b="1">
                <a:solidFill>
                  <a:srgbClr val="000000"/>
                </a:solidFill>
                <a:ea typeface="黑体" pitchFamily="49" charset="-122"/>
              </a:rPr>
              <a:t>哪些人会支持变法？</a:t>
            </a:r>
          </a:p>
        </p:txBody>
      </p:sp>
      <p:sp>
        <p:nvSpPr>
          <p:cNvPr id="132147" name="Text Box 51"/>
          <p:cNvSpPr txBox="1">
            <a:spLocks noChangeArrowheads="1"/>
          </p:cNvSpPr>
          <p:nvPr/>
        </p:nvSpPr>
        <p:spPr bwMode="auto">
          <a:xfrm>
            <a:off x="3132138" y="3860808"/>
            <a:ext cx="3816350" cy="2031325"/>
          </a:xfrm>
          <a:prstGeom prst="rect">
            <a:avLst/>
          </a:prstGeom>
          <a:solidFill>
            <a:srgbClr val="57D3FF"/>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0" fontAlgn="base" hangingPunct="0">
              <a:spcBef>
                <a:spcPct val="50000"/>
              </a:spcBef>
              <a:spcAft>
                <a:spcPct val="0"/>
              </a:spcAft>
              <a:buFontTx/>
              <a:buNone/>
            </a:pPr>
            <a:r>
              <a:rPr lang="zh-CN" altLang="en-US" sz="3600" b="1">
                <a:solidFill>
                  <a:srgbClr val="000000"/>
                </a:solidFill>
                <a:ea typeface="黑体" pitchFamily="49" charset="-122"/>
              </a:rPr>
              <a:t>民族资产阶级、开明地主、</a:t>
            </a:r>
          </a:p>
          <a:p>
            <a:pPr eaLnBrk="0" fontAlgn="base" hangingPunct="0">
              <a:spcBef>
                <a:spcPct val="50000"/>
              </a:spcBef>
              <a:spcAft>
                <a:spcPct val="0"/>
              </a:spcAft>
              <a:buFontTx/>
              <a:buNone/>
            </a:pPr>
            <a:r>
              <a:rPr lang="zh-CN" altLang="en-US" sz="3600" b="1">
                <a:solidFill>
                  <a:srgbClr val="000000"/>
                </a:solidFill>
                <a:ea typeface="黑体" pitchFamily="49" charset="-122"/>
              </a:rPr>
              <a:t>爱国知识分子</a:t>
            </a:r>
          </a:p>
        </p:txBody>
      </p:sp>
      <p:sp>
        <p:nvSpPr>
          <p:cNvPr id="2" name="圆角矩形标注 1"/>
          <p:cNvSpPr>
            <a:spLocks noChangeArrowheads="1"/>
          </p:cNvSpPr>
          <p:nvPr/>
        </p:nvSpPr>
        <p:spPr bwMode="auto">
          <a:xfrm>
            <a:off x="4932363" y="0"/>
            <a:ext cx="4103687" cy="908051"/>
          </a:xfrm>
          <a:prstGeom prst="wedgeRoundRectCallout">
            <a:avLst>
              <a:gd name="adj1" fmla="val -46019"/>
              <a:gd name="adj2" fmla="val 119375"/>
              <a:gd name="adj3" fmla="val 16667"/>
            </a:avLst>
          </a:prstGeom>
          <a:solidFill>
            <a:schemeClr val="accent1"/>
          </a:solidFill>
          <a:ln w="9525" algn="ctr">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0" fontAlgn="base" hangingPunct="0">
              <a:spcBef>
                <a:spcPct val="0"/>
              </a:spcBef>
              <a:spcAft>
                <a:spcPct val="0"/>
              </a:spcAft>
              <a:buFontTx/>
              <a:buNone/>
            </a:pPr>
            <a:r>
              <a:rPr lang="zh-CN" altLang="en-US" sz="2800" b="1">
                <a:solidFill>
                  <a:srgbClr val="FF0000"/>
                </a:solidFill>
                <a:latin typeface="黑体" pitchFamily="49" charset="-122"/>
                <a:ea typeface="黑体" pitchFamily="49" charset="-122"/>
              </a:rPr>
              <a:t>性质：资产阶级改良运动</a:t>
            </a:r>
          </a:p>
        </p:txBody>
      </p:sp>
    </p:spTree>
    <p:extLst>
      <p:ext uri="{BB962C8B-B14F-4D97-AF65-F5344CB8AC3E}">
        <p14:creationId xmlns:p14="http://schemas.microsoft.com/office/powerpoint/2010/main" val="2838760423"/>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2" nodeType="clickEffect">
                                  <p:stCondLst>
                                    <p:cond delay="0"/>
                                  </p:stCondLst>
                                  <p:childTnLst>
                                    <p:set>
                                      <p:cBhvr>
                                        <p:cTn id="11" dur="1" fill="hold">
                                          <p:stCondLst>
                                            <p:cond delay="0"/>
                                          </p:stCondLst>
                                        </p:cTn>
                                        <p:tgtEl>
                                          <p:spTgt spid="178218"/>
                                        </p:tgtEl>
                                        <p:attrNameLst>
                                          <p:attrName>style.visibility</p:attrName>
                                        </p:attrNameLst>
                                      </p:cBhvr>
                                      <p:to>
                                        <p:strVal val="visible"/>
                                      </p:to>
                                    </p:set>
                                    <p:animEffect transition="in" filter="wipe(down)">
                                      <p:cBhvr>
                                        <p:cTn id="12" dur="500"/>
                                        <p:tgtEl>
                                          <p:spTgt spid="17821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78214"/>
                                        </p:tgtEl>
                                        <p:attrNameLst>
                                          <p:attrName>style.visibility</p:attrName>
                                        </p:attrNameLst>
                                      </p:cBhvr>
                                      <p:to>
                                        <p:strVal val="visible"/>
                                      </p:to>
                                    </p:set>
                                    <p:animEffect transition="in" filter="wipe(down)">
                                      <p:cBhvr>
                                        <p:cTn id="27" dur="500"/>
                                        <p:tgtEl>
                                          <p:spTgt spid="17821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grpId="10" nodeType="clickEffect">
                                  <p:stCondLst>
                                    <p:cond delay="0"/>
                                  </p:stCondLst>
                                  <p:childTnLst>
                                    <p:set>
                                      <p:cBhvr>
                                        <p:cTn id="31" dur="1" fill="hold">
                                          <p:stCondLst>
                                            <p:cond delay="0"/>
                                          </p:stCondLst>
                                        </p:cTn>
                                        <p:tgtEl>
                                          <p:spTgt spid="132146"/>
                                        </p:tgtEl>
                                        <p:attrNameLst>
                                          <p:attrName>style.visibility</p:attrName>
                                        </p:attrNameLst>
                                      </p:cBhvr>
                                      <p:to>
                                        <p:strVal val="visible"/>
                                      </p:to>
                                    </p:set>
                                    <p:animEffect transition="in" filter="box(in)">
                                      <p:cBhvr>
                                        <p:cTn id="32" dur="500"/>
                                        <p:tgtEl>
                                          <p:spTgt spid="132146"/>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4" presetClass="entr" presetSubtype="16" fill="hold" grpId="12" nodeType="clickEffect">
                                  <p:stCondLst>
                                    <p:cond delay="0"/>
                                  </p:stCondLst>
                                  <p:childTnLst>
                                    <p:set>
                                      <p:cBhvr>
                                        <p:cTn id="36" dur="1" fill="hold">
                                          <p:stCondLst>
                                            <p:cond delay="0"/>
                                          </p:stCondLst>
                                        </p:cTn>
                                        <p:tgtEl>
                                          <p:spTgt spid="132147"/>
                                        </p:tgtEl>
                                        <p:attrNameLst>
                                          <p:attrName>style.visibility</p:attrName>
                                        </p:attrNameLst>
                                      </p:cBhvr>
                                      <p:to>
                                        <p:strVal val="visible"/>
                                      </p:to>
                                    </p:set>
                                    <p:animEffect transition="in" filter="box(in)">
                                      <p:cBhvr>
                                        <p:cTn id="37" dur="500"/>
                                        <p:tgtEl>
                                          <p:spTgt spid="132147"/>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8" presetClass="exit" presetSubtype="16" fill="hold" nodeType="clickEffect">
                                  <p:stCondLst>
                                    <p:cond delay="0"/>
                                  </p:stCondLst>
                                  <p:childTnLst>
                                    <p:animEffect transition="out" filter="diamond(in)">
                                      <p:cBhvr>
                                        <p:cTn id="41" dur="2000"/>
                                        <p:tgtEl>
                                          <p:spTgt spid="3"/>
                                        </p:tgtEl>
                                      </p:cBhvr>
                                    </p:animEffect>
                                    <p:set>
                                      <p:cBhvr>
                                        <p:cTn id="42" dur="1" fill="hold">
                                          <p:stCondLst>
                                            <p:cond delay="1999"/>
                                          </p:stCondLst>
                                        </p:cTn>
                                        <p:tgtEl>
                                          <p:spTgt spid="3"/>
                                        </p:tgtEl>
                                        <p:attrNameLst>
                                          <p:attrName>style.visibility</p:attrName>
                                        </p:attrNameLst>
                                      </p:cBhvr>
                                      <p:to>
                                        <p:strVal val="hidden"/>
                                      </p:to>
                                    </p:set>
                                  </p:childTnLst>
                                </p:cTn>
                              </p:par>
                              <p:par>
                                <p:cTn id="43" presetID="8" presetClass="exit" presetSubtype="16" fill="hold" nodeType="withEffect">
                                  <p:stCondLst>
                                    <p:cond delay="0"/>
                                  </p:stCondLst>
                                  <p:childTnLst>
                                    <p:animEffect transition="out" filter="diamond(in)">
                                      <p:cBhvr>
                                        <p:cTn id="44" dur="2000"/>
                                        <p:tgtEl>
                                          <p:spTgt spid="4"/>
                                        </p:tgtEl>
                                      </p:cBhvr>
                                    </p:animEffect>
                                    <p:set>
                                      <p:cBhvr>
                                        <p:cTn id="45" dur="1" fill="hold">
                                          <p:stCondLst>
                                            <p:cond delay="1999"/>
                                          </p:stCondLst>
                                        </p:cTn>
                                        <p:tgtEl>
                                          <p:spTgt spid="4"/>
                                        </p:tgtEl>
                                        <p:attrNameLst>
                                          <p:attrName>style.visibility</p:attrName>
                                        </p:attrNameLst>
                                      </p:cBhvr>
                                      <p:to>
                                        <p:strVal val="hidden"/>
                                      </p:to>
                                    </p:set>
                                  </p:childTnLst>
                                </p:cTn>
                              </p:par>
                              <p:par>
                                <p:cTn id="46" presetID="8" presetClass="exit" presetSubtype="16" fill="hold" grpId="3" nodeType="withEffect">
                                  <p:stCondLst>
                                    <p:cond delay="0"/>
                                  </p:stCondLst>
                                  <p:childTnLst>
                                    <p:animEffect transition="out" filter="diamond(in)">
                                      <p:cBhvr>
                                        <p:cTn id="47" dur="2000"/>
                                        <p:tgtEl>
                                          <p:spTgt spid="178218"/>
                                        </p:tgtEl>
                                      </p:cBhvr>
                                    </p:animEffect>
                                    <p:set>
                                      <p:cBhvr>
                                        <p:cTn id="48" dur="1" fill="hold">
                                          <p:stCondLst>
                                            <p:cond delay="1999"/>
                                          </p:stCondLst>
                                        </p:cTn>
                                        <p:tgtEl>
                                          <p:spTgt spid="178218"/>
                                        </p:tgtEl>
                                        <p:attrNameLst>
                                          <p:attrName>style.visibility</p:attrName>
                                        </p:attrNameLst>
                                      </p:cBhvr>
                                      <p:to>
                                        <p:strVal val="hidden"/>
                                      </p:to>
                                    </p:set>
                                  </p:childTnLst>
                                </p:cTn>
                              </p:par>
                              <p:par>
                                <p:cTn id="49" presetID="8" presetClass="exit" presetSubtype="16" fill="hold" nodeType="withEffect">
                                  <p:stCondLst>
                                    <p:cond delay="0"/>
                                  </p:stCondLst>
                                  <p:childTnLst>
                                    <p:animEffect transition="out" filter="diamond(in)">
                                      <p:cBhvr>
                                        <p:cTn id="50" dur="2000"/>
                                        <p:tgtEl>
                                          <p:spTgt spid="5"/>
                                        </p:tgtEl>
                                      </p:cBhvr>
                                    </p:animEffect>
                                    <p:set>
                                      <p:cBhvr>
                                        <p:cTn id="51" dur="1" fill="hold">
                                          <p:stCondLst>
                                            <p:cond delay="1999"/>
                                          </p:stCondLst>
                                        </p:cTn>
                                        <p:tgtEl>
                                          <p:spTgt spid="5"/>
                                        </p:tgtEl>
                                        <p:attrNameLst>
                                          <p:attrName>style.visibility</p:attrName>
                                        </p:attrNameLst>
                                      </p:cBhvr>
                                      <p:to>
                                        <p:strVal val="hidden"/>
                                      </p:to>
                                    </p:set>
                                  </p:childTnLst>
                                </p:cTn>
                              </p:par>
                              <p:par>
                                <p:cTn id="52" presetID="8" presetClass="exit" presetSubtype="16" fill="hold" grpId="1" nodeType="withEffect">
                                  <p:stCondLst>
                                    <p:cond delay="0"/>
                                  </p:stCondLst>
                                  <p:childTnLst>
                                    <p:animEffect transition="out" filter="diamond(in)">
                                      <p:cBhvr>
                                        <p:cTn id="53" dur="2000"/>
                                        <p:tgtEl>
                                          <p:spTgt spid="178214"/>
                                        </p:tgtEl>
                                      </p:cBhvr>
                                    </p:animEffect>
                                    <p:set>
                                      <p:cBhvr>
                                        <p:cTn id="54" dur="1" fill="hold">
                                          <p:stCondLst>
                                            <p:cond delay="1999"/>
                                          </p:stCondLst>
                                        </p:cTn>
                                        <p:tgtEl>
                                          <p:spTgt spid="178214"/>
                                        </p:tgtEl>
                                        <p:attrNameLst>
                                          <p:attrName>style.visibility</p:attrName>
                                        </p:attrNameLst>
                                      </p:cBhvr>
                                      <p:to>
                                        <p:strVal val="hidden"/>
                                      </p:to>
                                    </p:set>
                                  </p:childTnLst>
                                </p:cTn>
                              </p:par>
                              <p:par>
                                <p:cTn id="55" presetID="8" presetClass="exit" presetSubtype="16" fill="hold" grpId="11" nodeType="withEffect">
                                  <p:stCondLst>
                                    <p:cond delay="0"/>
                                  </p:stCondLst>
                                  <p:childTnLst>
                                    <p:animEffect transition="out" filter="diamond(in)">
                                      <p:cBhvr>
                                        <p:cTn id="56" dur="2000"/>
                                        <p:tgtEl>
                                          <p:spTgt spid="132146"/>
                                        </p:tgtEl>
                                      </p:cBhvr>
                                    </p:animEffect>
                                    <p:set>
                                      <p:cBhvr>
                                        <p:cTn id="57" dur="1" fill="hold">
                                          <p:stCondLst>
                                            <p:cond delay="1999"/>
                                          </p:stCondLst>
                                        </p:cTn>
                                        <p:tgtEl>
                                          <p:spTgt spid="132146"/>
                                        </p:tgtEl>
                                        <p:attrNameLst>
                                          <p:attrName>style.visibility</p:attrName>
                                        </p:attrNameLst>
                                      </p:cBhvr>
                                      <p:to>
                                        <p:strVal val="hidden"/>
                                      </p:to>
                                    </p:set>
                                  </p:childTnLst>
                                </p:cTn>
                              </p:par>
                              <p:par>
                                <p:cTn id="58" presetID="8" presetClass="exit" presetSubtype="16" fill="hold" grpId="13" nodeType="withEffect">
                                  <p:stCondLst>
                                    <p:cond delay="0"/>
                                  </p:stCondLst>
                                  <p:childTnLst>
                                    <p:animEffect transition="out" filter="diamond(in)">
                                      <p:cBhvr>
                                        <p:cTn id="59" dur="2000"/>
                                        <p:tgtEl>
                                          <p:spTgt spid="132147"/>
                                        </p:tgtEl>
                                      </p:cBhvr>
                                    </p:animEffect>
                                    <p:set>
                                      <p:cBhvr>
                                        <p:cTn id="60" dur="1" fill="hold">
                                          <p:stCondLst>
                                            <p:cond delay="1999"/>
                                          </p:stCondLst>
                                        </p:cTn>
                                        <p:tgtEl>
                                          <p:spTgt spid="132147"/>
                                        </p:tgtEl>
                                        <p:attrNameLst>
                                          <p:attrName>style.visibility</p:attrName>
                                        </p:attrNameLst>
                                      </p:cBhvr>
                                      <p:to>
                                        <p:strVal val="hidden"/>
                                      </p:to>
                                    </p:set>
                                  </p:childTnLst>
                                </p:cTn>
                              </p:par>
                            </p:childTnLst>
                          </p:cTn>
                        </p:par>
                      </p:childTnLst>
                    </p:cTn>
                  </p:par>
                  <p:par>
                    <p:cTn id="61" fill="hold" nodeType="clickPar">
                      <p:stCondLst>
                        <p:cond delay="indefinite"/>
                      </p:stCondLst>
                      <p:childTnLst>
                        <p:par>
                          <p:cTn id="62" fill="hold" nodeType="afterGroup">
                            <p:stCondLst>
                              <p:cond delay="0"/>
                            </p:stCondLst>
                            <p:childTnLst>
                              <p:par>
                                <p:cTn id="63" presetID="3" presetClass="entr" presetSubtype="10" fill="hold" grpId="6" nodeType="clickEffect">
                                  <p:stCondLst>
                                    <p:cond delay="0"/>
                                  </p:stCondLst>
                                  <p:childTnLst>
                                    <p:set>
                                      <p:cBhvr>
                                        <p:cTn id="64" dur="1" fill="hold">
                                          <p:stCondLst>
                                            <p:cond delay="0"/>
                                          </p:stCondLst>
                                        </p:cTn>
                                        <p:tgtEl>
                                          <p:spTgt spid="178292"/>
                                        </p:tgtEl>
                                        <p:attrNameLst>
                                          <p:attrName>style.visibility</p:attrName>
                                        </p:attrNameLst>
                                      </p:cBhvr>
                                      <p:to>
                                        <p:strVal val="visible"/>
                                      </p:to>
                                    </p:set>
                                    <p:animEffect transition="in" filter="blinds(horizontal)">
                                      <p:cBhvr>
                                        <p:cTn id="65" dur="500"/>
                                        <p:tgtEl>
                                          <p:spTgt spid="178292"/>
                                        </p:tgtEl>
                                      </p:cBhvr>
                                    </p:animEffect>
                                  </p:childTnLst>
                                </p:cTn>
                              </p:par>
                            </p:childTnLst>
                          </p:cTn>
                        </p:par>
                      </p:childTnLst>
                    </p:cTn>
                  </p:par>
                  <p:par>
                    <p:cTn id="66" fill="hold" nodeType="clickPar">
                      <p:stCondLst>
                        <p:cond delay="indefinite"/>
                      </p:stCondLst>
                      <p:childTnLst>
                        <p:par>
                          <p:cTn id="67" fill="hold" nodeType="afterGroup">
                            <p:stCondLst>
                              <p:cond delay="0"/>
                            </p:stCondLst>
                            <p:childTnLst>
                              <p:par>
                                <p:cTn id="68" presetID="3" presetClass="entr" presetSubtype="10" fill="hold" grpId="7" nodeType="clickEffect">
                                  <p:stCondLst>
                                    <p:cond delay="0"/>
                                  </p:stCondLst>
                                  <p:childTnLst>
                                    <p:set>
                                      <p:cBhvr>
                                        <p:cTn id="69" dur="1" fill="hold">
                                          <p:stCondLst>
                                            <p:cond delay="0"/>
                                          </p:stCondLst>
                                        </p:cTn>
                                        <p:tgtEl>
                                          <p:spTgt spid="178293"/>
                                        </p:tgtEl>
                                        <p:attrNameLst>
                                          <p:attrName>style.visibility</p:attrName>
                                        </p:attrNameLst>
                                      </p:cBhvr>
                                      <p:to>
                                        <p:strVal val="visible"/>
                                      </p:to>
                                    </p:set>
                                    <p:animEffect transition="in" filter="blinds(horizontal)">
                                      <p:cBhvr>
                                        <p:cTn id="70" dur="500"/>
                                        <p:tgtEl>
                                          <p:spTgt spid="178293"/>
                                        </p:tgtEl>
                                      </p:cBhvr>
                                    </p:animEffect>
                                  </p:childTnLst>
                                </p:cTn>
                              </p:par>
                            </p:childTnLst>
                          </p:cTn>
                        </p:par>
                      </p:childTnLst>
                    </p:cTn>
                  </p:par>
                  <p:par>
                    <p:cTn id="71" fill="hold" nodeType="clickPar">
                      <p:stCondLst>
                        <p:cond delay="indefinite"/>
                      </p:stCondLst>
                      <p:childTnLst>
                        <p:par>
                          <p:cTn id="72" fill="hold" nodeType="afterGroup">
                            <p:stCondLst>
                              <p:cond delay="0"/>
                            </p:stCondLst>
                            <p:childTnLst>
                              <p:par>
                                <p:cTn id="73" presetID="3" presetClass="entr" presetSubtype="10" fill="hold" grpId="8" nodeType="clickEffect">
                                  <p:stCondLst>
                                    <p:cond delay="0"/>
                                  </p:stCondLst>
                                  <p:childTnLst>
                                    <p:set>
                                      <p:cBhvr>
                                        <p:cTn id="74" dur="1" fill="hold">
                                          <p:stCondLst>
                                            <p:cond delay="0"/>
                                          </p:stCondLst>
                                        </p:cTn>
                                        <p:tgtEl>
                                          <p:spTgt spid="178294"/>
                                        </p:tgtEl>
                                        <p:attrNameLst>
                                          <p:attrName>style.visibility</p:attrName>
                                        </p:attrNameLst>
                                      </p:cBhvr>
                                      <p:to>
                                        <p:strVal val="visible"/>
                                      </p:to>
                                    </p:set>
                                    <p:animEffect transition="in" filter="blinds(horizontal)">
                                      <p:cBhvr>
                                        <p:cTn id="75" dur="500"/>
                                        <p:tgtEl>
                                          <p:spTgt spid="178294"/>
                                        </p:tgtEl>
                                      </p:cBhvr>
                                    </p:animEffect>
                                  </p:childTnLst>
                                </p:cTn>
                              </p:par>
                            </p:childTnLst>
                          </p:cTn>
                        </p:par>
                      </p:childTnLst>
                    </p:cTn>
                  </p:par>
                  <p:par>
                    <p:cTn id="76" fill="hold" nodeType="clickPar">
                      <p:stCondLst>
                        <p:cond delay="indefinite"/>
                      </p:stCondLst>
                      <p:childTnLst>
                        <p:par>
                          <p:cTn id="77" fill="hold" nodeType="afterGroup">
                            <p:stCondLst>
                              <p:cond delay="0"/>
                            </p:stCondLst>
                            <p:childTnLst>
                              <p:par>
                                <p:cTn id="78" presetID="3" presetClass="entr" presetSubtype="10" fill="hold" grpId="9" nodeType="clickEffect">
                                  <p:stCondLst>
                                    <p:cond delay="0"/>
                                  </p:stCondLst>
                                  <p:childTnLst>
                                    <p:set>
                                      <p:cBhvr>
                                        <p:cTn id="79" dur="1" fill="hold">
                                          <p:stCondLst>
                                            <p:cond delay="0"/>
                                          </p:stCondLst>
                                        </p:cTn>
                                        <p:tgtEl>
                                          <p:spTgt spid="178295"/>
                                        </p:tgtEl>
                                        <p:attrNameLst>
                                          <p:attrName>style.visibility</p:attrName>
                                        </p:attrNameLst>
                                      </p:cBhvr>
                                      <p:to>
                                        <p:strVal val="visible"/>
                                      </p:to>
                                    </p:set>
                                    <p:animEffect transition="in" filter="blinds(horizontal)">
                                      <p:cBhvr>
                                        <p:cTn id="80" dur="500"/>
                                        <p:tgtEl>
                                          <p:spTgt spid="178295"/>
                                        </p:tgtEl>
                                      </p:cBhvr>
                                    </p:animEffect>
                                  </p:childTnLst>
                                </p:cTn>
                              </p:par>
                            </p:childTnLst>
                          </p:cTn>
                        </p:par>
                      </p:childTnLst>
                    </p:cTn>
                  </p:par>
                  <p:par>
                    <p:cTn id="81" fill="hold" nodeType="clickPar">
                      <p:stCondLst>
                        <p:cond delay="indefinite"/>
                      </p:stCondLst>
                      <p:childTnLst>
                        <p:par>
                          <p:cTn id="82" fill="hold" nodeType="afterGroup">
                            <p:stCondLst>
                              <p:cond delay="0"/>
                            </p:stCondLst>
                            <p:childTnLst>
                              <p:par>
                                <p:cTn id="83" presetID="2" presetClass="entr" presetSubtype="4" fill="hold" grpId="14" nodeType="clickEffect">
                                  <p:stCondLst>
                                    <p:cond delay="0"/>
                                  </p:stCondLst>
                                  <p:childTnLst>
                                    <p:set>
                                      <p:cBhvr>
                                        <p:cTn id="84" dur="1" fill="hold">
                                          <p:stCondLst>
                                            <p:cond delay="0"/>
                                          </p:stCondLst>
                                        </p:cTn>
                                        <p:tgtEl>
                                          <p:spTgt spid="2"/>
                                        </p:tgtEl>
                                        <p:attrNameLst>
                                          <p:attrName>style.visibility</p:attrName>
                                        </p:attrNameLst>
                                      </p:cBhvr>
                                      <p:to>
                                        <p:strVal val="visible"/>
                                      </p:to>
                                    </p:set>
                                    <p:anim calcmode="lin" valueType="num">
                                      <p:cBhvr additive="base">
                                        <p:cTn id="85" dur="500" fill="hold"/>
                                        <p:tgtEl>
                                          <p:spTgt spid="2"/>
                                        </p:tgtEl>
                                        <p:attrNameLst>
                                          <p:attrName>ppt_x</p:attrName>
                                        </p:attrNameLst>
                                      </p:cBhvr>
                                      <p:tavLst>
                                        <p:tav tm="0">
                                          <p:val>
                                            <p:strVal val="#ppt_x"/>
                                          </p:val>
                                        </p:tav>
                                        <p:tav tm="100000">
                                          <p:val>
                                            <p:strVal val="#ppt_x"/>
                                          </p:val>
                                        </p:tav>
                                      </p:tavLst>
                                    </p:anim>
                                    <p:anim calcmode="lin" valueType="num">
                                      <p:cBhvr additive="base">
                                        <p:cTn id="8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87" fill="hold" nodeType="clickPar">
                      <p:stCondLst>
                        <p:cond delay="indefinite"/>
                      </p:stCondLst>
                      <p:childTnLst>
                        <p:par>
                          <p:cTn id="88" fill="hold" nodeType="afterGroup">
                            <p:stCondLst>
                              <p:cond delay="0"/>
                            </p:stCondLst>
                            <p:childTnLst>
                              <p:par>
                                <p:cTn id="89" presetID="22" presetClass="entr" presetSubtype="8" fill="hold" grpId="4" nodeType="clickEffect">
                                  <p:stCondLst>
                                    <p:cond delay="0"/>
                                  </p:stCondLst>
                                  <p:childTnLst>
                                    <p:set>
                                      <p:cBhvr>
                                        <p:cTn id="90" dur="1" fill="hold">
                                          <p:stCondLst>
                                            <p:cond delay="0"/>
                                          </p:stCondLst>
                                        </p:cTn>
                                        <p:tgtEl>
                                          <p:spTgt spid="178220"/>
                                        </p:tgtEl>
                                        <p:attrNameLst>
                                          <p:attrName>style.visibility</p:attrName>
                                        </p:attrNameLst>
                                      </p:cBhvr>
                                      <p:to>
                                        <p:strVal val="visible"/>
                                      </p:to>
                                    </p:set>
                                    <p:animEffect transition="in" filter="wipe(left)">
                                      <p:cBhvr>
                                        <p:cTn id="91" dur="500"/>
                                        <p:tgtEl>
                                          <p:spTgt spid="178220"/>
                                        </p:tgtEl>
                                      </p:cBhvr>
                                    </p:animEffect>
                                  </p:childTnLst>
                                </p:cTn>
                              </p:par>
                            </p:childTnLst>
                          </p:cTn>
                        </p:par>
                      </p:childTnLst>
                    </p:cTn>
                  </p:par>
                  <p:par>
                    <p:cTn id="92" fill="hold" nodeType="clickPar">
                      <p:stCondLst>
                        <p:cond delay="indefinite"/>
                      </p:stCondLst>
                      <p:childTnLst>
                        <p:par>
                          <p:cTn id="93" fill="hold" nodeType="afterGroup">
                            <p:stCondLst>
                              <p:cond delay="0"/>
                            </p:stCondLst>
                            <p:childTnLst>
                              <p:par>
                                <p:cTn id="94" presetID="22" presetClass="entr" presetSubtype="4" fill="hold" grpId="5" nodeType="clickEffect">
                                  <p:stCondLst>
                                    <p:cond delay="0"/>
                                  </p:stCondLst>
                                  <p:childTnLst>
                                    <p:set>
                                      <p:cBhvr>
                                        <p:cTn id="95" dur="1" fill="hold">
                                          <p:stCondLst>
                                            <p:cond delay="0"/>
                                          </p:stCondLst>
                                        </p:cTn>
                                        <p:tgtEl>
                                          <p:spTgt spid="178221"/>
                                        </p:tgtEl>
                                        <p:attrNameLst>
                                          <p:attrName>style.visibility</p:attrName>
                                        </p:attrNameLst>
                                      </p:cBhvr>
                                      <p:to>
                                        <p:strVal val="visible"/>
                                      </p:to>
                                    </p:set>
                                    <p:animEffect transition="in" filter="wipe(down)">
                                      <p:cBhvr>
                                        <p:cTn id="96" dur="500"/>
                                        <p:tgtEl>
                                          <p:spTgt spid="178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214" grpId="0"/>
      <p:bldP spid="178214" grpId="1"/>
      <p:bldP spid="178218" grpId="2"/>
      <p:bldP spid="178218" grpId="3"/>
      <p:bldP spid="178220" grpId="4"/>
      <p:bldP spid="178221" grpId="5"/>
      <p:bldP spid="178292" grpId="6"/>
      <p:bldP spid="178293" grpId="7"/>
      <p:bldP spid="178294" grpId="8"/>
      <p:bldP spid="178295" grpId="9"/>
      <p:bldP spid="132146" grpId="10"/>
      <p:bldP spid="132146" grpId="11"/>
      <p:bldP spid="132147" grpId="12"/>
      <p:bldP spid="132147" grpId="13"/>
      <p:bldP spid="2" grpId="14"/>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506" name="文本框 3"/>
          <p:cNvSpPr txBox="1">
            <a:spLocks noChangeArrowheads="1"/>
          </p:cNvSpPr>
          <p:nvPr/>
        </p:nvSpPr>
        <p:spPr bwMode="auto">
          <a:xfrm>
            <a:off x="-34925" y="531284"/>
            <a:ext cx="405591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2000" b="1" smtClean="0">
                <a:solidFill>
                  <a:srgbClr val="FF0000"/>
                </a:solidFill>
                <a:latin typeface="黑体" pitchFamily="49" charset="-122"/>
                <a:ea typeface="黑体" pitchFamily="49" charset="-122"/>
                <a:sym typeface="宋体" pitchFamily="2" charset="-122"/>
              </a:rPr>
              <a:t>☆</a:t>
            </a:r>
            <a:r>
              <a:rPr lang="zh-CN" altLang="en-US" sz="2000" b="1" smtClean="0">
                <a:solidFill>
                  <a:srgbClr val="000000"/>
                </a:solidFill>
                <a:latin typeface="黑体" pitchFamily="49" charset="-122"/>
                <a:ea typeface="黑体" pitchFamily="49" charset="-122"/>
                <a:sym typeface="宋体" pitchFamily="2" charset="-122"/>
              </a:rPr>
              <a:t>高考中经常涉及到的历史事件：</a:t>
            </a:r>
            <a:endParaRPr lang="zh-CN" altLang="en-US" sz="2000" b="1" smtClean="0">
              <a:solidFill>
                <a:srgbClr val="FF0000"/>
              </a:solidFill>
              <a:latin typeface="黑体" pitchFamily="49" charset="-122"/>
              <a:ea typeface="黑体" pitchFamily="49" charset="-122"/>
              <a:sym typeface="宋体" pitchFamily="2" charset="-122"/>
            </a:endParaRPr>
          </a:p>
        </p:txBody>
      </p:sp>
      <p:sp>
        <p:nvSpPr>
          <p:cNvPr id="21507" name="矩形 8195"/>
          <p:cNvSpPr>
            <a:spLocks noChangeArrowheads="1"/>
          </p:cNvSpPr>
          <p:nvPr/>
        </p:nvSpPr>
        <p:spPr bwMode="auto">
          <a:xfrm>
            <a:off x="-107950" y="1"/>
            <a:ext cx="509947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lang="en-US" altLang="zh-CN" sz="2000" b="1" smtClean="0">
                <a:solidFill>
                  <a:srgbClr val="FF0000"/>
                </a:solidFill>
                <a:latin typeface="黑体" pitchFamily="49" charset="-122"/>
                <a:ea typeface="黑体" pitchFamily="49" charset="-122"/>
              </a:rPr>
              <a:t>[</a:t>
            </a:r>
            <a:r>
              <a:rPr lang="zh-CN" altLang="en-US" sz="2000" b="1" smtClean="0">
                <a:solidFill>
                  <a:srgbClr val="FF0000"/>
                </a:solidFill>
                <a:latin typeface="黑体" pitchFamily="49" charset="-122"/>
                <a:ea typeface="黑体" pitchFamily="49" charset="-122"/>
              </a:rPr>
              <a:t>政治领域</a:t>
            </a:r>
            <a:r>
              <a:rPr lang="en-US" altLang="zh-CN" sz="2000" b="1" smtClean="0">
                <a:solidFill>
                  <a:srgbClr val="FF0000"/>
                </a:solidFill>
                <a:latin typeface="黑体" pitchFamily="49" charset="-122"/>
                <a:ea typeface="黑体" pitchFamily="49" charset="-122"/>
              </a:rPr>
              <a:t>]    </a:t>
            </a:r>
            <a:r>
              <a:rPr lang="zh-CN" altLang="en-US" sz="2000" b="1" smtClean="0">
                <a:solidFill>
                  <a:srgbClr val="000000"/>
                </a:solidFill>
                <a:latin typeface="黑体" pitchFamily="49" charset="-122"/>
                <a:ea typeface="黑体" pitchFamily="49" charset="-122"/>
              </a:rPr>
              <a:t>1894年至1919年的政治变化</a:t>
            </a:r>
            <a:endParaRPr lang="zh-CN" altLang="en-US" sz="2000" b="1" smtClean="0">
              <a:solidFill>
                <a:srgbClr val="000000"/>
              </a:solidFill>
              <a:latin typeface="黑体" pitchFamily="49" charset="-122"/>
              <a:ea typeface="黑体" pitchFamily="49" charset="-122"/>
              <a:sym typeface="宋体" pitchFamily="2" charset="-122"/>
            </a:endParaRPr>
          </a:p>
        </p:txBody>
      </p:sp>
      <p:sp>
        <p:nvSpPr>
          <p:cNvPr id="21508" name="文本框 5"/>
          <p:cNvSpPr txBox="1">
            <a:spLocks noChangeArrowheads="1"/>
          </p:cNvSpPr>
          <p:nvPr/>
        </p:nvSpPr>
        <p:spPr bwMode="auto">
          <a:xfrm>
            <a:off x="-36513" y="1839385"/>
            <a:ext cx="90503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2400" b="1" smtClean="0">
                <a:solidFill>
                  <a:srgbClr val="FF0000"/>
                </a:solidFill>
                <a:latin typeface="黑体" pitchFamily="49" charset="-122"/>
                <a:ea typeface="黑体" pitchFamily="49" charset="-122"/>
                <a:sym typeface="宋体" pitchFamily="2" charset="-122"/>
              </a:rPr>
              <a:t>⒈广义上的清末新政：1901－1911年，</a:t>
            </a:r>
            <a:r>
              <a:rPr lang="zh-CN" altLang="en-US" sz="2400" b="1" smtClean="0">
                <a:solidFill>
                  <a:srgbClr val="000000"/>
                </a:solidFill>
                <a:latin typeface="黑体" pitchFamily="49" charset="-122"/>
                <a:ea typeface="黑体" pitchFamily="49" charset="-122"/>
                <a:sym typeface="宋体" pitchFamily="2" charset="-122"/>
              </a:rPr>
              <a:t>这</a:t>
            </a:r>
            <a:r>
              <a:rPr lang="en-US" altLang="zh-CN" sz="2400" b="1" smtClean="0">
                <a:solidFill>
                  <a:srgbClr val="000000"/>
                </a:solidFill>
                <a:latin typeface="黑体" pitchFamily="49" charset="-122"/>
                <a:ea typeface="黑体" pitchFamily="49" charset="-122"/>
                <a:sym typeface="宋体" pitchFamily="2" charset="-122"/>
              </a:rPr>
              <a:t>10</a:t>
            </a:r>
            <a:r>
              <a:rPr lang="zh-CN" altLang="en-US" sz="2400" b="1" smtClean="0">
                <a:solidFill>
                  <a:srgbClr val="000000"/>
                </a:solidFill>
                <a:latin typeface="黑体" pitchFamily="49" charset="-122"/>
                <a:ea typeface="黑体" pitchFamily="49" charset="-122"/>
                <a:sym typeface="宋体" pitchFamily="2" charset="-122"/>
              </a:rPr>
              <a:t>年清政府所进行的改革都称之为新政。</a:t>
            </a:r>
            <a:r>
              <a:rPr lang="zh-CN" altLang="en-US" sz="2400" b="1" smtClean="0">
                <a:solidFill>
                  <a:srgbClr val="FF0000"/>
                </a:solidFill>
                <a:latin typeface="黑体" pitchFamily="49" charset="-122"/>
                <a:ea typeface="黑体" pitchFamily="49" charset="-122"/>
                <a:sym typeface="宋体" pitchFamily="2" charset="-122"/>
              </a:rPr>
              <a:t>是中国现代化的重大事件之一</a:t>
            </a:r>
            <a:r>
              <a:rPr lang="zh-CN" altLang="en-US" sz="2400" b="1" smtClean="0">
                <a:solidFill>
                  <a:srgbClr val="000000"/>
                </a:solidFill>
                <a:latin typeface="黑体" pitchFamily="49" charset="-122"/>
                <a:ea typeface="黑体" pitchFamily="49" charset="-122"/>
                <a:sym typeface="宋体" pitchFamily="2" charset="-122"/>
              </a:rPr>
              <a:t>。</a:t>
            </a:r>
            <a:endParaRPr lang="zh-CN" altLang="en-US" sz="2400" smtClean="0">
              <a:solidFill>
                <a:srgbClr val="000000"/>
              </a:solidFill>
            </a:endParaRPr>
          </a:p>
        </p:txBody>
      </p:sp>
      <p:sp>
        <p:nvSpPr>
          <p:cNvPr id="21509" name="文本框 6"/>
          <p:cNvSpPr txBox="1">
            <a:spLocks noChangeArrowheads="1"/>
          </p:cNvSpPr>
          <p:nvPr/>
        </p:nvSpPr>
        <p:spPr bwMode="auto">
          <a:xfrm>
            <a:off x="-9525" y="3230033"/>
            <a:ext cx="905827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2400" b="1" smtClean="0">
                <a:solidFill>
                  <a:srgbClr val="FF0000"/>
                </a:solidFill>
                <a:latin typeface="黑体" pitchFamily="49" charset="-122"/>
                <a:ea typeface="黑体" pitchFamily="49" charset="-122"/>
                <a:sym typeface="宋体" pitchFamily="2" charset="-122"/>
              </a:rPr>
              <a:t>⒉狭义上的清末新政：</a:t>
            </a:r>
            <a:r>
              <a:rPr lang="zh-CN" altLang="en-US" sz="2400" b="1" smtClean="0">
                <a:solidFill>
                  <a:srgbClr val="000000"/>
                </a:solidFill>
                <a:latin typeface="黑体" pitchFamily="49" charset="-122"/>
                <a:ea typeface="黑体" pitchFamily="49" charset="-122"/>
                <a:sym typeface="宋体" pitchFamily="2" charset="-122"/>
              </a:rPr>
              <a:t>指</a:t>
            </a:r>
            <a:r>
              <a:rPr lang="en-US" altLang="zh-CN" sz="2400" b="1" smtClean="0">
                <a:solidFill>
                  <a:srgbClr val="FF0000"/>
                </a:solidFill>
                <a:latin typeface="黑体" pitchFamily="49" charset="-122"/>
                <a:ea typeface="黑体" pitchFamily="49" charset="-122"/>
                <a:sym typeface="宋体" pitchFamily="2" charset="-122"/>
              </a:rPr>
              <a:t>1901-1905</a:t>
            </a:r>
            <a:r>
              <a:rPr lang="zh-CN" altLang="en-US" sz="2400" b="1" smtClean="0">
                <a:solidFill>
                  <a:srgbClr val="FF0000"/>
                </a:solidFill>
                <a:latin typeface="黑体" pitchFamily="49" charset="-122"/>
                <a:ea typeface="黑体" pitchFamily="49" charset="-122"/>
                <a:sym typeface="宋体" pitchFamily="2" charset="-122"/>
              </a:rPr>
              <a:t>年</a:t>
            </a:r>
            <a:r>
              <a:rPr lang="zh-CN" altLang="en-US" sz="2400" b="1" smtClean="0">
                <a:solidFill>
                  <a:srgbClr val="000000"/>
                </a:solidFill>
                <a:latin typeface="黑体" pitchFamily="49" charset="-122"/>
                <a:ea typeface="黑体" pitchFamily="49" charset="-122"/>
                <a:sym typeface="宋体" pitchFamily="2" charset="-122"/>
              </a:rPr>
              <a:t>间，面临内外交困之危局，为实现王朝之自我救赎，晚清政府进行的一场</a:t>
            </a:r>
            <a:r>
              <a:rPr lang="zh-CN" altLang="en-US" sz="2400" b="1" smtClean="0">
                <a:solidFill>
                  <a:srgbClr val="FF0000"/>
                </a:solidFill>
                <a:latin typeface="黑体" pitchFamily="49" charset="-122"/>
                <a:ea typeface="黑体" pitchFamily="49" charset="-122"/>
                <a:sym typeface="宋体" pitchFamily="2" charset="-122"/>
              </a:rPr>
              <a:t>自上而下</a:t>
            </a:r>
            <a:r>
              <a:rPr lang="zh-CN" altLang="en-US" sz="2400" b="1" smtClean="0">
                <a:solidFill>
                  <a:srgbClr val="000000"/>
                </a:solidFill>
                <a:latin typeface="黑体" pitchFamily="49" charset="-122"/>
                <a:ea typeface="黑体" pitchFamily="49" charset="-122"/>
                <a:sym typeface="宋体" pitchFamily="2" charset="-122"/>
              </a:rPr>
              <a:t>的涉及</a:t>
            </a:r>
            <a:r>
              <a:rPr lang="zh-CN" altLang="en-US" sz="2400" b="1" smtClean="0">
                <a:solidFill>
                  <a:srgbClr val="FF0000"/>
                </a:solidFill>
                <a:latin typeface="黑体" pitchFamily="49" charset="-122"/>
                <a:ea typeface="黑体" pitchFamily="49" charset="-122"/>
                <a:sym typeface="宋体" pitchFamily="2" charset="-122"/>
              </a:rPr>
              <a:t>经济、文化教育、军事</a:t>
            </a:r>
            <a:r>
              <a:rPr lang="zh-CN" altLang="en-US" sz="2400" b="1" smtClean="0">
                <a:solidFill>
                  <a:srgbClr val="000000"/>
                </a:solidFill>
                <a:latin typeface="黑体" pitchFamily="49" charset="-122"/>
                <a:ea typeface="黑体" pitchFamily="49" charset="-122"/>
                <a:sym typeface="宋体" pitchFamily="2" charset="-122"/>
              </a:rPr>
              <a:t>等方面的改革运动。又称</a:t>
            </a:r>
            <a:r>
              <a:rPr lang="zh-CN" altLang="en-US" sz="2400" b="1" smtClean="0">
                <a:solidFill>
                  <a:srgbClr val="0000CC"/>
                </a:solidFill>
                <a:latin typeface="黑体" pitchFamily="49" charset="-122"/>
                <a:ea typeface="黑体" pitchFamily="49" charset="-122"/>
                <a:sym typeface="宋体" pitchFamily="2" charset="-122"/>
              </a:rPr>
              <a:t>庚子新政、庚子后新政、晚清改革、光绪新政</a:t>
            </a:r>
            <a:r>
              <a:rPr lang="zh-CN" altLang="en-US" sz="2400" b="1" smtClean="0">
                <a:solidFill>
                  <a:srgbClr val="000000"/>
                </a:solidFill>
                <a:latin typeface="黑体" pitchFamily="49" charset="-122"/>
                <a:ea typeface="黑体" pitchFamily="49" charset="-122"/>
                <a:sym typeface="宋体" pitchFamily="2" charset="-122"/>
              </a:rPr>
              <a:t>。</a:t>
            </a:r>
            <a:endParaRPr lang="zh-CN" altLang="en-US" sz="2400" smtClean="0">
              <a:solidFill>
                <a:srgbClr val="000000"/>
              </a:solidFill>
            </a:endParaRPr>
          </a:p>
        </p:txBody>
      </p:sp>
      <p:sp>
        <p:nvSpPr>
          <p:cNvPr id="21510" name="文本框 7"/>
          <p:cNvSpPr txBox="1">
            <a:spLocks noChangeArrowheads="1"/>
          </p:cNvSpPr>
          <p:nvPr/>
        </p:nvSpPr>
        <p:spPr bwMode="auto">
          <a:xfrm>
            <a:off x="-9525" y="5475818"/>
            <a:ext cx="89979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2400" b="1" smtClean="0">
                <a:solidFill>
                  <a:srgbClr val="FF0000"/>
                </a:solidFill>
                <a:latin typeface="黑体" pitchFamily="49" charset="-122"/>
                <a:ea typeface="黑体" pitchFamily="49" charset="-122"/>
                <a:sym typeface="宋体" pitchFamily="2" charset="-122"/>
              </a:rPr>
              <a:t>⒊预备立宪：</a:t>
            </a:r>
            <a:r>
              <a:rPr lang="zh-CN" altLang="en-US" sz="2400" b="1" smtClean="0">
                <a:solidFill>
                  <a:srgbClr val="000000"/>
                </a:solidFill>
                <a:latin typeface="黑体" pitchFamily="49" charset="-122"/>
                <a:ea typeface="黑体" pitchFamily="49" charset="-122"/>
                <a:sym typeface="宋体" pitchFamily="2" charset="-122"/>
              </a:rPr>
              <a:t>指</a:t>
            </a:r>
            <a:r>
              <a:rPr lang="zh-CN" altLang="en-US" sz="2400" b="1" smtClean="0">
                <a:solidFill>
                  <a:srgbClr val="FF0000"/>
                </a:solidFill>
                <a:latin typeface="黑体" pitchFamily="49" charset="-122"/>
                <a:ea typeface="黑体" pitchFamily="49" charset="-122"/>
                <a:sym typeface="宋体" pitchFamily="2" charset="-122"/>
              </a:rPr>
              <a:t>1906－1911年</a:t>
            </a:r>
            <a:r>
              <a:rPr lang="zh-CN" altLang="en-US" sz="2400" b="1" smtClean="0">
                <a:solidFill>
                  <a:srgbClr val="000000"/>
                </a:solidFill>
                <a:latin typeface="黑体" pitchFamily="49" charset="-122"/>
                <a:ea typeface="黑体" pitchFamily="49" charset="-122"/>
                <a:sym typeface="宋体" pitchFamily="2" charset="-122"/>
              </a:rPr>
              <a:t>间，清政府在其他改革的同时，主要在</a:t>
            </a:r>
            <a:r>
              <a:rPr lang="zh-CN" altLang="en-US" sz="2400" b="1" smtClean="0">
                <a:solidFill>
                  <a:srgbClr val="FF0000"/>
                </a:solidFill>
                <a:latin typeface="黑体" pitchFamily="49" charset="-122"/>
                <a:ea typeface="黑体" pitchFamily="49" charset="-122"/>
                <a:sym typeface="宋体" pitchFamily="2" charset="-122"/>
              </a:rPr>
              <a:t>政治层面</a:t>
            </a:r>
            <a:r>
              <a:rPr lang="zh-CN" altLang="en-US" sz="2400" b="1" smtClean="0">
                <a:solidFill>
                  <a:srgbClr val="000000"/>
                </a:solidFill>
                <a:latin typeface="黑体" pitchFamily="49" charset="-122"/>
                <a:ea typeface="黑体" pitchFamily="49" charset="-122"/>
                <a:sym typeface="宋体" pitchFamily="2" charset="-122"/>
              </a:rPr>
              <a:t>所展开的改革。</a:t>
            </a:r>
          </a:p>
        </p:txBody>
      </p:sp>
      <p:sp>
        <p:nvSpPr>
          <p:cNvPr id="21511" name="文本框 2"/>
          <p:cNvSpPr txBox="1">
            <a:spLocks noChangeArrowheads="1"/>
          </p:cNvSpPr>
          <p:nvPr/>
        </p:nvSpPr>
        <p:spPr bwMode="auto">
          <a:xfrm>
            <a:off x="1635128" y="1062567"/>
            <a:ext cx="55948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2800" b="1" smtClean="0">
                <a:solidFill>
                  <a:srgbClr val="FF0000"/>
                </a:solidFill>
                <a:latin typeface="黑体" pitchFamily="49" charset="-122"/>
                <a:ea typeface="黑体" pitchFamily="49" charset="-122"/>
                <a:sym typeface="宋体" pitchFamily="2" charset="-122"/>
              </a:rPr>
              <a:t>☆知识拓展：清末新政和预备立宪</a:t>
            </a:r>
          </a:p>
        </p:txBody>
      </p:sp>
    </p:spTree>
    <p:extLst>
      <p:ext uri="{BB962C8B-B14F-4D97-AF65-F5344CB8AC3E}">
        <p14:creationId xmlns:p14="http://schemas.microsoft.com/office/powerpoint/2010/main" val="2181008876"/>
      </p:ext>
    </p:extLst>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0" name="矩形 8195"/>
          <p:cNvSpPr>
            <a:spLocks noChangeArrowheads="1"/>
          </p:cNvSpPr>
          <p:nvPr/>
        </p:nvSpPr>
        <p:spPr bwMode="auto">
          <a:xfrm>
            <a:off x="-107950" y="1"/>
            <a:ext cx="509947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lang="en-US" altLang="zh-CN" sz="2000" b="1" smtClean="0">
                <a:solidFill>
                  <a:srgbClr val="FF0000"/>
                </a:solidFill>
                <a:latin typeface="黑体" pitchFamily="49" charset="-122"/>
                <a:ea typeface="黑体" pitchFamily="49" charset="-122"/>
              </a:rPr>
              <a:t>[</a:t>
            </a:r>
            <a:r>
              <a:rPr lang="zh-CN" altLang="en-US" sz="2000" b="1" smtClean="0">
                <a:solidFill>
                  <a:srgbClr val="FF0000"/>
                </a:solidFill>
                <a:latin typeface="黑体" pitchFamily="49" charset="-122"/>
                <a:ea typeface="黑体" pitchFamily="49" charset="-122"/>
              </a:rPr>
              <a:t>政治领域</a:t>
            </a:r>
            <a:r>
              <a:rPr lang="en-US" altLang="zh-CN" sz="2000" b="1" smtClean="0">
                <a:solidFill>
                  <a:srgbClr val="FF0000"/>
                </a:solidFill>
                <a:latin typeface="黑体" pitchFamily="49" charset="-122"/>
                <a:ea typeface="黑体" pitchFamily="49" charset="-122"/>
              </a:rPr>
              <a:t>]    </a:t>
            </a:r>
            <a:r>
              <a:rPr lang="zh-CN" altLang="en-US" sz="2000" b="1" smtClean="0">
                <a:solidFill>
                  <a:srgbClr val="000000"/>
                </a:solidFill>
                <a:latin typeface="黑体" pitchFamily="49" charset="-122"/>
                <a:ea typeface="黑体" pitchFamily="49" charset="-122"/>
              </a:rPr>
              <a:t>1894年至1919年的政治变化</a:t>
            </a:r>
            <a:endParaRPr lang="zh-CN" altLang="en-US" sz="2000" b="1" smtClean="0">
              <a:solidFill>
                <a:srgbClr val="000000"/>
              </a:solidFill>
              <a:latin typeface="黑体" pitchFamily="49" charset="-122"/>
              <a:ea typeface="黑体" pitchFamily="49" charset="-122"/>
              <a:sym typeface="宋体" pitchFamily="2" charset="-122"/>
            </a:endParaRPr>
          </a:p>
        </p:txBody>
      </p:sp>
      <p:sp>
        <p:nvSpPr>
          <p:cNvPr id="22531" name="文本框 1"/>
          <p:cNvSpPr txBox="1">
            <a:spLocks noChangeArrowheads="1"/>
          </p:cNvSpPr>
          <p:nvPr/>
        </p:nvSpPr>
        <p:spPr bwMode="auto">
          <a:xfrm>
            <a:off x="-1587" y="726019"/>
            <a:ext cx="9148763"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1800" b="1" smtClean="0">
                <a:solidFill>
                  <a:srgbClr val="FF0000"/>
                </a:solidFill>
                <a:latin typeface="黑体" pitchFamily="49" charset="-122"/>
                <a:ea typeface="黑体" pitchFamily="49" charset="-122"/>
              </a:rPr>
              <a:t>⒈背景：</a:t>
            </a:r>
          </a:p>
          <a:p>
            <a:pPr eaLnBrk="1" fontAlgn="base" hangingPunct="1">
              <a:spcBef>
                <a:spcPct val="0"/>
              </a:spcBef>
              <a:spcAft>
                <a:spcPct val="0"/>
              </a:spcAft>
              <a:buFontTx/>
              <a:buNone/>
            </a:pPr>
            <a:r>
              <a:rPr lang="zh-CN" altLang="en-US" sz="1800" b="1" smtClean="0">
                <a:solidFill>
                  <a:srgbClr val="000000"/>
                </a:solidFill>
                <a:latin typeface="黑体" pitchFamily="49" charset="-122"/>
                <a:ea typeface="黑体" pitchFamily="49" charset="-122"/>
              </a:rPr>
              <a:t>庚子之变后，《辛丑条约》</a:t>
            </a:r>
            <a:r>
              <a:rPr lang="zh-CN" altLang="en-US" sz="1800" b="1" smtClean="0">
                <a:solidFill>
                  <a:srgbClr val="000000"/>
                </a:solidFill>
                <a:latin typeface="黑体" pitchFamily="49" charset="-122"/>
                <a:ea typeface="黑体" pitchFamily="49" charset="-122"/>
                <a:sym typeface="宋体" pitchFamily="2" charset="-122"/>
              </a:rPr>
              <a:t>签订</a:t>
            </a:r>
            <a:r>
              <a:rPr lang="zh-CN" altLang="en-US" sz="1800" b="1" smtClean="0">
                <a:solidFill>
                  <a:srgbClr val="000000"/>
                </a:solidFill>
                <a:latin typeface="黑体" pitchFamily="49" charset="-122"/>
                <a:ea typeface="黑体" pitchFamily="49" charset="-122"/>
              </a:rPr>
              <a:t>，使列强在华争夺加剧，名义上中国保持统一独立，而实际已经成为列强共管的半殖民地国家，清政府则成为列强在华共管的有利工具。</a:t>
            </a:r>
            <a:r>
              <a:rPr lang="zh-CN" altLang="en-US" sz="1800" b="1" smtClean="0">
                <a:solidFill>
                  <a:srgbClr val="FF0000"/>
                </a:solidFill>
                <a:latin typeface="黑体" pitchFamily="49" charset="-122"/>
                <a:ea typeface="黑体" pitchFamily="49" charset="-122"/>
              </a:rPr>
              <a:t>中国社会危机进一步加深，民族矛盾、阶级矛盾被进一步激化</a:t>
            </a:r>
            <a:r>
              <a:rPr lang="zh-CN" altLang="en-US" sz="1800" b="1" smtClean="0">
                <a:solidFill>
                  <a:srgbClr val="000000"/>
                </a:solidFill>
                <a:latin typeface="黑体" pitchFamily="49" charset="-122"/>
                <a:ea typeface="黑体" pitchFamily="49" charset="-122"/>
              </a:rPr>
              <a:t>，为了</a:t>
            </a:r>
            <a:r>
              <a:rPr lang="zh-CN" altLang="en-US" sz="1800" b="1" smtClean="0">
                <a:solidFill>
                  <a:srgbClr val="FF0000"/>
                </a:solidFill>
                <a:latin typeface="黑体" pitchFamily="49" charset="-122"/>
                <a:ea typeface="黑体" pitchFamily="49" charset="-122"/>
              </a:rPr>
              <a:t>满足列强在华共管的需要，缓和民族、阶级矛盾，笼络人心</a:t>
            </a:r>
            <a:r>
              <a:rPr lang="zh-CN" altLang="en-US" sz="1800" b="1" smtClean="0">
                <a:solidFill>
                  <a:srgbClr val="000000"/>
                </a:solidFill>
                <a:latin typeface="黑体" pitchFamily="49" charset="-122"/>
                <a:ea typeface="黑体" pitchFamily="49" charset="-122"/>
              </a:rPr>
              <a:t>，1901年清政府推行“新政”。</a:t>
            </a:r>
          </a:p>
        </p:txBody>
      </p:sp>
      <p:sp>
        <p:nvSpPr>
          <p:cNvPr id="22532" name="文本框 2"/>
          <p:cNvSpPr txBox="1">
            <a:spLocks noChangeArrowheads="1"/>
          </p:cNvSpPr>
          <p:nvPr/>
        </p:nvSpPr>
        <p:spPr bwMode="auto">
          <a:xfrm>
            <a:off x="-1587" y="3403602"/>
            <a:ext cx="91487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1800" b="1" smtClean="0">
                <a:solidFill>
                  <a:srgbClr val="FF0000"/>
                </a:solidFill>
                <a:latin typeface="黑体" pitchFamily="49" charset="-122"/>
                <a:ea typeface="黑体" pitchFamily="49" charset="-122"/>
              </a:rPr>
              <a:t>⒊措施：⑴政：</a:t>
            </a:r>
            <a:r>
              <a:rPr lang="zh-CN" altLang="en-US" sz="1800" b="1" smtClean="0">
                <a:solidFill>
                  <a:srgbClr val="000000"/>
                </a:solidFill>
                <a:latin typeface="黑体" pitchFamily="49" charset="-122"/>
                <a:ea typeface="黑体" pitchFamily="49" charset="-122"/>
              </a:rPr>
              <a:t>减冗衙，修刑律。</a:t>
            </a:r>
            <a:r>
              <a:rPr lang="zh-CN" altLang="en-US" sz="1800" b="1" smtClean="0">
                <a:solidFill>
                  <a:srgbClr val="FF0000"/>
                </a:solidFill>
                <a:latin typeface="黑体" pitchFamily="49" charset="-122"/>
                <a:ea typeface="黑体" pitchFamily="49" charset="-122"/>
              </a:rPr>
              <a:t>⑵经：</a:t>
            </a:r>
            <a:r>
              <a:rPr lang="zh-CN" altLang="en-US" sz="1800" b="1" smtClean="0">
                <a:solidFill>
                  <a:srgbClr val="000000"/>
                </a:solidFill>
                <a:latin typeface="黑体" pitchFamily="49" charset="-122"/>
                <a:ea typeface="黑体" pitchFamily="49" charset="-122"/>
              </a:rPr>
              <a:t>重工商，振农业。</a:t>
            </a:r>
            <a:r>
              <a:rPr lang="zh-CN" altLang="en-US" sz="1800" b="1" smtClean="0">
                <a:solidFill>
                  <a:srgbClr val="FF0000"/>
                </a:solidFill>
                <a:latin typeface="黑体" pitchFamily="49" charset="-122"/>
                <a:ea typeface="黑体" pitchFamily="49" charset="-122"/>
              </a:rPr>
              <a:t>⑶军：</a:t>
            </a:r>
            <a:r>
              <a:rPr lang="zh-CN" altLang="en-US" sz="1800" b="1" smtClean="0">
                <a:solidFill>
                  <a:srgbClr val="000000"/>
                </a:solidFill>
                <a:latin typeface="黑体" pitchFamily="49" charset="-122"/>
                <a:ea typeface="黑体" pitchFamily="49" charset="-122"/>
              </a:rPr>
              <a:t>改军制，扩新军。</a:t>
            </a:r>
            <a:r>
              <a:rPr lang="zh-CN" altLang="en-US" sz="1800" b="1" smtClean="0">
                <a:solidFill>
                  <a:srgbClr val="FF0000"/>
                </a:solidFill>
                <a:latin typeface="仿宋_GB2312" pitchFamily="49" charset="-122"/>
                <a:ea typeface="仿宋_GB2312" pitchFamily="49" charset="-122"/>
              </a:rPr>
              <a:t>⑷</a:t>
            </a:r>
            <a:r>
              <a:rPr lang="zh-CN" altLang="en-US" sz="1800" b="1" smtClean="0">
                <a:solidFill>
                  <a:srgbClr val="FF0000"/>
                </a:solidFill>
                <a:latin typeface="黑体" pitchFamily="49" charset="-122"/>
                <a:ea typeface="黑体" pitchFamily="49" charset="-122"/>
              </a:rPr>
              <a:t>文：</a:t>
            </a:r>
            <a:r>
              <a:rPr lang="zh-CN" altLang="en-US" sz="1800" b="1" smtClean="0">
                <a:solidFill>
                  <a:srgbClr val="000000"/>
                </a:solidFill>
                <a:latin typeface="黑体" pitchFamily="49" charset="-122"/>
                <a:ea typeface="黑体" pitchFamily="49" charset="-122"/>
              </a:rPr>
              <a:t>废科举，建学堂，兴留学。</a:t>
            </a:r>
            <a:endParaRPr lang="zh-CN" altLang="en-US" sz="1800" smtClean="0">
              <a:solidFill>
                <a:srgbClr val="000000"/>
              </a:solidFill>
            </a:endParaRPr>
          </a:p>
        </p:txBody>
      </p:sp>
      <p:sp>
        <p:nvSpPr>
          <p:cNvPr id="22533" name="文本框 3"/>
          <p:cNvSpPr txBox="1">
            <a:spLocks noChangeArrowheads="1"/>
          </p:cNvSpPr>
          <p:nvPr/>
        </p:nvSpPr>
        <p:spPr bwMode="auto">
          <a:xfrm>
            <a:off x="-3175" y="2694517"/>
            <a:ext cx="91503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1800" b="1" smtClean="0">
                <a:solidFill>
                  <a:srgbClr val="FF0000"/>
                </a:solidFill>
                <a:latin typeface="黑体" pitchFamily="49" charset="-122"/>
                <a:ea typeface="黑体" pitchFamily="49" charset="-122"/>
              </a:rPr>
              <a:t>⒉开始标志：</a:t>
            </a:r>
            <a:r>
              <a:rPr lang="zh-CN" altLang="en-US" sz="1800" b="1" smtClean="0">
                <a:solidFill>
                  <a:srgbClr val="000000"/>
                </a:solidFill>
                <a:latin typeface="黑体" pitchFamily="49" charset="-122"/>
                <a:ea typeface="黑体" pitchFamily="49" charset="-122"/>
              </a:rPr>
              <a:t>1901</a:t>
            </a:r>
            <a:r>
              <a:rPr lang="en-US" altLang="zh-CN" sz="1800" b="1" smtClean="0">
                <a:solidFill>
                  <a:srgbClr val="000000"/>
                </a:solidFill>
                <a:latin typeface="黑体" pitchFamily="49" charset="-122"/>
                <a:ea typeface="黑体" pitchFamily="49" charset="-122"/>
              </a:rPr>
              <a:t>.</a:t>
            </a:r>
            <a:r>
              <a:rPr lang="zh-CN" altLang="en-US" sz="1800" b="1" smtClean="0">
                <a:solidFill>
                  <a:srgbClr val="000000"/>
                </a:solidFill>
                <a:latin typeface="黑体" pitchFamily="49" charset="-122"/>
                <a:ea typeface="黑体" pitchFamily="49" charset="-122"/>
              </a:rPr>
              <a:t>1</a:t>
            </a:r>
            <a:r>
              <a:rPr lang="en-US" altLang="zh-CN" sz="1800" b="1" smtClean="0">
                <a:solidFill>
                  <a:srgbClr val="000000"/>
                </a:solidFill>
                <a:latin typeface="黑体" pitchFamily="49" charset="-122"/>
                <a:ea typeface="黑体" pitchFamily="49" charset="-122"/>
              </a:rPr>
              <a:t>.</a:t>
            </a:r>
            <a:r>
              <a:rPr lang="zh-CN" altLang="en-US" sz="1800" b="1" smtClean="0">
                <a:solidFill>
                  <a:srgbClr val="000000"/>
                </a:solidFill>
                <a:latin typeface="黑体" pitchFamily="49" charset="-122"/>
                <a:ea typeface="黑体" pitchFamily="49" charset="-122"/>
              </a:rPr>
              <a:t>29，流亡中的</a:t>
            </a:r>
            <a:r>
              <a:rPr lang="zh-CN" altLang="en-US" sz="1800" b="1" smtClean="0">
                <a:solidFill>
                  <a:srgbClr val="000000"/>
                </a:solidFill>
                <a:latin typeface="黑体" pitchFamily="49" charset="-122"/>
                <a:ea typeface="黑体" pitchFamily="49" charset="-122"/>
                <a:sym typeface="宋体" pitchFamily="2" charset="-122"/>
              </a:rPr>
              <a:t>慈禧</a:t>
            </a:r>
            <a:r>
              <a:rPr lang="zh-CN" altLang="en-US" sz="1800" b="1" smtClean="0">
                <a:solidFill>
                  <a:srgbClr val="000000"/>
                </a:solidFill>
                <a:latin typeface="黑体" pitchFamily="49" charset="-122"/>
                <a:ea typeface="黑体" pitchFamily="49" charset="-122"/>
              </a:rPr>
              <a:t>以光绪的名义</a:t>
            </a:r>
            <a:r>
              <a:rPr lang="zh-CN" altLang="en-US" sz="1800" b="1" smtClean="0">
                <a:solidFill>
                  <a:srgbClr val="000000"/>
                </a:solidFill>
                <a:latin typeface="黑体" pitchFamily="49" charset="-122"/>
                <a:ea typeface="黑体" pitchFamily="49" charset="-122"/>
                <a:sym typeface="宋体" pitchFamily="2" charset="-122"/>
              </a:rPr>
              <a:t>在</a:t>
            </a:r>
            <a:r>
              <a:rPr lang="zh-CN" altLang="en-US" sz="1800" b="1" smtClean="0">
                <a:solidFill>
                  <a:srgbClr val="FF0000"/>
                </a:solidFill>
                <a:latin typeface="黑体" pitchFamily="49" charset="-122"/>
                <a:ea typeface="黑体" pitchFamily="49" charset="-122"/>
                <a:sym typeface="宋体" pitchFamily="2" charset="-122"/>
              </a:rPr>
              <a:t>西安</a:t>
            </a:r>
            <a:r>
              <a:rPr lang="zh-CN" altLang="en-US" sz="1800" b="1" smtClean="0">
                <a:solidFill>
                  <a:srgbClr val="000000"/>
                </a:solidFill>
                <a:latin typeface="黑体" pitchFamily="49" charset="-122"/>
                <a:ea typeface="黑体" pitchFamily="49" charset="-122"/>
              </a:rPr>
              <a:t>颁发了变法的诏书。</a:t>
            </a:r>
            <a:endParaRPr lang="zh-CN" altLang="en-US" sz="1600" b="1" smtClean="0">
              <a:solidFill>
                <a:srgbClr val="0000FF"/>
              </a:solidFill>
              <a:latin typeface="黑体" pitchFamily="49" charset="-122"/>
              <a:ea typeface="黑体" pitchFamily="49" charset="-122"/>
              <a:sym typeface="宋体" pitchFamily="2" charset="-122"/>
            </a:endParaRPr>
          </a:p>
        </p:txBody>
      </p:sp>
      <p:sp>
        <p:nvSpPr>
          <p:cNvPr id="22534" name="文本框 4"/>
          <p:cNvSpPr txBox="1">
            <a:spLocks noChangeArrowheads="1"/>
          </p:cNvSpPr>
          <p:nvPr/>
        </p:nvSpPr>
        <p:spPr bwMode="auto">
          <a:xfrm>
            <a:off x="-3175" y="4262967"/>
            <a:ext cx="91503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1800" b="1" smtClean="0">
                <a:solidFill>
                  <a:srgbClr val="FF0000"/>
                </a:solidFill>
                <a:latin typeface="黑体" pitchFamily="49" charset="-122"/>
                <a:ea typeface="黑体" pitchFamily="49" charset="-122"/>
                <a:sym typeface="宋体" pitchFamily="2" charset="-122"/>
              </a:rPr>
              <a:t>⒋定性：</a:t>
            </a:r>
            <a:r>
              <a:rPr lang="zh-CN" altLang="en-US" sz="1800" b="1" smtClean="0">
                <a:solidFill>
                  <a:srgbClr val="000000"/>
                </a:solidFill>
                <a:latin typeface="黑体" pitchFamily="49" charset="-122"/>
                <a:ea typeface="黑体" pitchFamily="49" charset="-122"/>
                <a:sym typeface="宋体" pitchFamily="2" charset="-122"/>
              </a:rPr>
              <a:t>是洋务运动“中体西用”的翻版，也是洋务运动的继续和发展。</a:t>
            </a:r>
            <a:endParaRPr lang="zh-CN" altLang="en-US" sz="1800" b="1" smtClean="0">
              <a:solidFill>
                <a:srgbClr val="000000"/>
              </a:solidFill>
              <a:latin typeface="黑体" pitchFamily="49" charset="-122"/>
              <a:ea typeface="黑体" pitchFamily="49" charset="-122"/>
            </a:endParaRPr>
          </a:p>
        </p:txBody>
      </p:sp>
      <p:sp>
        <p:nvSpPr>
          <p:cNvPr id="22535" name="文本框 5"/>
          <p:cNvSpPr txBox="1">
            <a:spLocks noChangeArrowheads="1"/>
          </p:cNvSpPr>
          <p:nvPr/>
        </p:nvSpPr>
        <p:spPr bwMode="auto">
          <a:xfrm>
            <a:off x="952503" y="4754035"/>
            <a:ext cx="81200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1800" b="1" smtClean="0">
                <a:solidFill>
                  <a:srgbClr val="000000"/>
                </a:solidFill>
                <a:latin typeface="黑体" pitchFamily="49" charset="-122"/>
                <a:ea typeface="黑体" pitchFamily="49" charset="-122"/>
                <a:sym typeface="宋体" pitchFamily="2" charset="-122"/>
              </a:rPr>
              <a:t>⑴未触及清腐朽的封建专制统治和高度的皇权，使其从一开始就有名无实，只是一场</a:t>
            </a:r>
            <a:r>
              <a:rPr lang="zh-CN" altLang="en-US" sz="1800" b="1" smtClean="0">
                <a:solidFill>
                  <a:srgbClr val="FF0000"/>
                </a:solidFill>
                <a:latin typeface="黑体" pitchFamily="49" charset="-122"/>
                <a:ea typeface="黑体" pitchFamily="49" charset="-122"/>
                <a:sym typeface="宋体" pitchFamily="2" charset="-122"/>
              </a:rPr>
              <a:t>清政府维护阶级专制统治的自救运动</a:t>
            </a:r>
            <a:r>
              <a:rPr lang="zh-CN" altLang="en-US" sz="1800" b="1" smtClean="0">
                <a:solidFill>
                  <a:srgbClr val="000000"/>
                </a:solidFill>
                <a:latin typeface="黑体" pitchFamily="49" charset="-122"/>
                <a:ea typeface="黑体" pitchFamily="49" charset="-122"/>
                <a:sym typeface="宋体" pitchFamily="2" charset="-122"/>
              </a:rPr>
              <a:t>而已。</a:t>
            </a:r>
            <a:endParaRPr lang="zh-CN" altLang="en-US" sz="1800" b="1" smtClean="0">
              <a:solidFill>
                <a:srgbClr val="000000"/>
              </a:solidFill>
              <a:latin typeface="黑体" pitchFamily="49" charset="-122"/>
              <a:ea typeface="黑体" pitchFamily="49" charset="-122"/>
            </a:endParaRPr>
          </a:p>
        </p:txBody>
      </p:sp>
      <p:sp>
        <p:nvSpPr>
          <p:cNvPr id="22536" name="文本框 6"/>
          <p:cNvSpPr txBox="1">
            <a:spLocks noChangeArrowheads="1"/>
          </p:cNvSpPr>
          <p:nvPr/>
        </p:nvSpPr>
        <p:spPr bwMode="auto">
          <a:xfrm>
            <a:off x="1897066" y="531284"/>
            <a:ext cx="489108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2000" b="1" smtClean="0">
                <a:solidFill>
                  <a:srgbClr val="FF0000"/>
                </a:solidFill>
                <a:latin typeface="黑体" pitchFamily="49" charset="-122"/>
                <a:ea typeface="黑体" pitchFamily="49" charset="-122"/>
                <a:sym typeface="宋体" pitchFamily="2" charset="-122"/>
              </a:rPr>
              <a:t>☆知识拓展：（一）清末新政</a:t>
            </a:r>
            <a:r>
              <a:rPr lang="zh-CN" altLang="en-US" sz="1600" b="1" smtClean="0">
                <a:solidFill>
                  <a:srgbClr val="0000CC"/>
                </a:solidFill>
                <a:latin typeface="黑体" pitchFamily="49" charset="-122"/>
                <a:ea typeface="黑体" pitchFamily="49" charset="-122"/>
                <a:sym typeface="宋体" pitchFamily="2" charset="-122"/>
              </a:rPr>
              <a:t>（</a:t>
            </a:r>
            <a:r>
              <a:rPr lang="en-US" altLang="zh-CN" sz="1600" b="1" smtClean="0">
                <a:solidFill>
                  <a:srgbClr val="0000CC"/>
                </a:solidFill>
                <a:latin typeface="黑体" pitchFamily="49" charset="-122"/>
                <a:ea typeface="黑体" pitchFamily="49" charset="-122"/>
                <a:sym typeface="宋体" pitchFamily="2" charset="-122"/>
              </a:rPr>
              <a:t>1901-1905</a:t>
            </a:r>
            <a:r>
              <a:rPr lang="zh-CN" altLang="en-US" sz="1600" b="1" smtClean="0">
                <a:solidFill>
                  <a:srgbClr val="0000CC"/>
                </a:solidFill>
                <a:latin typeface="黑体" pitchFamily="49" charset="-122"/>
                <a:ea typeface="黑体" pitchFamily="49" charset="-122"/>
                <a:sym typeface="宋体" pitchFamily="2" charset="-122"/>
              </a:rPr>
              <a:t>）</a:t>
            </a:r>
            <a:endParaRPr lang="zh-CN" altLang="en-US" sz="1600" smtClean="0">
              <a:solidFill>
                <a:srgbClr val="000000"/>
              </a:solidFill>
            </a:endParaRPr>
          </a:p>
        </p:txBody>
      </p:sp>
      <p:sp>
        <p:nvSpPr>
          <p:cNvPr id="22537" name="文本框 7"/>
          <p:cNvSpPr txBox="1">
            <a:spLocks noChangeArrowheads="1"/>
          </p:cNvSpPr>
          <p:nvPr/>
        </p:nvSpPr>
        <p:spPr bwMode="auto">
          <a:xfrm>
            <a:off x="5588000" y="3001433"/>
            <a:ext cx="29352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1800" b="1" smtClean="0">
                <a:solidFill>
                  <a:srgbClr val="000000"/>
                </a:solidFill>
                <a:latin typeface="黑体" pitchFamily="49" charset="-122"/>
                <a:ea typeface="黑体" pitchFamily="49" charset="-122"/>
                <a:sym typeface="宋体" pitchFamily="2" charset="-122"/>
              </a:rPr>
              <a:t>    </a:t>
            </a:r>
            <a:r>
              <a:rPr lang="zh-CN" altLang="en-US" sz="1400" b="1" smtClean="0">
                <a:solidFill>
                  <a:srgbClr val="0000FF"/>
                </a:solidFill>
                <a:latin typeface="黑体" pitchFamily="49" charset="-122"/>
                <a:ea typeface="黑体" pitchFamily="49" charset="-122"/>
                <a:sym typeface="宋体" pitchFamily="2" charset="-122"/>
              </a:rPr>
              <a:t>（“预约变法”上谕）</a:t>
            </a:r>
            <a:endParaRPr lang="zh-CN" altLang="en-US" sz="1400" smtClean="0">
              <a:solidFill>
                <a:srgbClr val="000000"/>
              </a:solidFill>
            </a:endParaRPr>
          </a:p>
        </p:txBody>
      </p:sp>
      <p:sp>
        <p:nvSpPr>
          <p:cNvPr id="22538" name="文本框 8"/>
          <p:cNvSpPr txBox="1">
            <a:spLocks noChangeArrowheads="1"/>
          </p:cNvSpPr>
          <p:nvPr/>
        </p:nvSpPr>
        <p:spPr bwMode="auto">
          <a:xfrm>
            <a:off x="952503" y="5759453"/>
            <a:ext cx="81946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1800" b="1" smtClean="0">
                <a:solidFill>
                  <a:srgbClr val="000000"/>
                </a:solidFill>
                <a:latin typeface="黑体" pitchFamily="49" charset="-122"/>
                <a:ea typeface="黑体" pitchFamily="49" charset="-122"/>
                <a:sym typeface="宋体" pitchFamily="2" charset="-122"/>
              </a:rPr>
              <a:t>⑵在政、经、军、文化上带有明显进步思想和举措，产生了积极作用，</a:t>
            </a:r>
            <a:r>
              <a:rPr lang="zh-CN" altLang="en-US" sz="1800" b="1" smtClean="0">
                <a:solidFill>
                  <a:srgbClr val="FF0000"/>
                </a:solidFill>
                <a:latin typeface="黑体" pitchFamily="49" charset="-122"/>
                <a:ea typeface="黑体" pitchFamily="49" charset="-122"/>
                <a:sym typeface="宋体" pitchFamily="2" charset="-122"/>
              </a:rPr>
              <a:t>促进了民族资本主义发展</a:t>
            </a:r>
            <a:r>
              <a:rPr lang="zh-CN" altLang="en-US" sz="1800" b="1" smtClean="0">
                <a:solidFill>
                  <a:srgbClr val="000000"/>
                </a:solidFill>
                <a:latin typeface="黑体" pitchFamily="49" charset="-122"/>
                <a:ea typeface="黑体" pitchFamily="49" charset="-122"/>
                <a:sym typeface="宋体" pitchFamily="2" charset="-122"/>
              </a:rPr>
              <a:t>，</a:t>
            </a:r>
            <a:r>
              <a:rPr lang="zh-CN" altLang="en-US" sz="1800" b="1" smtClean="0">
                <a:solidFill>
                  <a:srgbClr val="FF0000"/>
                </a:solidFill>
                <a:latin typeface="黑体" pitchFamily="49" charset="-122"/>
                <a:ea typeface="黑体" pitchFamily="49" charset="-122"/>
                <a:sym typeface="宋体" pitchFamily="2" charset="-122"/>
              </a:rPr>
              <a:t>使民族资产阶级力量壮大</a:t>
            </a:r>
            <a:r>
              <a:rPr lang="zh-CN" altLang="en-US" sz="1800" b="1" smtClean="0">
                <a:solidFill>
                  <a:srgbClr val="000000"/>
                </a:solidFill>
                <a:latin typeface="黑体" pitchFamily="49" charset="-122"/>
                <a:ea typeface="黑体" pitchFamily="49" charset="-122"/>
                <a:sym typeface="宋体" pitchFamily="2" charset="-122"/>
              </a:rPr>
              <a:t>，也</a:t>
            </a:r>
            <a:r>
              <a:rPr lang="zh-CN" altLang="en-US" sz="1800" b="1" smtClean="0">
                <a:solidFill>
                  <a:srgbClr val="FF0000"/>
                </a:solidFill>
                <a:latin typeface="黑体" pitchFamily="49" charset="-122"/>
                <a:ea typeface="黑体" pitchFamily="49" charset="-122"/>
                <a:sym typeface="宋体" pitchFamily="2" charset="-122"/>
              </a:rPr>
              <a:t>为民主思想传播创造了条件</a:t>
            </a:r>
            <a:r>
              <a:rPr lang="zh-CN" altLang="en-US" sz="1800" b="1" smtClean="0">
                <a:solidFill>
                  <a:srgbClr val="000000"/>
                </a:solidFill>
                <a:latin typeface="黑体" pitchFamily="49" charset="-122"/>
                <a:ea typeface="黑体" pitchFamily="49" charset="-122"/>
                <a:sym typeface="宋体" pitchFamily="2" charset="-122"/>
              </a:rPr>
              <a:t>。</a:t>
            </a:r>
            <a:endParaRPr lang="zh-CN" altLang="en-US" sz="1800" smtClean="0">
              <a:solidFill>
                <a:srgbClr val="000000"/>
              </a:solidFill>
            </a:endParaRPr>
          </a:p>
        </p:txBody>
      </p:sp>
      <p:sp>
        <p:nvSpPr>
          <p:cNvPr id="22539" name="文本框 9"/>
          <p:cNvSpPr txBox="1">
            <a:spLocks noChangeArrowheads="1"/>
          </p:cNvSpPr>
          <p:nvPr/>
        </p:nvSpPr>
        <p:spPr bwMode="auto">
          <a:xfrm>
            <a:off x="-3175" y="5329767"/>
            <a:ext cx="8819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1800" b="1" smtClean="0">
                <a:solidFill>
                  <a:srgbClr val="FF0000"/>
                </a:solidFill>
                <a:latin typeface="黑体" pitchFamily="49" charset="-122"/>
                <a:ea typeface="黑体" pitchFamily="49" charset="-122"/>
                <a:sym typeface="宋体" pitchFamily="2" charset="-122"/>
              </a:rPr>
              <a:t>⒌影响</a:t>
            </a:r>
            <a:endParaRPr lang="zh-CN" altLang="en-US" sz="1800" smtClean="0">
              <a:solidFill>
                <a:srgbClr val="000000"/>
              </a:solidFill>
            </a:endParaRPr>
          </a:p>
        </p:txBody>
      </p:sp>
      <p:sp>
        <p:nvSpPr>
          <p:cNvPr id="22540" name="左大括号 10"/>
          <p:cNvSpPr/>
          <p:nvPr/>
        </p:nvSpPr>
        <p:spPr bwMode="auto">
          <a:xfrm>
            <a:off x="812800" y="5086351"/>
            <a:ext cx="204788" cy="977900"/>
          </a:xfrm>
          <a:prstGeom prst="leftBrace">
            <a:avLst>
              <a:gd name="adj1" fmla="val 0"/>
              <a:gd name="adj2" fmla="val 50000"/>
            </a:avLst>
          </a:prstGeom>
          <a:noFill/>
          <a:ln w="19050">
            <a:solidFill>
              <a:srgbClr val="000000"/>
            </a:solidFill>
            <a:rou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endParaRPr lang="zh-CN" altLang="en-US" sz="1800"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1393054364"/>
      </p:ext>
    </p:extLst>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3554" name="文本框 6"/>
          <p:cNvSpPr txBox="1">
            <a:spLocks noChangeArrowheads="1"/>
          </p:cNvSpPr>
          <p:nvPr/>
        </p:nvSpPr>
        <p:spPr bwMode="auto">
          <a:xfrm>
            <a:off x="1611313" y="-46567"/>
            <a:ext cx="51181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2000" b="1" smtClean="0">
                <a:solidFill>
                  <a:srgbClr val="FF0000"/>
                </a:solidFill>
                <a:latin typeface="黑体" pitchFamily="49" charset="-122"/>
                <a:ea typeface="黑体" pitchFamily="49" charset="-122"/>
                <a:sym typeface="宋体" pitchFamily="2" charset="-122"/>
              </a:rPr>
              <a:t>☆知识拓展：（二）预备立宪</a:t>
            </a:r>
            <a:r>
              <a:rPr lang="zh-CN" altLang="en-US" sz="1600" b="1" smtClean="0">
                <a:solidFill>
                  <a:srgbClr val="0000FF"/>
                </a:solidFill>
                <a:latin typeface="黑体" pitchFamily="49" charset="-122"/>
                <a:ea typeface="黑体" pitchFamily="49" charset="-122"/>
                <a:sym typeface="宋体" pitchFamily="2" charset="-122"/>
              </a:rPr>
              <a:t>（</a:t>
            </a:r>
            <a:r>
              <a:rPr lang="en-US" altLang="zh-CN" sz="1600" b="1" smtClean="0">
                <a:solidFill>
                  <a:srgbClr val="0000FF"/>
                </a:solidFill>
                <a:latin typeface="黑体" pitchFamily="49" charset="-122"/>
                <a:ea typeface="黑体" pitchFamily="49" charset="-122"/>
                <a:sym typeface="宋体" pitchFamily="2" charset="-122"/>
              </a:rPr>
              <a:t>1906-1911</a:t>
            </a:r>
            <a:r>
              <a:rPr lang="zh-CN" altLang="en-US" sz="1600" b="1" smtClean="0">
                <a:solidFill>
                  <a:srgbClr val="0000FF"/>
                </a:solidFill>
                <a:latin typeface="黑体" pitchFamily="49" charset="-122"/>
                <a:ea typeface="黑体" pitchFamily="49" charset="-122"/>
                <a:sym typeface="宋体" pitchFamily="2" charset="-122"/>
              </a:rPr>
              <a:t>）</a:t>
            </a:r>
          </a:p>
        </p:txBody>
      </p:sp>
      <p:sp>
        <p:nvSpPr>
          <p:cNvPr id="23555" name="文本框 9"/>
          <p:cNvSpPr txBox="1">
            <a:spLocks noChangeArrowheads="1"/>
          </p:cNvSpPr>
          <p:nvPr/>
        </p:nvSpPr>
        <p:spPr bwMode="auto">
          <a:xfrm>
            <a:off x="-107950" y="5060951"/>
            <a:ext cx="8819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1800" b="1" smtClean="0">
                <a:solidFill>
                  <a:srgbClr val="FF0000"/>
                </a:solidFill>
                <a:latin typeface="黑体" pitchFamily="49" charset="-122"/>
                <a:ea typeface="黑体" pitchFamily="49" charset="-122"/>
                <a:sym typeface="宋体" pitchFamily="2" charset="-122"/>
              </a:rPr>
              <a:t>⒌影响</a:t>
            </a:r>
            <a:endParaRPr lang="zh-CN" altLang="en-US" sz="1800" smtClean="0">
              <a:solidFill>
                <a:srgbClr val="000000"/>
              </a:solidFill>
            </a:endParaRPr>
          </a:p>
        </p:txBody>
      </p:sp>
      <p:sp>
        <p:nvSpPr>
          <p:cNvPr id="23556" name="左大括号 10"/>
          <p:cNvSpPr/>
          <p:nvPr/>
        </p:nvSpPr>
        <p:spPr bwMode="auto">
          <a:xfrm>
            <a:off x="684216" y="1481668"/>
            <a:ext cx="346075" cy="1481667"/>
          </a:xfrm>
          <a:prstGeom prst="leftBrace">
            <a:avLst>
              <a:gd name="adj1" fmla="val 0"/>
              <a:gd name="adj2" fmla="val 49139"/>
            </a:avLst>
          </a:prstGeom>
          <a:noFill/>
          <a:ln w="19050">
            <a:solidFill>
              <a:srgbClr val="000000"/>
            </a:solidFill>
            <a:rou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endParaRPr lang="zh-CN" altLang="en-US" sz="1800" smtClean="0">
              <a:solidFill>
                <a:srgbClr val="000000"/>
              </a:solidFill>
              <a:latin typeface="Calibri" pitchFamily="34" charset="0"/>
            </a:endParaRPr>
          </a:p>
        </p:txBody>
      </p:sp>
      <p:sp>
        <p:nvSpPr>
          <p:cNvPr id="23557" name="矩形 3"/>
          <p:cNvSpPr>
            <a:spLocks noChangeArrowheads="1"/>
          </p:cNvSpPr>
          <p:nvPr/>
        </p:nvSpPr>
        <p:spPr bwMode="auto">
          <a:xfrm>
            <a:off x="939800" y="484718"/>
            <a:ext cx="73533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lang="zh-CN" altLang="en-US" sz="1800" b="1" smtClean="0">
                <a:solidFill>
                  <a:srgbClr val="000000"/>
                </a:solidFill>
                <a:latin typeface="黑体" pitchFamily="49" charset="-122"/>
                <a:ea typeface="黑体" pitchFamily="49" charset="-122"/>
              </a:rPr>
              <a:t>预备立宪，就是正式立宪前的准备工作。它是清政府</a:t>
            </a:r>
            <a:r>
              <a:rPr lang="zh-CN" altLang="en-US" sz="1800" b="1" smtClean="0">
                <a:solidFill>
                  <a:srgbClr val="FF0000"/>
                </a:solidFill>
                <a:latin typeface="黑体" pitchFamily="49" charset="-122"/>
                <a:ea typeface="黑体" pitchFamily="49" charset="-122"/>
              </a:rPr>
              <a:t>为抵制革命，笼络资产阶级上层，巩固自己的统治</a:t>
            </a:r>
            <a:r>
              <a:rPr lang="zh-CN" altLang="en-US" sz="1800" b="1" smtClean="0">
                <a:solidFill>
                  <a:srgbClr val="000000"/>
                </a:solidFill>
                <a:latin typeface="黑体" pitchFamily="49" charset="-122"/>
                <a:ea typeface="黑体" pitchFamily="49" charset="-122"/>
              </a:rPr>
              <a:t>所采取的措施。</a:t>
            </a:r>
          </a:p>
        </p:txBody>
      </p:sp>
      <p:sp>
        <p:nvSpPr>
          <p:cNvPr id="23558" name="矩形 5"/>
          <p:cNvSpPr>
            <a:spLocks noChangeArrowheads="1"/>
          </p:cNvSpPr>
          <p:nvPr/>
        </p:nvSpPr>
        <p:spPr bwMode="auto">
          <a:xfrm>
            <a:off x="-107950" y="1892301"/>
            <a:ext cx="9350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en-US" altLang="zh-CN" sz="1800" b="1" smtClean="0">
                <a:solidFill>
                  <a:srgbClr val="FF0000"/>
                </a:solidFill>
                <a:latin typeface="黑体" pitchFamily="49" charset="-122"/>
                <a:ea typeface="黑体" pitchFamily="49" charset="-122"/>
              </a:rPr>
              <a:t>⒉</a:t>
            </a:r>
            <a:r>
              <a:rPr lang="zh-CN" altLang="en-US" sz="1800" b="1" smtClean="0">
                <a:solidFill>
                  <a:srgbClr val="FF0000"/>
                </a:solidFill>
                <a:latin typeface="黑体" pitchFamily="49" charset="-122"/>
                <a:ea typeface="黑体" pitchFamily="49" charset="-122"/>
              </a:rPr>
              <a:t>经过</a:t>
            </a:r>
            <a:endParaRPr lang="en-US" altLang="zh-CN" sz="1800" b="1" smtClean="0">
              <a:solidFill>
                <a:srgbClr val="FF0000"/>
              </a:solidFill>
              <a:latin typeface="黑体" pitchFamily="49" charset="-122"/>
              <a:ea typeface="黑体" pitchFamily="49" charset="-122"/>
            </a:endParaRPr>
          </a:p>
        </p:txBody>
      </p:sp>
      <p:sp>
        <p:nvSpPr>
          <p:cNvPr id="23559" name="文本框 11"/>
          <p:cNvSpPr txBox="1">
            <a:spLocks noChangeArrowheads="1"/>
          </p:cNvSpPr>
          <p:nvPr/>
        </p:nvSpPr>
        <p:spPr bwMode="auto">
          <a:xfrm>
            <a:off x="939803" y="1238251"/>
            <a:ext cx="749617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en-US" altLang="zh-CN" sz="1800" b="1" smtClean="0">
                <a:solidFill>
                  <a:srgbClr val="000000"/>
                </a:solidFill>
                <a:latin typeface="黑体" pitchFamily="49" charset="-122"/>
                <a:ea typeface="黑体" pitchFamily="49" charset="-122"/>
                <a:sym typeface="宋体" pitchFamily="2" charset="-122"/>
              </a:rPr>
              <a:t>⑴1905</a:t>
            </a:r>
            <a:r>
              <a:rPr lang="zh-CN" altLang="en-US" sz="1800" b="1" smtClean="0">
                <a:solidFill>
                  <a:srgbClr val="000000"/>
                </a:solidFill>
                <a:latin typeface="黑体" pitchFamily="49" charset="-122"/>
                <a:ea typeface="黑体" pitchFamily="49" charset="-122"/>
                <a:sym typeface="宋体" pitchFamily="2" charset="-122"/>
              </a:rPr>
              <a:t>年五大臣出洋考察。</a:t>
            </a:r>
            <a:endParaRPr lang="zh-CN" altLang="en-US" sz="1800" b="1" smtClean="0">
              <a:solidFill>
                <a:srgbClr val="000000"/>
              </a:solidFill>
              <a:latin typeface="黑体" pitchFamily="49" charset="-122"/>
              <a:ea typeface="黑体" pitchFamily="49" charset="-122"/>
            </a:endParaRPr>
          </a:p>
          <a:p>
            <a:pPr eaLnBrk="1" fontAlgn="base" hangingPunct="1">
              <a:spcBef>
                <a:spcPct val="0"/>
              </a:spcBef>
              <a:spcAft>
                <a:spcPct val="0"/>
              </a:spcAft>
              <a:buFontTx/>
              <a:buNone/>
            </a:pPr>
            <a:r>
              <a:rPr lang="en-US" altLang="zh-CN" sz="1800" b="1" smtClean="0">
                <a:solidFill>
                  <a:srgbClr val="000000"/>
                </a:solidFill>
                <a:latin typeface="黑体" pitchFamily="49" charset="-122"/>
                <a:ea typeface="黑体" pitchFamily="49" charset="-122"/>
                <a:sym typeface="宋体" pitchFamily="2" charset="-122"/>
              </a:rPr>
              <a:t>⑵1906</a:t>
            </a:r>
            <a:r>
              <a:rPr lang="zh-CN" altLang="en-US" sz="1800" b="1" smtClean="0">
                <a:solidFill>
                  <a:srgbClr val="000000"/>
                </a:solidFill>
                <a:latin typeface="黑体" pitchFamily="49" charset="-122"/>
                <a:ea typeface="黑体" pitchFamily="49" charset="-122"/>
                <a:sym typeface="宋体" pitchFamily="2" charset="-122"/>
              </a:rPr>
              <a:t>年下诏“预备仿行立宪”学习日本 ，渐行立宪。</a:t>
            </a:r>
            <a:endParaRPr lang="zh-CN" altLang="en-US" sz="1800" b="1" smtClean="0">
              <a:solidFill>
                <a:srgbClr val="000000"/>
              </a:solidFill>
              <a:latin typeface="黑体" pitchFamily="49" charset="-122"/>
              <a:ea typeface="黑体" pitchFamily="49" charset="-122"/>
            </a:endParaRPr>
          </a:p>
          <a:p>
            <a:pPr eaLnBrk="1" fontAlgn="base" hangingPunct="1">
              <a:spcBef>
                <a:spcPct val="0"/>
              </a:spcBef>
              <a:spcAft>
                <a:spcPct val="0"/>
              </a:spcAft>
              <a:buFontTx/>
              <a:buNone/>
            </a:pPr>
            <a:r>
              <a:rPr lang="en-US" altLang="zh-CN" sz="1800" b="1" smtClean="0">
                <a:solidFill>
                  <a:srgbClr val="000000"/>
                </a:solidFill>
                <a:latin typeface="黑体" pitchFamily="49" charset="-122"/>
                <a:ea typeface="黑体" pitchFamily="49" charset="-122"/>
                <a:sym typeface="宋体" pitchFamily="2" charset="-122"/>
              </a:rPr>
              <a:t>⑶1908</a:t>
            </a:r>
            <a:r>
              <a:rPr lang="zh-CN" altLang="en-US" sz="1800" b="1" smtClean="0">
                <a:solidFill>
                  <a:srgbClr val="000000"/>
                </a:solidFill>
                <a:latin typeface="黑体" pitchFamily="49" charset="-122"/>
                <a:ea typeface="黑体" pitchFamily="49" charset="-122"/>
                <a:sym typeface="宋体" pitchFamily="2" charset="-122"/>
              </a:rPr>
              <a:t>年</a:t>
            </a:r>
            <a:r>
              <a:rPr lang="en-US" altLang="zh-CN" sz="1800" b="1" smtClean="0">
                <a:solidFill>
                  <a:srgbClr val="000000"/>
                </a:solidFill>
                <a:latin typeface="黑体" pitchFamily="49" charset="-122"/>
                <a:ea typeface="黑体" pitchFamily="49" charset="-122"/>
                <a:sym typeface="宋体" pitchFamily="2" charset="-122"/>
              </a:rPr>
              <a:t>《</a:t>
            </a:r>
            <a:r>
              <a:rPr lang="zh-CN" altLang="en-US" sz="1800" b="1" smtClean="0">
                <a:solidFill>
                  <a:srgbClr val="000000"/>
                </a:solidFill>
                <a:latin typeface="黑体" pitchFamily="49" charset="-122"/>
                <a:ea typeface="黑体" pitchFamily="49" charset="-122"/>
                <a:sym typeface="宋体" pitchFamily="2" charset="-122"/>
              </a:rPr>
              <a:t>钦定宪法大纲</a:t>
            </a:r>
            <a:r>
              <a:rPr lang="en-US" altLang="zh-CN" sz="1800" b="1" smtClean="0">
                <a:solidFill>
                  <a:srgbClr val="000000"/>
                </a:solidFill>
                <a:latin typeface="黑体" pitchFamily="49" charset="-122"/>
                <a:ea typeface="黑体" pitchFamily="49" charset="-122"/>
                <a:sym typeface="宋体" pitchFamily="2" charset="-122"/>
              </a:rPr>
              <a:t>》</a:t>
            </a:r>
            <a:r>
              <a:rPr lang="zh-CN" altLang="en-US" sz="1800" b="1" smtClean="0">
                <a:solidFill>
                  <a:srgbClr val="000000"/>
                </a:solidFill>
                <a:latin typeface="黑体" pitchFamily="49" charset="-122"/>
                <a:ea typeface="黑体" pitchFamily="49" charset="-122"/>
                <a:sym typeface="宋体" pitchFamily="2" charset="-122"/>
              </a:rPr>
              <a:t>。</a:t>
            </a:r>
          </a:p>
          <a:p>
            <a:pPr eaLnBrk="1" fontAlgn="base" hangingPunct="1">
              <a:spcBef>
                <a:spcPct val="0"/>
              </a:spcBef>
              <a:spcAft>
                <a:spcPct val="0"/>
              </a:spcAft>
              <a:buFontTx/>
              <a:buNone/>
            </a:pPr>
            <a:r>
              <a:rPr lang="en-US" altLang="zh-CN" sz="1800" b="1" smtClean="0">
                <a:solidFill>
                  <a:srgbClr val="000000"/>
                </a:solidFill>
                <a:latin typeface="黑体" pitchFamily="49" charset="-122"/>
                <a:ea typeface="黑体" pitchFamily="49" charset="-122"/>
                <a:sym typeface="宋体" pitchFamily="2" charset="-122"/>
              </a:rPr>
              <a:t>⑷</a:t>
            </a:r>
            <a:r>
              <a:rPr lang="zh-CN" altLang="en-US" sz="1800" b="1" smtClean="0">
                <a:solidFill>
                  <a:srgbClr val="000000"/>
                </a:solidFill>
                <a:latin typeface="黑体" pitchFamily="49" charset="-122"/>
                <a:ea typeface="黑体" pitchFamily="49" charset="-122"/>
                <a:sym typeface="宋体" pitchFamily="2" charset="-122"/>
              </a:rPr>
              <a:t>内容：预备期为</a:t>
            </a:r>
            <a:r>
              <a:rPr lang="en-US" altLang="zh-CN" sz="1800" b="1" smtClean="0">
                <a:solidFill>
                  <a:srgbClr val="000000"/>
                </a:solidFill>
                <a:latin typeface="黑体" pitchFamily="49" charset="-122"/>
                <a:ea typeface="黑体" pitchFamily="49" charset="-122"/>
                <a:sym typeface="宋体" pitchFamily="2" charset="-122"/>
              </a:rPr>
              <a:t>9</a:t>
            </a:r>
            <a:r>
              <a:rPr lang="zh-CN" altLang="en-US" sz="1800" b="1" smtClean="0">
                <a:solidFill>
                  <a:srgbClr val="000000"/>
                </a:solidFill>
                <a:latin typeface="黑体" pitchFamily="49" charset="-122"/>
                <a:ea typeface="黑体" pitchFamily="49" charset="-122"/>
                <a:sym typeface="宋体" pitchFamily="2" charset="-122"/>
              </a:rPr>
              <a:t>年；皇权至高无上。</a:t>
            </a:r>
          </a:p>
          <a:p>
            <a:pPr eaLnBrk="1" fontAlgn="base" hangingPunct="1">
              <a:spcBef>
                <a:spcPct val="0"/>
              </a:spcBef>
              <a:spcAft>
                <a:spcPct val="0"/>
              </a:spcAft>
              <a:buFontTx/>
              <a:buNone/>
            </a:pPr>
            <a:r>
              <a:rPr lang="en-US" altLang="zh-CN" sz="1800" b="1" smtClean="0">
                <a:solidFill>
                  <a:srgbClr val="000000"/>
                </a:solidFill>
                <a:latin typeface="黑体" pitchFamily="49" charset="-122"/>
                <a:ea typeface="黑体" pitchFamily="49" charset="-122"/>
                <a:sym typeface="宋体" pitchFamily="2" charset="-122"/>
              </a:rPr>
              <a:t>⑸1911</a:t>
            </a:r>
            <a:r>
              <a:rPr lang="zh-CN" altLang="en-US" sz="1800" b="1" smtClean="0">
                <a:solidFill>
                  <a:srgbClr val="000000"/>
                </a:solidFill>
                <a:latin typeface="黑体" pitchFamily="49" charset="-122"/>
                <a:ea typeface="黑体" pitchFamily="49" charset="-122"/>
                <a:sym typeface="宋体" pitchFamily="2" charset="-122"/>
              </a:rPr>
              <a:t>年裁撤军机处，设责任内阁；</a:t>
            </a:r>
            <a:r>
              <a:rPr lang="en-US" altLang="zh-CN" sz="1800" b="1" smtClean="0">
                <a:solidFill>
                  <a:srgbClr val="000000"/>
                </a:solidFill>
                <a:latin typeface="黑体" pitchFamily="49" charset="-122"/>
                <a:ea typeface="黑体" pitchFamily="49" charset="-122"/>
                <a:sym typeface="宋体" pitchFamily="2" charset="-122"/>
              </a:rPr>
              <a:t>13</a:t>
            </a:r>
            <a:r>
              <a:rPr lang="zh-CN" altLang="en-US" sz="1800" b="1" smtClean="0">
                <a:solidFill>
                  <a:srgbClr val="000000"/>
                </a:solidFill>
                <a:latin typeface="黑体" pitchFamily="49" charset="-122"/>
                <a:ea typeface="黑体" pitchFamily="49" charset="-122"/>
                <a:sym typeface="宋体" pitchFamily="2" charset="-122"/>
              </a:rPr>
              <a:t>阁员，皇族占</a:t>
            </a:r>
            <a:r>
              <a:rPr lang="en-US" altLang="zh-CN" sz="1800" b="1" smtClean="0">
                <a:solidFill>
                  <a:srgbClr val="000000"/>
                </a:solidFill>
                <a:latin typeface="黑体" pitchFamily="49" charset="-122"/>
                <a:ea typeface="黑体" pitchFamily="49" charset="-122"/>
                <a:sym typeface="宋体" pitchFamily="2" charset="-122"/>
              </a:rPr>
              <a:t>7</a:t>
            </a:r>
            <a:r>
              <a:rPr lang="zh-CN" altLang="en-US" sz="1800" b="1" smtClean="0">
                <a:solidFill>
                  <a:srgbClr val="000000"/>
                </a:solidFill>
                <a:latin typeface="黑体" pitchFamily="49" charset="-122"/>
                <a:ea typeface="黑体" pitchFamily="49" charset="-122"/>
                <a:sym typeface="宋体" pitchFamily="2" charset="-122"/>
              </a:rPr>
              <a:t>人。</a:t>
            </a:r>
            <a:endParaRPr lang="zh-CN" altLang="en-US" sz="1800" smtClean="0">
              <a:solidFill>
                <a:srgbClr val="000000"/>
              </a:solidFill>
              <a:latin typeface="黑体" pitchFamily="49" charset="-122"/>
              <a:ea typeface="黑体" pitchFamily="49" charset="-122"/>
            </a:endParaRPr>
          </a:p>
        </p:txBody>
      </p:sp>
      <p:sp>
        <p:nvSpPr>
          <p:cNvPr id="23560" name="文本框 15"/>
          <p:cNvSpPr txBox="1">
            <a:spLocks noChangeArrowheads="1"/>
          </p:cNvSpPr>
          <p:nvPr/>
        </p:nvSpPr>
        <p:spPr bwMode="auto">
          <a:xfrm>
            <a:off x="923925" y="3183469"/>
            <a:ext cx="73850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1800" b="1" smtClean="0">
                <a:solidFill>
                  <a:srgbClr val="FF0000"/>
                </a:solidFill>
                <a:latin typeface="黑体" pitchFamily="49" charset="-122"/>
                <a:ea typeface="黑体" pitchFamily="49" charset="-122"/>
              </a:rPr>
              <a:t>骗局。依据：</a:t>
            </a:r>
            <a:r>
              <a:rPr lang="zh-CN" altLang="en-US" sz="1800" b="1" smtClean="0">
                <a:solidFill>
                  <a:srgbClr val="000000"/>
                </a:solidFill>
                <a:latin typeface="黑体" pitchFamily="49" charset="-122"/>
                <a:ea typeface="黑体" pitchFamily="49" charset="-122"/>
              </a:rPr>
              <a:t>集权于皇上和皇族。钦定宪法、皇权至高无上；组成</a:t>
            </a:r>
            <a:r>
              <a:rPr lang="en-US" altLang="zh-CN" sz="1800" b="1" smtClean="0">
                <a:solidFill>
                  <a:srgbClr val="FF0000"/>
                </a:solidFill>
                <a:latin typeface="黑体" pitchFamily="49" charset="-122"/>
                <a:ea typeface="黑体" pitchFamily="49" charset="-122"/>
              </a:rPr>
              <a:t>“</a:t>
            </a:r>
            <a:r>
              <a:rPr lang="zh-CN" altLang="en-US" sz="1800" b="1" smtClean="0">
                <a:solidFill>
                  <a:srgbClr val="FF0000"/>
                </a:solidFill>
                <a:latin typeface="黑体" pitchFamily="49" charset="-122"/>
                <a:ea typeface="黑体" pitchFamily="49" charset="-122"/>
              </a:rPr>
              <a:t>皇族内阁</a:t>
            </a:r>
            <a:r>
              <a:rPr lang="en-US" altLang="zh-CN" sz="1800" b="1" smtClean="0">
                <a:solidFill>
                  <a:srgbClr val="FF0000"/>
                </a:solidFill>
                <a:latin typeface="黑体" pitchFamily="49" charset="-122"/>
                <a:ea typeface="黑体" pitchFamily="49" charset="-122"/>
              </a:rPr>
              <a:t>”</a:t>
            </a:r>
            <a:r>
              <a:rPr lang="zh-CN" altLang="en-US" sz="1800" b="1" smtClean="0">
                <a:solidFill>
                  <a:srgbClr val="000000"/>
                </a:solidFill>
                <a:latin typeface="黑体" pitchFamily="49" charset="-122"/>
                <a:ea typeface="黑体" pitchFamily="49" charset="-122"/>
              </a:rPr>
              <a:t>，按英、日立宪制，皇族不能进入内阁。</a:t>
            </a:r>
          </a:p>
        </p:txBody>
      </p:sp>
      <p:sp>
        <p:nvSpPr>
          <p:cNvPr id="23561" name="文本框 17"/>
          <p:cNvSpPr txBox="1">
            <a:spLocks noChangeArrowheads="1"/>
          </p:cNvSpPr>
          <p:nvPr/>
        </p:nvSpPr>
        <p:spPr bwMode="auto">
          <a:xfrm>
            <a:off x="-38100" y="3183467"/>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1800" b="1" smtClean="0">
                <a:solidFill>
                  <a:srgbClr val="FF0000"/>
                </a:solidFill>
                <a:latin typeface="黑体" pitchFamily="49" charset="-122"/>
                <a:ea typeface="黑体" pitchFamily="49" charset="-122"/>
              </a:rPr>
              <a:t>⒊实质：</a:t>
            </a:r>
          </a:p>
        </p:txBody>
      </p:sp>
      <p:sp>
        <p:nvSpPr>
          <p:cNvPr id="23562" name="文本框 18"/>
          <p:cNvSpPr txBox="1">
            <a:spLocks noChangeArrowheads="1"/>
          </p:cNvSpPr>
          <p:nvPr/>
        </p:nvSpPr>
        <p:spPr bwMode="auto">
          <a:xfrm>
            <a:off x="-71438" y="484717"/>
            <a:ext cx="11144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en-US" altLang="zh-CN" sz="1800" b="1" smtClean="0">
                <a:solidFill>
                  <a:srgbClr val="FF0000"/>
                </a:solidFill>
                <a:latin typeface="黑体" pitchFamily="49" charset="-122"/>
                <a:ea typeface="黑体" pitchFamily="49" charset="-122"/>
                <a:sym typeface="宋体" pitchFamily="2" charset="-122"/>
              </a:rPr>
              <a:t>⒈</a:t>
            </a:r>
            <a:r>
              <a:rPr lang="zh-CN" altLang="en-US" sz="1800" b="1" smtClean="0">
                <a:solidFill>
                  <a:srgbClr val="FF0000"/>
                </a:solidFill>
                <a:latin typeface="黑体" pitchFamily="49" charset="-122"/>
                <a:ea typeface="黑体" pitchFamily="49" charset="-122"/>
                <a:sym typeface="宋体" pitchFamily="2" charset="-122"/>
              </a:rPr>
              <a:t>目的：</a:t>
            </a:r>
            <a:endParaRPr lang="zh-CN" altLang="en-US" sz="1800" smtClean="0">
              <a:solidFill>
                <a:srgbClr val="000000"/>
              </a:solidFill>
              <a:latin typeface="黑体" pitchFamily="49" charset="-122"/>
              <a:ea typeface="黑体" pitchFamily="49" charset="-122"/>
            </a:endParaRPr>
          </a:p>
        </p:txBody>
      </p:sp>
      <p:sp>
        <p:nvSpPr>
          <p:cNvPr id="23563" name="文本框 21"/>
          <p:cNvSpPr txBox="1">
            <a:spLocks noChangeArrowheads="1"/>
          </p:cNvSpPr>
          <p:nvPr/>
        </p:nvSpPr>
        <p:spPr bwMode="auto">
          <a:xfrm>
            <a:off x="939800" y="5329767"/>
            <a:ext cx="808355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1800" b="1" smtClean="0">
                <a:solidFill>
                  <a:srgbClr val="000000"/>
                </a:solidFill>
                <a:latin typeface="黑体" pitchFamily="49" charset="-122"/>
                <a:ea typeface="黑体" pitchFamily="49" charset="-122"/>
              </a:rPr>
              <a:t>⑵立宪派内部开始分化，部分走向革命</a:t>
            </a:r>
          </a:p>
          <a:p>
            <a:pPr eaLnBrk="1" fontAlgn="base" hangingPunct="1">
              <a:spcBef>
                <a:spcPct val="0"/>
              </a:spcBef>
              <a:spcAft>
                <a:spcPct val="0"/>
              </a:spcAft>
              <a:buFontTx/>
              <a:buNone/>
            </a:pPr>
            <a:r>
              <a:rPr lang="zh-CN" altLang="en-US" sz="1800" b="1" smtClean="0">
                <a:solidFill>
                  <a:srgbClr val="000000"/>
                </a:solidFill>
                <a:latin typeface="黑体" pitchFamily="49" charset="-122"/>
                <a:ea typeface="黑体" pitchFamily="49" charset="-122"/>
              </a:rPr>
              <a:t>⑶引起汉族官僚的离心，</a:t>
            </a:r>
            <a:r>
              <a:rPr lang="zh-CN" altLang="en-US" sz="1800" b="1" smtClean="0">
                <a:solidFill>
                  <a:srgbClr val="000000"/>
                </a:solidFill>
                <a:latin typeface="黑体" pitchFamily="49" charset="-122"/>
                <a:ea typeface="黑体" pitchFamily="49" charset="-122"/>
                <a:sym typeface="宋体" pitchFamily="2" charset="-122"/>
              </a:rPr>
              <a:t>清政府陷入空前孤立的境地；</a:t>
            </a:r>
            <a:endParaRPr lang="zh-CN" altLang="en-US" sz="1800" b="1" smtClean="0">
              <a:solidFill>
                <a:srgbClr val="000000"/>
              </a:solidFill>
              <a:latin typeface="黑体" pitchFamily="49" charset="-122"/>
              <a:ea typeface="黑体" pitchFamily="49" charset="-122"/>
            </a:endParaRPr>
          </a:p>
          <a:p>
            <a:pPr eaLnBrk="1" fontAlgn="base" hangingPunct="1">
              <a:spcBef>
                <a:spcPct val="0"/>
              </a:spcBef>
              <a:spcAft>
                <a:spcPct val="0"/>
              </a:spcAft>
              <a:buFontTx/>
              <a:buNone/>
            </a:pPr>
            <a:r>
              <a:rPr lang="zh-CN" altLang="en-US" sz="1800" b="1" smtClean="0">
                <a:solidFill>
                  <a:srgbClr val="000000"/>
                </a:solidFill>
                <a:latin typeface="黑体" pitchFamily="49" charset="-122"/>
                <a:ea typeface="黑体" pitchFamily="49" charset="-122"/>
              </a:rPr>
              <a:t>⑷</a:t>
            </a:r>
            <a:r>
              <a:rPr lang="zh-CN" altLang="en-US" sz="1800" b="1" smtClean="0">
                <a:solidFill>
                  <a:srgbClr val="000000"/>
                </a:solidFill>
                <a:latin typeface="黑体" pitchFamily="49" charset="-122"/>
                <a:ea typeface="黑体" pitchFamily="49" charset="-122"/>
                <a:sym typeface="宋体" pitchFamily="2" charset="-122"/>
              </a:rPr>
              <a:t>削弱了自身统治，促进了革命形势的高涨。</a:t>
            </a:r>
            <a:endParaRPr lang="zh-CN" altLang="en-US" sz="1800" b="1" smtClean="0">
              <a:solidFill>
                <a:srgbClr val="000000"/>
              </a:solidFill>
              <a:latin typeface="黑体" pitchFamily="49" charset="-122"/>
              <a:ea typeface="黑体" pitchFamily="49" charset="-122"/>
            </a:endParaRPr>
          </a:p>
        </p:txBody>
      </p:sp>
      <p:sp>
        <p:nvSpPr>
          <p:cNvPr id="23564" name="文本框 1"/>
          <p:cNvSpPr txBox="1">
            <a:spLocks noChangeArrowheads="1"/>
          </p:cNvSpPr>
          <p:nvPr/>
        </p:nvSpPr>
        <p:spPr bwMode="auto">
          <a:xfrm>
            <a:off x="939800" y="4099984"/>
            <a:ext cx="640715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1800" b="1" smtClean="0">
                <a:solidFill>
                  <a:srgbClr val="FF0000"/>
                </a:solidFill>
                <a:latin typeface="黑体" pitchFamily="49" charset="-122"/>
                <a:ea typeface="黑体" pitchFamily="49" charset="-122"/>
              </a:rPr>
              <a:t>⑴客观进步意义：</a:t>
            </a:r>
            <a:r>
              <a:rPr lang="zh-CN" altLang="en-US" sz="1800" b="1" smtClean="0">
                <a:solidFill>
                  <a:srgbClr val="000000"/>
                </a:solidFill>
                <a:latin typeface="黑体" pitchFamily="49" charset="-122"/>
                <a:ea typeface="黑体" pitchFamily="49" charset="-122"/>
              </a:rPr>
              <a:t>预备立宪政体虽不完备，但不同于封建君主专制，带有向资产阶级政权过渡的性质。是一场具有政治近代化性质的改革，被动和主动地顺应了时代的潮流。</a:t>
            </a:r>
          </a:p>
        </p:txBody>
      </p:sp>
      <p:sp>
        <p:nvSpPr>
          <p:cNvPr id="23565" name="左大括号 3"/>
          <p:cNvSpPr/>
          <p:nvPr/>
        </p:nvSpPr>
        <p:spPr bwMode="auto">
          <a:xfrm>
            <a:off x="684216" y="4318001"/>
            <a:ext cx="346075" cy="2040467"/>
          </a:xfrm>
          <a:prstGeom prst="leftBrace">
            <a:avLst>
              <a:gd name="adj1" fmla="val 0"/>
              <a:gd name="adj2" fmla="val 49139"/>
            </a:avLst>
          </a:prstGeom>
          <a:noFill/>
          <a:ln w="19050">
            <a:solidFill>
              <a:srgbClr val="000000"/>
            </a:solidFill>
            <a:rou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endParaRPr lang="zh-CN" altLang="en-US" sz="1800" smtClean="0">
              <a:solidFill>
                <a:srgbClr val="000000"/>
              </a:solidFill>
              <a:latin typeface="Calibri" pitchFamily="34" charset="0"/>
            </a:endParaRPr>
          </a:p>
        </p:txBody>
      </p:sp>
      <p:sp>
        <p:nvSpPr>
          <p:cNvPr id="23566" name="文本框 7"/>
          <p:cNvSpPr txBox="1">
            <a:spLocks noChangeArrowheads="1"/>
          </p:cNvSpPr>
          <p:nvPr/>
        </p:nvSpPr>
        <p:spPr bwMode="auto">
          <a:xfrm>
            <a:off x="7273928" y="3985684"/>
            <a:ext cx="1749425" cy="1815882"/>
          </a:xfrm>
          <a:prstGeom prst="rect">
            <a:avLst/>
          </a:prstGeom>
          <a:noFill/>
          <a:ln w="15875">
            <a:solidFill>
              <a:schemeClr val="tx1"/>
            </a:solidFill>
            <a:prstDash val="sysDot"/>
            <a:miter lim="800000"/>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1400" b="1" smtClean="0">
                <a:solidFill>
                  <a:srgbClr val="0000CC"/>
                </a:solidFill>
                <a:latin typeface="黑体" pitchFamily="49" charset="-122"/>
                <a:ea typeface="黑体" pitchFamily="49" charset="-122"/>
                <a:sym typeface="宋体" pitchFamily="2" charset="-122"/>
              </a:rPr>
              <a:t>如：第一次颁布了</a:t>
            </a:r>
            <a:r>
              <a:rPr lang="zh-CN" altLang="en-US" sz="1400" b="1" smtClean="0">
                <a:solidFill>
                  <a:srgbClr val="FF0000"/>
                </a:solidFill>
                <a:latin typeface="黑体" pitchFamily="49" charset="-122"/>
                <a:ea typeface="黑体" pitchFamily="49" charset="-122"/>
                <a:sym typeface="宋体" pitchFamily="2" charset="-122"/>
              </a:rPr>
              <a:t>宪法大纲</a:t>
            </a:r>
            <a:r>
              <a:rPr lang="zh-CN" altLang="en-US" sz="1400" b="1" smtClean="0">
                <a:solidFill>
                  <a:srgbClr val="0000CC"/>
                </a:solidFill>
                <a:latin typeface="黑体" pitchFamily="49" charset="-122"/>
                <a:ea typeface="黑体" pitchFamily="49" charset="-122"/>
                <a:sym typeface="宋体" pitchFamily="2" charset="-122"/>
              </a:rPr>
              <a:t>，成立经</a:t>
            </a:r>
            <a:r>
              <a:rPr lang="zh-CN" altLang="en-US" sz="1400" b="1" smtClean="0">
                <a:solidFill>
                  <a:srgbClr val="FF0000"/>
                </a:solidFill>
                <a:latin typeface="黑体" pitchFamily="49" charset="-122"/>
                <a:ea typeface="黑体" pitchFamily="49" charset="-122"/>
                <a:sym typeface="宋体" pitchFamily="2" charset="-122"/>
              </a:rPr>
              <a:t>选举产生</a:t>
            </a:r>
            <a:r>
              <a:rPr lang="zh-CN" altLang="en-US" sz="1400" b="1" smtClean="0">
                <a:solidFill>
                  <a:srgbClr val="0000CC"/>
                </a:solidFill>
                <a:latin typeface="黑体" pitchFamily="49" charset="-122"/>
                <a:ea typeface="黑体" pitchFamily="49" charset="-122"/>
                <a:sym typeface="宋体" pitchFamily="2" charset="-122"/>
              </a:rPr>
              <a:t>的</a:t>
            </a:r>
            <a:r>
              <a:rPr lang="zh-CN" altLang="en-US" sz="1400" b="1" smtClean="0">
                <a:solidFill>
                  <a:srgbClr val="FF0000"/>
                </a:solidFill>
                <a:latin typeface="黑体" pitchFamily="49" charset="-122"/>
                <a:ea typeface="黑体" pitchFamily="49" charset="-122"/>
                <a:sym typeface="宋体" pitchFamily="2" charset="-122"/>
              </a:rPr>
              <a:t>具有议院雏形</a:t>
            </a:r>
            <a:r>
              <a:rPr lang="zh-CN" altLang="en-US" sz="1400" b="1" smtClean="0">
                <a:solidFill>
                  <a:srgbClr val="0000CC"/>
                </a:solidFill>
                <a:latin typeface="黑体" pitchFamily="49" charset="-122"/>
                <a:ea typeface="黑体" pitchFamily="49" charset="-122"/>
                <a:sym typeface="宋体" pitchFamily="2" charset="-122"/>
              </a:rPr>
              <a:t>的</a:t>
            </a:r>
            <a:r>
              <a:rPr lang="zh-CN" altLang="en-US" sz="1400" b="1" smtClean="0">
                <a:solidFill>
                  <a:srgbClr val="FF0000"/>
                </a:solidFill>
                <a:latin typeface="黑体" pitchFamily="49" charset="-122"/>
                <a:ea typeface="黑体" pitchFamily="49" charset="-122"/>
                <a:sym typeface="宋体" pitchFamily="2" charset="-122"/>
              </a:rPr>
              <a:t>资政院</a:t>
            </a:r>
            <a:r>
              <a:rPr lang="zh-CN" altLang="en-US" sz="1400" b="1" smtClean="0">
                <a:solidFill>
                  <a:srgbClr val="0000CC"/>
                </a:solidFill>
                <a:latin typeface="黑体" pitchFamily="49" charset="-122"/>
                <a:ea typeface="黑体" pitchFamily="49" charset="-122"/>
                <a:sym typeface="宋体" pitchFamily="2" charset="-122"/>
              </a:rPr>
              <a:t>和</a:t>
            </a:r>
            <a:r>
              <a:rPr lang="zh-CN" altLang="en-US" sz="1400" b="1" smtClean="0">
                <a:solidFill>
                  <a:srgbClr val="FF0000"/>
                </a:solidFill>
                <a:latin typeface="黑体" pitchFamily="49" charset="-122"/>
                <a:ea typeface="黑体" pitchFamily="49" charset="-122"/>
                <a:sym typeface="宋体" pitchFamily="2" charset="-122"/>
              </a:rPr>
              <a:t>谘议局</a:t>
            </a:r>
            <a:r>
              <a:rPr lang="zh-CN" altLang="en-US" sz="1400" b="1" smtClean="0">
                <a:solidFill>
                  <a:srgbClr val="0000CC"/>
                </a:solidFill>
                <a:latin typeface="黑体" pitchFamily="49" charset="-122"/>
                <a:ea typeface="黑体" pitchFamily="49" charset="-122"/>
                <a:sym typeface="宋体" pitchFamily="2" charset="-122"/>
              </a:rPr>
              <a:t>。其一部分成果，成为资产阶级革命派推行民主共和的政治基础。</a:t>
            </a:r>
            <a:endParaRPr lang="en-US" altLang="zh-CN" sz="1400" b="1" smtClean="0">
              <a:solidFill>
                <a:srgbClr val="0000CC"/>
              </a:solidFill>
              <a:latin typeface="黑体" pitchFamily="49" charset="-122"/>
              <a:ea typeface="黑体" pitchFamily="49" charset="-122"/>
              <a:sym typeface="宋体" pitchFamily="2" charset="-122"/>
            </a:endParaRPr>
          </a:p>
        </p:txBody>
      </p:sp>
    </p:spTree>
    <p:extLst>
      <p:ext uri="{BB962C8B-B14F-4D97-AF65-F5344CB8AC3E}">
        <p14:creationId xmlns:p14="http://schemas.microsoft.com/office/powerpoint/2010/main" val="3936766907"/>
      </p:ext>
    </p:extLst>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578" name="文本框 2"/>
          <p:cNvSpPr txBox="1">
            <a:spLocks noChangeArrowheads="1"/>
          </p:cNvSpPr>
          <p:nvPr/>
        </p:nvSpPr>
        <p:spPr bwMode="auto">
          <a:xfrm>
            <a:off x="34925" y="1276351"/>
            <a:ext cx="907415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2000" b="1" smtClean="0">
                <a:solidFill>
                  <a:srgbClr val="FF0000"/>
                </a:solidFill>
                <a:latin typeface="黑体" pitchFamily="49" charset="-122"/>
                <a:ea typeface="黑体" pitchFamily="49" charset="-122"/>
              </a:rPr>
              <a:t>①主观目的反动性：</a:t>
            </a:r>
            <a:r>
              <a:rPr lang="zh-CN" altLang="en-US" sz="2000" b="1" smtClean="0">
                <a:solidFill>
                  <a:srgbClr val="000000"/>
                </a:solidFill>
                <a:latin typeface="黑体" pitchFamily="49" charset="-122"/>
                <a:ea typeface="黑体" pitchFamily="49" charset="-122"/>
              </a:rPr>
              <a:t>为取悦列强，遏制革命形势和消除统治危机。</a:t>
            </a:r>
          </a:p>
          <a:p>
            <a:pPr eaLnBrk="1" fontAlgn="base" hangingPunct="1">
              <a:spcBef>
                <a:spcPct val="0"/>
              </a:spcBef>
              <a:spcAft>
                <a:spcPct val="0"/>
              </a:spcAft>
              <a:buFontTx/>
              <a:buNone/>
            </a:pPr>
            <a:r>
              <a:rPr lang="zh-CN" altLang="en-US" sz="2000" b="1" smtClean="0">
                <a:solidFill>
                  <a:srgbClr val="FF0000"/>
                </a:solidFill>
                <a:latin typeface="黑体" pitchFamily="49" charset="-122"/>
                <a:ea typeface="黑体" pitchFamily="49" charset="-122"/>
              </a:rPr>
              <a:t>②活动本质的封建落后性：</a:t>
            </a:r>
            <a:r>
              <a:rPr lang="zh-CN" altLang="en-US" sz="2000" b="1" smtClean="0">
                <a:solidFill>
                  <a:srgbClr val="000000"/>
                </a:solidFill>
                <a:latin typeface="黑体" pitchFamily="49" charset="-122"/>
                <a:ea typeface="黑体" pitchFamily="49" charset="-122"/>
              </a:rPr>
              <a:t>仍未超出“中体西用”范畴。 </a:t>
            </a:r>
          </a:p>
          <a:p>
            <a:pPr eaLnBrk="1" fontAlgn="base" hangingPunct="1">
              <a:spcBef>
                <a:spcPct val="0"/>
              </a:spcBef>
              <a:spcAft>
                <a:spcPct val="0"/>
              </a:spcAft>
              <a:buFontTx/>
              <a:buNone/>
            </a:pPr>
            <a:r>
              <a:rPr lang="zh-CN" altLang="en-US" sz="2000" b="1" smtClean="0">
                <a:solidFill>
                  <a:srgbClr val="FF0000"/>
                </a:solidFill>
                <a:latin typeface="黑体" pitchFamily="49" charset="-122"/>
                <a:ea typeface="黑体" pitchFamily="49" charset="-122"/>
              </a:rPr>
              <a:t>③客观影响的进步性：</a:t>
            </a:r>
            <a:r>
              <a:rPr lang="zh-CN" altLang="en-US" sz="2000" b="1" smtClean="0">
                <a:solidFill>
                  <a:srgbClr val="000000"/>
                </a:solidFill>
                <a:latin typeface="黑体" pitchFamily="49" charset="-122"/>
                <a:ea typeface="黑体" pitchFamily="49" charset="-122"/>
              </a:rPr>
              <a:t>清政府的这些让步，符合社会发展的趋势和资产阶级的愿望，有利于中国的近代化。</a:t>
            </a:r>
          </a:p>
          <a:p>
            <a:pPr eaLnBrk="1" fontAlgn="base" hangingPunct="1">
              <a:spcBef>
                <a:spcPct val="0"/>
              </a:spcBef>
              <a:spcAft>
                <a:spcPct val="0"/>
              </a:spcAft>
              <a:buFontTx/>
              <a:buNone/>
            </a:pPr>
            <a:r>
              <a:rPr lang="zh-CN" altLang="en-US" sz="2000" b="1" smtClean="0">
                <a:solidFill>
                  <a:srgbClr val="FF0000"/>
                </a:solidFill>
                <a:latin typeface="黑体" pitchFamily="49" charset="-122"/>
                <a:ea typeface="黑体" pitchFamily="49" charset="-122"/>
              </a:rPr>
              <a:t>④实际作用的背离性：</a:t>
            </a:r>
            <a:r>
              <a:rPr lang="zh-CN" altLang="en-US" sz="2000" b="1" smtClean="0">
                <a:solidFill>
                  <a:srgbClr val="000000"/>
                </a:solidFill>
                <a:latin typeface="黑体" pitchFamily="49" charset="-122"/>
                <a:ea typeface="黑体" pitchFamily="49" charset="-122"/>
              </a:rPr>
              <a:t>清政府努力的结果适得其反，从直接影响看，这引起人民的反抗和满汉地方之间及资产阶级立宪派的离心，不但削弱了自身统治，还促进了革命形势的高涨；从根本影响看，派遣的留学生成为反清民主革命思想的传播者；编练的新军成为武昌起义的主力；奖励实业，促进了民族资本主义的发展，不仅为辛亥革命奠定了经济和阶级基础，而且还从根本上瓦解了封建经济的基础。 </a:t>
            </a:r>
          </a:p>
          <a:p>
            <a:pPr eaLnBrk="1" fontAlgn="base" hangingPunct="1">
              <a:spcBef>
                <a:spcPct val="0"/>
              </a:spcBef>
              <a:spcAft>
                <a:spcPct val="0"/>
              </a:spcAft>
              <a:buFontTx/>
              <a:buNone/>
            </a:pPr>
            <a:r>
              <a:rPr lang="zh-CN" altLang="en-US" sz="2000" b="1" smtClean="0">
                <a:solidFill>
                  <a:srgbClr val="FF0000"/>
                </a:solidFill>
                <a:latin typeface="黑体" pitchFamily="49" charset="-122"/>
                <a:ea typeface="黑体" pitchFamily="49" charset="-122"/>
                <a:sym typeface="宋体" pitchFamily="2" charset="-122"/>
              </a:rPr>
              <a:t>⑤认识：</a:t>
            </a:r>
          </a:p>
          <a:p>
            <a:pPr eaLnBrk="1" fontAlgn="base" hangingPunct="1">
              <a:spcBef>
                <a:spcPct val="0"/>
              </a:spcBef>
              <a:spcAft>
                <a:spcPct val="0"/>
              </a:spcAft>
              <a:buFontTx/>
              <a:buNone/>
            </a:pPr>
            <a:r>
              <a:rPr lang="zh-CN" altLang="en-US" sz="2000" b="1" smtClean="0">
                <a:solidFill>
                  <a:srgbClr val="000000"/>
                </a:solidFill>
                <a:latin typeface="黑体" pitchFamily="49" charset="-122"/>
                <a:ea typeface="黑体" pitchFamily="49" charset="-122"/>
                <a:sym typeface="宋体" pitchFamily="2" charset="-122"/>
              </a:rPr>
              <a:t>新政、立宪均是清政府为巩固统治而采取的自上而下的改革，这是世界资本主义潮流冲击下的产物。但结果都失败了，其根本原因是本质上的落后性。</a:t>
            </a:r>
            <a:endParaRPr lang="zh-CN" altLang="en-US" sz="2000" b="1" smtClean="0">
              <a:solidFill>
                <a:srgbClr val="000000"/>
              </a:solidFill>
              <a:latin typeface="黑体" pitchFamily="49" charset="-122"/>
              <a:ea typeface="黑体" pitchFamily="49" charset="-122"/>
            </a:endParaRPr>
          </a:p>
        </p:txBody>
      </p:sp>
      <p:sp>
        <p:nvSpPr>
          <p:cNvPr id="24579" name="矩形 8195"/>
          <p:cNvSpPr>
            <a:spLocks noChangeArrowheads="1"/>
          </p:cNvSpPr>
          <p:nvPr/>
        </p:nvSpPr>
        <p:spPr bwMode="auto">
          <a:xfrm>
            <a:off x="34927" y="-12700"/>
            <a:ext cx="509947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fontAlgn="base">
              <a:spcBef>
                <a:spcPct val="0"/>
              </a:spcBef>
              <a:spcAft>
                <a:spcPct val="0"/>
              </a:spcAft>
              <a:buFontTx/>
              <a:buNone/>
            </a:pPr>
            <a:r>
              <a:rPr lang="en-US" altLang="zh-CN" sz="2000" b="1" smtClean="0">
                <a:solidFill>
                  <a:srgbClr val="FF0000"/>
                </a:solidFill>
                <a:latin typeface="黑体" pitchFamily="49" charset="-122"/>
                <a:ea typeface="黑体" pitchFamily="49" charset="-122"/>
              </a:rPr>
              <a:t>[</a:t>
            </a:r>
            <a:r>
              <a:rPr lang="zh-CN" altLang="en-US" sz="2000" b="1" smtClean="0">
                <a:solidFill>
                  <a:srgbClr val="FF0000"/>
                </a:solidFill>
                <a:latin typeface="黑体" pitchFamily="49" charset="-122"/>
                <a:ea typeface="黑体" pitchFamily="49" charset="-122"/>
              </a:rPr>
              <a:t>政治领域</a:t>
            </a:r>
            <a:r>
              <a:rPr lang="en-US" altLang="zh-CN" sz="2000" b="1" smtClean="0">
                <a:solidFill>
                  <a:srgbClr val="FF0000"/>
                </a:solidFill>
                <a:latin typeface="黑体" pitchFamily="49" charset="-122"/>
                <a:ea typeface="黑体" pitchFamily="49" charset="-122"/>
              </a:rPr>
              <a:t>]    </a:t>
            </a:r>
            <a:r>
              <a:rPr lang="zh-CN" altLang="en-US" sz="2000" b="1" smtClean="0">
                <a:solidFill>
                  <a:srgbClr val="000000"/>
                </a:solidFill>
                <a:latin typeface="黑体" pitchFamily="49" charset="-122"/>
                <a:ea typeface="黑体" pitchFamily="49" charset="-122"/>
              </a:rPr>
              <a:t>1894年至1919年的政治变化</a:t>
            </a:r>
            <a:endParaRPr lang="zh-CN" altLang="en-US" sz="2000" b="1" smtClean="0">
              <a:solidFill>
                <a:srgbClr val="000000"/>
              </a:solidFill>
              <a:latin typeface="黑体" pitchFamily="49" charset="-122"/>
              <a:ea typeface="黑体" pitchFamily="49" charset="-122"/>
              <a:sym typeface="宋体" pitchFamily="2" charset="-122"/>
            </a:endParaRPr>
          </a:p>
        </p:txBody>
      </p:sp>
      <p:sp>
        <p:nvSpPr>
          <p:cNvPr id="24580" name="文本框 3"/>
          <p:cNvSpPr txBox="1">
            <a:spLocks noChangeArrowheads="1"/>
          </p:cNvSpPr>
          <p:nvPr/>
        </p:nvSpPr>
        <p:spPr bwMode="auto">
          <a:xfrm>
            <a:off x="34928" y="662519"/>
            <a:ext cx="84248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itchFamily="34" charset="0"/>
                <a:ea typeface="宋体" pitchFamily="2" charset="-122"/>
              </a:defRPr>
            </a:lvl1pPr>
            <a:lvl2pPr marL="742950" indent="-285750" eaLnBrk="0" hangingPunct="0">
              <a:spcBef>
                <a:spcPct val="20000"/>
              </a:spcBef>
              <a:buChar char="–"/>
              <a:defRPr sz="2800">
                <a:solidFill>
                  <a:schemeClr val="tx1"/>
                </a:solidFill>
                <a:latin typeface="Arial" pitchFamily="34" charset="0"/>
                <a:ea typeface="宋体" pitchFamily="2"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fontAlgn="base" hangingPunct="1">
              <a:spcBef>
                <a:spcPct val="0"/>
              </a:spcBef>
              <a:spcAft>
                <a:spcPct val="0"/>
              </a:spcAft>
              <a:buFontTx/>
              <a:buNone/>
            </a:pPr>
            <a:r>
              <a:rPr lang="zh-CN" altLang="en-US" sz="2400" b="1" smtClean="0">
                <a:solidFill>
                  <a:srgbClr val="FF0000"/>
                </a:solidFill>
                <a:latin typeface="黑体" pitchFamily="49" charset="-122"/>
                <a:ea typeface="黑体" pitchFamily="49" charset="-122"/>
                <a:sym typeface="宋体" pitchFamily="2" charset="-122"/>
              </a:rPr>
              <a:t>☆知识拓展：（三）</a:t>
            </a:r>
            <a:r>
              <a:rPr lang="zh-CN" altLang="en-US" sz="2400" b="1" smtClean="0">
                <a:solidFill>
                  <a:srgbClr val="FF0000"/>
                </a:solidFill>
                <a:latin typeface="黑体" pitchFamily="49" charset="-122"/>
                <a:ea typeface="黑体" pitchFamily="49" charset="-122"/>
              </a:rPr>
              <a:t>整体认识清末“新政”和“预备立宪”</a:t>
            </a:r>
          </a:p>
        </p:txBody>
      </p:sp>
      <p:pic>
        <p:nvPicPr>
          <p:cNvPr id="24581" name="New picture"/>
          <p:cNvPicPr/>
          <p:nvPr/>
        </p:nvPicPr>
        <p:blipFill>
          <a:blip r:embed="rId2"/>
          <a:stretch>
            <a:fillRect/>
          </a:stretch>
        </p:blipFill>
        <p:spPr>
          <a:xfrm>
            <a:off x="12255500" y="10426700"/>
            <a:ext cx="355600" cy="266700"/>
          </a:xfrm>
          <a:prstGeom prst="cube">
            <a:avLst/>
          </a:prstGeom>
        </p:spPr>
      </p:pic>
    </p:spTree>
    <p:extLst>
      <p:ext uri="{BB962C8B-B14F-4D97-AF65-F5344CB8AC3E}">
        <p14:creationId xmlns:p14="http://schemas.microsoft.com/office/powerpoint/2010/main" val="1866813009"/>
      </p:ext>
    </p:extLst>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_rels/theme5.xml.rels>&#65279;<?xml version="1.0" encoding="utf-8" standalone="yes"?><Relationships xmlns="http://schemas.openxmlformats.org/package/2006/relationships"><Relationship Id="rId1" Type="http://schemas.openxmlformats.org/officeDocument/2006/relationships/image" Target="../media/image4.jpeg" /><Relationship Id="rId2" Type="http://schemas.openxmlformats.org/officeDocument/2006/relationships/image" Target="../media/image5.jpeg" /></Relationships>
</file>

<file path=ppt/theme/_rels/theme6.xml.rels>&#65279;<?xml version="1.0" encoding="utf-8" standalone="yes"?><Relationships xmlns="http://schemas.openxmlformats.org/package/2006/relationships"><Relationship Id="rId1" Type="http://schemas.openxmlformats.org/officeDocument/2006/relationships/image" Target="../media/image4.jpeg" /><Relationship Id="rId2" Type="http://schemas.openxmlformats.org/officeDocument/2006/relationships/image" Target="../media/image5.jpeg" /></Relationships>
</file>

<file path=ppt/theme/_rels/theme7.xml.rels>&#65279;<?xml version="1.0" encoding="utf-8" standalone="yes"?><Relationships xmlns="http://schemas.openxmlformats.org/package/2006/relationships"><Relationship Id="rId1" Type="http://schemas.openxmlformats.org/officeDocument/2006/relationships/image" Target="../media/image4.jpeg" /><Relationship Id="rId2" Type="http://schemas.openxmlformats.org/officeDocument/2006/relationships/image" Target="../media/image5.jpeg" /></Relationships>
</file>

<file path=ppt/theme/_rels/theme9.xml.rels>&#65279;<?xml version="1.0" encoding="utf-8" standalone="yes"?><Relationships xmlns="http://schemas.openxmlformats.org/package/2006/relationships"><Relationship Id="rId1" Type="http://schemas.openxmlformats.org/officeDocument/2006/relationships/image" Target="../media/image4.jpeg" /><Relationship Id="rId2" Type="http://schemas.openxmlformats.org/officeDocument/2006/relationships/image" Target="../media/image5.jpeg" /></Relationships>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2.xml><?xml version="1.0" encoding="utf-8"?>
<a:theme xmlns:r="http://schemas.openxmlformats.org/officeDocument/2006/relationships" xmlns:a="http://schemas.openxmlformats.org/drawingml/2006/main" name="4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charset="-122"/>
        <a:cs typeface="Arial"/>
      </a:majorFont>
      <a:minorFont>
        <a:latin typeface="Arial"/>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r="http://schemas.openxmlformats.org/officeDocument/2006/relationships" xmlns:a="http://schemas.openxmlformats.org/drawingml/2006/main" name="5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charset="-122"/>
        <a:cs typeface="Arial"/>
      </a:majorFont>
      <a:minorFont>
        <a:latin typeface="Arial"/>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charset="-122"/>
          </a:defRPr>
        </a:defPPr>
      </a:lstStyle>
    </a:spDef>
    <a:lnDef>
      <a:spPr bwMode="auto">
        <a:xfrm>
          <a:off x="0" y="0"/>
          <a:ext cx="1" cy="1"/>
        </a:xfrm>
        <a:custGeom>
          <a:avLst/>
          <a:gdLst/>
          <a:ahLst/>
          <a:cxnLst/>
          <a:rect l="0" t="0" r="0" b="0"/>
          <a:pathLst/>
        </a:custGeom>
        <a:solidFill>
          <a:schemeClr val="accent1"/>
        </a:solidFill>
        <a:ln w="1270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zh-CN" altLang="en-US" sz="1800" b="0" i="0" u="none" strike="noStrike" cap="none" normalizeH="0" baseline="0" smtClean="0">
            <a:ln>
              <a:noFill/>
            </a:ln>
            <a:solidFill>
              <a:schemeClr val="tx1"/>
            </a:solidFill>
            <a:effectLst/>
            <a:latin typeface="Arial" charset="0"/>
            <a:ea typeface="宋体"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r="http://schemas.openxmlformats.org/officeDocument/2006/relationships"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charset="-122"/>
        <a:cs typeface="Arial"/>
      </a:majorFont>
      <a:minorFont>
        <a:latin typeface="Arial"/>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r="http://schemas.openxmlformats.org/officeDocument/2006/relationships" xmlns:a="http://schemas.openxmlformats.org/drawingml/2006/main" name="暗香扑面">
  <a:themeElements>
    <a:clrScheme name="暗香扑面">
      <a:dk1>
        <a:sysClr val="windowText" lastClr="000000"/>
      </a:dk1>
      <a:lt1>
        <a:sysClr val="window" lastClr="FFFC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Arial"/>
        <a:cs typeface="Arial"/>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Arial"/>
        <a:cs typeface="Arial"/>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theme>
</file>

<file path=ppt/theme/theme6.xml><?xml version="1.0" encoding="utf-8"?>
<a:theme xmlns:r="http://schemas.openxmlformats.org/officeDocument/2006/relationships" xmlns:a="http://schemas.openxmlformats.org/drawingml/2006/main" name="1_暗香扑面">
  <a:themeElements>
    <a:clrScheme name="暗香扑面">
      <a:dk1>
        <a:sysClr val="windowText" lastClr="000000"/>
      </a:dk1>
      <a:lt1>
        <a:sysClr val="window" lastClr="FFFC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Arial"/>
        <a:cs typeface="Arial"/>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Arial"/>
        <a:cs typeface="Arial"/>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theme>
</file>

<file path=ppt/theme/theme7.xml><?xml version="1.0" encoding="utf-8"?>
<a:theme xmlns:r="http://schemas.openxmlformats.org/officeDocument/2006/relationships" xmlns:a="http://schemas.openxmlformats.org/drawingml/2006/main" name="2_暗香扑面">
  <a:themeElements>
    <a:clrScheme name="暗香扑面">
      <a:dk1>
        <a:sysClr val="windowText" lastClr="000000"/>
      </a:dk1>
      <a:lt1>
        <a:sysClr val="window" lastClr="FFFC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Arial"/>
        <a:cs typeface="Arial"/>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Arial"/>
        <a:cs typeface="Arial"/>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theme>
</file>

<file path=ppt/theme/theme8.xml><?xml version="1.0" encoding="utf-8"?>
<a:theme xmlns:r="http://schemas.openxmlformats.org/officeDocument/2006/relationships"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charset="-122"/>
        <a:cs typeface="Arial"/>
      </a:majorFont>
      <a:minorFont>
        <a:latin typeface="Arial"/>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r="http://schemas.openxmlformats.org/officeDocument/2006/relationships" xmlns:a="http://schemas.openxmlformats.org/drawingml/2006/main" name="3_暗香扑面">
  <a:themeElements>
    <a:clrScheme name="暗香扑面">
      <a:dk1>
        <a:sysClr val="windowText" lastClr="000000"/>
      </a:dk1>
      <a:lt1>
        <a:sysClr val="window" lastClr="FFFC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Arial"/>
        <a:cs typeface="Arial"/>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Arial"/>
        <a:cs typeface="Arial"/>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theme>
</file>

<file path=ppt/theme/theme10.xml><?xml version="1.0" encoding="utf-8"?>
<a:theme xmlns:r="http://schemas.openxmlformats.org/officeDocument/2006/relationships" xmlns:a="http://schemas.openxmlformats.org/drawingml/2006/main" name="2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charset="-122"/>
        <a:cs typeface="Arial"/>
      </a:majorFont>
      <a:minorFont>
        <a:latin typeface="Arial"/>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r="http://schemas.openxmlformats.org/officeDocument/2006/relationships" xmlns:a="http://schemas.openxmlformats.org/drawingml/2006/main" name="6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charset="-122"/>
        <a:cs typeface="Arial"/>
      </a:majorFont>
      <a:minorFont>
        <a:latin typeface="Arial"/>
        <a:ea typeface="宋体" charset="-122"/>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2.xml><?xml version="1.0" encoding="utf-8"?>
<a:theme xmlns:r="http://schemas.openxmlformats.org/officeDocument/2006/relationships" xmlns:a="http://schemas.openxmlformats.org/drawingml/2006/main" name="3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charset="-122"/>
        <a:cs typeface="Arial"/>
      </a:majorFont>
      <a:minorFont>
        <a:latin typeface="Arial"/>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1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235</Paragraphs>
  <Slides>25</Slides>
  <Notes>4</Notes>
  <TotalTime>0</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25</vt:i4>
      </vt:variant>
    </vt:vector>
  </HeadingPairs>
  <TitlesOfParts>
    <vt:vector baseType="lpstr" size="43">
      <vt:lpstr>Arial</vt:lpstr>
      <vt:lpstr>Calibri</vt:lpstr>
      <vt:lpstr>宋体</vt:lpstr>
      <vt:lpstr>Franklin Gothic Medium</vt:lpstr>
      <vt:lpstr>微软雅黑</vt:lpstr>
      <vt:lpstr>Wingdings 2</vt:lpstr>
      <vt:lpstr>Franklin Gothic Book</vt:lpstr>
      <vt:lpstr>黑体</vt:lpstr>
      <vt:lpstr>Times New Roman</vt:lpstr>
      <vt:lpstr>汉仪粗圆简</vt:lpstr>
      <vt:lpstr>楷体_GB2312</vt:lpstr>
      <vt:lpstr>Wingdings</vt:lpstr>
      <vt:lpstr>华文新魏</vt:lpstr>
      <vt:lpstr>隶书</vt:lpstr>
      <vt:lpstr>Adobe 黑体 Std R</vt:lpstr>
      <vt:lpstr>仿宋_GB2312</vt:lpstr>
      <vt:lpstr>华文隶书</vt:lpstr>
      <vt:lpstr>Office 主题​​</vt:lpstr>
      <vt:lpstr>第4课用中国历代变法和改革</vt:lpstr>
      <vt:lpstr>复习回顾</vt:lpstr>
      <vt:lpstr>PowerPoint Presentation</vt:lpstr>
      <vt:lpstr>2、商鞅变法的经济措施及其作用？</vt:lpstr>
      <vt:lpstr>3、商鞅变法产生了哪些影响？</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2020-12-21T11:12:05.505</cp:lastPrinted>
  <dcterms:created xsi:type="dcterms:W3CDTF">2020-12-21T11:12:05Z</dcterms:created>
  <dcterms:modified xsi:type="dcterms:W3CDTF">2020-12-21T03:12:06Z</dcterms:modified>
</cp:coreProperties>
</file>