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10.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60" r:id="rId1"/>
    <p:sldMasterId id="2147483682" r:id="rId2"/>
    <p:sldMasterId id="2147483815" r:id="rId3"/>
    <p:sldMasterId id="2147485102" r:id="rId4"/>
    <p:sldMasterId id="2147485103" r:id="rId5"/>
    <p:sldMasterId id="2147485104" r:id="rId6"/>
    <p:sldMasterId id="2147485105" r:id="rId7"/>
    <p:sldMasterId id="2147485106" r:id="rId8"/>
    <p:sldMasterId id="2147485107" r:id="rId9"/>
  </p:sldMasterIdLst>
  <p:notesMasterIdLst>
    <p:notesMasterId r:id="rId10"/>
  </p:notesMasterIdLst>
  <p:sldIdLst>
    <p:sldId id="314" r:id="rId11"/>
    <p:sldId id="302" r:id="rId12"/>
    <p:sldId id="304" r:id="rId13"/>
    <p:sldId id="301" r:id="rId14"/>
    <p:sldId id="322" r:id="rId15"/>
    <p:sldId id="323" r:id="rId16"/>
    <p:sldId id="320" r:id="rId17"/>
    <p:sldId id="300" r:id="rId18"/>
    <p:sldId id="307" r:id="rId19"/>
    <p:sldId id="306" r:id="rId20"/>
    <p:sldId id="321" r:id="rId21"/>
    <p:sldId id="308" r:id="rId22"/>
    <p:sldId id="311" r:id="rId23"/>
    <p:sldId id="309" r:id="rId24"/>
    <p:sldId id="319" r:id="rId25"/>
    <p:sldId id="326" r:id="rId26"/>
    <p:sldId id="325" r:id="rId27"/>
    <p:sldId id="312" r:id="rId28"/>
  </p:sldIdLst>
  <p:sldSz cx="9144000" cy="6858000" type="screen4x3"/>
  <p:notesSz cx="6858000" cy="9144000"/>
  <p:custDataLst>
    <p:tags r:id="rId29"/>
  </p:custDataLst>
  <p:defaultTextStyle>
    <a:defPPr algn="l" rtl="0" eaLnBrk="0" hangingPunct="0">
      <a:defRPr kumimoji="0"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latin typeface="Arial" pitchFamily="34" charset="0"/>
        <a:ea typeface="宋体" pitchFamily="2" charset="-122"/>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60" autoAdjust="0"/>
  </p:normalViewPr>
  <p:slideViewPr>
    <p:cSldViewPr>
      <p:cViewPr varScale="1">
        <p:scale>
          <a:sx n="82" d="100"/>
          <a:sy n="82"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notesMaster" Target="notesMasters/notesMaster1.xml" /><Relationship Id="rId11" Type="http://schemas.openxmlformats.org/officeDocument/2006/relationships/slide" Target="slides/slide1.xml" /><Relationship Id="rId12" Type="http://schemas.openxmlformats.org/officeDocument/2006/relationships/slide" Target="slides/slide2.xml" /><Relationship Id="rId13" Type="http://schemas.openxmlformats.org/officeDocument/2006/relationships/slide" Target="slides/slide3.xml" /><Relationship Id="rId14" Type="http://schemas.openxmlformats.org/officeDocument/2006/relationships/slide" Target="slides/slide4.xml" /><Relationship Id="rId15" Type="http://schemas.openxmlformats.org/officeDocument/2006/relationships/slide" Target="slides/slide5.xml" /><Relationship Id="rId16" Type="http://schemas.openxmlformats.org/officeDocument/2006/relationships/slide" Target="slides/slide6.xml" /><Relationship Id="rId17" Type="http://schemas.openxmlformats.org/officeDocument/2006/relationships/slide" Target="slides/slide7.xml" /><Relationship Id="rId18" Type="http://schemas.openxmlformats.org/officeDocument/2006/relationships/slide" Target="slides/slide8.xml" /><Relationship Id="rId19" Type="http://schemas.openxmlformats.org/officeDocument/2006/relationships/slide" Target="slides/slide9.xml" /><Relationship Id="rId2" Type="http://schemas.openxmlformats.org/officeDocument/2006/relationships/slideMaster" Target="slideMasters/slideMaster2.xml" /><Relationship Id="rId20" Type="http://schemas.openxmlformats.org/officeDocument/2006/relationships/slide" Target="slides/slide10.xml" /><Relationship Id="rId21" Type="http://schemas.openxmlformats.org/officeDocument/2006/relationships/slide" Target="slides/slide11.xml" /><Relationship Id="rId22" Type="http://schemas.openxmlformats.org/officeDocument/2006/relationships/slide" Target="slides/slide12.xml" /><Relationship Id="rId23" Type="http://schemas.openxmlformats.org/officeDocument/2006/relationships/slide" Target="slides/slide13.xml" /><Relationship Id="rId24" Type="http://schemas.openxmlformats.org/officeDocument/2006/relationships/slide" Target="slides/slide14.xml" /><Relationship Id="rId25" Type="http://schemas.openxmlformats.org/officeDocument/2006/relationships/slide" Target="slides/slide15.xml" /><Relationship Id="rId26" Type="http://schemas.openxmlformats.org/officeDocument/2006/relationships/slide" Target="slides/slide16.xml" /><Relationship Id="rId27" Type="http://schemas.openxmlformats.org/officeDocument/2006/relationships/slide" Target="slides/slide17.xml" /><Relationship Id="rId28" Type="http://schemas.openxmlformats.org/officeDocument/2006/relationships/slide" Target="slides/slide18.xml" /><Relationship Id="rId29" Type="http://schemas.openxmlformats.org/officeDocument/2006/relationships/tags" Target="tags/tag1.xml" /><Relationship Id="rId3" Type="http://schemas.openxmlformats.org/officeDocument/2006/relationships/slideMaster" Target="slideMasters/slideMaster3.xml" /><Relationship Id="rId30" Type="http://schemas.openxmlformats.org/officeDocument/2006/relationships/presProps" Target="presProps.xml" /><Relationship Id="rId31" Type="http://schemas.openxmlformats.org/officeDocument/2006/relationships/viewProps" Target="viewProps.xml" /><Relationship Id="rId32" Type="http://schemas.openxmlformats.org/officeDocument/2006/relationships/theme" Target="theme/theme1.xml" /><Relationship Id="rId33" Type="http://schemas.openxmlformats.org/officeDocument/2006/relationships/tableStyles" Target="tableStyles.xml" /><Relationship Id="rId4" Type="http://schemas.openxmlformats.org/officeDocument/2006/relationships/slideMaster" Target="slideMasters/slideMaster4.xml" /><Relationship Id="rId5" Type="http://schemas.openxmlformats.org/officeDocument/2006/relationships/slideMaster" Target="slideMasters/slideMaster5.xml" /><Relationship Id="rId6" Type="http://schemas.openxmlformats.org/officeDocument/2006/relationships/slideMaster" Target="slideMasters/slideMaster6.xml" /><Relationship Id="rId7" Type="http://schemas.openxmlformats.org/officeDocument/2006/relationships/slideMaster" Target="slideMasters/slideMaster7.xml" /><Relationship Id="rId8" Type="http://schemas.openxmlformats.org/officeDocument/2006/relationships/slideMaster" Target="slideMasters/slideMaster8.xml" /><Relationship Id="rId9" Type="http://schemas.openxmlformats.org/officeDocument/2006/relationships/slideMaster" Target="slideMasters/slideMaster9.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10.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Pr>
        <a:solidFill>
          <a:schemeClr val="bg1"/>
        </a:solidFill>
      </p:bgPr>
    </p:bg>
    <p:spTree>
      <p:nvGrpSpPr>
        <p:cNvPr id="1" name=""/>
        <p:cNvGrpSpPr/>
        <p:nvPr/>
      </p:nvGrpSpPr>
      <p:grpSpPr/>
      <p:sp>
        <p:nvSpPr>
          <p:cNvPr id="10242" name="页眉占位符 1"/>
          <p:cNvSpPr>
            <a:spLocks noGrp="1"/>
          </p:cNvSpPr>
          <p:nvPr>
            <p:ph type="hdr" sz="quarter"/>
          </p:nvPr>
        </p:nvSpPr>
        <p:spPr>
          <a:xfrm>
            <a:off x="0" y="0"/>
            <a:ext cx="2971800" cy="458788"/>
          </a:xfrm>
          <a:prstGeom prst="rect">
            <a:avLst/>
          </a:prstGeom>
        </p:spPr>
        <p:txBody>
          <a:bodyPr rtlCol="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eaLnBrk="1" hangingPunct="1">
              <a:buFont typeface=""/>
            </a:pPr>
            <a:endParaRPr lang="en-US" altLang="en-US" sz="1200"/>
          </a:p>
        </p:txBody>
      </p:sp>
      <p:sp>
        <p:nvSpPr>
          <p:cNvPr id="10243" name="日期占位符 2"/>
          <p:cNvSpPr>
            <a:spLocks noGrp="1"/>
          </p:cNvSpPr>
          <p:nvPr>
            <p:ph type="dt" idx="1"/>
          </p:nvPr>
        </p:nvSpPr>
        <p:spPr>
          <a:xfrm>
            <a:off x="3884612" y="0"/>
            <a:ext cx="2971800" cy="458788"/>
          </a:xfrm>
          <a:prstGeom prst="rect">
            <a:avLst/>
          </a:prstGeom>
        </p:spPr>
        <p:txBody>
          <a:bodyPr rtlCol="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r" eaLnBrk="1" hangingPunct="1">
              <a:buFont typeface=""/>
            </a:pPr>
            <a:fld id="{59FBBC38-C89D-4523-8A40-0E1955381FC0}" type="datetime1">
              <a:rPr lang="en-US" altLang="en-US" sz="1200"/>
              <a:t>*</a:t>
            </a:fld>
            <a:endParaRPr lang="en-US" altLang="en-US" sz="1200"/>
          </a:p>
        </p:txBody>
      </p:sp>
      <p:sp>
        <p:nvSpPr>
          <p:cNvPr id="10244" name="幻灯片图像占位符 3"/>
          <p:cNvSpPr/>
          <p:nvPr>
            <p:ph type="sldImg" idx="4294967295"/>
          </p:nvPr>
        </p:nvSpPr>
        <p:spPr>
          <a:xfrm>
            <a:off x="1371600" y="1143000"/>
            <a:ext cx="4114800" cy="3086100"/>
          </a:xfrm>
          <a:prstGeom prst="rect">
            <a:avLst/>
          </a:prstGeom>
          <a:noFill/>
          <a:ln w="12700">
            <a:solidFill>
              <a:prstClr val="black"/>
            </a:solidFill>
            <a:bevel/>
          </a:ln>
        </p:spPr>
      </p:sp>
      <p:sp>
        <p:nvSpPr>
          <p:cNvPr id="10245" name="备注占位符 4"/>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10246" name="页脚占位符 5"/>
          <p:cNvSpPr>
            <a:spLocks noGrp="1"/>
          </p:cNvSpPr>
          <p:nvPr>
            <p:ph type="ftr" sz="quarter" idx="4"/>
          </p:nvPr>
        </p:nvSpPr>
        <p:spPr>
          <a:xfrm>
            <a:off x="0" y="8685212"/>
            <a:ext cx="2971800" cy="458788"/>
          </a:xfrm>
          <a:prstGeom prst="rect">
            <a:avLst/>
          </a:prstGeom>
        </p:spPr>
        <p:txBody>
          <a:bodyPr rtlCol="0" anchor="b"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eaLnBrk="1" hangingPunct="1">
              <a:buFont typeface=""/>
            </a:pPr>
            <a:endParaRPr lang="en-US" altLang="en-US" sz="1200"/>
          </a:p>
        </p:txBody>
      </p:sp>
      <p:sp>
        <p:nvSpPr>
          <p:cNvPr id="10247" name="灯片编号占位符 6"/>
          <p:cNvSpPr>
            <a:spLocks noGrp="1"/>
          </p:cNvSpPr>
          <p:nvPr>
            <p:ph type="sldNum" sz="quarter" idx="5"/>
          </p:nvPr>
        </p:nvSpPr>
        <p:spPr>
          <a:xfrm>
            <a:off x="3884612" y="8685212"/>
            <a:ext cx="2971800" cy="458788"/>
          </a:xfrm>
          <a:prstGeom prst="rect">
            <a:avLst/>
          </a:prstGeom>
        </p:spPr>
        <p:txBody>
          <a:bodyPr rtlCol="0" anchor="b"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r" eaLnBrk="1" hangingPunct="1">
              <a:buFont typeface=""/>
            </a:pPr>
            <a:fld id="{30E2D2CC-990C-4F2B-8DA3-5DD8C33C3632}" type="slidenum">
              <a:rPr lang="en-US" altLang="en-US" sz="1200"/>
              <a:t>*</a:t>
            </a:fld>
            <a:endParaRPr lang="en-US" altLang="en-US" sz="1200"/>
          </a:p>
        </p:txBody>
      </p:sp>
    </p:spTree>
  </p:cSld>
  <p:clrMap bg1="lt1" tx1="dk1" bg2="lt2" tx2="dk2" accent1="accent1" accent2="accent2" accent3="accent3" accent4="accent4" accent5="accent5" accent6="accent6" hlink="hlink" folHlink="folHlink"/>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 Id="rId3" Type="http://schemas.openxmlformats.org/officeDocument/2006/relationships/hyperlink" Target="https://baike.baidu.com/tashuo/browse/content?id=82c735fad8776f2a5bf71946&amp;lemmaId=424985&amp;fromLemmaModule=pcBottom" TargetMode="Externa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 Id="rId3" Type="http://schemas.openxmlformats.org/officeDocument/2006/relationships/hyperlink" Target="https://baike.baidu.com/tashuo/browse/content?id=82c735fad8776f2a5bf71946&amp;lemmaId=424985&amp;fromLemmaModule=pcBottom" TargetMode="Externa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8434" name="幻灯片图像占位符 1"/>
          <p:cNvSpPr/>
          <p:nvPr>
            <p:ph type="sldImg"/>
          </p:nvPr>
        </p:nvSpPr>
        <p:spPr>
          <a:xfrm>
            <a:off x="1371600" y="1143000"/>
            <a:ext cx="4114800" cy="3086100"/>
          </a:xfrm>
          <a:prstGeom prst="rect">
            <a:avLst/>
          </a:prstGeom>
          <a:noFill/>
          <a:ln w="12700">
            <a:bevel/>
          </a:ln>
        </p:spPr>
      </p:sp>
      <p:sp>
        <p:nvSpPr>
          <p:cNvPr id="18435" name="备注占位符 2"/>
          <p:cNvSpPr/>
          <p:nvPr>
            <p:ph type="body" idx="1"/>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a:r>
              <a:rPr>
                <a:hlinkClick r:id="rId3"/>
              </a:rPr>
              <a:t>https://baike.baidu.com/tashuo/browse/content?id=82c735fad8776f2a5bf71946&amp;lemmaId=424985&amp;fromLemmaModule=pcBottom</a:t>
            </a:r>
          </a:p>
        </p:txBody>
      </p:sp>
      <p:sp>
        <p:nvSpPr>
          <p:cNvPr id="18436" name="灯片编号占位符 3"/>
          <p:cNvSpPr/>
          <p:nvPr>
            <p:ph type="sldNum"/>
          </p:nvPr>
        </p:nvSpPr>
        <p:spPr>
          <a:xfrm>
            <a:off x="3884612" y="8685212"/>
            <a:ext cx="2971800" cy="458788"/>
          </a:xfrm>
          <a:prstGeom prst="rect">
            <a:avLst/>
          </a:prstGeom>
          <a:noFill/>
          <a:ln>
            <a:noFill/>
            <a:miter lim="800000"/>
          </a:ln>
        </p:spPr>
        <p:txBody>
          <a:bodyPr anchor="b"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r" eaLnBrk="1" hangingPunct="1">
              <a:buFont typeface=""/>
            </a:pPr>
            <a:fld id="{FF4BC83B-5647-47C9-A827-34D2AD2E5C61}" type="slidenum">
              <a:rPr lang="en-US" altLang="en-US" sz="1200"/>
              <a:t>7</a:t>
            </a:fld>
            <a:endParaRPr lang="en-US"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3554" name="幻灯片图像占位符 1"/>
          <p:cNvSpPr/>
          <p:nvPr>
            <p:ph type="sldImg"/>
          </p:nvPr>
        </p:nvSpPr>
        <p:spPr>
          <a:xfrm>
            <a:off x="1371600" y="1143000"/>
            <a:ext cx="4114800" cy="3086100"/>
          </a:xfrm>
          <a:prstGeom prst="rect">
            <a:avLst/>
          </a:prstGeom>
          <a:noFill/>
          <a:ln w="12700">
            <a:bevel/>
          </a:ln>
        </p:spPr>
      </p:sp>
      <p:sp>
        <p:nvSpPr>
          <p:cNvPr id="23555" name="备注占位符 2"/>
          <p:cNvSpPr/>
          <p:nvPr>
            <p:ph type="body" idx="1"/>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a:r>
              <a:rPr>
                <a:hlinkClick r:id="rId3"/>
              </a:rPr>
              <a:t>https://baike.baidu.com/tashuo/browse/content?id=82c735fad8776f2a5bf71946&amp;lemmaId=424985&amp;fromLemmaModule=pcBottom</a:t>
            </a:r>
          </a:p>
        </p:txBody>
      </p:sp>
      <p:sp>
        <p:nvSpPr>
          <p:cNvPr id="23556" name="灯片编号占位符 3"/>
          <p:cNvSpPr/>
          <p:nvPr>
            <p:ph type="sldNum"/>
          </p:nvPr>
        </p:nvSpPr>
        <p:spPr>
          <a:xfrm>
            <a:off x="3884612" y="8685212"/>
            <a:ext cx="2971800" cy="458788"/>
          </a:xfrm>
          <a:prstGeom prst="rect">
            <a:avLst/>
          </a:prstGeom>
          <a:noFill/>
          <a:ln>
            <a:noFill/>
            <a:miter lim="800000"/>
          </a:ln>
        </p:spPr>
        <p:txBody>
          <a:bodyPr anchor="b"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r" eaLnBrk="1" hangingPunct="1">
              <a:buFont typeface=""/>
            </a:pPr>
            <a:fld id="{2E2D3502-20BF-47FF-8013-EB53DBF5680D}" type="slidenum">
              <a:rPr lang="en-US" altLang="en-US" sz="1200"/>
              <a:t>11</a:t>
            </a:fld>
            <a:endParaRPr lang="en-US" altLang="en-US"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9698" name="幻灯片图像占位符 1"/>
          <p:cNvSpPr/>
          <p:nvPr>
            <p:ph type="sldImg"/>
          </p:nvPr>
        </p:nvSpPr>
        <p:spPr>
          <a:xfrm>
            <a:off x="1101725" y="1431925"/>
            <a:ext cx="5154612" cy="3865562"/>
          </a:xfrm>
          <a:prstGeom prst="rect">
            <a:avLst/>
          </a:prstGeom>
          <a:noFill/>
          <a:ln w="12700">
            <a:round/>
          </a:ln>
        </p:spPr>
      </p:sp>
      <p:sp>
        <p:nvSpPr>
          <p:cNvPr id="29699" name="备注占位符 2"/>
          <p:cNvSpPr/>
          <p:nvPr>
            <p:ph type="body"/>
          </p:nvPr>
        </p:nvSpPr>
        <p:spPr>
          <a:xfrm>
            <a:off x="685800" y="4400550"/>
            <a:ext cx="5486400" cy="3600450"/>
          </a:xfrm>
          <a:prstGeom prst="rect">
            <a:avLst/>
          </a:prstGeom>
          <a:noFill/>
          <a:ln>
            <a:miter lim="800000"/>
          </a:ln>
        </p:spPr>
        <p:txBody>
          <a:bodyPr vert="horz" wrap="square" lIns="91440" tIns="45720" rIns="91440" bIns="45720"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29700" name="灯片编号占位符 3"/>
          <p:cNvSpPr/>
          <p:nvPr>
            <p:ph type="sldNum"/>
          </p:nvPr>
        </p:nvSpPr>
        <p:spPr>
          <a:xfrm>
            <a:off x="3883025" y="8685212"/>
            <a:ext cx="2973388" cy="457200"/>
          </a:xfrm>
          <a:prstGeom prst="rect">
            <a:avLst/>
          </a:prstGeom>
          <a:noFill/>
          <a:ln>
            <a:noFill/>
            <a:miter lim="800000"/>
          </a:ln>
        </p:spPr>
        <p:txBody>
          <a:bodyPr anchor="b"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r" eaLnBrk="1" hangingPunct="1">
              <a:buFont typeface=""/>
            </a:pPr>
            <a:fld id="{2939ECCE-5505-4ED1-A0F0-C90DCD44C560}" type="slidenum">
              <a:rPr lang="en-US" altLang="en-US" sz="1200" b="1">
                <a:latin typeface="Times New Roman" pitchFamily="18" charset="0"/>
              </a:rPr>
              <a:t>16</a:t>
            </a:fld>
            <a:endParaRPr lang="en-US" altLang="en-US" sz="1200" b="1">
              <a:latin typeface="Times New Roman"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31746" name="幻灯片图像占位符 1"/>
          <p:cNvSpPr/>
          <p:nvPr>
            <p:ph type="sldImg"/>
          </p:nvPr>
        </p:nvSpPr>
        <p:spPr>
          <a:xfrm>
            <a:off x="1101725" y="1431925"/>
            <a:ext cx="5154612" cy="3865562"/>
          </a:xfrm>
          <a:prstGeom prst="rect">
            <a:avLst/>
          </a:prstGeom>
          <a:noFill/>
          <a:ln w="12700">
            <a:round/>
          </a:ln>
        </p:spPr>
      </p:sp>
      <p:sp>
        <p:nvSpPr>
          <p:cNvPr id="31747" name="备注占位符 2"/>
          <p:cNvSpPr/>
          <p:nvPr>
            <p:ph type="body"/>
          </p:nvPr>
        </p:nvSpPr>
        <p:spPr>
          <a:xfrm>
            <a:off x="685800" y="4400550"/>
            <a:ext cx="5486400" cy="3600450"/>
          </a:xfrm>
          <a:prstGeom prst="rect">
            <a:avLst/>
          </a:prstGeom>
          <a:noFill/>
          <a:ln>
            <a:miter lim="800000"/>
          </a:ln>
        </p:spPr>
        <p:txBody>
          <a:bodyPr vert="horz" wrap="square" lIns="91440" tIns="45720" rIns="91440" bIns="45720"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31748" name="灯片编号占位符 3"/>
          <p:cNvSpPr/>
          <p:nvPr>
            <p:ph type="sldNum"/>
          </p:nvPr>
        </p:nvSpPr>
        <p:spPr>
          <a:xfrm>
            <a:off x="3883025" y="8685212"/>
            <a:ext cx="2973388" cy="457200"/>
          </a:xfrm>
          <a:prstGeom prst="rect">
            <a:avLst/>
          </a:prstGeom>
          <a:noFill/>
          <a:ln>
            <a:noFill/>
            <a:miter lim="800000"/>
          </a:ln>
        </p:spPr>
        <p:txBody>
          <a:bodyPr anchor="b"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r" eaLnBrk="1" hangingPunct="1">
              <a:buFont typeface=""/>
            </a:pPr>
            <a:fld id="{386AA082-18BA-459B-AC45-EEEEB9A16CEA}" type="slidenum">
              <a:rPr lang="en-US" altLang="en-US" sz="1200" b="1">
                <a:latin typeface="Times New Roman" pitchFamily="18" charset="0"/>
              </a:rPr>
              <a:t>17</a:t>
            </a:fld>
            <a:endParaRPr lang="en-US" altLang="en-US" sz="1200" b="1">
              <a:latin typeface="Times New Roman" pitchFamily="18"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
        <p:nvSpPr>
          <p:cNvPr id="0" name="日期占位符 3"/>
          <p:cNvSpPr>
            <a:spLocks noGrp="1"/>
          </p:cNvSpPr>
          <p:nvPr>
            <p:ph type="dt" sz="half" idx="10"/>
          </p:nvPr>
        </p:nvSpPr>
        <p:spPr>
          <a:xfrm>
            <a:off x="6286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eaLnBrk="1" hangingPunct="1">
              <a:buFont typeface="Arial"/>
            </a:pPr>
            <a:fld id="{4ED3CF07-81B3-4D47-A434-BEC11D4CE588}" type="datetime1">
              <a:rPr lang="en-US" altLang="en-US" sz="900">
                <a:solidFill>
                  <a:srgbClr val="898989"/>
                </a:solidFill>
              </a:rPr>
              <a:t>*</a:t>
            </a:fld>
          </a:p>
        </p:txBody>
      </p:sp>
      <p:sp>
        <p:nvSpPr>
          <p:cNvPr id="0" name="页脚占位符 4"/>
          <p:cNvSpPr>
            <a:spLocks noGrp="1"/>
          </p:cNvSpPr>
          <p:nvPr>
            <p:ph type="ftr" sz="quarter" idx="11"/>
          </p:nvPr>
        </p:nvSpPr>
        <p:spPr>
          <a:xfrm>
            <a:off x="3028950" y="6356350"/>
            <a:ext cx="30861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ctr" eaLnBrk="1" hangingPunct="1">
              <a:buFont typeface="Arial"/>
            </a:pPr>
            <a:endParaRPr lang="en-US" altLang="en-US" sz="900">
              <a:solidFill>
                <a:srgbClr val="898989"/>
              </a:solidFill>
            </a:endParaRPr>
          </a:p>
        </p:txBody>
      </p:sp>
      <p:sp>
        <p:nvSpPr>
          <p:cNvPr id="0" name="灯片编号占位符 5"/>
          <p:cNvSpPr>
            <a:spLocks noGrp="1"/>
          </p:cNvSpPr>
          <p:nvPr>
            <p:ph type="sldNum" sz="quarter" idx="12"/>
          </p:nvPr>
        </p:nvSpPr>
        <p:spPr>
          <a:xfrm>
            <a:off x="64579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r" eaLnBrk="1" hangingPunct="1">
              <a:buFont typeface="Arial"/>
            </a:pPr>
            <a:fld id="{C9F6B300-98FD-41CC-804B-F8CCD7190680}" type="slidenum">
              <a:rPr lang="en-US" altLang="en-US" sz="900">
                <a:solidFill>
                  <a:srgbClr val="898989"/>
                </a:solidFill>
              </a:rPr>
              <a:t>*</a:t>
            </a:fld>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0" name="日期占位符 3"/>
          <p:cNvSpPr>
            <a:spLocks noGrp="1"/>
          </p:cNvSpPr>
          <p:nvPr>
            <p:ph type="dt" sz="half" idx="10"/>
          </p:nvPr>
        </p:nvSpPr>
        <p:spPr>
          <a:xfrm>
            <a:off x="6286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eaLnBrk="1" hangingPunct="1">
              <a:buFont typeface="Arial"/>
            </a:pPr>
            <a:fld id="{4ED3CF07-81B3-4D47-A434-BEC11D4CE588}" type="datetime1">
              <a:rPr lang="en-US" altLang="en-US" sz="900">
                <a:solidFill>
                  <a:srgbClr val="898989"/>
                </a:solidFill>
              </a:rPr>
              <a:t>*</a:t>
            </a:fld>
          </a:p>
        </p:txBody>
      </p:sp>
      <p:sp>
        <p:nvSpPr>
          <p:cNvPr id="0" name="页脚占位符 4"/>
          <p:cNvSpPr>
            <a:spLocks noGrp="1"/>
          </p:cNvSpPr>
          <p:nvPr>
            <p:ph type="ftr" sz="quarter" idx="11"/>
          </p:nvPr>
        </p:nvSpPr>
        <p:spPr>
          <a:xfrm>
            <a:off x="3028950" y="6356350"/>
            <a:ext cx="30861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ctr" eaLnBrk="1" hangingPunct="1">
              <a:buFont typeface="Arial"/>
            </a:pPr>
            <a:endParaRPr lang="en-US" altLang="en-US" sz="900">
              <a:solidFill>
                <a:srgbClr val="898989"/>
              </a:solidFill>
            </a:endParaRPr>
          </a:p>
        </p:txBody>
      </p:sp>
      <p:sp>
        <p:nvSpPr>
          <p:cNvPr id="0" name="灯片编号占位符 5"/>
          <p:cNvSpPr>
            <a:spLocks noGrp="1"/>
          </p:cNvSpPr>
          <p:nvPr>
            <p:ph type="sldNum" sz="quarter" idx="12"/>
          </p:nvPr>
        </p:nvSpPr>
        <p:spPr>
          <a:xfrm>
            <a:off x="64579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r" eaLnBrk="1" hangingPunct="1">
              <a:buFont typeface="Arial"/>
            </a:pPr>
            <a:fld id="{C9F6B300-98FD-41CC-804B-F8CCD7190680}" type="slidenum">
              <a:rPr lang="en-US" altLang="en-US" sz="900">
                <a:solidFill>
                  <a:srgbClr val="898989"/>
                </a:solidFill>
              </a:rPr>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p>
        </p:txBody>
      </p:sp>
      <p:sp>
        <p:nvSpPr>
          <p:cNvPr id="0" name="日期占位符 3"/>
          <p:cNvSpPr>
            <a:spLocks noGrp="1"/>
          </p:cNvSpPr>
          <p:nvPr>
            <p:ph type="dt" sz="half" idx="10"/>
          </p:nvPr>
        </p:nvSpPr>
        <p:spPr>
          <a:xfrm>
            <a:off x="6286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eaLnBrk="1" hangingPunct="1">
              <a:buFont typeface="Arial"/>
            </a:pPr>
            <a:fld id="{4ED3CF07-81B3-4D47-A434-BEC11D4CE588}" type="datetime1">
              <a:rPr lang="en-US" altLang="en-US" sz="900">
                <a:solidFill>
                  <a:srgbClr val="898989"/>
                </a:solidFill>
              </a:rPr>
              <a:t>*</a:t>
            </a:fld>
          </a:p>
        </p:txBody>
      </p:sp>
      <p:sp>
        <p:nvSpPr>
          <p:cNvPr id="0" name="页脚占位符 4"/>
          <p:cNvSpPr>
            <a:spLocks noGrp="1"/>
          </p:cNvSpPr>
          <p:nvPr>
            <p:ph type="ftr" sz="quarter" idx="11"/>
          </p:nvPr>
        </p:nvSpPr>
        <p:spPr>
          <a:xfrm>
            <a:off x="3028950" y="6356350"/>
            <a:ext cx="30861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ctr" eaLnBrk="1" hangingPunct="1">
              <a:buFont typeface="Arial"/>
            </a:pPr>
            <a:endParaRPr lang="en-US" altLang="en-US" sz="900">
              <a:solidFill>
                <a:srgbClr val="898989"/>
              </a:solidFill>
            </a:endParaRPr>
          </a:p>
        </p:txBody>
      </p:sp>
      <p:sp>
        <p:nvSpPr>
          <p:cNvPr id="0" name="灯片编号占位符 5"/>
          <p:cNvSpPr>
            <a:spLocks noGrp="1"/>
          </p:cNvSpPr>
          <p:nvPr>
            <p:ph type="sldNum" sz="quarter" idx="12"/>
          </p:nvPr>
        </p:nvSpPr>
        <p:spPr>
          <a:xfrm>
            <a:off x="64579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r" eaLnBrk="1" hangingPunct="1">
              <a:buFont typeface="Arial"/>
            </a:pPr>
            <a:fld id="{C9F6B300-98FD-41CC-804B-F8CCD7190680}" type="slidenum">
              <a:rPr lang="en-US" altLang="en-US" sz="900">
                <a:solidFill>
                  <a:srgbClr val="898989"/>
                </a:solidFill>
              </a:rPr>
              <a:t>*</a:t>
            </a:fld>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28650" y="1825625"/>
            <a:ext cx="3886200" cy="435133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29150" y="1825625"/>
            <a:ext cx="3886200" cy="435133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0" name="日期占位符 3"/>
          <p:cNvSpPr>
            <a:spLocks noGrp="1"/>
          </p:cNvSpPr>
          <p:nvPr>
            <p:ph type="dt" sz="half" idx="10"/>
          </p:nvPr>
        </p:nvSpPr>
        <p:spPr>
          <a:xfrm>
            <a:off x="6286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eaLnBrk="1" hangingPunct="1">
              <a:buFont typeface="Arial"/>
            </a:pPr>
            <a:fld id="{4ED3CF07-81B3-4D47-A434-BEC11D4CE588}" type="datetime1">
              <a:rPr lang="en-US" altLang="en-US" sz="900">
                <a:solidFill>
                  <a:srgbClr val="898989"/>
                </a:solidFill>
              </a:rPr>
              <a:t>*</a:t>
            </a:fld>
          </a:p>
        </p:txBody>
      </p:sp>
      <p:sp>
        <p:nvSpPr>
          <p:cNvPr id="0" name="页脚占位符 4"/>
          <p:cNvSpPr>
            <a:spLocks noGrp="1"/>
          </p:cNvSpPr>
          <p:nvPr>
            <p:ph type="ftr" sz="quarter" idx="11"/>
          </p:nvPr>
        </p:nvSpPr>
        <p:spPr>
          <a:xfrm>
            <a:off x="3028950" y="6356350"/>
            <a:ext cx="30861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ctr" eaLnBrk="1" hangingPunct="1">
              <a:buFont typeface="Arial"/>
            </a:pPr>
            <a:endParaRPr lang="en-US" altLang="en-US" sz="900">
              <a:solidFill>
                <a:srgbClr val="898989"/>
              </a:solidFill>
            </a:endParaRPr>
          </a:p>
        </p:txBody>
      </p:sp>
      <p:sp>
        <p:nvSpPr>
          <p:cNvPr id="0" name="灯片编号占位符 5"/>
          <p:cNvSpPr>
            <a:spLocks noGrp="1"/>
          </p:cNvSpPr>
          <p:nvPr>
            <p:ph type="sldNum" sz="quarter" idx="12"/>
          </p:nvPr>
        </p:nvSpPr>
        <p:spPr>
          <a:xfrm>
            <a:off x="64579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r" eaLnBrk="1" hangingPunct="1">
              <a:buFont typeface="Arial"/>
            </a:pPr>
            <a:fld id="{C9F6B300-98FD-41CC-804B-F8CCD7190680}" type="slidenum">
              <a:rPr lang="en-US" altLang="en-US" sz="900">
                <a:solidFill>
                  <a:srgbClr val="898989"/>
                </a:solidFill>
              </a:rPr>
              <a:t>*</a:t>
            </a:fld>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29841" y="365125"/>
            <a:ext cx="78867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90081" y="1778438"/>
            <a:ext cx="3655181"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92704" y="1778438"/>
            <a:ext cx="3673182"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0" name="日期占位符 3"/>
          <p:cNvSpPr>
            <a:spLocks noGrp="1"/>
          </p:cNvSpPr>
          <p:nvPr>
            <p:ph type="dt" sz="half" idx="10"/>
          </p:nvPr>
        </p:nvSpPr>
        <p:spPr>
          <a:xfrm>
            <a:off x="6286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eaLnBrk="1" hangingPunct="1">
              <a:buFont typeface="Arial"/>
            </a:pPr>
            <a:fld id="{4ED3CF07-81B3-4D47-A434-BEC11D4CE588}" type="datetime1">
              <a:rPr lang="en-US" altLang="en-US" sz="900">
                <a:solidFill>
                  <a:srgbClr val="898989"/>
                </a:solidFill>
              </a:rPr>
              <a:t>*</a:t>
            </a:fld>
          </a:p>
        </p:txBody>
      </p:sp>
      <p:sp>
        <p:nvSpPr>
          <p:cNvPr id="0" name="页脚占位符 4"/>
          <p:cNvSpPr>
            <a:spLocks noGrp="1"/>
          </p:cNvSpPr>
          <p:nvPr>
            <p:ph type="ftr" sz="quarter" idx="11"/>
          </p:nvPr>
        </p:nvSpPr>
        <p:spPr>
          <a:xfrm>
            <a:off x="3028950" y="6356350"/>
            <a:ext cx="30861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ctr" eaLnBrk="1" hangingPunct="1">
              <a:buFont typeface="Arial"/>
            </a:pPr>
            <a:endParaRPr lang="en-US" altLang="en-US" sz="900">
              <a:solidFill>
                <a:srgbClr val="898989"/>
              </a:solidFill>
            </a:endParaRPr>
          </a:p>
        </p:txBody>
      </p:sp>
      <p:sp>
        <p:nvSpPr>
          <p:cNvPr id="0" name="灯片编号占位符 5"/>
          <p:cNvSpPr>
            <a:spLocks noGrp="1"/>
          </p:cNvSpPr>
          <p:nvPr>
            <p:ph type="sldNum" sz="quarter" idx="12"/>
          </p:nvPr>
        </p:nvSpPr>
        <p:spPr>
          <a:xfrm>
            <a:off x="64579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r" eaLnBrk="1" hangingPunct="1">
              <a:buFont typeface="Arial"/>
            </a:pPr>
            <a:fld id="{C9F6B300-98FD-41CC-804B-F8CCD7190680}" type="slidenum">
              <a:rPr lang="en-US" altLang="en-US" sz="900">
                <a:solidFill>
                  <a:srgbClr val="898989"/>
                </a:solidFill>
              </a:rPr>
              <a:t>*</a:t>
            </a:fld>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0" name="日期占位符 3"/>
          <p:cNvSpPr>
            <a:spLocks noGrp="1"/>
          </p:cNvSpPr>
          <p:nvPr>
            <p:ph type="dt" sz="half" idx="10"/>
          </p:nvPr>
        </p:nvSpPr>
        <p:spPr>
          <a:xfrm>
            <a:off x="6286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eaLnBrk="1" hangingPunct="1">
              <a:buFont typeface="Arial"/>
            </a:pPr>
            <a:fld id="{4ED3CF07-81B3-4D47-A434-BEC11D4CE588}" type="datetime1">
              <a:rPr lang="en-US" altLang="en-US" sz="900">
                <a:solidFill>
                  <a:srgbClr val="898989"/>
                </a:solidFill>
              </a:rPr>
              <a:t>*</a:t>
            </a:fld>
          </a:p>
        </p:txBody>
      </p:sp>
      <p:sp>
        <p:nvSpPr>
          <p:cNvPr id="0" name="页脚占位符 4"/>
          <p:cNvSpPr>
            <a:spLocks noGrp="1"/>
          </p:cNvSpPr>
          <p:nvPr>
            <p:ph type="ftr" sz="quarter" idx="11"/>
          </p:nvPr>
        </p:nvSpPr>
        <p:spPr>
          <a:xfrm>
            <a:off x="3028950" y="6356350"/>
            <a:ext cx="30861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ctr" eaLnBrk="1" hangingPunct="1">
              <a:buFont typeface="Arial"/>
            </a:pPr>
            <a:endParaRPr lang="en-US" altLang="en-US" sz="900">
              <a:solidFill>
                <a:srgbClr val="898989"/>
              </a:solidFill>
            </a:endParaRPr>
          </a:p>
        </p:txBody>
      </p:sp>
      <p:sp>
        <p:nvSpPr>
          <p:cNvPr id="0" name="灯片编号占位符 5"/>
          <p:cNvSpPr>
            <a:spLocks noGrp="1"/>
          </p:cNvSpPr>
          <p:nvPr>
            <p:ph type="sldNum" sz="quarter" idx="12"/>
          </p:nvPr>
        </p:nvSpPr>
        <p:spPr>
          <a:xfrm>
            <a:off x="64579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r" eaLnBrk="1" hangingPunct="1">
              <a:buFont typeface="Arial"/>
            </a:pPr>
            <a:fld id="{C9F6B300-98FD-41CC-804B-F8CCD7190680}" type="slidenum">
              <a:rPr lang="en-US" altLang="en-US" sz="900">
                <a:solidFill>
                  <a:srgbClr val="898989"/>
                </a:solidFill>
              </a:rPr>
              <a:t>*</a:t>
            </a:fld>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0" name="日期占位符 3"/>
          <p:cNvSpPr>
            <a:spLocks noGrp="1"/>
          </p:cNvSpPr>
          <p:nvPr>
            <p:ph type="dt" sz="half" idx="10"/>
          </p:nvPr>
        </p:nvSpPr>
        <p:spPr>
          <a:xfrm>
            <a:off x="6286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eaLnBrk="1" hangingPunct="1">
              <a:buFont typeface="Arial"/>
            </a:pPr>
            <a:fld id="{4ED3CF07-81B3-4D47-A434-BEC11D4CE588}" type="datetime1">
              <a:rPr lang="en-US" altLang="en-US" sz="900">
                <a:solidFill>
                  <a:srgbClr val="898989"/>
                </a:solidFill>
              </a:rPr>
              <a:t>*</a:t>
            </a:fld>
          </a:p>
        </p:txBody>
      </p:sp>
      <p:sp>
        <p:nvSpPr>
          <p:cNvPr id="0" name="页脚占位符 4"/>
          <p:cNvSpPr>
            <a:spLocks noGrp="1"/>
          </p:cNvSpPr>
          <p:nvPr>
            <p:ph type="ftr" sz="quarter" idx="11"/>
          </p:nvPr>
        </p:nvSpPr>
        <p:spPr>
          <a:xfrm>
            <a:off x="3028950" y="6356350"/>
            <a:ext cx="30861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ctr" eaLnBrk="1" hangingPunct="1">
              <a:buFont typeface="Arial"/>
            </a:pPr>
            <a:endParaRPr lang="en-US" altLang="en-US" sz="900">
              <a:solidFill>
                <a:srgbClr val="898989"/>
              </a:solidFill>
            </a:endParaRPr>
          </a:p>
        </p:txBody>
      </p:sp>
      <p:sp>
        <p:nvSpPr>
          <p:cNvPr id="0" name="灯片编号占位符 5"/>
          <p:cNvSpPr>
            <a:spLocks noGrp="1"/>
          </p:cNvSpPr>
          <p:nvPr>
            <p:ph type="sldNum" sz="quarter" idx="12"/>
          </p:nvPr>
        </p:nvSpPr>
        <p:spPr>
          <a:xfrm>
            <a:off x="64579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r" eaLnBrk="1" hangingPunct="1">
              <a:buFont typeface="Arial"/>
            </a:pPr>
            <a:fld id="{C9F6B300-98FD-41CC-804B-F8CCD7190680}" type="slidenum">
              <a:rPr lang="en-US" altLang="en-US" sz="900">
                <a:solidFill>
                  <a:srgbClr val="898989"/>
                </a:solidFill>
              </a:rPr>
              <a:t>*</a:t>
            </a:fld>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3887391" y="457201"/>
            <a:ext cx="4629150" cy="5403850"/>
          </a:xfrm>
        </p:spPr>
        <p:txBody>
          <a:bodyPr vert="horz" wrap="square" lIns="91440" tIns="45720" rIns="91440" bIns="45720" numCol="1" rtlCol="0" anchor="t" anchorCtr="0" compatLnSpc="1">
            <a:prstTxWarp prst="textNoShape">
              <a:avLst/>
            </a:prstTxWarp>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685800" rtl="0" eaLnBrk="0" fontAlgn="base" latinLnBrk="0" hangingPunct="0">
              <a:lnSpc>
                <a:spcPct val="90000"/>
              </a:lnSpc>
              <a:spcBef>
                <a:spcPts val="750"/>
              </a:spcBef>
              <a:spcAft>
                <a:spcPct val="0"/>
              </a:spcAft>
              <a:buClrTx/>
              <a:buSzTx/>
              <a:buFont typeface="Arial" pitchFamily="34" charset="0"/>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smtClean="0"/>
              <a:t>单击此处编辑母版文本样式</a:t>
            </a:r>
          </a:p>
        </p:txBody>
      </p:sp>
      <p:sp>
        <p:nvSpPr>
          <p:cNvPr id="0" name="日期占位符 3"/>
          <p:cNvSpPr>
            <a:spLocks noGrp="1"/>
          </p:cNvSpPr>
          <p:nvPr>
            <p:ph type="dt" sz="half" idx="10"/>
          </p:nvPr>
        </p:nvSpPr>
        <p:spPr>
          <a:xfrm>
            <a:off x="6286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eaLnBrk="1" hangingPunct="1">
              <a:buFont typeface="Arial"/>
            </a:pPr>
            <a:fld id="{4ED3CF07-81B3-4D47-A434-BEC11D4CE588}" type="datetime1">
              <a:rPr lang="en-US" altLang="en-US" sz="900">
                <a:solidFill>
                  <a:srgbClr val="898989"/>
                </a:solidFill>
              </a:rPr>
              <a:t>*</a:t>
            </a:fld>
          </a:p>
        </p:txBody>
      </p:sp>
      <p:sp>
        <p:nvSpPr>
          <p:cNvPr id="0" name="页脚占位符 4"/>
          <p:cNvSpPr>
            <a:spLocks noGrp="1"/>
          </p:cNvSpPr>
          <p:nvPr>
            <p:ph type="ftr" sz="quarter" idx="11"/>
          </p:nvPr>
        </p:nvSpPr>
        <p:spPr>
          <a:xfrm>
            <a:off x="3028950" y="6356350"/>
            <a:ext cx="30861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ctr" eaLnBrk="1" hangingPunct="1">
              <a:buFont typeface="Arial"/>
            </a:pPr>
            <a:endParaRPr lang="en-US" altLang="en-US" sz="900">
              <a:solidFill>
                <a:srgbClr val="898989"/>
              </a:solidFill>
            </a:endParaRPr>
          </a:p>
        </p:txBody>
      </p:sp>
      <p:sp>
        <p:nvSpPr>
          <p:cNvPr id="0" name="灯片编号占位符 5"/>
          <p:cNvSpPr>
            <a:spLocks noGrp="1"/>
          </p:cNvSpPr>
          <p:nvPr>
            <p:ph type="sldNum" sz="quarter" idx="12"/>
          </p:nvPr>
        </p:nvSpPr>
        <p:spPr>
          <a:xfrm>
            <a:off x="64579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r" eaLnBrk="1" hangingPunct="1">
              <a:buFont typeface="Arial"/>
            </a:pPr>
            <a:fld id="{C9F6B300-98FD-41CC-804B-F8CCD7190680}" type="slidenum">
              <a:rPr lang="en-US" altLang="en-US" sz="900">
                <a:solidFill>
                  <a:srgbClr val="898989"/>
                </a:solidFill>
              </a:rPr>
              <a:t>*</a:t>
            </a:fld>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6543675" y="365125"/>
            <a:ext cx="1971675" cy="581183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28650" y="365125"/>
            <a:ext cx="5800725" cy="581183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0" name="日期占位符 3"/>
          <p:cNvSpPr>
            <a:spLocks noGrp="1"/>
          </p:cNvSpPr>
          <p:nvPr>
            <p:ph type="dt" sz="half" idx="10"/>
          </p:nvPr>
        </p:nvSpPr>
        <p:spPr>
          <a:xfrm>
            <a:off x="6286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eaLnBrk="1" hangingPunct="1">
              <a:buFont typeface="Arial"/>
            </a:pPr>
            <a:fld id="{4ED3CF07-81B3-4D47-A434-BEC11D4CE588}" type="datetime1">
              <a:rPr lang="en-US" altLang="en-US" sz="900">
                <a:solidFill>
                  <a:srgbClr val="898989"/>
                </a:solidFill>
              </a:rPr>
              <a:t>*</a:t>
            </a:fld>
          </a:p>
        </p:txBody>
      </p:sp>
      <p:sp>
        <p:nvSpPr>
          <p:cNvPr id="0" name="页脚占位符 4"/>
          <p:cNvSpPr>
            <a:spLocks noGrp="1"/>
          </p:cNvSpPr>
          <p:nvPr>
            <p:ph type="ftr" sz="quarter" idx="11"/>
          </p:nvPr>
        </p:nvSpPr>
        <p:spPr>
          <a:xfrm>
            <a:off x="3028950" y="6356350"/>
            <a:ext cx="30861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ctr" eaLnBrk="1" hangingPunct="1">
              <a:buFont typeface="Arial"/>
            </a:pPr>
            <a:endParaRPr lang="en-US" altLang="en-US" sz="900">
              <a:solidFill>
                <a:srgbClr val="898989"/>
              </a:solidFill>
            </a:endParaRPr>
          </a:p>
        </p:txBody>
      </p:sp>
      <p:sp>
        <p:nvSpPr>
          <p:cNvPr id="0" name="灯片编号占位符 5"/>
          <p:cNvSpPr>
            <a:spLocks noGrp="1"/>
          </p:cNvSpPr>
          <p:nvPr>
            <p:ph type="sldNum" sz="quarter" idx="12"/>
          </p:nvPr>
        </p:nvSpPr>
        <p:spPr>
          <a:xfrm>
            <a:off x="64579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r" eaLnBrk="1" hangingPunct="1">
              <a:buFont typeface="Arial"/>
            </a:pPr>
            <a:fld id="{C9F6B300-98FD-41CC-804B-F8CCD7190680}" type="slidenum">
              <a:rPr lang="en-US" altLang="en-US" sz="900">
                <a:solidFill>
                  <a:srgbClr val="898989"/>
                </a:solidFill>
              </a:rPr>
              <a:t>*</a:t>
            </a:fld>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Only" preserve="1">
  <p:cSld name="内容">
    <p:spTree>
      <p:nvGrpSpPr>
        <p:cNvPr id="1" name=""/>
        <p:cNvGrpSpPr/>
        <p:nvPr/>
      </p:nvGrpSpPr>
      <p:grpSpPr>
        <a:xfrm>
          <a:off x="0" y="0"/>
          <a:ext cx="0" cy="0"/>
        </a:xfrm>
      </p:grpSpPr>
      <p:sp>
        <p:nvSpPr>
          <p:cNvPr id="2" name="内容占位符 1"/>
          <p:cNvSpPr>
            <a:spLocks noGrp="1"/>
          </p:cNvSpPr>
          <p:nvPr>
            <p:ph/>
          </p:nvPr>
        </p:nvSpPr>
        <p:spPr>
          <a:xfrm>
            <a:off x="628650" y="365125"/>
            <a:ext cx="7886700" cy="581183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0" name="日期占位符 3"/>
          <p:cNvSpPr>
            <a:spLocks noGrp="1"/>
          </p:cNvSpPr>
          <p:nvPr>
            <p:ph type="dt" sz="half" idx="10"/>
          </p:nvPr>
        </p:nvSpPr>
        <p:spPr>
          <a:xfrm>
            <a:off x="6286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eaLnBrk="1" hangingPunct="1">
              <a:buFont typeface="Arial"/>
            </a:pPr>
            <a:fld id="{4ED3CF07-81B3-4D47-A434-BEC11D4CE588}" type="datetime1">
              <a:rPr lang="en-US" altLang="en-US" sz="900">
                <a:solidFill>
                  <a:srgbClr val="898989"/>
                </a:solidFill>
              </a:rPr>
              <a:t>*</a:t>
            </a:fld>
          </a:p>
        </p:txBody>
      </p:sp>
      <p:sp>
        <p:nvSpPr>
          <p:cNvPr id="0" name="页脚占位符 4"/>
          <p:cNvSpPr>
            <a:spLocks noGrp="1"/>
          </p:cNvSpPr>
          <p:nvPr>
            <p:ph type="ftr" sz="quarter" idx="11"/>
          </p:nvPr>
        </p:nvSpPr>
        <p:spPr>
          <a:xfrm>
            <a:off x="3028950" y="6356350"/>
            <a:ext cx="30861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ctr" eaLnBrk="1" hangingPunct="1">
              <a:buFont typeface="Arial"/>
            </a:pPr>
            <a:endParaRPr lang="en-US" altLang="en-US" sz="900">
              <a:solidFill>
                <a:srgbClr val="898989"/>
              </a:solidFill>
            </a:endParaRPr>
          </a:p>
        </p:txBody>
      </p:sp>
      <p:sp>
        <p:nvSpPr>
          <p:cNvPr id="0" name="灯片编号占位符 5"/>
          <p:cNvSpPr>
            <a:spLocks noGrp="1"/>
          </p:cNvSpPr>
          <p:nvPr>
            <p:ph type="sldNum" sz="quarter" idx="12"/>
          </p:nvPr>
        </p:nvSpPr>
        <p:spPr>
          <a:xfrm>
            <a:off x="64579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r" eaLnBrk="1" hangingPunct="1">
              <a:buFont typeface="Arial"/>
            </a:pPr>
            <a:fld id="{C9F6B300-98FD-41CC-804B-F8CCD7190680}" type="slidenum">
              <a:rPr lang="en-US" altLang="en-US" sz="900">
                <a:solidFill>
                  <a:srgbClr val="898989"/>
                </a:solidFill>
              </a:rPr>
              <a:t>*</a:t>
            </a:fld>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732D0B0E-AC62-476A-9042-E35EB5EBD6A0}" type="slidenum">
              <a:rPr lang="en-US" altLang="en-US" sz="1400"/>
              <a:t>*</a:t>
            </a:fld>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732D0B0E-AC62-476A-9042-E35EB5EBD6A0}" type="slidenum">
              <a:rPr lang="en-US" altLang="en-US" sz="1400"/>
              <a:t>*</a:t>
            </a:fld>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600200"/>
            <a:ext cx="4032504"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54296" y="1600200"/>
            <a:ext cx="4032504"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732D0B0E-AC62-476A-9042-E35EB5EBD6A0}" type="slidenum">
              <a:rPr lang="en-US" altLang="en-US" sz="1400"/>
              <a:t>*</a:t>
            </a:fld>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29841" y="365125"/>
            <a:ext cx="78867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90081" y="1778438"/>
            <a:ext cx="3655181"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92704" y="1778438"/>
            <a:ext cx="3673182"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732D0B0E-AC62-476A-9042-E35EB5EBD6A0}" type="slidenum">
              <a:rPr lang="en-US" altLang="en-US" sz="1400"/>
              <a:t>*</a:t>
            </a:fld>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732D0B0E-AC62-476A-9042-E35EB5EBD6A0}" type="slidenum">
              <a:rPr lang="en-US" altLang="en-US" sz="1400"/>
              <a:t>*</a:t>
            </a:fld>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732D0B0E-AC62-476A-9042-E35EB5EBD6A0}" type="slidenum">
              <a:rPr lang="en-US" altLang="en-US" sz="1400"/>
              <a:t>*</a:t>
            </a:fld>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3887391" y="457201"/>
            <a:ext cx="4629150" cy="5403850"/>
          </a:xfrm>
        </p:spPr>
        <p:txBody>
          <a:bodyPr vert="horz" wrap="square" lIns="91440" tIns="45720" rIns="91440" bIns="45720" numCol="1" anchor="t" anchorCtr="0" compatLnSpc="1">
            <a:prstTxWarp prst="textNoShape">
              <a:avLst/>
            </a:prstTxWarp>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smtClean="0"/>
              <a:t>单击此处编辑母版文本样式</a:t>
            </a:r>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732D0B0E-AC62-476A-9042-E35EB5EBD6A0}" type="slidenum">
              <a:rPr lang="en-US" altLang="en-US" sz="1400"/>
              <a:t>*</a:t>
            </a:fld>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732D0B0E-AC62-476A-9042-E35EB5EBD6A0}" type="slidenum">
              <a:rPr lang="en-US" altLang="en-US" sz="1400"/>
              <a:t>*</a:t>
            </a:fld>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732D0B0E-AC62-476A-9042-E35EB5EBD6A0}" type="slidenum">
              <a:rPr lang="en-US" altLang="en-US" sz="1400"/>
              <a:t>*</a:t>
            </a:fld>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F9CB91B4-9619-4C16-B8F4-2E91DCD9D834}" type="slidenum">
              <a:rPr lang="en-US" altLang="en-US" sz="1400"/>
              <a:t>*</a:t>
            </a:fld>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F9CB91B4-9619-4C16-B8F4-2E91DCD9D834}" type="slidenum">
              <a:rPr lang="en-US" altLang="en-US" sz="1400"/>
              <a:t>*</a:t>
            </a:fld>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600200"/>
            <a:ext cx="4032504"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54296" y="1600200"/>
            <a:ext cx="4032504"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F9CB91B4-9619-4C16-B8F4-2E91DCD9D834}" type="slidenum">
              <a:rPr lang="en-US" altLang="en-US" sz="1400"/>
              <a:t>*</a:t>
            </a:fld>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29841" y="365125"/>
            <a:ext cx="78867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90081" y="1778438"/>
            <a:ext cx="3655181"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92704" y="1778438"/>
            <a:ext cx="3673182"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F9CB91B4-9619-4C16-B8F4-2E91DCD9D834}" type="slidenum">
              <a:rPr lang="en-US" altLang="en-US" sz="1400"/>
              <a:t>*</a:t>
            </a:fld>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F9CB91B4-9619-4C16-B8F4-2E91DCD9D834}" type="slidenum">
              <a:rPr lang="en-US" altLang="en-US" sz="1400"/>
              <a:t>*</a:t>
            </a:fld>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F9CB91B4-9619-4C16-B8F4-2E91DCD9D834}" type="slidenum">
              <a:rPr lang="en-US" altLang="en-US" sz="1400"/>
              <a:t>*</a:t>
            </a:fld>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3887391" y="457201"/>
            <a:ext cx="4629150" cy="5403850"/>
          </a:xfrm>
        </p:spPr>
        <p:txBody>
          <a:bodyPr vert="horz" wrap="square" lIns="91440" tIns="45720" rIns="91440" bIns="45720" numCol="1" anchor="t" anchorCtr="0" compatLnSpc="1">
            <a:prstTxWarp prst="textNoShape">
              <a:avLst/>
            </a:prstTxWarp>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smtClean="0"/>
              <a:t>单击此处编辑母版文本样式</a:t>
            </a:r>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F9CB91B4-9619-4C16-B8F4-2E91DCD9D834}" type="slidenum">
              <a:rPr lang="en-US" altLang="en-US" sz="1400"/>
              <a:t>*</a:t>
            </a:fld>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F9CB91B4-9619-4C16-B8F4-2E91DCD9D834}" type="slidenum">
              <a:rPr lang="en-US" altLang="en-US" sz="1400"/>
              <a:t>*</a:t>
            </a:fld>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F9CB91B4-9619-4C16-B8F4-2E91DCD9D834}" type="slidenum">
              <a:rPr lang="en-US" altLang="en-US" sz="1400"/>
              <a:t>*</a:t>
            </a:fld>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732D0B0E-AC62-476A-9042-E35EB5EBD6A0}" type="slidenum">
              <a:rPr lang="en-US" altLang="en-US" sz="1400"/>
              <a:t>*</a:t>
            </a:fld>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732D0B0E-AC62-476A-9042-E35EB5EBD6A0}" type="slidenum">
              <a:rPr lang="en-US" altLang="en-US" sz="1400"/>
              <a:t>*</a:t>
            </a:fld>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732D0B0E-AC62-476A-9042-E35EB5EBD6A0}" type="slidenum">
              <a:rPr lang="en-US" altLang="en-US" sz="1400"/>
              <a:t>*</a:t>
            </a:fld>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F9CB91B4-9619-4C16-B8F4-2E91DCD9D834}" type="slidenum">
              <a:rPr lang="en-US" altLang="en-US" sz="1400"/>
              <a:t>*</a:t>
            </a:fld>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F9CB91B4-9619-4C16-B8F4-2E91DCD9D834}" type="slidenum">
              <a:rPr lang="en-US" altLang="en-US" sz="1400"/>
              <a:t>*</a:t>
            </a:fld>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0" name="日期占位符 1027"/>
          <p:cNvSpPr>
            <a:spLocks noGrp="1"/>
          </p:cNvSpPr>
          <p:nvPr>
            <p:ph type="dt" sz="half" idx="10"/>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Arial"/>
            </a:pPr>
            <a:endParaRPr lang="en-US" altLang="en-US" sz="1400"/>
          </a:p>
        </p:txBody>
      </p:sp>
      <p:sp>
        <p:nvSpPr>
          <p:cNvPr id="0" name="页脚占位符 1028"/>
          <p:cNvSpPr>
            <a:spLocks noGrp="1"/>
          </p:cNvSpPr>
          <p:nvPr>
            <p:ph type="ftr" sz="quarter" idx="11"/>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Arial"/>
            </a:pPr>
            <a:endParaRPr lang="en-US" altLang="en-US" sz="1400"/>
          </a:p>
        </p:txBody>
      </p:sp>
      <p:sp>
        <p:nvSpPr>
          <p:cNvPr id="0" name="灯片编号占位符 1029"/>
          <p:cNvSpPr>
            <a:spLocks noGrp="1"/>
          </p:cNvSpPr>
          <p:nvPr>
            <p:ph type="sldNum" sz="quarter" idx="12"/>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Arial"/>
            </a:pPr>
            <a:fld id="{F9CB91B4-9619-4C16-B8F4-2E91DCD9D834}" type="slidenum">
              <a:rPr lang="en-US" altLang="en-US" sz="1400"/>
              <a:t>*</a:t>
            </a:fld>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1.xml" /><Relationship Id="rId10" Type="http://schemas.openxmlformats.org/officeDocument/2006/relationships/theme" Target="../theme/theme2.xml" /><Relationship Id="rId2" Type="http://schemas.openxmlformats.org/officeDocument/2006/relationships/slideLayout" Target="../slideLayouts/slideLayout12.xml" /><Relationship Id="rId3" Type="http://schemas.openxmlformats.org/officeDocument/2006/relationships/slideLayout" Target="../slideLayouts/slideLayout13.xml" /><Relationship Id="rId4" Type="http://schemas.openxmlformats.org/officeDocument/2006/relationships/slideLayout" Target="../slideLayouts/slideLayout14.xml" /><Relationship Id="rId5" Type="http://schemas.openxmlformats.org/officeDocument/2006/relationships/slideLayout" Target="../slideLayouts/slideLayout15.xml" /><Relationship Id="rId6" Type="http://schemas.openxmlformats.org/officeDocument/2006/relationships/slideLayout" Target="../slideLayouts/slideLayout16.xml" /><Relationship Id="rId7" Type="http://schemas.openxmlformats.org/officeDocument/2006/relationships/slideLayout" Target="../slideLayouts/slideLayout17.xml" /><Relationship Id="rId8" Type="http://schemas.openxmlformats.org/officeDocument/2006/relationships/slideLayout" Target="../slideLayouts/slideLayout18.xml" /><Relationship Id="rId9" Type="http://schemas.openxmlformats.org/officeDocument/2006/relationships/slideLayout" Target="../slideLayouts/slideLayout19.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0.xml" /><Relationship Id="rId10" Type="http://schemas.openxmlformats.org/officeDocument/2006/relationships/theme" Target="../theme/theme3.xml" /><Relationship Id="rId2" Type="http://schemas.openxmlformats.org/officeDocument/2006/relationships/slideLayout" Target="../slideLayouts/slideLayout21.xml" /><Relationship Id="rId3" Type="http://schemas.openxmlformats.org/officeDocument/2006/relationships/slideLayout" Target="../slideLayouts/slideLayout22.xml" /><Relationship Id="rId4" Type="http://schemas.openxmlformats.org/officeDocument/2006/relationships/slideLayout" Target="../slideLayouts/slideLayout23.xml" /><Relationship Id="rId5" Type="http://schemas.openxmlformats.org/officeDocument/2006/relationships/slideLayout" Target="../slideLayouts/slideLayout24.xml" /><Relationship Id="rId6" Type="http://schemas.openxmlformats.org/officeDocument/2006/relationships/slideLayout" Target="../slideLayouts/slideLayout25.xml" /><Relationship Id="rId7" Type="http://schemas.openxmlformats.org/officeDocument/2006/relationships/slideLayout" Target="../slideLayouts/slideLayout26.xml" /><Relationship Id="rId8" Type="http://schemas.openxmlformats.org/officeDocument/2006/relationships/slideLayout" Target="../slideLayouts/slideLayout27.xml" /><Relationship Id="rId9" Type="http://schemas.openxmlformats.org/officeDocument/2006/relationships/slideLayout" Target="../slideLayouts/slideLayout28.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image" Target="../media/image1.jpeg" /><Relationship Id="rId3" Type="http://schemas.openxmlformats.org/officeDocument/2006/relationships/theme" Target="../theme/theme4.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image" Target="../media/image1.jpeg" /><Relationship Id="rId3" Type="http://schemas.openxmlformats.org/officeDocument/2006/relationships/theme" Target="../theme/theme5.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theme" Target="../theme/theme6.xml" /></Relationships>
</file>

<file path=ppt/slideMasters/_rels/slideMaster7.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image" Target="../media/image1.jpeg" /><Relationship Id="rId3" Type="http://schemas.openxmlformats.org/officeDocument/2006/relationships/theme" Target="../theme/theme7.xml" /></Relationships>
</file>

<file path=ppt/slideMasters/_rels/slideMaster8.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image" Target="../media/image1.jpeg" /><Relationship Id="rId3" Type="http://schemas.openxmlformats.org/officeDocument/2006/relationships/theme" Target="../theme/theme8.xml" /></Relationships>
</file>

<file path=ppt/slideMasters/_rels/slideMaster9.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theme" Target="../theme/theme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1026" name="标题占位符 1"/>
          <p:cNvSpPr/>
          <p:nvPr>
            <p:ph type="title" idx="4294967295"/>
          </p:nvPr>
        </p:nvSpPr>
        <p:spPr>
          <a:xfrm>
            <a:off x="628650" y="365125"/>
            <a:ext cx="7886700" cy="1325562"/>
          </a:xfrm>
          <a:prstGeom prst="rect">
            <a:avLst/>
          </a:prstGeom>
          <a:noFill/>
          <a:ln>
            <a:noFill/>
            <a:miter lim="800000"/>
          </a:ln>
        </p:spPr>
        <p:txBody>
          <a:bodyPr anchor="ctr" anchorCtr="0">
            <a:noAutofit/>
          </a:bodyPr>
          <a:lstStyle>
            <a:lvl1pPr marL="0" indent="0" algn="l" defTabSz="685800" rtl="0" eaLnBrk="0" fontAlgn="base" hangingPunct="0">
              <a:lnSpc>
                <a:spcPct val="90000"/>
              </a:lnSpc>
              <a:spcBef>
                <a:spcPct val="0"/>
              </a:spcBef>
              <a:spcAft>
                <a:spcPct val="0"/>
              </a:spcAft>
              <a:buClrTx/>
              <a:buSzTx/>
              <a:buFontTx/>
              <a:buNone/>
              <a:defRPr kumimoji="0" lang="zh-CN" altLang="en-US" sz="3300" b="0" i="0" u="none" kern="1200" baseline="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lang="zh-CN" altLang="en-US" sz="3300">
                <a:solidFill>
                  <a:schemeClr val="tx1"/>
                </a:solidFill>
                <a:latin typeface="Calibri Light" pitchFamily="34" charset="0"/>
                <a:ea typeface="宋体" pitchFamily="2" charset="-122"/>
              </a:defRPr>
            </a:lvl2pPr>
            <a:lvl3pPr algn="l" defTabSz="685800" rtl="0" eaLnBrk="0" fontAlgn="base" hangingPunct="0">
              <a:lnSpc>
                <a:spcPct val="90000"/>
              </a:lnSpc>
              <a:spcBef>
                <a:spcPct val="0"/>
              </a:spcBef>
              <a:spcAft>
                <a:spcPct val="0"/>
              </a:spcAft>
              <a:defRPr lang="zh-CN" altLang="en-US" sz="3300">
                <a:solidFill>
                  <a:schemeClr val="tx1"/>
                </a:solidFill>
                <a:latin typeface="Calibri Light" pitchFamily="34" charset="0"/>
                <a:ea typeface="宋体" pitchFamily="2" charset="-122"/>
              </a:defRPr>
            </a:lvl3pPr>
            <a:lvl4pPr algn="l" defTabSz="685800" rtl="0" eaLnBrk="0" fontAlgn="base" hangingPunct="0">
              <a:lnSpc>
                <a:spcPct val="90000"/>
              </a:lnSpc>
              <a:spcBef>
                <a:spcPct val="0"/>
              </a:spcBef>
              <a:spcAft>
                <a:spcPct val="0"/>
              </a:spcAft>
              <a:defRPr lang="zh-CN" altLang="en-US" sz="3300">
                <a:solidFill>
                  <a:schemeClr val="tx1"/>
                </a:solidFill>
                <a:latin typeface="Calibri Light" pitchFamily="34" charset="0"/>
                <a:ea typeface="宋体" pitchFamily="2" charset="-122"/>
              </a:defRPr>
            </a:lvl4pPr>
            <a:lvl5pPr algn="l" defTabSz="685800" rtl="0" eaLnBrk="0" fontAlgn="base" hangingPunct="0">
              <a:lnSpc>
                <a:spcPct val="90000"/>
              </a:lnSpc>
              <a:spcBef>
                <a:spcPct val="0"/>
              </a:spcBef>
              <a:spcAft>
                <a:spcPct val="0"/>
              </a:spcAft>
              <a:defRPr lang="zh-CN" altLang="en-US" sz="3300">
                <a:solidFill>
                  <a:schemeClr val="tx1"/>
                </a:solidFill>
                <a:latin typeface="Calibri Light" pitchFamily="34" charset="0"/>
                <a:ea typeface="宋体" pitchFamily="2" charset="-122"/>
              </a:defRPr>
            </a:lvl5pPr>
            <a:lvl6pPr marL="457200" algn="l" defTabSz="685800" rtl="0" fontAlgn="base">
              <a:lnSpc>
                <a:spcPct val="90000"/>
              </a:lnSpc>
              <a:spcBef>
                <a:spcPct val="0"/>
              </a:spcBef>
              <a:spcAft>
                <a:spcPct val="0"/>
              </a:spcAft>
              <a:defRPr lang="zh-CN" altLang="en-US" sz="3300">
                <a:solidFill>
                  <a:schemeClr val="tx1"/>
                </a:solidFill>
                <a:latin typeface="Calibri Light" pitchFamily="34" charset="0"/>
                <a:ea typeface="宋体" pitchFamily="2" charset="-122"/>
              </a:defRPr>
            </a:lvl6pPr>
            <a:lvl7pPr marL="914400" algn="l" defTabSz="685800" rtl="0" fontAlgn="base">
              <a:lnSpc>
                <a:spcPct val="90000"/>
              </a:lnSpc>
              <a:spcBef>
                <a:spcPct val="0"/>
              </a:spcBef>
              <a:spcAft>
                <a:spcPct val="0"/>
              </a:spcAft>
              <a:defRPr lang="zh-CN" altLang="en-US" sz="3300">
                <a:solidFill>
                  <a:schemeClr val="tx1"/>
                </a:solidFill>
                <a:latin typeface="Calibri Light" pitchFamily="34" charset="0"/>
                <a:ea typeface="宋体" pitchFamily="2" charset="-122"/>
              </a:defRPr>
            </a:lvl7pPr>
            <a:lvl8pPr marL="1371600" algn="l" defTabSz="685800" rtl="0" fontAlgn="base">
              <a:lnSpc>
                <a:spcPct val="90000"/>
              </a:lnSpc>
              <a:spcBef>
                <a:spcPct val="0"/>
              </a:spcBef>
              <a:spcAft>
                <a:spcPct val="0"/>
              </a:spcAft>
              <a:defRPr lang="zh-CN" altLang="en-US" sz="3300">
                <a:solidFill>
                  <a:schemeClr val="tx1"/>
                </a:solidFill>
                <a:latin typeface="Calibri Light" pitchFamily="34" charset="0"/>
                <a:ea typeface="宋体" pitchFamily="2" charset="-122"/>
              </a:defRPr>
            </a:lvl8pPr>
            <a:lvl9pPr marL="1828800" algn="l" defTabSz="685800" rtl="0" fontAlgn="base">
              <a:lnSpc>
                <a:spcPct val="90000"/>
              </a:lnSpc>
              <a:spcBef>
                <a:spcPct val="0"/>
              </a:spcBef>
              <a:spcAft>
                <a:spcPct val="0"/>
              </a:spcAft>
              <a:defRPr lang="zh-CN" altLang="en-US" sz="3300">
                <a:solidFill>
                  <a:schemeClr val="tx1"/>
                </a:solidFill>
                <a:latin typeface="Calibri Light" pitchFamily="34" charset="0"/>
                <a:ea typeface="宋体" pitchFamily="2" charset="-122"/>
              </a:defRPr>
            </a:lvl9pPr>
          </a:lstStyle>
          <a:p>
            <a:pPr lvl="0"/>
            <a:r>
              <a:t>单击此处编辑母版标题样式</a:t>
            </a:r>
          </a:p>
        </p:txBody>
      </p:sp>
      <p:sp>
        <p:nvSpPr>
          <p:cNvPr id="1027" name="文本占位符 2"/>
          <p:cNvSpPr/>
          <p:nvPr>
            <p:ph type="body" idx="1"/>
          </p:nvPr>
        </p:nvSpPr>
        <p:spPr>
          <a:xfrm>
            <a:off x="628650" y="1825625"/>
            <a:ext cx="7886700" cy="4351338"/>
          </a:xfrm>
          <a:prstGeom prst="rect">
            <a:avLst/>
          </a:prstGeom>
          <a:noFill/>
          <a:ln>
            <a:noFill/>
            <a:miter lim="800000"/>
          </a:ln>
        </p:spPr>
        <p:txBody>
          <a:bodyPr>
            <a:noAutofit/>
          </a:bodyPr>
          <a:lstStyle>
            <a:lvl1pPr marL="171450" indent="-171450" algn="l" defTabSz="685800" rtl="0" eaLnBrk="0" fontAlgn="base" hangingPunct="0">
              <a:lnSpc>
                <a:spcPct val="90000"/>
              </a:lnSpc>
              <a:spcBef>
                <a:spcPts val="750"/>
              </a:spcBef>
              <a:spcAft>
                <a:spcPct val="0"/>
              </a:spcAft>
              <a:buClrTx/>
              <a:buSzTx/>
              <a:buFont typeface="Arial" pitchFamily="34" charset="0"/>
              <a:buChar char="•"/>
              <a:defRPr kumimoji="0" lang="zh-CN" altLang="en-US" sz="2100" b="0" i="0" u="none" kern="1200" baseline="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kumimoji="0" lang="zh-CN" altLang="en-US" sz="1800" b="0" i="0" u="none" kern="1200" baseline="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kumimoji="0" lang="zh-CN" altLang="en-US" sz="1500" b="0" i="0" u="none" kern="1200" baseline="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kumimoji="0" lang="zh-CN" altLang="en-US" sz="1300" b="0" i="0" u="none" kern="1200" baseline="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kumimoji="0" lang="zh-CN" altLang="en-US" sz="1300" b="0" i="0" u="none" kern="1200" baseline="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itchFamily="34" charset="0"/>
              <a:buChar char="•"/>
              <a:defRPr lang="zh-CN" altLang="en-US"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lang="zh-CN" altLang="en-US"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lang="zh-CN" altLang="en-US"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lang="zh-CN" altLang="en-US" sz="1350" kern="120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1028" name="日期占位符 3"/>
          <p:cNvSpPr>
            <a:spLocks noGrp="1"/>
          </p:cNvSpPr>
          <p:nvPr>
            <p:ph type="dt" sz="half" idx="2"/>
          </p:nvPr>
        </p:nvSpPr>
        <p:spPr>
          <a:xfrm>
            <a:off x="6286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eaLnBrk="1" hangingPunct="1">
              <a:buFont typeface=""/>
            </a:pPr>
            <a:fld id="{4ED3CF07-81B3-4D47-A434-BEC11D4CE588}" type="datetime1">
              <a:rPr lang="en-US" altLang="en-US" sz="900">
                <a:solidFill>
                  <a:srgbClr val="898989"/>
                </a:solidFill>
              </a:rPr>
              <a:t>*</a:t>
            </a:fld>
            <a:endParaRPr lang="en-US" altLang="en-US" sz="900">
              <a:solidFill>
                <a:srgbClr val="898989"/>
              </a:solidFill>
            </a:endParaRPr>
          </a:p>
        </p:txBody>
      </p:sp>
      <p:sp>
        <p:nvSpPr>
          <p:cNvPr id="1029" name="页脚占位符 4"/>
          <p:cNvSpPr>
            <a:spLocks noGrp="1"/>
          </p:cNvSpPr>
          <p:nvPr>
            <p:ph type="ftr" sz="quarter" idx="3"/>
          </p:nvPr>
        </p:nvSpPr>
        <p:spPr>
          <a:xfrm>
            <a:off x="3028950" y="6356350"/>
            <a:ext cx="30861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ctr" eaLnBrk="1" hangingPunct="1">
              <a:buFont typeface=""/>
            </a:pPr>
            <a:endParaRPr lang="en-US" altLang="en-US" sz="900">
              <a:solidFill>
                <a:srgbClr val="898989"/>
              </a:solidFill>
            </a:endParaRPr>
          </a:p>
        </p:txBody>
      </p:sp>
      <p:sp>
        <p:nvSpPr>
          <p:cNvPr id="1030" name="灯片编号占位符 5"/>
          <p:cNvSpPr>
            <a:spLocks noGrp="1"/>
          </p:cNvSpPr>
          <p:nvPr>
            <p:ph type="sldNum" sz="quarter" idx="4"/>
          </p:nvPr>
        </p:nvSpPr>
        <p:spPr>
          <a:xfrm>
            <a:off x="6457950" y="6356350"/>
            <a:ext cx="2057400" cy="365125"/>
          </a:xfrm>
          <a:prstGeom prst="rect">
            <a:avLst/>
          </a:prstGeom>
        </p:spPr>
        <p:txBody>
          <a:bodyPr rtlCol="0" anchor="ctr" anchorCtr="0">
            <a:noAutofit/>
          </a:bodyPr>
          <a:lstStyle>
            <a:defPPr>
              <a:defRPr lang="zh-CN"/>
            </a:defPPr>
            <a:lvl1pPr marL="0" indent="0" algn="l" defTabSz="685800"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1pPr>
            <a:lvl2pPr marL="742950" indent="-40005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2pPr>
            <a:lvl3pPr marL="1143000" indent="-4572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3pPr>
            <a:lvl4pPr marL="1600200" indent="-5715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4pPr>
            <a:lvl5pPr marL="2057400" indent="-685800" algn="l" rtl="0" eaLnBrk="1" fontAlgn="base" latinLnBrk="0" hangingPunct="1">
              <a:lnSpc>
                <a:spcPct val="100000"/>
              </a:lnSpc>
              <a:spcBef>
                <a:spcPct val="0"/>
              </a:spcBef>
              <a:spcAft>
                <a:spcPct val="0"/>
              </a:spcAft>
              <a:buClrTx/>
              <a:buSzTx/>
              <a:buFontTx/>
              <a:buNone/>
              <a:defRPr kumimoji="0" lang="zh-CN" altLang="en-US" sz="1350" b="0" i="0" u="none" kern="1200" baseline="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lvl="0" indent="0" algn="r" eaLnBrk="1" hangingPunct="1">
              <a:buFont typeface=""/>
            </a:pPr>
            <a:fld id="{C9F6B300-98FD-41CC-804B-F8CCD7190680}" type="slidenum">
              <a:rPr lang="en-US" altLang="en-US" sz="900">
                <a:solidFill>
                  <a:srgbClr val="898989"/>
                </a:solidFill>
              </a:rPr>
              <a:t>*</a:t>
            </a:fld>
            <a:endParaRPr lang="en-US"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5108" r:id="rId1"/>
    <p:sldLayoutId id="2147485109" r:id="rId2"/>
    <p:sldLayoutId id="2147485110" r:id="rId3"/>
    <p:sldLayoutId id="2147485111" r:id="rId4"/>
    <p:sldLayoutId id="2147485112" r:id="rId5"/>
    <p:sldLayoutId id="2147485113" r:id="rId6"/>
    <p:sldLayoutId id="2147485114" r:id="rId7"/>
    <p:sldLayoutId id="2147485115" r:id="rId8"/>
    <p:sldLayoutId id="2147485116" r:id="rId9"/>
    <p:sldLayoutId id="2147485117" r:id="rId10"/>
  </p:sldLayoutIdLst>
  <p:transition/>
  <p:timing/>
  <p:txStyles>
    <p:titleStyle>
      <a:lvl1pPr marL="0" indent="0" algn="l" defTabSz="685800" rtl="0" eaLnBrk="0" fontAlgn="base" hangingPunct="0">
        <a:lnSpc>
          <a:spcPct val="90000"/>
        </a:lnSpc>
        <a:spcBef>
          <a:spcPct val="0"/>
        </a:spcBef>
        <a:spcAft>
          <a:spcPct val="0"/>
        </a:spcAft>
        <a:buClrTx/>
        <a:buSzTx/>
        <a:buFontTx/>
        <a:buNone/>
        <a:defRPr kumimoji="0" sz="3300" b="0" i="0" u="none" kern="1200" baseline="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2pPr>
      <a:lvl3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3pPr>
      <a:lvl4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4pPr>
      <a:lvl5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5pPr>
      <a:lvl6pPr marL="457200" algn="l" defTabSz="685800" rtl="0" fontAlgn="base">
        <a:lnSpc>
          <a:spcPct val="90000"/>
        </a:lnSpc>
        <a:spcBef>
          <a:spcPct val="0"/>
        </a:spcBef>
        <a:spcAft>
          <a:spcPct val="0"/>
        </a:spcAft>
        <a:defRPr sz="3300">
          <a:solidFill>
            <a:schemeClr val="tx1"/>
          </a:solidFill>
          <a:latin typeface="Calibri Light" pitchFamily="34" charset="0"/>
          <a:ea typeface="宋体" pitchFamily="2" charset="-122"/>
        </a:defRPr>
      </a:lvl6pPr>
      <a:lvl7pPr marL="914400" algn="l" defTabSz="685800" rtl="0" fontAlgn="base">
        <a:lnSpc>
          <a:spcPct val="90000"/>
        </a:lnSpc>
        <a:spcBef>
          <a:spcPct val="0"/>
        </a:spcBef>
        <a:spcAft>
          <a:spcPct val="0"/>
        </a:spcAft>
        <a:defRPr sz="3300">
          <a:solidFill>
            <a:schemeClr val="tx1"/>
          </a:solidFill>
          <a:latin typeface="Calibri Light" pitchFamily="34" charset="0"/>
          <a:ea typeface="宋体" pitchFamily="2" charset="-122"/>
        </a:defRPr>
      </a:lvl7pPr>
      <a:lvl8pPr marL="1371600" algn="l" defTabSz="685800" rtl="0" fontAlgn="base">
        <a:lnSpc>
          <a:spcPct val="90000"/>
        </a:lnSpc>
        <a:spcBef>
          <a:spcPct val="0"/>
        </a:spcBef>
        <a:spcAft>
          <a:spcPct val="0"/>
        </a:spcAft>
        <a:defRPr sz="3300">
          <a:solidFill>
            <a:schemeClr val="tx1"/>
          </a:solidFill>
          <a:latin typeface="Calibri Light" pitchFamily="34" charset="0"/>
          <a:ea typeface="宋体" pitchFamily="2" charset="-122"/>
        </a:defRPr>
      </a:lvl8pPr>
      <a:lvl9pPr marL="1828800" algn="l" defTabSz="685800" rtl="0" fontAlgn="base">
        <a:lnSpc>
          <a:spcPct val="90000"/>
        </a:lnSpc>
        <a:spcBef>
          <a:spcPct val="0"/>
        </a:spcBef>
        <a:spcAft>
          <a:spcPct val="0"/>
        </a:spcAft>
        <a:defRPr sz="3300">
          <a:solidFill>
            <a:schemeClr val="tx1"/>
          </a:solidFill>
          <a:latin typeface="Calibri Light" pitchFamily="34" charset="0"/>
          <a:ea typeface="宋体" pitchFamily="2" charset="-122"/>
        </a:defRPr>
      </a:lvl9pPr>
    </p:titleStyle>
    <p:bodyStyle>
      <a:lvl1pPr marL="171450" indent="-171450" algn="l" defTabSz="685800" rtl="0" eaLnBrk="0" fontAlgn="base" hangingPunct="0">
        <a:lnSpc>
          <a:spcPct val="90000"/>
        </a:lnSpc>
        <a:spcBef>
          <a:spcPts val="750"/>
        </a:spcBef>
        <a:spcAft>
          <a:spcPct val="0"/>
        </a:spcAft>
        <a:buClrTx/>
        <a:buSzTx/>
        <a:buFont typeface="Arial" pitchFamily="34" charset="0"/>
        <a:buChar char="•"/>
        <a:defRPr kumimoji="0" sz="2100" b="0" i="0" u="none" kern="1200" baseline="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ClrTx/>
        <a:buSzTx/>
        <a:buFont typeface="Arial" pitchFamily="34" charset="0"/>
        <a:buChar char="•"/>
        <a:defRPr kumimoji="0" sz="1800" b="0" i="0" u="none" kern="1200" baseline="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ClrTx/>
        <a:buSzTx/>
        <a:buFont typeface="Arial" pitchFamily="34" charset="0"/>
        <a:buChar char="•"/>
        <a:defRPr kumimoji="0" sz="1500" b="0" i="0" u="none" kern="1200" baseline="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ClrTx/>
        <a:buSzTx/>
        <a:buFont typeface="Arial" pitchFamily="34" charset="0"/>
        <a:buChar char="•"/>
        <a:defRPr kumimoji="0" sz="1300" b="0" i="0" u="none" kern="1200" baseline="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ClrTx/>
        <a:buSzTx/>
        <a:buFont typeface="Arial" pitchFamily="34" charset="0"/>
        <a:buChar char="•"/>
        <a:defRPr kumimoji="0" sz="1300" b="0" i="0" u="none" kern="1200" baseline="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p:bodyStyle>
    <p:otherStyle>
      <a:defPPr>
        <a:defRPr lang="zh-CN"/>
      </a:defPPr>
      <a:lvl1pPr marL="0" indent="0" algn="l" defTabSz="685800" rtl="0" eaLnBrk="1" fontAlgn="base" latinLnBrk="0" hangingPunct="1">
        <a:lnSpc>
          <a:spcPct val="100000"/>
        </a:lnSpc>
        <a:spcBef>
          <a:spcPct val="0"/>
        </a:spcBef>
        <a:spcAft>
          <a:spcPct val="0"/>
        </a:spcAft>
        <a:buClrTx/>
        <a:buSzTx/>
        <a:buFontTx/>
        <a:buNone/>
        <a:defRPr kumimoji="0" sz="1350" b="0" i="0" u="none" kern="1200" baseline="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kumimoji="0" sz="1350" b="0" i="0" u="none" kern="1200" baseline="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kumimoji="0" sz="1350" b="0" i="0" u="none" kern="1200" baseline="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kumimoji="0" sz="1350" b="0" i="0" u="none" kern="1200" baseline="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kumimoji="0" sz="1350" b="0" i="0" u="none" kern="1200" baseline="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2050" name="标题 1025"/>
          <p:cNvSpPr/>
          <p:nvPr>
            <p:ph type="title" idx="4294967295"/>
          </p:nvPr>
        </p:nvSpPr>
        <p:spPr>
          <a:xfrm>
            <a:off x="457200" y="274638"/>
            <a:ext cx="8229600" cy="1143000"/>
          </a:xfrm>
          <a:prstGeom prst="rect">
            <a:avLst/>
          </a:prstGeom>
          <a:noFill/>
          <a:ln>
            <a:noFill/>
            <a:miter lim="800000"/>
          </a:ln>
        </p:spPr>
        <p:txBody>
          <a:bodyPr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zh-CN" altLang="en-US" sz="4400" b="0" i="0" u="none" kern="1200" baseline="0">
                <a:solidFill>
                  <a:schemeClr val="tx2"/>
                </a:solidFill>
                <a:latin typeface="+mj-lt"/>
                <a:ea typeface="+mj-ea"/>
                <a:cs typeface="+mj-cs"/>
              </a:defRPr>
            </a:lvl1pPr>
            <a:lvl2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2pPr>
            <a:lvl3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3pPr>
            <a:lvl4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4pPr>
            <a:lvl5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5pPr>
            <a:lvl6pPr marL="457200" algn="ctr" rtl="0" fontAlgn="base">
              <a:spcBef>
                <a:spcPct val="0"/>
              </a:spcBef>
              <a:spcAft>
                <a:spcPct val="0"/>
              </a:spcAft>
              <a:defRPr lang="zh-CN" altLang="en-US" sz="4400">
                <a:solidFill>
                  <a:schemeClr val="tx2"/>
                </a:solidFill>
                <a:latin typeface="Arial" pitchFamily="34" charset="0"/>
                <a:ea typeface="宋体" pitchFamily="2" charset="-122"/>
              </a:defRPr>
            </a:lvl6pPr>
            <a:lvl7pPr marL="914400" algn="ctr" rtl="0" fontAlgn="base">
              <a:spcBef>
                <a:spcPct val="0"/>
              </a:spcBef>
              <a:spcAft>
                <a:spcPct val="0"/>
              </a:spcAft>
              <a:defRPr lang="zh-CN" altLang="en-US" sz="4400">
                <a:solidFill>
                  <a:schemeClr val="tx2"/>
                </a:solidFill>
                <a:latin typeface="Arial" pitchFamily="34" charset="0"/>
                <a:ea typeface="宋体" pitchFamily="2" charset="-122"/>
              </a:defRPr>
            </a:lvl7pPr>
            <a:lvl8pPr marL="1371600" algn="ctr" rtl="0" fontAlgn="base">
              <a:spcBef>
                <a:spcPct val="0"/>
              </a:spcBef>
              <a:spcAft>
                <a:spcPct val="0"/>
              </a:spcAft>
              <a:defRPr lang="zh-CN" altLang="en-US" sz="4400">
                <a:solidFill>
                  <a:schemeClr val="tx2"/>
                </a:solidFill>
                <a:latin typeface="Arial" pitchFamily="34" charset="0"/>
                <a:ea typeface="宋体" pitchFamily="2" charset="-122"/>
              </a:defRPr>
            </a:lvl8pPr>
            <a:lvl9pPr marL="1828800" algn="ctr" rtl="0" fontAlgn="base">
              <a:spcBef>
                <a:spcPct val="0"/>
              </a:spcBef>
              <a:spcAft>
                <a:spcPct val="0"/>
              </a:spcAft>
              <a:defRPr lang="zh-CN" altLang="en-US" sz="4400">
                <a:solidFill>
                  <a:schemeClr val="tx2"/>
                </a:solidFill>
                <a:latin typeface="Arial" pitchFamily="34" charset="0"/>
                <a:ea typeface="宋体" pitchFamily="2" charset="-122"/>
              </a:defRPr>
            </a:lvl9pPr>
          </a:lstStyle>
          <a:p>
            <a:pPr lvl="0"/>
            <a:r>
              <a:t>单击此处编辑母版标题样式</a:t>
            </a:r>
          </a:p>
        </p:txBody>
      </p:sp>
      <p:sp>
        <p:nvSpPr>
          <p:cNvPr id="2051" name="文本占位符 1026"/>
          <p:cNvSpPr/>
          <p:nvPr>
            <p:ph type="body" idx="4294967295"/>
          </p:nvPr>
        </p:nvSpPr>
        <p:spPr>
          <a:xfrm>
            <a:off x="457200" y="1600200"/>
            <a:ext cx="8229600" cy="4525962"/>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2052" name="日期占位符 1027"/>
          <p:cNvSpPr>
            <a:spLocks noGrp="1"/>
          </p:cNvSpPr>
          <p:nvPr>
            <p:ph type="dt" sz="half" idx="2"/>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
            </a:pPr>
            <a:endParaRPr lang="en-US" altLang="en-US" sz="1400"/>
          </a:p>
        </p:txBody>
      </p:sp>
      <p:sp>
        <p:nvSpPr>
          <p:cNvPr id="2053" name="页脚占位符 1028"/>
          <p:cNvSpPr>
            <a:spLocks noGrp="1"/>
          </p:cNvSpPr>
          <p:nvPr>
            <p:ph type="ftr" sz="quarter" idx="3"/>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
            </a:pPr>
            <a:endParaRPr lang="en-US" altLang="en-US" sz="1400"/>
          </a:p>
        </p:txBody>
      </p:sp>
      <p:sp>
        <p:nvSpPr>
          <p:cNvPr id="2054" name="灯片编号占位符 1029"/>
          <p:cNvSpPr>
            <a:spLocks noGrp="1"/>
          </p:cNvSpPr>
          <p:nvPr>
            <p:ph type="sldNum" sz="quarter" idx="4"/>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
            </a:pPr>
            <a:fld id="{732D0B0E-AC62-476A-9042-E35EB5EBD6A0}" type="slidenum">
              <a:rPr lang="en-US" altLang="en-US" sz="1400"/>
              <a:t>*</a:t>
            </a:fld>
            <a:endParaRPr lang="en-US" altLang="en-US" sz="1400"/>
          </a:p>
        </p:txBody>
      </p:sp>
    </p:spTree>
  </p:cSld>
  <p:clrMap bg1="lt1" tx1="dk1" bg2="lt2" tx2="dk2" accent1="accent1" accent2="accent2" accent3="accent3" accent4="accent4" accent5="accent5" accent6="accent6" hlink="hlink" folHlink="folHlink"/>
  <p:sldLayoutIdLst>
    <p:sldLayoutId id="2147485119" r:id="rId1"/>
    <p:sldLayoutId id="2147485120" r:id="rId2"/>
    <p:sldLayoutId id="2147485121" r:id="rId3"/>
    <p:sldLayoutId id="2147485122" r:id="rId4"/>
    <p:sldLayoutId id="2147485123" r:id="rId5"/>
    <p:sldLayoutId id="2147485125" r:id="rId6"/>
    <p:sldLayoutId id="2147485126" r:id="rId7"/>
    <p:sldLayoutId id="2147485127" r:id="rId8"/>
    <p:sldLayoutId id="2147485128" r:id="rId9"/>
  </p:sldLayoutIdLst>
  <p:transition/>
  <p:timing/>
  <p:txStyles>
    <p:titleStyle>
      <a:lvl1pPr marL="0" indent="0" algn="ctr" defTabSz="914400" rtl="0" eaLnBrk="0" fontAlgn="base" hangingPunct="0">
        <a:lnSpc>
          <a:spcPct val="100000"/>
        </a:lnSpc>
        <a:spcBef>
          <a:spcPct val="0"/>
        </a:spcBef>
        <a:spcAft>
          <a:spcPct val="0"/>
        </a:spcAft>
        <a:buClrTx/>
        <a:buSzTx/>
        <a:buFontTx/>
        <a:buNone/>
        <a:defRPr kumimoji="0" sz="4400" b="0" i="0" u="none" kern="1200" baseline="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Tx/>
        <a:buSzTx/>
        <a:buFontTx/>
        <a:buChar char="•"/>
        <a:defRPr kumimoji="0"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2pPr>
      <a:lvl3pPr marL="914400" lvl="2"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3pPr>
      <a:lvl4pPr marL="1371600" lvl="3"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4pPr>
      <a:lvl5pPr marL="1828800" lvl="4"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9pPr>
    </p:otherStyle>
  </p:txStyles>
</p:sldMaster>
</file>

<file path=ppt/slideMasters/slideMaster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3074" name="标题 1025"/>
          <p:cNvSpPr/>
          <p:nvPr>
            <p:ph type="title" idx="4294967295"/>
          </p:nvPr>
        </p:nvSpPr>
        <p:spPr>
          <a:xfrm>
            <a:off x="457200" y="274638"/>
            <a:ext cx="8229600" cy="1143000"/>
          </a:xfrm>
          <a:prstGeom prst="rect">
            <a:avLst/>
          </a:prstGeom>
          <a:noFill/>
          <a:ln>
            <a:noFill/>
            <a:miter lim="800000"/>
          </a:ln>
        </p:spPr>
        <p:txBody>
          <a:bodyPr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zh-CN" altLang="en-US" sz="4400" b="0" i="0" u="none" kern="1200" baseline="0">
                <a:solidFill>
                  <a:schemeClr val="tx2"/>
                </a:solidFill>
                <a:latin typeface="+mj-lt"/>
                <a:ea typeface="+mj-ea"/>
                <a:cs typeface="+mj-cs"/>
              </a:defRPr>
            </a:lvl1pPr>
            <a:lvl2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2pPr>
            <a:lvl3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3pPr>
            <a:lvl4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4pPr>
            <a:lvl5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5pPr>
            <a:lvl6pPr marL="457200" algn="ctr" rtl="0" fontAlgn="base">
              <a:spcBef>
                <a:spcPct val="0"/>
              </a:spcBef>
              <a:spcAft>
                <a:spcPct val="0"/>
              </a:spcAft>
              <a:defRPr lang="zh-CN" altLang="en-US" sz="4400">
                <a:solidFill>
                  <a:schemeClr val="tx2"/>
                </a:solidFill>
                <a:latin typeface="Arial" pitchFamily="34" charset="0"/>
                <a:ea typeface="宋体" pitchFamily="2" charset="-122"/>
              </a:defRPr>
            </a:lvl6pPr>
            <a:lvl7pPr marL="914400" algn="ctr" rtl="0" fontAlgn="base">
              <a:spcBef>
                <a:spcPct val="0"/>
              </a:spcBef>
              <a:spcAft>
                <a:spcPct val="0"/>
              </a:spcAft>
              <a:defRPr lang="zh-CN" altLang="en-US" sz="4400">
                <a:solidFill>
                  <a:schemeClr val="tx2"/>
                </a:solidFill>
                <a:latin typeface="Arial" pitchFamily="34" charset="0"/>
                <a:ea typeface="宋体" pitchFamily="2" charset="-122"/>
              </a:defRPr>
            </a:lvl7pPr>
            <a:lvl8pPr marL="1371600" algn="ctr" rtl="0" fontAlgn="base">
              <a:spcBef>
                <a:spcPct val="0"/>
              </a:spcBef>
              <a:spcAft>
                <a:spcPct val="0"/>
              </a:spcAft>
              <a:defRPr lang="zh-CN" altLang="en-US" sz="4400">
                <a:solidFill>
                  <a:schemeClr val="tx2"/>
                </a:solidFill>
                <a:latin typeface="Arial" pitchFamily="34" charset="0"/>
                <a:ea typeface="宋体" pitchFamily="2" charset="-122"/>
              </a:defRPr>
            </a:lvl8pPr>
            <a:lvl9pPr marL="1828800" algn="ctr" rtl="0" fontAlgn="base">
              <a:spcBef>
                <a:spcPct val="0"/>
              </a:spcBef>
              <a:spcAft>
                <a:spcPct val="0"/>
              </a:spcAft>
              <a:defRPr lang="zh-CN" altLang="en-US" sz="4400">
                <a:solidFill>
                  <a:schemeClr val="tx2"/>
                </a:solidFill>
                <a:latin typeface="Arial" pitchFamily="34" charset="0"/>
                <a:ea typeface="宋体" pitchFamily="2" charset="-122"/>
              </a:defRPr>
            </a:lvl9pPr>
          </a:lstStyle>
          <a:p>
            <a:pPr lvl="0"/>
            <a:r>
              <a:t>单击此处编辑母版标题样式</a:t>
            </a:r>
          </a:p>
        </p:txBody>
      </p:sp>
      <p:sp>
        <p:nvSpPr>
          <p:cNvPr id="3075" name="文本占位符 1026"/>
          <p:cNvSpPr/>
          <p:nvPr>
            <p:ph type="body" idx="4294967295"/>
          </p:nvPr>
        </p:nvSpPr>
        <p:spPr>
          <a:xfrm>
            <a:off x="457200" y="1600200"/>
            <a:ext cx="8229600" cy="4525962"/>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3076" name="日期占位符 1027"/>
          <p:cNvSpPr>
            <a:spLocks noGrp="1"/>
          </p:cNvSpPr>
          <p:nvPr>
            <p:ph type="dt" sz="half" idx="2"/>
          </p:nvPr>
        </p:nvSpPr>
        <p:spPr>
          <a:xfrm>
            <a:off x="457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
            </a:pPr>
            <a:endParaRPr lang="en-US" altLang="en-US" sz="1400"/>
          </a:p>
        </p:txBody>
      </p:sp>
      <p:sp>
        <p:nvSpPr>
          <p:cNvPr id="3077" name="页脚占位符 1028"/>
          <p:cNvSpPr>
            <a:spLocks noGrp="1"/>
          </p:cNvSpPr>
          <p:nvPr>
            <p:ph type="ftr" sz="quarter" idx="3"/>
          </p:nvPr>
        </p:nvSpPr>
        <p:spPr>
          <a:xfrm>
            <a:off x="3124200" y="6245225"/>
            <a:ext cx="2895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
            </a:pPr>
            <a:endParaRPr lang="en-US" altLang="en-US" sz="1400"/>
          </a:p>
        </p:txBody>
      </p:sp>
      <p:sp>
        <p:nvSpPr>
          <p:cNvPr id="3078" name="灯片编号占位符 1029"/>
          <p:cNvSpPr>
            <a:spLocks noGrp="1"/>
          </p:cNvSpPr>
          <p:nvPr>
            <p:ph type="sldNum" sz="quarter" idx="4"/>
          </p:nvPr>
        </p:nvSpPr>
        <p:spPr>
          <a:xfrm>
            <a:off x="6553200" y="6245225"/>
            <a:ext cx="2133600" cy="476250"/>
          </a:xfrm>
          <a:prstGeom prst="rect">
            <a:avLst/>
          </a:prstGeom>
          <a:noFill/>
          <a:ln w="9525">
            <a:noFill/>
          </a:ln>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
            </a:pPr>
            <a:fld id="{F9CB91B4-9619-4C16-B8F4-2E91DCD9D834}" type="slidenum">
              <a:rPr lang="en-US" altLang="en-US" sz="1400"/>
              <a:t>*</a:t>
            </a:fld>
            <a:endParaRPr lang="en-US" altLang="en-US" sz="1400"/>
          </a:p>
        </p:txBody>
      </p:sp>
    </p:spTree>
  </p:cSld>
  <p:clrMap bg1="lt1" tx1="dk1" bg2="lt2" tx2="dk2" accent1="accent1" accent2="accent2" accent3="accent3" accent4="accent4" accent5="accent5" accent6="accent6" hlink="hlink" folHlink="folHlink"/>
  <p:sldLayoutIdLst>
    <p:sldLayoutId id="2147485131" r:id="rId1"/>
    <p:sldLayoutId id="2147485132" r:id="rId2"/>
    <p:sldLayoutId id="2147485133" r:id="rId3"/>
    <p:sldLayoutId id="2147485134" r:id="rId4"/>
    <p:sldLayoutId id="2147485135" r:id="rId5"/>
    <p:sldLayoutId id="2147485137" r:id="rId6"/>
    <p:sldLayoutId id="2147485138" r:id="rId7"/>
    <p:sldLayoutId id="2147485139" r:id="rId8"/>
    <p:sldLayoutId id="2147485140" r:id="rId9"/>
  </p:sldLayoutIdLst>
  <p:transition/>
  <p:timing/>
  <p:txStyles>
    <p:titleStyle>
      <a:lvl1pPr marL="0" indent="0" algn="ctr" defTabSz="914400" rtl="0" eaLnBrk="0" fontAlgn="base" hangingPunct="0">
        <a:lnSpc>
          <a:spcPct val="100000"/>
        </a:lnSpc>
        <a:spcBef>
          <a:spcPct val="0"/>
        </a:spcBef>
        <a:spcAft>
          <a:spcPct val="0"/>
        </a:spcAft>
        <a:buClrTx/>
        <a:buSzTx/>
        <a:buFontTx/>
        <a:buNone/>
        <a:defRPr kumimoji="0" sz="4400" b="0" i="0" u="none" kern="1200" baseline="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Tx/>
        <a:buSzTx/>
        <a:buFontTx/>
        <a:buChar char="•"/>
        <a:defRPr kumimoji="0"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2pPr>
      <a:lvl3pPr marL="914400" lvl="2"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3pPr>
      <a:lvl4pPr marL="1371600" lvl="3"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4pPr>
      <a:lvl5pPr marL="1828800" lvl="4"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9pPr>
    </p:otherStyle>
  </p:txStyles>
</p:sldMaster>
</file>

<file path=ppt/slideMasters/slideMaster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pic>
        <p:nvPicPr>
          <p:cNvPr id="4098" name="图片 6" descr="背景1"/>
          <p:cNvPicPr/>
          <p:nvPr/>
        </p:nvPicPr>
        <p:blipFill>
          <a:blip r:embed="rId2"/>
          <a:srcRect b="13179"/>
          <a:stretch>
            <a:fillRect/>
          </a:stretch>
        </p:blipFill>
        <p:spPr>
          <a:xfrm>
            <a:off x="-4762" y="-14288"/>
            <a:ext cx="9156700" cy="6865938"/>
          </a:xfrm>
          <a:prstGeom prst="rect">
            <a:avLst/>
          </a:prstGeom>
          <a:noFill/>
          <a:ln>
            <a:noFill/>
            <a:miter lim="800000"/>
          </a:ln>
        </p:spPr>
      </p:pic>
      <p:sp>
        <p:nvSpPr>
          <p:cNvPr id="4099" name="标题 1025"/>
          <p:cNvSpPr/>
          <p:nvPr>
            <p:ph type="title" idx="4294967295"/>
          </p:nvPr>
        </p:nvSpPr>
        <p:spPr>
          <a:xfrm>
            <a:off x="457200" y="274638"/>
            <a:ext cx="8229600" cy="1143000"/>
          </a:xfrm>
          <a:prstGeom prst="rect">
            <a:avLst/>
          </a:prstGeom>
          <a:noFill/>
          <a:ln>
            <a:noFill/>
            <a:miter lim="800000"/>
          </a:ln>
        </p:spPr>
        <p:txBody>
          <a:bodyPr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zh-CN" altLang="en-US" sz="4400" b="0" i="0" u="none" kern="1200" baseline="0">
                <a:solidFill>
                  <a:schemeClr val="tx2"/>
                </a:solidFill>
                <a:latin typeface="+mj-lt"/>
                <a:ea typeface="+mj-ea"/>
                <a:cs typeface="+mj-cs"/>
              </a:defRPr>
            </a:lvl1pPr>
            <a:lvl2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2pPr>
            <a:lvl3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3pPr>
            <a:lvl4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4pPr>
            <a:lvl5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5pPr>
            <a:lvl6pPr marL="457200" algn="ctr" rtl="0" fontAlgn="base">
              <a:spcBef>
                <a:spcPct val="0"/>
              </a:spcBef>
              <a:spcAft>
                <a:spcPct val="0"/>
              </a:spcAft>
              <a:defRPr lang="zh-CN" altLang="en-US" sz="4400">
                <a:solidFill>
                  <a:schemeClr val="tx2"/>
                </a:solidFill>
                <a:latin typeface="Arial" pitchFamily="34" charset="0"/>
                <a:ea typeface="宋体" pitchFamily="2" charset="-122"/>
              </a:defRPr>
            </a:lvl6pPr>
            <a:lvl7pPr marL="914400" algn="ctr" rtl="0" fontAlgn="base">
              <a:spcBef>
                <a:spcPct val="0"/>
              </a:spcBef>
              <a:spcAft>
                <a:spcPct val="0"/>
              </a:spcAft>
              <a:defRPr lang="zh-CN" altLang="en-US" sz="4400">
                <a:solidFill>
                  <a:schemeClr val="tx2"/>
                </a:solidFill>
                <a:latin typeface="Arial" pitchFamily="34" charset="0"/>
                <a:ea typeface="宋体" pitchFamily="2" charset="-122"/>
              </a:defRPr>
            </a:lvl7pPr>
            <a:lvl8pPr marL="1371600" algn="ctr" rtl="0" fontAlgn="base">
              <a:spcBef>
                <a:spcPct val="0"/>
              </a:spcBef>
              <a:spcAft>
                <a:spcPct val="0"/>
              </a:spcAft>
              <a:defRPr lang="zh-CN" altLang="en-US" sz="4400">
                <a:solidFill>
                  <a:schemeClr val="tx2"/>
                </a:solidFill>
                <a:latin typeface="Arial" pitchFamily="34" charset="0"/>
                <a:ea typeface="宋体" pitchFamily="2" charset="-122"/>
              </a:defRPr>
            </a:lvl8pPr>
            <a:lvl9pPr marL="1828800" algn="ctr" rtl="0" fontAlgn="base">
              <a:spcBef>
                <a:spcPct val="0"/>
              </a:spcBef>
              <a:spcAft>
                <a:spcPct val="0"/>
              </a:spcAft>
              <a:defRPr lang="zh-CN" altLang="en-US" sz="4400">
                <a:solidFill>
                  <a:schemeClr val="tx2"/>
                </a:solidFill>
                <a:latin typeface="Arial" pitchFamily="34" charset="0"/>
                <a:ea typeface="宋体" pitchFamily="2" charset="-122"/>
              </a:defRPr>
            </a:lvl9pPr>
          </a:lstStyle>
          <a:p>
            <a:pPr lvl="0"/>
            <a:r>
              <a:t>单击此处编辑母版标题样式</a:t>
            </a:r>
          </a:p>
        </p:txBody>
      </p:sp>
      <p:sp>
        <p:nvSpPr>
          <p:cNvPr id="4100" name="文本占位符 1026"/>
          <p:cNvSpPr/>
          <p:nvPr>
            <p:ph type="body" idx="4294967295"/>
          </p:nvPr>
        </p:nvSpPr>
        <p:spPr>
          <a:xfrm>
            <a:off x="457200" y="1600200"/>
            <a:ext cx="8229600" cy="4525962"/>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4101" name="日期占位符 3"/>
          <p:cNvSpPr>
            <a:spLocks noGrp="1"/>
          </p:cNvSpPr>
          <p:nvPr>
            <p:ph type="dt" sz="half" idx="2"/>
          </p:nvPr>
        </p:nvSpPr>
        <p:spPr>
          <a:xfrm>
            <a:off x="457200" y="6245225"/>
            <a:ext cx="2133600" cy="476250"/>
          </a:xfrm>
          <a:prstGeom prst="rect">
            <a:avLst/>
          </a:prstGeom>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
            </a:pPr>
            <a:endParaRPr lang="en-US" altLang="en-US" sz="1400"/>
          </a:p>
        </p:txBody>
      </p:sp>
      <p:sp>
        <p:nvSpPr>
          <p:cNvPr id="4102" name="页脚占位符 4"/>
          <p:cNvSpPr>
            <a:spLocks noGrp="1"/>
          </p:cNvSpPr>
          <p:nvPr>
            <p:ph type="ftr" sz="quarter" idx="3"/>
          </p:nvPr>
        </p:nvSpPr>
        <p:spPr>
          <a:xfrm>
            <a:off x="3124200" y="6245225"/>
            <a:ext cx="2895600" cy="476250"/>
          </a:xfrm>
          <a:prstGeom prst="rect">
            <a:avLst/>
          </a:prstGeom>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
            </a:pPr>
            <a:endParaRPr lang="en-US" altLang="en-US" sz="1400"/>
          </a:p>
        </p:txBody>
      </p:sp>
      <p:sp>
        <p:nvSpPr>
          <p:cNvPr id="4103" name="灯片编号占位符 5"/>
          <p:cNvSpPr>
            <a:spLocks noGrp="1"/>
          </p:cNvSpPr>
          <p:nvPr>
            <p:ph type="sldNum" sz="quarter" idx="4"/>
          </p:nvPr>
        </p:nvSpPr>
        <p:spPr>
          <a:xfrm>
            <a:off x="6553200" y="6245225"/>
            <a:ext cx="2133600" cy="476250"/>
          </a:xfrm>
          <a:prstGeom prst="rect">
            <a:avLst/>
          </a:prstGeom>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
            </a:pPr>
            <a:fld id="{9003318B-0FAD-43C3-B3B0-82DD44501E60}" type="slidenum">
              <a:rPr lang="en-US" altLang="en-US" sz="1400"/>
              <a:t>*</a:t>
            </a:fld>
            <a:endParaRPr lang="en-US" altLang="en-US" sz="1400"/>
          </a:p>
        </p:txBody>
      </p:sp>
    </p:spTree>
  </p:cSld>
  <p:clrMap bg1="lt1" tx1="dk1" bg2="lt2" tx2="dk2" accent1="accent1" accent2="accent2" accent3="accent3" accent4="accent4" accent5="accent5" accent6="accent6" hlink="hlink" folHlink="folHlink"/>
  <p:sldLayoutIdLst>
    <p:sldLayoutId id="2147485118"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kumimoji="0" sz="4400" b="0" i="0" u="none" kern="1200" baseline="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Tx/>
        <a:buSzTx/>
        <a:buFontTx/>
        <a:buChar char="•"/>
        <a:defRPr kumimoji="0"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2pPr>
      <a:lvl3pPr marL="914400" lvl="2"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3pPr>
      <a:lvl4pPr marL="1371600" lvl="3"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4pPr>
      <a:lvl5pPr marL="1828800" lvl="4"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9pPr>
    </p:otherStyle>
  </p:txStyles>
</p:sldMaster>
</file>

<file path=ppt/slideMasters/slideMaster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pic>
        <p:nvPicPr>
          <p:cNvPr id="5122" name="图片 4" descr="背景1"/>
          <p:cNvPicPr/>
          <p:nvPr/>
        </p:nvPicPr>
        <p:blipFill>
          <a:blip r:embed="rId2"/>
          <a:srcRect l="-113" t="9514" r="9943" b="13637"/>
          <a:stretch>
            <a:fillRect/>
          </a:stretch>
        </p:blipFill>
        <p:spPr>
          <a:xfrm>
            <a:off x="-9525" y="-3175"/>
            <a:ext cx="9137650" cy="6861175"/>
          </a:xfrm>
          <a:prstGeom prst="rect">
            <a:avLst/>
          </a:prstGeom>
          <a:noFill/>
          <a:ln>
            <a:noFill/>
            <a:miter lim="800000"/>
          </a:ln>
        </p:spPr>
      </p:pic>
      <p:sp>
        <p:nvSpPr>
          <p:cNvPr id="5123" name="标题 1025"/>
          <p:cNvSpPr/>
          <p:nvPr>
            <p:ph type="title" idx="4294967295"/>
          </p:nvPr>
        </p:nvSpPr>
        <p:spPr>
          <a:xfrm>
            <a:off x="457200" y="274638"/>
            <a:ext cx="8229600" cy="1143000"/>
          </a:xfrm>
          <a:prstGeom prst="rect">
            <a:avLst/>
          </a:prstGeom>
          <a:noFill/>
          <a:ln>
            <a:noFill/>
            <a:miter lim="800000"/>
          </a:ln>
        </p:spPr>
        <p:txBody>
          <a:bodyPr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zh-CN" altLang="en-US" sz="4400" b="0" i="0" u="none" kern="1200" baseline="0">
                <a:solidFill>
                  <a:schemeClr val="tx2"/>
                </a:solidFill>
                <a:latin typeface="+mj-lt"/>
                <a:ea typeface="+mj-ea"/>
                <a:cs typeface="+mj-cs"/>
              </a:defRPr>
            </a:lvl1pPr>
            <a:lvl2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2pPr>
            <a:lvl3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3pPr>
            <a:lvl4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4pPr>
            <a:lvl5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5pPr>
            <a:lvl6pPr marL="457200" algn="ctr" rtl="0" fontAlgn="base">
              <a:spcBef>
                <a:spcPct val="0"/>
              </a:spcBef>
              <a:spcAft>
                <a:spcPct val="0"/>
              </a:spcAft>
              <a:defRPr lang="zh-CN" altLang="en-US" sz="4400">
                <a:solidFill>
                  <a:schemeClr val="tx2"/>
                </a:solidFill>
                <a:latin typeface="Arial" pitchFamily="34" charset="0"/>
                <a:ea typeface="宋体" pitchFamily="2" charset="-122"/>
              </a:defRPr>
            </a:lvl6pPr>
            <a:lvl7pPr marL="914400" algn="ctr" rtl="0" fontAlgn="base">
              <a:spcBef>
                <a:spcPct val="0"/>
              </a:spcBef>
              <a:spcAft>
                <a:spcPct val="0"/>
              </a:spcAft>
              <a:defRPr lang="zh-CN" altLang="en-US" sz="4400">
                <a:solidFill>
                  <a:schemeClr val="tx2"/>
                </a:solidFill>
                <a:latin typeface="Arial" pitchFamily="34" charset="0"/>
                <a:ea typeface="宋体" pitchFamily="2" charset="-122"/>
              </a:defRPr>
            </a:lvl7pPr>
            <a:lvl8pPr marL="1371600" algn="ctr" rtl="0" fontAlgn="base">
              <a:spcBef>
                <a:spcPct val="0"/>
              </a:spcBef>
              <a:spcAft>
                <a:spcPct val="0"/>
              </a:spcAft>
              <a:defRPr lang="zh-CN" altLang="en-US" sz="4400">
                <a:solidFill>
                  <a:schemeClr val="tx2"/>
                </a:solidFill>
                <a:latin typeface="Arial" pitchFamily="34" charset="0"/>
                <a:ea typeface="宋体" pitchFamily="2" charset="-122"/>
              </a:defRPr>
            </a:lvl8pPr>
            <a:lvl9pPr marL="1828800" algn="ctr" rtl="0" fontAlgn="base">
              <a:spcBef>
                <a:spcPct val="0"/>
              </a:spcBef>
              <a:spcAft>
                <a:spcPct val="0"/>
              </a:spcAft>
              <a:defRPr lang="zh-CN" altLang="en-US" sz="4400">
                <a:solidFill>
                  <a:schemeClr val="tx2"/>
                </a:solidFill>
                <a:latin typeface="Arial" pitchFamily="34" charset="0"/>
                <a:ea typeface="宋体" pitchFamily="2" charset="-122"/>
              </a:defRPr>
            </a:lvl9pPr>
          </a:lstStyle>
          <a:p>
            <a:pPr lvl="0"/>
            <a:r>
              <a:t>单击此处编辑母版标题样式</a:t>
            </a:r>
          </a:p>
        </p:txBody>
      </p:sp>
      <p:sp>
        <p:nvSpPr>
          <p:cNvPr id="5124" name="文本占位符 1026"/>
          <p:cNvSpPr/>
          <p:nvPr>
            <p:ph type="body" idx="4294967295"/>
          </p:nvPr>
        </p:nvSpPr>
        <p:spPr>
          <a:xfrm>
            <a:off x="457200" y="1600200"/>
            <a:ext cx="8229600" cy="4525962"/>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5125" name="日期占位符 1"/>
          <p:cNvSpPr>
            <a:spLocks noGrp="1"/>
          </p:cNvSpPr>
          <p:nvPr>
            <p:ph type="dt" sz="half" idx="2"/>
          </p:nvPr>
        </p:nvSpPr>
        <p:spPr>
          <a:xfrm>
            <a:off x="457200" y="6245225"/>
            <a:ext cx="2133600" cy="476250"/>
          </a:xfrm>
          <a:prstGeom prst="rect">
            <a:avLst/>
          </a:prstGeom>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
            </a:pPr>
            <a:endParaRPr lang="en-US" altLang="en-US" sz="1400"/>
          </a:p>
        </p:txBody>
      </p:sp>
      <p:sp>
        <p:nvSpPr>
          <p:cNvPr id="5126" name="页脚占位符 2"/>
          <p:cNvSpPr>
            <a:spLocks noGrp="1"/>
          </p:cNvSpPr>
          <p:nvPr>
            <p:ph type="ftr" sz="quarter" idx="3"/>
          </p:nvPr>
        </p:nvSpPr>
        <p:spPr>
          <a:xfrm>
            <a:off x="3124200" y="6245225"/>
            <a:ext cx="2895600" cy="476250"/>
          </a:xfrm>
          <a:prstGeom prst="rect">
            <a:avLst/>
          </a:prstGeom>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
            </a:pPr>
            <a:endParaRPr lang="en-US" altLang="en-US" sz="1400"/>
          </a:p>
        </p:txBody>
      </p:sp>
      <p:sp>
        <p:nvSpPr>
          <p:cNvPr id="5127" name="灯片编号占位符 3"/>
          <p:cNvSpPr>
            <a:spLocks noGrp="1"/>
          </p:cNvSpPr>
          <p:nvPr>
            <p:ph type="sldNum" sz="quarter" idx="4"/>
          </p:nvPr>
        </p:nvSpPr>
        <p:spPr>
          <a:xfrm>
            <a:off x="6553200" y="6245225"/>
            <a:ext cx="2133600" cy="476250"/>
          </a:xfrm>
          <a:prstGeom prst="rect">
            <a:avLst/>
          </a:prstGeom>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
            </a:pPr>
            <a:fld id="{9816108B-4DA2-4AA4-9185-3CB6A1EEB35E}" type="slidenum">
              <a:rPr lang="en-US" altLang="en-US" sz="1400"/>
              <a:t>*</a:t>
            </a:fld>
            <a:endParaRPr lang="en-US" altLang="en-US" sz="1400"/>
          </a:p>
        </p:txBody>
      </p:sp>
    </p:spTree>
  </p:cSld>
  <p:clrMap bg1="lt1" tx1="dk1" bg2="lt2" tx2="dk2" accent1="accent1" accent2="accent2" accent3="accent3" accent4="accent4" accent5="accent5" accent6="accent6" hlink="hlink" folHlink="folHlink"/>
  <p:sldLayoutIdLst>
    <p:sldLayoutId id="2147485124"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kumimoji="0" sz="4400" b="0" i="0" u="none" kern="1200" baseline="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Tx/>
        <a:buSzTx/>
        <a:buFontTx/>
        <a:buChar char="•"/>
        <a:defRPr kumimoji="0"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2pPr>
      <a:lvl3pPr marL="914400" lvl="2"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3pPr>
      <a:lvl4pPr marL="1371600" lvl="3"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4pPr>
      <a:lvl5pPr marL="1828800" lvl="4"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9pPr>
    </p:otherStyle>
  </p:txStyles>
</p:sldMaster>
</file>

<file path=ppt/slideMasters/slideMaster6.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6146" name="矩形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a:buFont typeface=""/>
            </a:pPr>
            <a:endParaRPr lang="en-US" altLang="en-US" sz="100">
              <a:solidFill>
                <a:srgbClr val="FFFFFF"/>
              </a:solidFill>
            </a:endParaRPr>
          </a:p>
        </p:txBody>
      </p:sp>
      <p:sp>
        <p:nvSpPr>
          <p:cNvPr id="6147" name="标题 1025"/>
          <p:cNvSpPr/>
          <p:nvPr>
            <p:ph type="title" idx="4294967295"/>
          </p:nvPr>
        </p:nvSpPr>
        <p:spPr>
          <a:xfrm>
            <a:off x="457200" y="274638"/>
            <a:ext cx="8229600" cy="1143000"/>
          </a:xfrm>
          <a:prstGeom prst="rect">
            <a:avLst/>
          </a:prstGeom>
          <a:noFill/>
          <a:ln>
            <a:noFill/>
            <a:miter lim="800000"/>
          </a:ln>
        </p:spPr>
        <p:txBody>
          <a:bodyPr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zh-CN" altLang="en-US" sz="4400" b="0" i="0" u="none" kern="1200" baseline="0">
                <a:solidFill>
                  <a:schemeClr val="tx2"/>
                </a:solidFill>
                <a:latin typeface="+mj-lt"/>
                <a:ea typeface="+mj-ea"/>
                <a:cs typeface="+mj-cs"/>
              </a:defRPr>
            </a:lvl1pPr>
            <a:lvl2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2pPr>
            <a:lvl3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3pPr>
            <a:lvl4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4pPr>
            <a:lvl5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5pPr>
            <a:lvl6pPr marL="457200" algn="ctr" rtl="0" fontAlgn="base">
              <a:spcBef>
                <a:spcPct val="0"/>
              </a:spcBef>
              <a:spcAft>
                <a:spcPct val="0"/>
              </a:spcAft>
              <a:defRPr lang="zh-CN" altLang="en-US" sz="4400">
                <a:solidFill>
                  <a:schemeClr val="tx2"/>
                </a:solidFill>
                <a:latin typeface="Arial" pitchFamily="34" charset="0"/>
                <a:ea typeface="宋体" pitchFamily="2" charset="-122"/>
              </a:defRPr>
            </a:lvl6pPr>
            <a:lvl7pPr marL="914400" algn="ctr" rtl="0" fontAlgn="base">
              <a:spcBef>
                <a:spcPct val="0"/>
              </a:spcBef>
              <a:spcAft>
                <a:spcPct val="0"/>
              </a:spcAft>
              <a:defRPr lang="zh-CN" altLang="en-US" sz="4400">
                <a:solidFill>
                  <a:schemeClr val="tx2"/>
                </a:solidFill>
                <a:latin typeface="Arial" pitchFamily="34" charset="0"/>
                <a:ea typeface="宋体" pitchFamily="2" charset="-122"/>
              </a:defRPr>
            </a:lvl7pPr>
            <a:lvl8pPr marL="1371600" algn="ctr" rtl="0" fontAlgn="base">
              <a:spcBef>
                <a:spcPct val="0"/>
              </a:spcBef>
              <a:spcAft>
                <a:spcPct val="0"/>
              </a:spcAft>
              <a:defRPr lang="zh-CN" altLang="en-US" sz="4400">
                <a:solidFill>
                  <a:schemeClr val="tx2"/>
                </a:solidFill>
                <a:latin typeface="Arial" pitchFamily="34" charset="0"/>
                <a:ea typeface="宋体" pitchFamily="2" charset="-122"/>
              </a:defRPr>
            </a:lvl8pPr>
            <a:lvl9pPr marL="1828800" algn="ctr" rtl="0" fontAlgn="base">
              <a:spcBef>
                <a:spcPct val="0"/>
              </a:spcBef>
              <a:spcAft>
                <a:spcPct val="0"/>
              </a:spcAft>
              <a:defRPr lang="zh-CN" altLang="en-US" sz="4400">
                <a:solidFill>
                  <a:schemeClr val="tx2"/>
                </a:solidFill>
                <a:latin typeface="Arial" pitchFamily="34" charset="0"/>
                <a:ea typeface="宋体" pitchFamily="2" charset="-122"/>
              </a:defRPr>
            </a:lvl9pPr>
          </a:lstStyle>
          <a:p>
            <a:pPr lvl="0"/>
            <a:r>
              <a:t>单击此处编辑母版标题样式</a:t>
            </a:r>
          </a:p>
        </p:txBody>
      </p:sp>
      <p:sp>
        <p:nvSpPr>
          <p:cNvPr id="6148" name="文本占位符 1026"/>
          <p:cNvSpPr/>
          <p:nvPr>
            <p:ph type="body" idx="4294967295"/>
          </p:nvPr>
        </p:nvSpPr>
        <p:spPr>
          <a:xfrm>
            <a:off x="457200" y="1600200"/>
            <a:ext cx="8229600" cy="4525962"/>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6149" name="日期占位符 2"/>
          <p:cNvSpPr>
            <a:spLocks noGrp="1"/>
          </p:cNvSpPr>
          <p:nvPr>
            <p:ph type="dt" sz="half" idx="2"/>
          </p:nvPr>
        </p:nvSpPr>
        <p:spPr>
          <a:xfrm>
            <a:off x="457200" y="6245225"/>
            <a:ext cx="2133600" cy="476250"/>
          </a:xfrm>
          <a:prstGeom prst="rect">
            <a:avLst/>
          </a:prstGeom>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
            </a:pPr>
            <a:endParaRPr lang="en-US" altLang="en-US" sz="1400"/>
          </a:p>
        </p:txBody>
      </p:sp>
      <p:sp>
        <p:nvSpPr>
          <p:cNvPr id="6150" name="页脚占位符 3"/>
          <p:cNvSpPr>
            <a:spLocks noGrp="1"/>
          </p:cNvSpPr>
          <p:nvPr>
            <p:ph type="ftr" sz="quarter" idx="3"/>
          </p:nvPr>
        </p:nvSpPr>
        <p:spPr>
          <a:xfrm>
            <a:off x="3124200" y="6245225"/>
            <a:ext cx="2895600" cy="476250"/>
          </a:xfrm>
          <a:prstGeom prst="rect">
            <a:avLst/>
          </a:prstGeom>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
            </a:pPr>
            <a:endParaRPr lang="en-US" altLang="en-US" sz="1400"/>
          </a:p>
        </p:txBody>
      </p:sp>
      <p:sp>
        <p:nvSpPr>
          <p:cNvPr id="6151" name="灯片编号占位符 4"/>
          <p:cNvSpPr>
            <a:spLocks noGrp="1"/>
          </p:cNvSpPr>
          <p:nvPr>
            <p:ph type="sldNum" sz="quarter" idx="4"/>
          </p:nvPr>
        </p:nvSpPr>
        <p:spPr>
          <a:xfrm>
            <a:off x="6553200" y="6245225"/>
            <a:ext cx="2133600" cy="476250"/>
          </a:xfrm>
          <a:prstGeom prst="rect">
            <a:avLst/>
          </a:prstGeom>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
            </a:pPr>
            <a:fld id="{5218DFE8-1BB8-4623-917C-7CE2B662F0E7}" type="slidenum">
              <a:rPr lang="en-US" altLang="en-US" sz="1400"/>
              <a:t>*</a:t>
            </a:fld>
            <a:endParaRPr lang="en-US" altLang="en-US" sz="1400"/>
          </a:p>
        </p:txBody>
      </p:sp>
    </p:spTree>
  </p:cSld>
  <p:clrMap bg1="lt1" tx1="dk1" bg2="lt2" tx2="dk2" accent1="accent1" accent2="accent2" accent3="accent3" accent4="accent4" accent5="accent5" accent6="accent6" hlink="hlink" folHlink="folHlink"/>
  <p:sldLayoutIdLst>
    <p:sldLayoutId id="2147485129"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kumimoji="0" sz="4400" b="0" i="0" u="none" kern="1200" baseline="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Tx/>
        <a:buSzTx/>
        <a:buFontTx/>
        <a:buChar char="•"/>
        <a:defRPr kumimoji="0"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2pPr>
      <a:lvl3pPr marL="914400" lvl="2"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3pPr>
      <a:lvl4pPr marL="1371600" lvl="3"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4pPr>
      <a:lvl5pPr marL="1828800" lvl="4"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9pPr>
    </p:otherStyle>
  </p:txStyles>
</p:sldMaster>
</file>

<file path=ppt/slideMasters/slideMaster7.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pic>
        <p:nvPicPr>
          <p:cNvPr id="7170" name="图片 6" descr="背景1"/>
          <p:cNvPicPr/>
          <p:nvPr/>
        </p:nvPicPr>
        <p:blipFill>
          <a:blip r:embed="rId2"/>
          <a:srcRect b="13179"/>
          <a:stretch>
            <a:fillRect/>
          </a:stretch>
        </p:blipFill>
        <p:spPr>
          <a:xfrm>
            <a:off x="-4762" y="-14288"/>
            <a:ext cx="9156700" cy="6865938"/>
          </a:xfrm>
          <a:prstGeom prst="rect">
            <a:avLst/>
          </a:prstGeom>
          <a:noFill/>
          <a:ln>
            <a:noFill/>
            <a:miter lim="800000"/>
          </a:ln>
        </p:spPr>
      </p:pic>
      <p:sp>
        <p:nvSpPr>
          <p:cNvPr id="7171" name="标题 1025"/>
          <p:cNvSpPr/>
          <p:nvPr>
            <p:ph type="title" idx="4294967295"/>
          </p:nvPr>
        </p:nvSpPr>
        <p:spPr>
          <a:xfrm>
            <a:off x="457200" y="274638"/>
            <a:ext cx="8229600" cy="1143000"/>
          </a:xfrm>
          <a:prstGeom prst="rect">
            <a:avLst/>
          </a:prstGeom>
          <a:noFill/>
          <a:ln>
            <a:noFill/>
            <a:miter lim="800000"/>
          </a:ln>
        </p:spPr>
        <p:txBody>
          <a:bodyPr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zh-CN" altLang="en-US" sz="4400" b="0" i="0" u="none" kern="1200" baseline="0">
                <a:solidFill>
                  <a:schemeClr val="tx2"/>
                </a:solidFill>
                <a:latin typeface="+mj-lt"/>
                <a:ea typeface="+mj-ea"/>
                <a:cs typeface="+mj-cs"/>
              </a:defRPr>
            </a:lvl1pPr>
            <a:lvl2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2pPr>
            <a:lvl3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3pPr>
            <a:lvl4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4pPr>
            <a:lvl5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5pPr>
            <a:lvl6pPr marL="457200" algn="ctr" rtl="0" fontAlgn="base">
              <a:spcBef>
                <a:spcPct val="0"/>
              </a:spcBef>
              <a:spcAft>
                <a:spcPct val="0"/>
              </a:spcAft>
              <a:defRPr lang="zh-CN" altLang="en-US" sz="4400">
                <a:solidFill>
                  <a:schemeClr val="tx2"/>
                </a:solidFill>
                <a:latin typeface="Arial" pitchFamily="34" charset="0"/>
                <a:ea typeface="宋体" pitchFamily="2" charset="-122"/>
              </a:defRPr>
            </a:lvl6pPr>
            <a:lvl7pPr marL="914400" algn="ctr" rtl="0" fontAlgn="base">
              <a:spcBef>
                <a:spcPct val="0"/>
              </a:spcBef>
              <a:spcAft>
                <a:spcPct val="0"/>
              </a:spcAft>
              <a:defRPr lang="zh-CN" altLang="en-US" sz="4400">
                <a:solidFill>
                  <a:schemeClr val="tx2"/>
                </a:solidFill>
                <a:latin typeface="Arial" pitchFamily="34" charset="0"/>
                <a:ea typeface="宋体" pitchFamily="2" charset="-122"/>
              </a:defRPr>
            </a:lvl7pPr>
            <a:lvl8pPr marL="1371600" algn="ctr" rtl="0" fontAlgn="base">
              <a:spcBef>
                <a:spcPct val="0"/>
              </a:spcBef>
              <a:spcAft>
                <a:spcPct val="0"/>
              </a:spcAft>
              <a:defRPr lang="zh-CN" altLang="en-US" sz="4400">
                <a:solidFill>
                  <a:schemeClr val="tx2"/>
                </a:solidFill>
                <a:latin typeface="Arial" pitchFamily="34" charset="0"/>
                <a:ea typeface="宋体" pitchFamily="2" charset="-122"/>
              </a:defRPr>
            </a:lvl8pPr>
            <a:lvl9pPr marL="1828800" algn="ctr" rtl="0" fontAlgn="base">
              <a:spcBef>
                <a:spcPct val="0"/>
              </a:spcBef>
              <a:spcAft>
                <a:spcPct val="0"/>
              </a:spcAft>
              <a:defRPr lang="zh-CN" altLang="en-US" sz="4400">
                <a:solidFill>
                  <a:schemeClr val="tx2"/>
                </a:solidFill>
                <a:latin typeface="Arial" pitchFamily="34" charset="0"/>
                <a:ea typeface="宋体" pitchFamily="2" charset="-122"/>
              </a:defRPr>
            </a:lvl9pPr>
          </a:lstStyle>
          <a:p>
            <a:pPr lvl="0"/>
            <a:r>
              <a:t>单击此处编辑母版标题样式</a:t>
            </a:r>
          </a:p>
        </p:txBody>
      </p:sp>
      <p:sp>
        <p:nvSpPr>
          <p:cNvPr id="7172" name="文本占位符 1026"/>
          <p:cNvSpPr/>
          <p:nvPr>
            <p:ph type="body" idx="4294967295"/>
          </p:nvPr>
        </p:nvSpPr>
        <p:spPr>
          <a:xfrm>
            <a:off x="457200" y="1600200"/>
            <a:ext cx="8229600" cy="4525962"/>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7173" name="日期占位符 3"/>
          <p:cNvSpPr>
            <a:spLocks noGrp="1"/>
          </p:cNvSpPr>
          <p:nvPr>
            <p:ph type="dt" sz="half" idx="2"/>
          </p:nvPr>
        </p:nvSpPr>
        <p:spPr>
          <a:xfrm>
            <a:off x="457200" y="6245225"/>
            <a:ext cx="2133600" cy="476250"/>
          </a:xfrm>
          <a:prstGeom prst="rect">
            <a:avLst/>
          </a:prstGeom>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
            </a:pPr>
            <a:endParaRPr lang="en-US" altLang="en-US" sz="1400"/>
          </a:p>
        </p:txBody>
      </p:sp>
      <p:sp>
        <p:nvSpPr>
          <p:cNvPr id="7174" name="页脚占位符 4"/>
          <p:cNvSpPr>
            <a:spLocks noGrp="1"/>
          </p:cNvSpPr>
          <p:nvPr>
            <p:ph type="ftr" sz="quarter" idx="3"/>
          </p:nvPr>
        </p:nvSpPr>
        <p:spPr>
          <a:xfrm>
            <a:off x="3124200" y="6245225"/>
            <a:ext cx="2895600" cy="476250"/>
          </a:xfrm>
          <a:prstGeom prst="rect">
            <a:avLst/>
          </a:prstGeom>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
            </a:pPr>
            <a:endParaRPr lang="en-US" altLang="en-US" sz="1400"/>
          </a:p>
        </p:txBody>
      </p:sp>
      <p:sp>
        <p:nvSpPr>
          <p:cNvPr id="7175" name="灯片编号占位符 5"/>
          <p:cNvSpPr>
            <a:spLocks noGrp="1"/>
          </p:cNvSpPr>
          <p:nvPr>
            <p:ph type="sldNum" sz="quarter" idx="4"/>
          </p:nvPr>
        </p:nvSpPr>
        <p:spPr>
          <a:xfrm>
            <a:off x="6553200" y="6245225"/>
            <a:ext cx="2133600" cy="476250"/>
          </a:xfrm>
          <a:prstGeom prst="rect">
            <a:avLst/>
          </a:prstGeom>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
            </a:pPr>
            <a:fld id="{719CFA76-6C3A-4887-A0F4-3ACA0C47A164}" type="slidenum">
              <a:rPr lang="en-US" altLang="en-US" sz="1400"/>
              <a:t>*</a:t>
            </a:fld>
            <a:endParaRPr lang="en-US" altLang="en-US" sz="1400"/>
          </a:p>
        </p:txBody>
      </p:sp>
    </p:spTree>
  </p:cSld>
  <p:clrMap bg1="lt1" tx1="dk1" bg2="lt2" tx2="dk2" accent1="accent1" accent2="accent2" accent3="accent3" accent4="accent4" accent5="accent5" accent6="accent6" hlink="hlink" folHlink="folHlink"/>
  <p:sldLayoutIdLst>
    <p:sldLayoutId id="2147485130"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kumimoji="0" sz="4400" b="0" i="0" u="none" kern="1200" baseline="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Tx/>
        <a:buSzTx/>
        <a:buFontTx/>
        <a:buChar char="•"/>
        <a:defRPr kumimoji="0"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2pPr>
      <a:lvl3pPr marL="914400" lvl="2"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3pPr>
      <a:lvl4pPr marL="1371600" lvl="3"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4pPr>
      <a:lvl5pPr marL="1828800" lvl="4"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9pPr>
    </p:otherStyle>
  </p:txStyles>
</p:sldMaster>
</file>

<file path=ppt/slideMasters/slideMaster8.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pic>
        <p:nvPicPr>
          <p:cNvPr id="8194" name="图片 4" descr="背景1"/>
          <p:cNvPicPr/>
          <p:nvPr/>
        </p:nvPicPr>
        <p:blipFill>
          <a:blip r:embed="rId2"/>
          <a:srcRect l="-113" t="9514" r="9943" b="13637"/>
          <a:stretch>
            <a:fillRect/>
          </a:stretch>
        </p:blipFill>
        <p:spPr>
          <a:xfrm>
            <a:off x="-9525" y="-3175"/>
            <a:ext cx="9137650" cy="6861175"/>
          </a:xfrm>
          <a:prstGeom prst="rect">
            <a:avLst/>
          </a:prstGeom>
          <a:noFill/>
          <a:ln>
            <a:noFill/>
            <a:miter lim="800000"/>
          </a:ln>
        </p:spPr>
      </p:pic>
      <p:sp>
        <p:nvSpPr>
          <p:cNvPr id="8195" name="标题 1025"/>
          <p:cNvSpPr/>
          <p:nvPr>
            <p:ph type="title" idx="4294967295"/>
          </p:nvPr>
        </p:nvSpPr>
        <p:spPr>
          <a:xfrm>
            <a:off x="457200" y="274638"/>
            <a:ext cx="8229600" cy="1143000"/>
          </a:xfrm>
          <a:prstGeom prst="rect">
            <a:avLst/>
          </a:prstGeom>
          <a:noFill/>
          <a:ln>
            <a:noFill/>
            <a:miter lim="800000"/>
          </a:ln>
        </p:spPr>
        <p:txBody>
          <a:bodyPr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zh-CN" altLang="en-US" sz="4400" b="0" i="0" u="none" kern="1200" baseline="0">
                <a:solidFill>
                  <a:schemeClr val="tx2"/>
                </a:solidFill>
                <a:latin typeface="+mj-lt"/>
                <a:ea typeface="+mj-ea"/>
                <a:cs typeface="+mj-cs"/>
              </a:defRPr>
            </a:lvl1pPr>
            <a:lvl2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2pPr>
            <a:lvl3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3pPr>
            <a:lvl4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4pPr>
            <a:lvl5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5pPr>
            <a:lvl6pPr marL="457200" algn="ctr" rtl="0" fontAlgn="base">
              <a:spcBef>
                <a:spcPct val="0"/>
              </a:spcBef>
              <a:spcAft>
                <a:spcPct val="0"/>
              </a:spcAft>
              <a:defRPr lang="zh-CN" altLang="en-US" sz="4400">
                <a:solidFill>
                  <a:schemeClr val="tx2"/>
                </a:solidFill>
                <a:latin typeface="Arial" pitchFamily="34" charset="0"/>
                <a:ea typeface="宋体" pitchFamily="2" charset="-122"/>
              </a:defRPr>
            </a:lvl6pPr>
            <a:lvl7pPr marL="914400" algn="ctr" rtl="0" fontAlgn="base">
              <a:spcBef>
                <a:spcPct val="0"/>
              </a:spcBef>
              <a:spcAft>
                <a:spcPct val="0"/>
              </a:spcAft>
              <a:defRPr lang="zh-CN" altLang="en-US" sz="4400">
                <a:solidFill>
                  <a:schemeClr val="tx2"/>
                </a:solidFill>
                <a:latin typeface="Arial" pitchFamily="34" charset="0"/>
                <a:ea typeface="宋体" pitchFamily="2" charset="-122"/>
              </a:defRPr>
            </a:lvl7pPr>
            <a:lvl8pPr marL="1371600" algn="ctr" rtl="0" fontAlgn="base">
              <a:spcBef>
                <a:spcPct val="0"/>
              </a:spcBef>
              <a:spcAft>
                <a:spcPct val="0"/>
              </a:spcAft>
              <a:defRPr lang="zh-CN" altLang="en-US" sz="4400">
                <a:solidFill>
                  <a:schemeClr val="tx2"/>
                </a:solidFill>
                <a:latin typeface="Arial" pitchFamily="34" charset="0"/>
                <a:ea typeface="宋体" pitchFamily="2" charset="-122"/>
              </a:defRPr>
            </a:lvl8pPr>
            <a:lvl9pPr marL="1828800" algn="ctr" rtl="0" fontAlgn="base">
              <a:spcBef>
                <a:spcPct val="0"/>
              </a:spcBef>
              <a:spcAft>
                <a:spcPct val="0"/>
              </a:spcAft>
              <a:defRPr lang="zh-CN" altLang="en-US" sz="4400">
                <a:solidFill>
                  <a:schemeClr val="tx2"/>
                </a:solidFill>
                <a:latin typeface="Arial" pitchFamily="34" charset="0"/>
                <a:ea typeface="宋体" pitchFamily="2" charset="-122"/>
              </a:defRPr>
            </a:lvl9pPr>
          </a:lstStyle>
          <a:p>
            <a:pPr lvl="0"/>
            <a:r>
              <a:t>单击此处编辑母版标题样式</a:t>
            </a:r>
          </a:p>
        </p:txBody>
      </p:sp>
      <p:sp>
        <p:nvSpPr>
          <p:cNvPr id="8196" name="文本占位符 1026"/>
          <p:cNvSpPr/>
          <p:nvPr>
            <p:ph type="body" idx="4294967295"/>
          </p:nvPr>
        </p:nvSpPr>
        <p:spPr>
          <a:xfrm>
            <a:off x="457200" y="1600200"/>
            <a:ext cx="8229600" cy="4525962"/>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8197" name="日期占位符 1"/>
          <p:cNvSpPr>
            <a:spLocks noGrp="1"/>
          </p:cNvSpPr>
          <p:nvPr>
            <p:ph type="dt" sz="half" idx="2"/>
          </p:nvPr>
        </p:nvSpPr>
        <p:spPr>
          <a:xfrm>
            <a:off x="457200" y="6245225"/>
            <a:ext cx="2133600" cy="476250"/>
          </a:xfrm>
          <a:prstGeom prst="rect">
            <a:avLst/>
          </a:prstGeom>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
            </a:pPr>
            <a:endParaRPr lang="en-US" altLang="en-US" sz="1400"/>
          </a:p>
        </p:txBody>
      </p:sp>
      <p:sp>
        <p:nvSpPr>
          <p:cNvPr id="8198" name="页脚占位符 2"/>
          <p:cNvSpPr>
            <a:spLocks noGrp="1"/>
          </p:cNvSpPr>
          <p:nvPr>
            <p:ph type="ftr" sz="quarter" idx="3"/>
          </p:nvPr>
        </p:nvSpPr>
        <p:spPr>
          <a:xfrm>
            <a:off x="3124200" y="6245225"/>
            <a:ext cx="2895600" cy="476250"/>
          </a:xfrm>
          <a:prstGeom prst="rect">
            <a:avLst/>
          </a:prstGeom>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
            </a:pPr>
            <a:endParaRPr lang="en-US" altLang="en-US" sz="1400"/>
          </a:p>
        </p:txBody>
      </p:sp>
      <p:sp>
        <p:nvSpPr>
          <p:cNvPr id="8199" name="灯片编号占位符 3"/>
          <p:cNvSpPr>
            <a:spLocks noGrp="1"/>
          </p:cNvSpPr>
          <p:nvPr>
            <p:ph type="sldNum" sz="quarter" idx="4"/>
          </p:nvPr>
        </p:nvSpPr>
        <p:spPr>
          <a:xfrm>
            <a:off x="6553200" y="6245225"/>
            <a:ext cx="2133600" cy="476250"/>
          </a:xfrm>
          <a:prstGeom prst="rect">
            <a:avLst/>
          </a:prstGeom>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
            </a:pPr>
            <a:fld id="{75FF87E0-8366-4BC6-8225-F0168F050B00}" type="slidenum">
              <a:rPr lang="en-US" altLang="en-US" sz="1400"/>
              <a:t>*</a:t>
            </a:fld>
            <a:endParaRPr lang="en-US" altLang="en-US" sz="1400"/>
          </a:p>
        </p:txBody>
      </p:sp>
    </p:spTree>
  </p:cSld>
  <p:clrMap bg1="lt1" tx1="dk1" bg2="lt2" tx2="dk2" accent1="accent1" accent2="accent2" accent3="accent3" accent4="accent4" accent5="accent5" accent6="accent6" hlink="hlink" folHlink="folHlink"/>
  <p:sldLayoutIdLst>
    <p:sldLayoutId id="2147485136"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kumimoji="0" sz="4400" b="0" i="0" u="none" kern="1200" baseline="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Tx/>
        <a:buSzTx/>
        <a:buFontTx/>
        <a:buChar char="•"/>
        <a:defRPr kumimoji="0"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2pPr>
      <a:lvl3pPr marL="914400" lvl="2"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3pPr>
      <a:lvl4pPr marL="1371600" lvl="3"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4pPr>
      <a:lvl5pPr marL="1828800" lvl="4"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9pPr>
    </p:otherStyle>
  </p:txStyles>
</p:sldMaster>
</file>

<file path=ppt/slideMasters/slideMaster9.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9218" name="矩形 2"/>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a:buFont typeface=""/>
            </a:pPr>
            <a:endParaRPr lang="en-US" altLang="en-US" sz="100">
              <a:solidFill>
                <a:srgbClr val="FFFFFF"/>
              </a:solidFill>
            </a:endParaRPr>
          </a:p>
        </p:txBody>
      </p:sp>
      <p:sp>
        <p:nvSpPr>
          <p:cNvPr id="9219" name="标题 1025"/>
          <p:cNvSpPr/>
          <p:nvPr>
            <p:ph type="title" idx="4294967295"/>
          </p:nvPr>
        </p:nvSpPr>
        <p:spPr>
          <a:xfrm>
            <a:off x="457200" y="274638"/>
            <a:ext cx="8229600" cy="1143000"/>
          </a:xfrm>
          <a:prstGeom prst="rect">
            <a:avLst/>
          </a:prstGeom>
          <a:noFill/>
          <a:ln>
            <a:noFill/>
            <a:miter lim="800000"/>
          </a:ln>
        </p:spPr>
        <p:txBody>
          <a:bodyPr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zh-CN" altLang="en-US" sz="4400" b="0" i="0" u="none" kern="1200" baseline="0">
                <a:solidFill>
                  <a:schemeClr val="tx2"/>
                </a:solidFill>
                <a:latin typeface="+mj-lt"/>
                <a:ea typeface="+mj-ea"/>
                <a:cs typeface="+mj-cs"/>
              </a:defRPr>
            </a:lvl1pPr>
            <a:lvl2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2pPr>
            <a:lvl3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3pPr>
            <a:lvl4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4pPr>
            <a:lvl5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5pPr>
            <a:lvl6pPr marL="457200" algn="ctr" rtl="0" fontAlgn="base">
              <a:spcBef>
                <a:spcPct val="0"/>
              </a:spcBef>
              <a:spcAft>
                <a:spcPct val="0"/>
              </a:spcAft>
              <a:defRPr lang="zh-CN" altLang="en-US" sz="4400">
                <a:solidFill>
                  <a:schemeClr val="tx2"/>
                </a:solidFill>
                <a:latin typeface="Arial" pitchFamily="34" charset="0"/>
                <a:ea typeface="宋体" pitchFamily="2" charset="-122"/>
              </a:defRPr>
            </a:lvl6pPr>
            <a:lvl7pPr marL="914400" algn="ctr" rtl="0" fontAlgn="base">
              <a:spcBef>
                <a:spcPct val="0"/>
              </a:spcBef>
              <a:spcAft>
                <a:spcPct val="0"/>
              </a:spcAft>
              <a:defRPr lang="zh-CN" altLang="en-US" sz="4400">
                <a:solidFill>
                  <a:schemeClr val="tx2"/>
                </a:solidFill>
                <a:latin typeface="Arial" pitchFamily="34" charset="0"/>
                <a:ea typeface="宋体" pitchFamily="2" charset="-122"/>
              </a:defRPr>
            </a:lvl7pPr>
            <a:lvl8pPr marL="1371600" algn="ctr" rtl="0" fontAlgn="base">
              <a:spcBef>
                <a:spcPct val="0"/>
              </a:spcBef>
              <a:spcAft>
                <a:spcPct val="0"/>
              </a:spcAft>
              <a:defRPr lang="zh-CN" altLang="en-US" sz="4400">
                <a:solidFill>
                  <a:schemeClr val="tx2"/>
                </a:solidFill>
                <a:latin typeface="Arial" pitchFamily="34" charset="0"/>
                <a:ea typeface="宋体" pitchFamily="2" charset="-122"/>
              </a:defRPr>
            </a:lvl8pPr>
            <a:lvl9pPr marL="1828800" algn="ctr" rtl="0" fontAlgn="base">
              <a:spcBef>
                <a:spcPct val="0"/>
              </a:spcBef>
              <a:spcAft>
                <a:spcPct val="0"/>
              </a:spcAft>
              <a:defRPr lang="zh-CN" altLang="en-US" sz="4400">
                <a:solidFill>
                  <a:schemeClr val="tx2"/>
                </a:solidFill>
                <a:latin typeface="Arial" pitchFamily="34" charset="0"/>
                <a:ea typeface="宋体" pitchFamily="2" charset="-122"/>
              </a:defRPr>
            </a:lvl9pPr>
          </a:lstStyle>
          <a:p>
            <a:pPr lvl="0"/>
            <a:r>
              <a:t>单击此处编辑母版标题样式</a:t>
            </a:r>
          </a:p>
        </p:txBody>
      </p:sp>
      <p:sp>
        <p:nvSpPr>
          <p:cNvPr id="9220" name="文本占位符 1026"/>
          <p:cNvSpPr/>
          <p:nvPr>
            <p:ph type="body" idx="4294967295"/>
          </p:nvPr>
        </p:nvSpPr>
        <p:spPr>
          <a:xfrm>
            <a:off x="457200" y="1600200"/>
            <a:ext cx="8229600" cy="4525962"/>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9221" name="日期占位符 2"/>
          <p:cNvSpPr>
            <a:spLocks noGrp="1"/>
          </p:cNvSpPr>
          <p:nvPr>
            <p:ph type="dt" sz="half" idx="2"/>
          </p:nvPr>
        </p:nvSpPr>
        <p:spPr>
          <a:xfrm>
            <a:off x="457200" y="6245225"/>
            <a:ext cx="2133600" cy="476250"/>
          </a:xfrm>
          <a:prstGeom prst="rect">
            <a:avLst/>
          </a:prstGeom>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eaLnBrk="1" hangingPunct="1">
              <a:buFont typeface=""/>
            </a:pPr>
            <a:endParaRPr lang="en-US" altLang="en-US" sz="1400"/>
          </a:p>
        </p:txBody>
      </p:sp>
      <p:sp>
        <p:nvSpPr>
          <p:cNvPr id="9222" name="页脚占位符 3"/>
          <p:cNvSpPr>
            <a:spLocks noGrp="1"/>
          </p:cNvSpPr>
          <p:nvPr>
            <p:ph type="ftr" sz="quarter" idx="3"/>
          </p:nvPr>
        </p:nvSpPr>
        <p:spPr>
          <a:xfrm>
            <a:off x="3124200" y="6245225"/>
            <a:ext cx="2895600" cy="476250"/>
          </a:xfrm>
          <a:prstGeom prst="rect">
            <a:avLst/>
          </a:prstGeom>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ctr" eaLnBrk="1" hangingPunct="1">
              <a:buFont typeface=""/>
            </a:pPr>
            <a:endParaRPr lang="en-US" altLang="en-US" sz="1400"/>
          </a:p>
        </p:txBody>
      </p:sp>
      <p:sp>
        <p:nvSpPr>
          <p:cNvPr id="9223" name="灯片编号占位符 4"/>
          <p:cNvSpPr>
            <a:spLocks noGrp="1"/>
          </p:cNvSpPr>
          <p:nvPr>
            <p:ph type="sldNum" sz="quarter" idx="4"/>
          </p:nvPr>
        </p:nvSpPr>
        <p:spPr>
          <a:xfrm>
            <a:off x="6553200" y="6245225"/>
            <a:ext cx="2133600" cy="476250"/>
          </a:xfrm>
          <a:prstGeom prst="rect">
            <a:avLst/>
          </a:prstGeom>
        </p:spPr>
        <p:txBody>
          <a:bodyPr>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2pPr>
            <a:lvl3pPr marL="1143000" lvl="2"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3pPr>
            <a:lvl4pPr marL="1600200" lvl="3"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4pPr>
            <a:lvl5pPr marL="2057400" lvl="4" indent="-228600"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lang="zh-CN" altLang="en-US" b="0" i="0" u="none" kern="1200" baseline="0">
                <a:solidFill>
                  <a:schemeClr val="tx1"/>
                </a:solidFill>
                <a:latin typeface="Arial" pitchFamily="34" charset="0"/>
                <a:ea typeface="宋体" pitchFamily="2" charset="-122"/>
                <a:cs typeface="+mn-cs"/>
              </a:defRPr>
            </a:lvl9pPr>
          </a:lstStyle>
          <a:p>
            <a:pPr marL="0" lvl="0" indent="0" algn="r" eaLnBrk="1" hangingPunct="1">
              <a:buFont typeface=""/>
            </a:pPr>
            <a:fld id="{B1EA131E-0CBA-49D9-9453-0E8CAC6D1D9F}" type="slidenum">
              <a:rPr lang="en-US" altLang="en-US" sz="1400"/>
              <a:t>*</a:t>
            </a:fld>
            <a:endParaRPr lang="en-US" altLang="en-US" sz="1400"/>
          </a:p>
        </p:txBody>
      </p:sp>
    </p:spTree>
  </p:cSld>
  <p:clrMap bg1="lt1" tx1="dk1" bg2="lt2" tx2="dk2" accent1="accent1" accent2="accent2" accent3="accent3" accent4="accent4" accent5="accent5" accent6="accent6" hlink="hlink" folHlink="folHlink"/>
  <p:sldLayoutIdLst>
    <p:sldLayoutId id="2147485141"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kumimoji="0" sz="4400" b="0" i="0" u="none" kern="1200" baseline="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Tx/>
        <a:buSzTx/>
        <a:buFontTx/>
        <a:buChar char="•"/>
        <a:defRPr kumimoji="0"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2pPr>
      <a:lvl3pPr marL="914400" lvl="2"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3pPr>
      <a:lvl4pPr marL="1371600" lvl="3"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4pPr>
      <a:lvl5pPr marL="1828800" lvl="4"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Arial" pitchFamily="34" charset="0"/>
          <a:ea typeface="宋体"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image" Target="../media/image2.png" /><Relationship Id="rId3" Type="http://schemas.openxmlformats.org/officeDocument/2006/relationships/image" Target="../media/image3.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image" Target="../media/image4.jpeg" /><Relationship Id="rId3" Type="http://schemas.openxmlformats.org/officeDocument/2006/relationships/image" Target="../media/image5.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image" Target="../media/image6.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image" Target="../media/image7.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9.png" /><Relationship Id="rId4" Type="http://schemas.openxmlformats.org/officeDocument/2006/relationships/image" Target="../media/image10.jpeg" /><Relationship Id="rId5" Type="http://schemas.openxmlformats.org/officeDocument/2006/relationships/image" Target="../media/image11.jpeg" /><Relationship Id="rId6" Type="http://schemas.openxmlformats.org/officeDocument/2006/relationships/image" Target="../media/image12.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image" Target="../media/image13.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image" Target="../media/image14.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image" Target="../media/image15.jpeg" /><Relationship Id="rId3" Type="http://schemas.openxmlformats.org/officeDocument/2006/relationships/slide" Target="slide11.xml" TargetMode="Interna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image" Target="../media/image16.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image" Target="../media/image17.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image" Target="../media/image18.png" /><Relationship Id="rId3" Type="http://schemas.openxmlformats.org/officeDocument/2006/relationships/image" Target="../media/image19.png" /><Relationship Id="rId4" Type="http://schemas.openxmlformats.org/officeDocument/2006/relationships/image" Target="../media/image20.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0.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notesSlide" Target="../notesSlides/notesSlide3.xml" /><Relationship Id="rId3" Type="http://schemas.openxmlformats.org/officeDocument/2006/relationships/image" Target="../media/image21.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 Id="rId3" Type="http://schemas.openxmlformats.org/officeDocument/2006/relationships/image" Target="../media/image21.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22.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1266" name="矩形 4"/>
          <p:cNvSpPr/>
          <p:nvPr/>
        </p:nvSpPr>
        <p:spPr>
          <a:xfrm>
            <a:off x="252412" y="334962"/>
            <a:ext cx="8675688" cy="6124575"/>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r>
              <a:rPr lang="en-US" altLang="zh-CN" sz="2800" b="1">
                <a:solidFill>
                  <a:srgbClr val="3333FF"/>
                </a:solidFill>
                <a:latin typeface="方正粗黑宋简体" pitchFamily="2" charset="-122"/>
                <a:ea typeface="方正粗黑宋简体" pitchFamily="2" charset="-122"/>
              </a:rPr>
              <a:t>2020</a:t>
            </a:r>
            <a:r>
              <a:rPr lang="zh-CN" altLang="en-US" sz="2800" b="1">
                <a:solidFill>
                  <a:srgbClr val="3333FF"/>
                </a:solidFill>
                <a:latin typeface="方正粗黑宋简体" pitchFamily="2" charset="-122"/>
                <a:ea typeface="方正粗黑宋简体" pitchFamily="2" charset="-122"/>
              </a:rPr>
              <a:t>年</a:t>
            </a:r>
            <a:r>
              <a:rPr lang="en-US" altLang="zh-CN" sz="2800" b="1">
                <a:solidFill>
                  <a:srgbClr val="3333FF"/>
                </a:solidFill>
                <a:latin typeface="方正粗黑宋简体" pitchFamily="2" charset="-122"/>
                <a:ea typeface="方正粗黑宋简体" pitchFamily="2" charset="-122"/>
              </a:rPr>
              <a:t>06</a:t>
            </a:r>
            <a:r>
              <a:rPr lang="zh-CN" altLang="en-US" sz="2800" b="1">
                <a:solidFill>
                  <a:srgbClr val="3333FF"/>
                </a:solidFill>
                <a:latin typeface="方正粗黑宋简体" pitchFamily="2" charset="-122"/>
                <a:ea typeface="方正粗黑宋简体" pitchFamily="2" charset="-122"/>
              </a:rPr>
              <a:t>月</a:t>
            </a:r>
            <a:r>
              <a:rPr lang="en-US" altLang="zh-CN" sz="2800" b="1">
                <a:solidFill>
                  <a:srgbClr val="3333FF"/>
                </a:solidFill>
                <a:latin typeface="方正粗黑宋简体" pitchFamily="2" charset="-122"/>
                <a:ea typeface="方正粗黑宋简体" pitchFamily="2" charset="-122"/>
              </a:rPr>
              <a:t>17</a:t>
            </a:r>
            <a:r>
              <a:rPr lang="zh-CN" altLang="en-US" sz="2800" b="1">
                <a:solidFill>
                  <a:srgbClr val="3333FF"/>
                </a:solidFill>
                <a:latin typeface="方正粗黑宋简体" pitchFamily="2" charset="-122"/>
                <a:ea typeface="方正粗黑宋简体" pitchFamily="2" charset="-122"/>
              </a:rPr>
              <a:t>日</a:t>
            </a:r>
            <a:br>
              <a:rPr lang="zh-CN" altLang="en-US" sz="2800" b="1">
                <a:solidFill>
                  <a:srgbClr val="3333FF"/>
                </a:solidFill>
                <a:latin typeface="方正粗黑宋简体" pitchFamily="2" charset="-122"/>
                <a:ea typeface="方正粗黑宋简体" pitchFamily="2" charset="-122"/>
              </a:rPr>
            </a:br>
            <a:r>
              <a:rPr lang="zh-CN" altLang="en-US" sz="2800" b="1">
                <a:solidFill>
                  <a:srgbClr val="3333FF"/>
                </a:solidFill>
                <a:latin typeface="方正粗黑宋简体" pitchFamily="2" charset="-122"/>
                <a:ea typeface="方正粗黑宋简体" pitchFamily="2" charset="-122"/>
              </a:rPr>
              <a:t>来源：环球网</a:t>
            </a:r>
            <a:br>
              <a:rPr lang="zh-CN" altLang="en-US" sz="2800" b="1">
                <a:solidFill>
                  <a:srgbClr val="3333FF"/>
                </a:solidFill>
                <a:latin typeface="方正粗黑宋简体" pitchFamily="2" charset="-122"/>
                <a:ea typeface="方正粗黑宋简体" pitchFamily="2" charset="-122"/>
              </a:rPr>
            </a:br>
            <a:r>
              <a:rPr lang="zh-CN" altLang="en-US" sz="2800" b="1">
                <a:solidFill>
                  <a:srgbClr val="3333FF"/>
                </a:solidFill>
                <a:latin typeface="方正粗黑宋简体" pitchFamily="2" charset="-122"/>
                <a:ea typeface="方正粗黑宋简体" pitchFamily="2" charset="-122"/>
              </a:rPr>
              <a:t>北京时间昨天深夜，</a:t>
            </a:r>
            <a:r>
              <a:rPr lang="zh-CN" altLang="en-US" sz="2800" b="1">
                <a:solidFill>
                  <a:srgbClr val="FF0000"/>
                </a:solidFill>
                <a:latin typeface="方正粗黑宋简体" pitchFamily="2" charset="-122"/>
                <a:ea typeface="方正粗黑宋简体" pitchFamily="2" charset="-122"/>
              </a:rPr>
              <a:t>印度</a:t>
            </a:r>
            <a:r>
              <a:rPr lang="zh-CN" altLang="en-US" sz="2800" b="1">
                <a:solidFill>
                  <a:srgbClr val="3333FF"/>
                </a:solidFill>
                <a:latin typeface="方正粗黑宋简体" pitchFamily="2" charset="-122"/>
                <a:ea typeface="方正粗黑宋简体" pitchFamily="2" charset="-122"/>
              </a:rPr>
              <a:t>军方表示，又有</a:t>
            </a:r>
            <a:r>
              <a:rPr lang="en-US" altLang="zh-CN" sz="2800" b="1">
                <a:solidFill>
                  <a:srgbClr val="3333FF"/>
                </a:solidFill>
                <a:latin typeface="方正粗黑宋简体" pitchFamily="2" charset="-122"/>
                <a:ea typeface="方正粗黑宋简体" pitchFamily="2" charset="-122"/>
              </a:rPr>
              <a:t>17</a:t>
            </a:r>
            <a:r>
              <a:rPr lang="zh-CN" altLang="en-US" sz="2800" b="1">
                <a:solidFill>
                  <a:srgbClr val="3333FF"/>
                </a:solidFill>
                <a:latin typeface="方正粗黑宋简体" pitchFamily="2" charset="-122"/>
                <a:ea typeface="方正粗黑宋简体" pitchFamily="2" charset="-122"/>
              </a:rPr>
              <a:t>名在加勒万河谷</a:t>
            </a:r>
            <a:r>
              <a:rPr lang="zh-CN" altLang="en-US" sz="2800" b="1">
                <a:solidFill>
                  <a:srgbClr val="FF0000"/>
                </a:solidFill>
                <a:latin typeface="方正粗黑宋简体" pitchFamily="2" charset="-122"/>
                <a:ea typeface="方正粗黑宋简体" pitchFamily="2" charset="-122"/>
              </a:rPr>
              <a:t>肢体冲突</a:t>
            </a:r>
            <a:r>
              <a:rPr lang="zh-CN" altLang="en-US" sz="2800" b="1">
                <a:solidFill>
                  <a:srgbClr val="3333FF"/>
                </a:solidFill>
                <a:latin typeface="方正粗黑宋简体" pitchFamily="2" charset="-122"/>
                <a:ea typeface="方正粗黑宋简体" pitchFamily="2" charset="-122"/>
              </a:rPr>
              <a:t>中受伤的印度军人由于暴露在零度以下的高海拔地区死亡，印度军人的死亡人数</a:t>
            </a:r>
            <a:r>
              <a:rPr lang="zh-CN" altLang="en-US" sz="2800" b="1">
                <a:solidFill>
                  <a:srgbClr val="FF0000"/>
                </a:solidFill>
                <a:latin typeface="方正粗黑宋简体" pitchFamily="2" charset="-122"/>
                <a:ea typeface="方正粗黑宋简体" pitchFamily="2" charset="-122"/>
              </a:rPr>
              <a:t>从</a:t>
            </a:r>
            <a:r>
              <a:rPr lang="en-US" altLang="zh-CN" sz="2800" b="1">
                <a:solidFill>
                  <a:srgbClr val="FF0000"/>
                </a:solidFill>
                <a:latin typeface="方正粗黑宋简体" pitchFamily="2" charset="-122"/>
                <a:ea typeface="方正粗黑宋简体" pitchFamily="2" charset="-122"/>
              </a:rPr>
              <a:t>3</a:t>
            </a:r>
            <a:r>
              <a:rPr lang="zh-CN" altLang="en-US" sz="2800" b="1">
                <a:solidFill>
                  <a:srgbClr val="FF0000"/>
                </a:solidFill>
                <a:latin typeface="方正粗黑宋简体" pitchFamily="2" charset="-122"/>
                <a:ea typeface="方正粗黑宋简体" pitchFamily="2" charset="-122"/>
              </a:rPr>
              <a:t>名增加至</a:t>
            </a:r>
            <a:r>
              <a:rPr lang="en-US" altLang="zh-CN" sz="2800" b="1">
                <a:solidFill>
                  <a:srgbClr val="FF0000"/>
                </a:solidFill>
                <a:latin typeface="方正粗黑宋简体" pitchFamily="2" charset="-122"/>
                <a:ea typeface="方正粗黑宋简体" pitchFamily="2" charset="-122"/>
              </a:rPr>
              <a:t>20</a:t>
            </a:r>
            <a:r>
              <a:rPr lang="zh-CN" altLang="en-US" sz="2800" b="1">
                <a:solidFill>
                  <a:srgbClr val="FF0000"/>
                </a:solidFill>
                <a:latin typeface="方正粗黑宋简体" pitchFamily="2" charset="-122"/>
                <a:ea typeface="方正粗黑宋简体" pitchFamily="2" charset="-122"/>
              </a:rPr>
              <a:t>名</a:t>
            </a:r>
            <a:r>
              <a:rPr lang="zh-CN" altLang="en-US" sz="2800" b="1">
                <a:solidFill>
                  <a:srgbClr val="3333FF"/>
                </a:solidFill>
                <a:latin typeface="方正粗黑宋简体" pitchFamily="2" charset="-122"/>
                <a:ea typeface="方正粗黑宋简体" pitchFamily="2" charset="-122"/>
              </a:rPr>
              <a:t>。</a:t>
            </a:r>
            <a:endParaRPr lang="en-US" altLang="zh-CN" sz="2800" b="1">
              <a:solidFill>
                <a:srgbClr val="3333FF"/>
              </a:solidFill>
              <a:latin typeface="方正粗黑宋简体" pitchFamily="2" charset="-122"/>
              <a:ea typeface="方正粗黑宋简体" pitchFamily="2" charset="-122"/>
            </a:endParaRPr>
          </a:p>
          <a:p>
            <a:pPr marL="0" lvl="0" indent="0"/>
            <a:endParaRPr lang="en-US" altLang="zh-CN" sz="2800" b="1">
              <a:solidFill>
                <a:srgbClr val="3333FF"/>
              </a:solidFill>
              <a:latin typeface="方正粗黑宋简体" pitchFamily="2" charset="-122"/>
              <a:ea typeface="方正粗黑宋简体" pitchFamily="2" charset="-122"/>
            </a:endParaRPr>
          </a:p>
          <a:p>
            <a:pPr marL="0" lvl="0" indent="0"/>
            <a:r>
              <a:rPr lang="en-US" altLang="zh-CN" sz="2800" b="1">
                <a:solidFill>
                  <a:srgbClr val="3333FF"/>
                </a:solidFill>
                <a:latin typeface="方正粗黑宋简体" pitchFamily="2" charset="-122"/>
                <a:ea typeface="方正粗黑宋简体" pitchFamily="2" charset="-122"/>
              </a:rPr>
              <a:t>2020</a:t>
            </a:r>
            <a:r>
              <a:rPr lang="zh-CN" altLang="en-US" sz="2800" b="1">
                <a:solidFill>
                  <a:srgbClr val="3333FF"/>
                </a:solidFill>
                <a:latin typeface="方正粗黑宋简体" pitchFamily="2" charset="-122"/>
                <a:ea typeface="方正粗黑宋简体" pitchFamily="2" charset="-122"/>
              </a:rPr>
              <a:t>年</a:t>
            </a:r>
            <a:r>
              <a:rPr lang="en-US" altLang="zh-CN" sz="2800" b="1">
                <a:solidFill>
                  <a:srgbClr val="3333FF"/>
                </a:solidFill>
                <a:latin typeface="方正粗黑宋简体" pitchFamily="2" charset="-122"/>
                <a:ea typeface="方正粗黑宋简体" pitchFamily="2" charset="-122"/>
              </a:rPr>
              <a:t>09</a:t>
            </a:r>
            <a:r>
              <a:rPr lang="zh-CN" altLang="en-US" sz="2800" b="1">
                <a:solidFill>
                  <a:srgbClr val="3333FF"/>
                </a:solidFill>
                <a:latin typeface="方正粗黑宋简体" pitchFamily="2" charset="-122"/>
                <a:ea typeface="方正粗黑宋简体" pitchFamily="2" charset="-122"/>
              </a:rPr>
              <a:t>月</a:t>
            </a:r>
            <a:r>
              <a:rPr lang="en-US" altLang="zh-CN" sz="2800" b="1">
                <a:solidFill>
                  <a:srgbClr val="3333FF"/>
                </a:solidFill>
                <a:latin typeface="方正粗黑宋简体" pitchFamily="2" charset="-122"/>
                <a:ea typeface="方正粗黑宋简体" pitchFamily="2" charset="-122"/>
              </a:rPr>
              <a:t>4</a:t>
            </a:r>
            <a:r>
              <a:rPr lang="zh-CN" altLang="en-US" sz="2800" b="1">
                <a:solidFill>
                  <a:srgbClr val="3333FF"/>
                </a:solidFill>
                <a:latin typeface="方正粗黑宋简体" pitchFamily="2" charset="-122"/>
                <a:ea typeface="方正粗黑宋简体" pitchFamily="2" charset="-122"/>
              </a:rPr>
              <a:t>日</a:t>
            </a:r>
            <a:endParaRPr lang="en-US" altLang="zh-CN" sz="2800" b="1">
              <a:solidFill>
                <a:srgbClr val="3333FF"/>
              </a:solidFill>
              <a:latin typeface="方正粗黑宋简体" pitchFamily="2" charset="-122"/>
              <a:ea typeface="方正粗黑宋简体" pitchFamily="2" charset="-122"/>
            </a:endParaRPr>
          </a:p>
          <a:p>
            <a:pPr marL="0" lvl="0" indent="0"/>
            <a:r>
              <a:rPr lang="zh-CN" altLang="en-US" sz="2800" b="1">
                <a:solidFill>
                  <a:srgbClr val="3333FF"/>
                </a:solidFill>
                <a:latin typeface="方正粗黑宋简体" pitchFamily="2" charset="-122"/>
                <a:ea typeface="方正粗黑宋简体" pitchFamily="2" charset="-122"/>
              </a:rPr>
              <a:t>据</a:t>
            </a:r>
            <a:r>
              <a:rPr lang="en-US" altLang="zh-CN" sz="2800" b="1">
                <a:solidFill>
                  <a:srgbClr val="3333FF"/>
                </a:solidFill>
                <a:latin typeface="方正粗黑宋简体" pitchFamily="2" charset="-122"/>
                <a:ea typeface="方正粗黑宋简体" pitchFamily="2" charset="-122"/>
              </a:rPr>
              <a:t>《</a:t>
            </a:r>
            <a:r>
              <a:rPr lang="zh-CN" altLang="en-US" sz="2800" b="1">
                <a:solidFill>
                  <a:srgbClr val="3333FF"/>
                </a:solidFill>
                <a:latin typeface="方正粗黑宋简体" pitchFamily="2" charset="-122"/>
                <a:ea typeface="方正粗黑宋简体" pitchFamily="2" charset="-122"/>
              </a:rPr>
              <a:t>今日印度</a:t>
            </a:r>
            <a:r>
              <a:rPr lang="en-US" altLang="zh-CN" sz="2800" b="1">
                <a:solidFill>
                  <a:srgbClr val="3333FF"/>
                </a:solidFill>
                <a:latin typeface="方正粗黑宋简体" pitchFamily="2" charset="-122"/>
                <a:ea typeface="方正粗黑宋简体" pitchFamily="2" charset="-122"/>
              </a:rPr>
              <a:t>》</a:t>
            </a:r>
            <a:r>
              <a:rPr lang="zh-CN" altLang="en-US" sz="2800" b="1">
                <a:solidFill>
                  <a:srgbClr val="3333FF"/>
                </a:solidFill>
                <a:latin typeface="方正粗黑宋简体" pitchFamily="2" charset="-122"/>
                <a:ea typeface="方正粗黑宋简体" pitchFamily="2" charset="-122"/>
              </a:rPr>
              <a:t>报道，印度陆军已经在斯潘古尔湖和楚舒勒之间的平原上部署了一个坦克团。</a:t>
            </a:r>
            <a:r>
              <a:rPr lang="zh-CN" altLang="en-US" sz="2800" b="1">
                <a:solidFill>
                  <a:srgbClr val="FF0000"/>
                </a:solidFill>
                <a:latin typeface="方正粗黑宋简体" pitchFamily="2" charset="-122"/>
                <a:ea typeface="方正粗黑宋简体" pitchFamily="2" charset="-122"/>
              </a:rPr>
              <a:t>印度和中国的坦克已经部署到了距离很近的地方，进入了彼此的射程内”</a:t>
            </a:r>
            <a:endParaRPr lang="zh-CN" altLang="en-US" sz="2800" b="1">
              <a:solidFill>
                <a:srgbClr val="FF0000"/>
              </a:solidFill>
              <a:latin typeface="方正粗黑宋简体" pitchFamily="2" charset="-122"/>
              <a:ea typeface="方正粗黑宋简体" pitchFamily="2" charset="-122"/>
            </a:endParaRPr>
          </a:p>
          <a:p>
            <a:pPr marL="0" lvl="0" indent="0"/>
            <a:br>
              <a:rPr lang="zh-CN" altLang="en-US" sz="2800" b="1">
                <a:solidFill>
                  <a:srgbClr val="3333FF"/>
                </a:solidFill>
                <a:latin typeface="方正粗黑宋简体" pitchFamily="2" charset="-122"/>
                <a:ea typeface="方正粗黑宋简体" pitchFamily="2" charset="-122"/>
              </a:rPr>
            </a:br>
            <a:endParaRPr lang="zh-CN" altLang="en-US" sz="2800" b="1">
              <a:solidFill>
                <a:srgbClr val="3333FF"/>
              </a:solidFill>
              <a:latin typeface="方正粗黑宋简体" pitchFamily="2" charset="-122"/>
              <a:ea typeface="方正粗黑宋简体" pitchFamily="2" charset="-122"/>
            </a:endParaRPr>
          </a:p>
        </p:txBody>
      </p:sp>
      <p:sp>
        <p:nvSpPr>
          <p:cNvPr id="11267" name="矩形 5"/>
          <p:cNvSpPr/>
          <p:nvPr/>
        </p:nvSpPr>
        <p:spPr>
          <a:xfrm>
            <a:off x="755650" y="3213100"/>
            <a:ext cx="4572000" cy="369888"/>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indent="0"/>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12290" name="Picture 2" descr="https://timgsa.baidu.com/timg?image&amp;quality=80&amp;size=b9999_10000&amp;sec=1533124012916&amp;di=f17f9b8b2e4537febe290d44184597ed&amp;imgtype=0&amp;src=http%3A%2F%2Fa.hiphotos.baidu.com%2Fbaike%2Fc0%253Dbaike60%252C5%252C5%252C60%252C20%2Fsign%3D0b9f384cd40735fa85fd46ebff3864d6%2F1b4c510fd9f9d72ac0de8a4ad42a2834349bbb2b.jpg"/>
          <p:cNvPicPr/>
          <p:nvPr/>
        </p:nvPicPr>
        <p:blipFill>
          <a:blip r:embed="rId2"/>
          <a:stretch>
            <a:fillRect/>
          </a:stretch>
        </p:blipFill>
        <p:spPr>
          <a:xfrm>
            <a:off x="5005388" y="1584325"/>
            <a:ext cx="4248150" cy="4048125"/>
          </a:xfrm>
          <a:prstGeom prst="rect">
            <a:avLst/>
          </a:prstGeom>
          <a:noFill/>
          <a:ln>
            <a:miter lim="800000"/>
          </a:ln>
        </p:spPr>
      </p:pic>
      <p:sp>
        <p:nvSpPr>
          <p:cNvPr id="12291" name="矩形 5"/>
          <p:cNvSpPr/>
          <p:nvPr/>
        </p:nvSpPr>
        <p:spPr>
          <a:xfrm>
            <a:off x="1763805" y="620805"/>
            <a:ext cx="4987260" cy="923328"/>
          </a:xfrm>
          <a:prstGeom prst="rect">
            <a:avLst/>
          </a:prstGeom>
          <a:noFill/>
        </p:spPr>
        <p:txBody>
          <a:bodyPr wrap="none" lIns="91438" tIns="45719" rIns="91438" bIns="45719">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5400" b="1" i="0" u="none" strike="noStrike" kern="1200" cap="none" spc="50" normalizeH="0" baseline="0" noProof="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itchFamily="34" charset="0"/>
                <a:ea typeface="宋体" pitchFamily="2" charset="-122"/>
                <a:cs typeface="+mn-cs"/>
              </a:rPr>
              <a:t>第</a:t>
            </a:r>
            <a:r>
              <a:rPr kumimoji="0" lang="en-US" altLang="zh-CN" sz="5400" b="1" i="0" u="none" strike="noStrike" kern="1200" cap="none" spc="50" normalizeH="0" baseline="0" noProof="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itchFamily="34" charset="0"/>
                <a:ea typeface="宋体" pitchFamily="2" charset="-122"/>
                <a:cs typeface="+mn-cs"/>
              </a:rPr>
              <a:t>3</a:t>
            </a:r>
            <a:r>
              <a:rPr kumimoji="0" lang="zh-CN" altLang="en-US" sz="5400" b="1" i="0" u="none" strike="noStrike" kern="1200" cap="none" spc="50" normalizeH="0" baseline="0" noProof="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rial" pitchFamily="34" charset="0"/>
                <a:ea typeface="宋体" pitchFamily="2" charset="-122"/>
                <a:cs typeface="+mn-cs"/>
              </a:rPr>
              <a:t>课 古代印度</a:t>
            </a:r>
          </a:p>
        </p:txBody>
      </p:sp>
      <p:pic>
        <p:nvPicPr>
          <p:cNvPr id="12292" name="图片 1" descr="t0152fc3f0ebc8132e4"/>
          <p:cNvPicPr/>
          <p:nvPr/>
        </p:nvPicPr>
        <p:blipFill>
          <a:blip r:embed="rId3"/>
          <a:stretch>
            <a:fillRect/>
          </a:stretch>
        </p:blipFill>
        <p:spPr>
          <a:xfrm>
            <a:off x="252412" y="2109788"/>
            <a:ext cx="4319588" cy="3228975"/>
          </a:xfrm>
          <a:prstGeom prst="rect">
            <a:avLst/>
          </a:prstGeom>
          <a:noFill/>
          <a:ln>
            <a:noFill/>
            <a:miter lim="800000"/>
          </a:ln>
        </p:spPr>
      </p:pic>
      <p:sp>
        <p:nvSpPr>
          <p:cNvPr id="12293" name="矩形 1"/>
          <p:cNvSpPr/>
          <p:nvPr/>
        </p:nvSpPr>
        <p:spPr>
          <a:xfrm>
            <a:off x="0" y="5719762"/>
            <a:ext cx="9036050" cy="95408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2800" b="1"/>
              <a:t>课标：通过</a:t>
            </a:r>
            <a:r>
              <a:rPr lang="zh-CN" altLang="en-US" sz="2800" b="1">
                <a:solidFill>
                  <a:srgbClr val="FF0000"/>
                </a:solidFill>
              </a:rPr>
              <a:t>种姓制度</a:t>
            </a:r>
            <a:r>
              <a:rPr lang="zh-CN" altLang="en-US" sz="2800" b="1"/>
              <a:t>和</a:t>
            </a:r>
            <a:r>
              <a:rPr lang="zh-CN" altLang="en-US" sz="2800" b="1">
                <a:solidFill>
                  <a:srgbClr val="FF0000"/>
                </a:solidFill>
              </a:rPr>
              <a:t>佛教的创立</a:t>
            </a:r>
            <a:r>
              <a:rPr lang="zh-CN" altLang="en-US" sz="2800" b="1"/>
              <a:t>，初步了解</a:t>
            </a:r>
            <a:r>
              <a:rPr lang="zh-CN" altLang="en-US" sz="2800" b="1">
                <a:solidFill>
                  <a:srgbClr val="FF0000"/>
                </a:solidFill>
              </a:rPr>
              <a:t>古代印度社会</a:t>
            </a:r>
            <a:endParaRPr lang="zh-CN" altLang="en-US" sz="2800" b="1">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p14:dur="1200">
        <p:dissolve/>
      </p:transition>
    </mc:Choice>
    <mc:Fallback>
      <p:transition>
        <p:dissolve/>
      </p:transition>
    </mc:Fallback>
  </mc:AlternateConten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13314" name="Picture 2" descr="古代印度1"/>
          <p:cNvPicPr/>
          <p:nvPr/>
        </p:nvPicPr>
        <p:blipFill>
          <a:blip r:embed="rId2"/>
          <a:stretch>
            <a:fillRect/>
          </a:stretch>
        </p:blipFill>
        <p:spPr>
          <a:xfrm>
            <a:off x="22225" y="892175"/>
            <a:ext cx="4252912" cy="4652962"/>
          </a:xfrm>
          <a:prstGeom prst="rect">
            <a:avLst/>
          </a:prstGeom>
          <a:noFill/>
          <a:ln>
            <a:solidFill>
              <a:schemeClr val="tx1"/>
            </a:solidFill>
            <a:bevel/>
          </a:ln>
          <a:effectLst>
            <a:outerShdw dist="35921" dir="2700000" algn="ctr">
              <a:srgbClr val="808080"/>
            </a:outerShdw>
          </a:effectLst>
        </p:spPr>
      </p:pic>
      <p:sp>
        <p:nvSpPr>
          <p:cNvPr id="13315" name="Rectangle 9"/>
          <p:cNvSpPr/>
          <p:nvPr/>
        </p:nvSpPr>
        <p:spPr>
          <a:xfrm>
            <a:off x="150812" y="80962"/>
            <a:ext cx="8785225" cy="64770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eaLnBrk="1" hangingPunct="1">
              <a:spcBef>
                <a:spcPct val="0"/>
              </a:spcBef>
              <a:buNone/>
            </a:pPr>
            <a:r>
              <a:rPr lang="zh-CN" altLang="en-US" sz="3600" b="1">
                <a:solidFill>
                  <a:srgbClr val="FF0000"/>
                </a:solidFill>
              </a:rPr>
              <a:t>古代印度</a:t>
            </a:r>
            <a:r>
              <a:rPr lang="zh-CN" altLang="en-US" sz="3600" b="1"/>
              <a:t>和</a:t>
            </a:r>
            <a:r>
              <a:rPr lang="zh-CN" altLang="en-US" sz="3600" b="1">
                <a:solidFill>
                  <a:srgbClr val="FF0000"/>
                </a:solidFill>
              </a:rPr>
              <a:t>今天的印度</a:t>
            </a:r>
            <a:r>
              <a:rPr lang="zh-CN" altLang="en-US" sz="3600" b="1"/>
              <a:t>位置和范围的比较</a:t>
            </a:r>
            <a:endParaRPr lang="zh-CN" altLang="en-US" sz="3600" b="1"/>
          </a:p>
        </p:txBody>
      </p:sp>
      <p:sp>
        <p:nvSpPr>
          <p:cNvPr id="13316" name="Text Box 7"/>
          <p:cNvSpPr/>
          <p:nvPr/>
        </p:nvSpPr>
        <p:spPr>
          <a:xfrm>
            <a:off x="1774825" y="5661025"/>
            <a:ext cx="1408112" cy="579438"/>
          </a:xfrm>
          <a:prstGeom prst="rect">
            <a:avLst/>
          </a:prstGeom>
          <a:no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eaLnBrk="1" hangingPunct="1">
              <a:spcBef>
                <a:spcPct val="0"/>
              </a:spcBef>
              <a:buNone/>
            </a:pPr>
            <a:r>
              <a:rPr lang="zh-CN" altLang="en-US" b="1"/>
              <a:t>古印度</a:t>
            </a:r>
            <a:endParaRPr lang="zh-CN" altLang="en-US" b="1"/>
          </a:p>
        </p:txBody>
      </p:sp>
      <p:sp>
        <p:nvSpPr>
          <p:cNvPr id="13317" name="Text Box 8"/>
          <p:cNvSpPr/>
          <p:nvPr/>
        </p:nvSpPr>
        <p:spPr>
          <a:xfrm>
            <a:off x="5580062" y="5805488"/>
            <a:ext cx="2895600" cy="57943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eaLnBrk="1" hangingPunct="1">
              <a:spcBef>
                <a:spcPct val="50000"/>
              </a:spcBef>
              <a:buNone/>
            </a:pPr>
            <a:r>
              <a:rPr lang="zh-CN" altLang="en-US" b="1"/>
              <a:t>今天的印度</a:t>
            </a:r>
            <a:endParaRPr lang="zh-CN" altLang="en-US" b="1"/>
          </a:p>
        </p:txBody>
      </p:sp>
      <p:pic>
        <p:nvPicPr>
          <p:cNvPr id="13318" name="图片 1"/>
          <p:cNvPicPr/>
          <p:nvPr/>
        </p:nvPicPr>
        <p:blipFill>
          <a:blip r:embed="rId3"/>
          <a:stretch>
            <a:fillRect/>
          </a:stretch>
        </p:blipFill>
        <p:spPr>
          <a:xfrm>
            <a:off x="4543425" y="1881188"/>
            <a:ext cx="3475038" cy="3656012"/>
          </a:xfrm>
          <a:prstGeom prst="rect">
            <a:avLst/>
          </a:prstGeom>
          <a:noFill/>
          <a:ln>
            <a:noFill/>
            <a:miter lim="800000"/>
          </a:ln>
        </p:spPr>
      </p:pic>
    </p:spTree>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cxnSp>
        <p:nvCxnSpPr>
          <p:cNvPr id="14338" name="直接箭头连接符 3"/>
          <p:cNvCxnSpPr/>
          <p:nvPr/>
        </p:nvCxnSpPr>
        <p:spPr>
          <a:xfrm>
            <a:off x="26988" y="3365500"/>
            <a:ext cx="8720138" cy="0"/>
          </a:xfrm>
          <a:prstGeom prst="line">
            <a:avLst/>
          </a:prstGeom>
          <a:noFill/>
          <a:ln w="38100">
            <a:solidFill>
              <a:schemeClr val="tx1"/>
            </a:solidFill>
            <a:round/>
            <a:tailEnd type="arrow"/>
          </a:ln>
        </p:spPr>
      </p:cxnSp>
      <p:cxnSp>
        <p:nvCxnSpPr>
          <p:cNvPr id="14339" name="直接连接符 4"/>
          <p:cNvCxnSpPr/>
          <p:nvPr/>
        </p:nvCxnSpPr>
        <p:spPr>
          <a:xfrm flipH="1">
            <a:off x="227012" y="3121025"/>
            <a:ext cx="9525" cy="244475"/>
          </a:xfrm>
          <a:prstGeom prst="line">
            <a:avLst/>
          </a:prstGeom>
          <a:noFill/>
          <a:ln w="38100">
            <a:solidFill>
              <a:srgbClr val="323232"/>
            </a:solidFill>
            <a:round/>
          </a:ln>
        </p:spPr>
      </p:cxnSp>
      <p:sp>
        <p:nvSpPr>
          <p:cNvPr id="14340" name="文本框 5"/>
          <p:cNvSpPr/>
          <p:nvPr/>
        </p:nvSpPr>
        <p:spPr>
          <a:xfrm>
            <a:off x="-106362" y="3425825"/>
            <a:ext cx="1295400" cy="73818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2100" b="1">
                <a:solidFill>
                  <a:srgbClr val="FF0000"/>
                </a:solidFill>
              </a:rPr>
              <a:t>约公元前</a:t>
            </a:r>
            <a:r>
              <a:rPr lang="en-US" altLang="zh-CN" sz="2100" b="1">
                <a:solidFill>
                  <a:srgbClr val="FF0000"/>
                </a:solidFill>
              </a:rPr>
              <a:t>23</a:t>
            </a:r>
            <a:r>
              <a:rPr lang="zh-CN" altLang="en-US" sz="2100" b="1">
                <a:solidFill>
                  <a:srgbClr val="FF0000"/>
                </a:solidFill>
              </a:rPr>
              <a:t>世纪</a:t>
            </a:r>
            <a:endParaRPr lang="zh-CN" altLang="en-US" sz="2100" b="1">
              <a:solidFill>
                <a:srgbClr val="FF0000"/>
              </a:solidFill>
            </a:endParaRPr>
          </a:p>
        </p:txBody>
      </p:sp>
      <p:cxnSp>
        <p:nvCxnSpPr>
          <p:cNvPr id="14341" name="直接连接符 6"/>
          <p:cNvCxnSpPr/>
          <p:nvPr/>
        </p:nvCxnSpPr>
        <p:spPr>
          <a:xfrm flipH="1">
            <a:off x="1966912" y="3121025"/>
            <a:ext cx="7938" cy="238125"/>
          </a:xfrm>
          <a:prstGeom prst="line">
            <a:avLst/>
          </a:prstGeom>
          <a:noFill/>
          <a:ln w="38100">
            <a:solidFill>
              <a:srgbClr val="323232"/>
            </a:solidFill>
            <a:round/>
          </a:ln>
        </p:spPr>
      </p:cxnSp>
      <p:sp>
        <p:nvSpPr>
          <p:cNvPr id="14342" name="文本框 7"/>
          <p:cNvSpPr/>
          <p:nvPr/>
        </p:nvSpPr>
        <p:spPr>
          <a:xfrm>
            <a:off x="1425575" y="3378200"/>
            <a:ext cx="1135062" cy="106203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2100" b="1">
                <a:solidFill>
                  <a:srgbClr val="FF0000"/>
                </a:solidFill>
              </a:rPr>
              <a:t>约</a:t>
            </a:r>
            <a:r>
              <a:rPr lang="zh-CN" altLang="en-US" sz="2100" b="1"/>
              <a:t>公元前</a:t>
            </a:r>
            <a:r>
              <a:rPr lang="en-US" altLang="zh-CN" sz="2100" b="1"/>
              <a:t>18</a:t>
            </a:r>
            <a:r>
              <a:rPr lang="zh-CN" altLang="en-US" sz="2100" b="1"/>
              <a:t>世纪</a:t>
            </a:r>
            <a:endParaRPr lang="zh-CN" altLang="en-US" sz="2100" b="1"/>
          </a:p>
        </p:txBody>
      </p:sp>
      <p:sp>
        <p:nvSpPr>
          <p:cNvPr id="14343" name="矩形 8"/>
          <p:cNvSpPr/>
          <p:nvPr/>
        </p:nvSpPr>
        <p:spPr>
          <a:xfrm>
            <a:off x="14288" y="4722813"/>
            <a:ext cx="2400300" cy="415925"/>
          </a:xfrm>
          <a:prstGeom prst="rect">
            <a:avLst/>
          </a:prstGeom>
          <a:noFill/>
          <a:ln>
            <a:noFill/>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a:r>
              <a:rPr lang="zh-CN" altLang="en-US" sz="2100" b="1">
                <a:solidFill>
                  <a:srgbClr val="002060"/>
                </a:solidFill>
                <a:effectLst>
                  <a:outerShdw blurRad="38100" dist="38100" dir="2700000" algn="tl">
                    <a:schemeClr val="bg2"/>
                  </a:outerShdw>
                </a:effectLst>
              </a:rPr>
              <a:t>哈拉帕</a:t>
            </a:r>
            <a:endParaRPr lang="zh-CN" altLang="en-US" sz="2100" b="1">
              <a:solidFill>
                <a:srgbClr val="002060"/>
              </a:solidFill>
              <a:effectLst>
                <a:outerShdw blurRad="38100" dist="38100" dir="2700000" algn="tl">
                  <a:schemeClr val="bg2"/>
                </a:outerShdw>
              </a:effectLst>
            </a:endParaRPr>
          </a:p>
        </p:txBody>
      </p:sp>
      <p:cxnSp>
        <p:nvCxnSpPr>
          <p:cNvPr id="14344" name="直接连接符 10"/>
          <p:cNvCxnSpPr/>
          <p:nvPr/>
        </p:nvCxnSpPr>
        <p:spPr>
          <a:xfrm flipH="1">
            <a:off x="3022600" y="3108325"/>
            <a:ext cx="0" cy="244475"/>
          </a:xfrm>
          <a:prstGeom prst="line">
            <a:avLst/>
          </a:prstGeom>
          <a:noFill/>
          <a:ln w="38100">
            <a:solidFill>
              <a:srgbClr val="323232"/>
            </a:solidFill>
            <a:round/>
          </a:ln>
        </p:spPr>
      </p:cxnSp>
      <p:sp>
        <p:nvSpPr>
          <p:cNvPr id="14345" name="文本框 14"/>
          <p:cNvSpPr/>
          <p:nvPr/>
        </p:nvSpPr>
        <p:spPr>
          <a:xfrm>
            <a:off x="2724150" y="3425825"/>
            <a:ext cx="1130300" cy="646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1800" b="1"/>
              <a:t>公元前</a:t>
            </a:r>
            <a:r>
              <a:rPr lang="en-US" altLang="zh-CN" sz="1800" b="1"/>
              <a:t>1500</a:t>
            </a:r>
            <a:r>
              <a:rPr lang="zh-CN" altLang="en-US" sz="1800" b="1"/>
              <a:t>年</a:t>
            </a:r>
            <a:endParaRPr lang="zh-CN" altLang="en-US" sz="1800" b="1"/>
          </a:p>
        </p:txBody>
      </p:sp>
      <p:cxnSp>
        <p:nvCxnSpPr>
          <p:cNvPr id="14346" name="直接连接符 20"/>
          <p:cNvCxnSpPr/>
          <p:nvPr/>
        </p:nvCxnSpPr>
        <p:spPr>
          <a:xfrm flipH="1">
            <a:off x="6948488" y="3143250"/>
            <a:ext cx="0" cy="222250"/>
          </a:xfrm>
          <a:prstGeom prst="line">
            <a:avLst/>
          </a:prstGeom>
          <a:noFill/>
          <a:ln w="38100">
            <a:solidFill>
              <a:srgbClr val="323232"/>
            </a:solidFill>
            <a:round/>
          </a:ln>
        </p:spPr>
      </p:cxnSp>
      <p:sp>
        <p:nvSpPr>
          <p:cNvPr id="14347" name="文本框 22"/>
          <p:cNvSpPr/>
          <p:nvPr/>
        </p:nvSpPr>
        <p:spPr>
          <a:xfrm>
            <a:off x="4843462" y="3443288"/>
            <a:ext cx="1111250" cy="36988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1800" b="1"/>
              <a:t>前</a:t>
            </a:r>
            <a:r>
              <a:rPr lang="en-US" altLang="zh-CN" sz="1800" b="1"/>
              <a:t>324</a:t>
            </a:r>
            <a:r>
              <a:rPr lang="zh-CN" altLang="en-US" sz="1800" b="1"/>
              <a:t>年</a:t>
            </a:r>
            <a:endParaRPr lang="zh-CN" altLang="en-US" sz="1800" b="1"/>
          </a:p>
        </p:txBody>
      </p:sp>
      <p:sp>
        <p:nvSpPr>
          <p:cNvPr id="14348" name="矩形 24"/>
          <p:cNvSpPr/>
          <p:nvPr/>
        </p:nvSpPr>
        <p:spPr>
          <a:xfrm>
            <a:off x="-190500" y="5213350"/>
            <a:ext cx="2805113" cy="415925"/>
          </a:xfrm>
          <a:prstGeom prst="rect">
            <a:avLst/>
          </a:prstGeom>
          <a:noFill/>
          <a:ln>
            <a:noFill/>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a:r>
              <a:rPr lang="zh-CN" altLang="en-US" sz="2100" b="1">
                <a:solidFill>
                  <a:srgbClr val="002060"/>
                </a:solidFill>
                <a:effectLst>
                  <a:outerShdw blurRad="38100" dist="38100" dir="2700000" algn="tl">
                    <a:schemeClr val="bg2"/>
                  </a:outerShdw>
                </a:effectLst>
              </a:rPr>
              <a:t>摩亨佐</a:t>
            </a:r>
            <a:r>
              <a:rPr lang="en-US" altLang="zh-CN" sz="2100" b="1">
                <a:solidFill>
                  <a:srgbClr val="002060"/>
                </a:solidFill>
                <a:effectLst>
                  <a:outerShdw blurRad="38100" dist="38100" dir="2700000" algn="tl">
                    <a:schemeClr val="bg2"/>
                  </a:outerShdw>
                </a:effectLst>
              </a:rPr>
              <a:t>·</a:t>
            </a:r>
            <a:r>
              <a:rPr lang="zh-CN" altLang="en-US" sz="2100" b="1">
                <a:solidFill>
                  <a:srgbClr val="002060"/>
                </a:solidFill>
                <a:effectLst>
                  <a:outerShdw blurRad="38100" dist="38100" dir="2700000" algn="tl">
                    <a:schemeClr val="bg2"/>
                  </a:outerShdw>
                </a:effectLst>
              </a:rPr>
              <a:t>达罗</a:t>
            </a:r>
            <a:endParaRPr lang="zh-CN" altLang="en-US" sz="2100" b="1">
              <a:solidFill>
                <a:srgbClr val="002060"/>
              </a:solidFill>
              <a:effectLst>
                <a:outerShdw blurRad="38100" dist="38100" dir="2700000" algn="tl">
                  <a:schemeClr val="bg2"/>
                </a:outerShdw>
              </a:effectLst>
            </a:endParaRPr>
          </a:p>
        </p:txBody>
      </p:sp>
      <p:sp>
        <p:nvSpPr>
          <p:cNvPr id="14349" name="矩形 25"/>
          <p:cNvSpPr/>
          <p:nvPr/>
        </p:nvSpPr>
        <p:spPr>
          <a:xfrm>
            <a:off x="2840038" y="1057275"/>
            <a:ext cx="320675" cy="2030413"/>
          </a:xfrm>
          <a:prstGeom prst="rect">
            <a:avLst/>
          </a:prstGeom>
          <a:noFill/>
          <a:ln>
            <a:noFill/>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a:r>
              <a:rPr lang="zh-CN" altLang="en-US" sz="2100" b="1">
                <a:solidFill>
                  <a:srgbClr val="FF0000"/>
                </a:solidFill>
                <a:effectLst>
                  <a:outerShdw blurRad="38100" dist="38100" dir="2700000" algn="tl">
                    <a:schemeClr val="bg2"/>
                  </a:outerShdw>
                </a:effectLst>
              </a:rPr>
              <a:t>雅利安人</a:t>
            </a:r>
            <a:r>
              <a:rPr lang="zh-CN" altLang="en-US" sz="2100" b="1">
                <a:solidFill>
                  <a:srgbClr val="002060"/>
                </a:solidFill>
                <a:effectLst>
                  <a:outerShdw blurRad="38100" dist="38100" dir="2700000" algn="tl">
                    <a:schemeClr val="bg2"/>
                  </a:outerShdw>
                </a:effectLst>
              </a:rPr>
              <a:t>入侵</a:t>
            </a:r>
            <a:endParaRPr lang="zh-CN" altLang="en-US" sz="2100" b="1">
              <a:solidFill>
                <a:srgbClr val="002060"/>
              </a:solidFill>
              <a:effectLst>
                <a:outerShdw blurRad="38100" dist="38100" dir="2700000" algn="tl">
                  <a:schemeClr val="bg2"/>
                </a:outerShdw>
              </a:effectLst>
            </a:endParaRPr>
          </a:p>
        </p:txBody>
      </p:sp>
      <p:sp>
        <p:nvSpPr>
          <p:cNvPr id="14350" name="矩形 27"/>
          <p:cNvSpPr/>
          <p:nvPr/>
        </p:nvSpPr>
        <p:spPr>
          <a:xfrm>
            <a:off x="5399088" y="2862263"/>
            <a:ext cx="1393825" cy="414337"/>
          </a:xfrm>
          <a:prstGeom prst="rect">
            <a:avLst/>
          </a:prstGeom>
          <a:noFill/>
          <a:ln>
            <a:noFill/>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a:r>
              <a:rPr lang="zh-CN" altLang="en-US" sz="2100" b="1">
                <a:solidFill>
                  <a:srgbClr val="FF0000"/>
                </a:solidFill>
                <a:effectLst>
                  <a:outerShdw blurRad="38100" dist="38100" dir="2700000" algn="tl">
                    <a:schemeClr val="bg2"/>
                  </a:outerShdw>
                </a:effectLst>
              </a:rPr>
              <a:t>孔雀王朝</a:t>
            </a:r>
            <a:endParaRPr lang="zh-CN" altLang="en-US" sz="2100" b="1">
              <a:solidFill>
                <a:srgbClr val="FF0000"/>
              </a:solidFill>
              <a:effectLst>
                <a:outerShdw blurRad="38100" dist="38100" dir="2700000" algn="tl">
                  <a:schemeClr val="bg2"/>
                </a:outerShdw>
              </a:effectLst>
            </a:endParaRPr>
          </a:p>
        </p:txBody>
      </p:sp>
      <p:sp>
        <p:nvSpPr>
          <p:cNvPr id="14351" name="文本框 29"/>
          <p:cNvSpPr/>
          <p:nvPr/>
        </p:nvSpPr>
        <p:spPr>
          <a:xfrm>
            <a:off x="4765675" y="4822825"/>
            <a:ext cx="3473450" cy="73818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2100" b="1"/>
              <a:t>古印度文明的</a:t>
            </a:r>
            <a:r>
              <a:rPr lang="zh-CN" altLang="en-US" sz="2100" b="1">
                <a:solidFill>
                  <a:srgbClr val="FF0000"/>
                </a:solidFill>
              </a:rPr>
              <a:t>鼎盛时期</a:t>
            </a:r>
            <a:endParaRPr lang="en-US" altLang="zh-CN" sz="2100" b="1">
              <a:solidFill>
                <a:srgbClr val="FF0000"/>
              </a:solidFill>
            </a:endParaRPr>
          </a:p>
          <a:p>
            <a:pPr marL="0" lvl="0" indent="0">
              <a:spcBef>
                <a:spcPct val="0"/>
              </a:spcBef>
              <a:buNone/>
            </a:pPr>
            <a:r>
              <a:rPr lang="en-US" altLang="zh-CN" sz="2100" b="1">
                <a:solidFill>
                  <a:srgbClr val="FF0000"/>
                </a:solidFill>
              </a:rPr>
              <a:t>                      </a:t>
            </a:r>
            <a:endParaRPr lang="zh-CN" altLang="en-US" sz="2100" b="1">
              <a:solidFill>
                <a:srgbClr val="FF0000"/>
              </a:solidFill>
            </a:endParaRPr>
          </a:p>
        </p:txBody>
      </p:sp>
      <p:cxnSp>
        <p:nvCxnSpPr>
          <p:cNvPr id="14352" name="直接箭头连接符 30"/>
          <p:cNvCxnSpPr/>
          <p:nvPr/>
        </p:nvCxnSpPr>
        <p:spPr>
          <a:xfrm flipH="1">
            <a:off x="6118225" y="3455988"/>
            <a:ext cx="1588" cy="1209675"/>
          </a:xfrm>
          <a:prstGeom prst="line">
            <a:avLst/>
          </a:prstGeom>
          <a:noFill/>
          <a:ln w="57150">
            <a:solidFill>
              <a:srgbClr val="FF3300"/>
            </a:solidFill>
            <a:round/>
            <a:tailEnd type="arrow"/>
          </a:ln>
        </p:spPr>
      </p:cxnSp>
      <p:sp>
        <p:nvSpPr>
          <p:cNvPr id="14353" name="文本框 31"/>
          <p:cNvSpPr/>
          <p:nvPr/>
        </p:nvSpPr>
        <p:spPr>
          <a:xfrm>
            <a:off x="377825" y="2862262"/>
            <a:ext cx="1281112" cy="36830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1800" b="1">
                <a:solidFill>
                  <a:srgbClr val="FF0000"/>
                </a:solidFill>
                <a:sym typeface="+mn-ea"/>
              </a:rPr>
              <a:t>早期文明</a:t>
            </a:r>
            <a:endParaRPr lang="zh-CN" altLang="en-US" sz="1800" b="1">
              <a:solidFill>
                <a:srgbClr val="FF0000"/>
              </a:solidFill>
              <a:sym typeface="+mn-ea"/>
            </a:endParaRPr>
          </a:p>
        </p:txBody>
      </p:sp>
      <p:sp>
        <p:nvSpPr>
          <p:cNvPr id="14354" name="文本框 1"/>
          <p:cNvSpPr/>
          <p:nvPr/>
        </p:nvSpPr>
        <p:spPr>
          <a:xfrm>
            <a:off x="6524625" y="3414712"/>
            <a:ext cx="1044575" cy="36988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1800" b="1"/>
              <a:t>前</a:t>
            </a:r>
            <a:r>
              <a:rPr lang="en-US" altLang="zh-CN" sz="1800" b="1"/>
              <a:t>187</a:t>
            </a:r>
            <a:r>
              <a:rPr lang="zh-CN" altLang="en-US" sz="1800" b="1"/>
              <a:t>年</a:t>
            </a:r>
            <a:endParaRPr lang="zh-CN" altLang="en-US" sz="1800" b="1"/>
          </a:p>
        </p:txBody>
      </p:sp>
      <p:pic>
        <p:nvPicPr>
          <p:cNvPr id="14355" name="内容占位符 36"/>
          <p:cNvPicPr/>
          <p:nvPr>
            <p:ph idx="4294967295"/>
          </p:nvPr>
        </p:nvPicPr>
        <p:blipFill>
          <a:blip r:embed="rId2"/>
          <a:stretch>
            <a:fillRect/>
          </a:stretch>
        </p:blipFill>
        <p:spPr>
          <a:xfrm>
            <a:off x="14288" y="3175"/>
            <a:ext cx="2563812" cy="4768850"/>
          </a:xfrm>
          <a:prstGeom prst="rect">
            <a:avLst/>
          </a:prstGeom>
          <a:noFill/>
          <a:ln>
            <a:miter lim="800000"/>
          </a:ln>
        </p:spPr>
      </p:pic>
      <p:sp>
        <p:nvSpPr>
          <p:cNvPr id="14356" name="椭圆 37"/>
          <p:cNvSpPr/>
          <p:nvPr/>
        </p:nvSpPr>
        <p:spPr>
          <a:xfrm>
            <a:off x="206375" y="1128712"/>
            <a:ext cx="1071562" cy="534988"/>
          </a:xfrm>
          <a:prstGeom prst="ellipse">
            <a:avLst/>
          </a:prstGeom>
          <a:noFill/>
          <a:ln w="28575" cmpd="sng">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a:endParaRPr lang="zh-CN" altLang="en-US">
              <a:solidFill>
                <a:srgbClr val="FFFFFF"/>
              </a:solidFill>
            </a:endParaRPr>
          </a:p>
        </p:txBody>
      </p:sp>
      <p:sp>
        <p:nvSpPr>
          <p:cNvPr id="14357" name="矩形 9"/>
          <p:cNvSpPr/>
          <p:nvPr/>
        </p:nvSpPr>
        <p:spPr>
          <a:xfrm>
            <a:off x="8243888" y="1598613"/>
            <a:ext cx="322262" cy="1384300"/>
          </a:xfrm>
          <a:prstGeom prst="rect">
            <a:avLst/>
          </a:prstGeom>
          <a:noFill/>
          <a:ln>
            <a:noFill/>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a:r>
              <a:rPr lang="zh-CN" altLang="en-US" sz="2100" b="1">
                <a:solidFill>
                  <a:srgbClr val="002060"/>
                </a:solidFill>
                <a:effectLst>
                  <a:outerShdw blurRad="38100" dist="38100" dir="2700000" algn="tl">
                    <a:schemeClr val="bg2"/>
                  </a:outerShdw>
                </a:effectLst>
              </a:rPr>
              <a:t>外族入侵</a:t>
            </a:r>
            <a:endParaRPr lang="zh-CN" altLang="en-US" sz="2100" b="1">
              <a:solidFill>
                <a:srgbClr val="002060"/>
              </a:solidFill>
              <a:effectLst>
                <a:outerShdw blurRad="38100" dist="38100" dir="2700000" algn="tl">
                  <a:schemeClr val="bg2"/>
                </a:outerShdw>
              </a:effectLst>
            </a:endParaRPr>
          </a:p>
        </p:txBody>
      </p:sp>
      <p:sp>
        <p:nvSpPr>
          <p:cNvPr id="14358" name="椭圆 33"/>
          <p:cNvSpPr/>
          <p:nvPr/>
        </p:nvSpPr>
        <p:spPr>
          <a:xfrm>
            <a:off x="487362" y="515938"/>
            <a:ext cx="938212" cy="519112"/>
          </a:xfrm>
          <a:prstGeom prst="ellipse">
            <a:avLst/>
          </a:prstGeom>
          <a:noFill/>
          <a:ln w="28575" cmpd="sng">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a:endParaRPr lang="zh-CN" altLang="en-US">
              <a:solidFill>
                <a:srgbClr val="FFFFFF"/>
              </a:solidFill>
            </a:endParaRPr>
          </a:p>
        </p:txBody>
      </p:sp>
      <p:cxnSp>
        <p:nvCxnSpPr>
          <p:cNvPr id="14359" name="直接连接符 48"/>
          <p:cNvCxnSpPr/>
          <p:nvPr/>
        </p:nvCxnSpPr>
        <p:spPr>
          <a:xfrm flipH="1">
            <a:off x="5272088" y="3182938"/>
            <a:ext cx="0" cy="190500"/>
          </a:xfrm>
          <a:prstGeom prst="line">
            <a:avLst/>
          </a:prstGeom>
          <a:noFill/>
          <a:ln w="38100">
            <a:solidFill>
              <a:srgbClr val="323232"/>
            </a:solidFill>
            <a:round/>
          </a:ln>
        </p:spPr>
      </p:cxnSp>
      <p:cxnSp>
        <p:nvCxnSpPr>
          <p:cNvPr id="14360" name="直接连接符 53"/>
          <p:cNvCxnSpPr/>
          <p:nvPr/>
        </p:nvCxnSpPr>
        <p:spPr>
          <a:xfrm>
            <a:off x="214312" y="3324225"/>
            <a:ext cx="1738312" cy="4762"/>
          </a:xfrm>
          <a:prstGeom prst="line">
            <a:avLst/>
          </a:prstGeom>
          <a:noFill/>
          <a:ln w="76200">
            <a:solidFill>
              <a:srgbClr val="FF0000"/>
            </a:solidFill>
            <a:round/>
          </a:ln>
        </p:spPr>
      </p:cxnSp>
      <p:cxnSp>
        <p:nvCxnSpPr>
          <p:cNvPr id="14361" name="直接连接符 59"/>
          <p:cNvCxnSpPr/>
          <p:nvPr/>
        </p:nvCxnSpPr>
        <p:spPr>
          <a:xfrm flipV="1">
            <a:off x="5291138" y="3319462"/>
            <a:ext cx="1652588" cy="3175"/>
          </a:xfrm>
          <a:prstGeom prst="line">
            <a:avLst/>
          </a:prstGeom>
          <a:noFill/>
          <a:ln w="76200">
            <a:solidFill>
              <a:srgbClr val="FF0000"/>
            </a:solidFill>
            <a:round/>
          </a:ln>
        </p:spPr>
      </p:cxnSp>
      <p:sp>
        <p:nvSpPr>
          <p:cNvPr id="14362" name="Rectangle 9"/>
          <p:cNvSpPr/>
          <p:nvPr/>
        </p:nvSpPr>
        <p:spPr>
          <a:xfrm>
            <a:off x="2862262" y="-30162"/>
            <a:ext cx="4518025" cy="64770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eaLnBrk="1" hangingPunct="1">
              <a:spcBef>
                <a:spcPct val="0"/>
              </a:spcBef>
              <a:buNone/>
            </a:pPr>
            <a:r>
              <a:rPr lang="zh-CN" altLang="en-US" sz="3600" b="1">
                <a:solidFill>
                  <a:srgbClr val="FF0000"/>
                </a:solidFill>
              </a:rPr>
              <a:t>古印度</a:t>
            </a:r>
            <a:r>
              <a:rPr lang="zh-CN" altLang="en-US" sz="3600" b="1"/>
              <a:t>文明发展线索</a:t>
            </a:r>
            <a:endParaRPr lang="zh-CN" altLang="en-US" sz="3600" b="1"/>
          </a:p>
        </p:txBody>
      </p:sp>
    </p:spTree>
  </p:cSld>
  <p:clrMapOvr>
    <a:masterClrMapping/>
  </p:clrMapOvr>
  <mc:AlternateContent xmlns:mc="http://schemas.openxmlformats.org/markup-compatibility/2006">
    <mc:Choice xmlns:p14="http://schemas.microsoft.com/office/powerpoint/2010/main" Requires="p14">
      <p:transition p14:dur="700">
        <p:fade/>
      </p:transition>
    </mc:Choice>
    <mc:Fallback>
      <p:transition>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5" nodeType="clickEffect">
                                  <p:stCondLst>
                                    <p:cond delay="0"/>
                                  </p:stCondLst>
                                  <p:childTnLst>
                                    <p:set>
                                      <p:cBhvr additive="base">
                                        <p:cTn id="6" dur="1" fill="hold">
                                          <p:stCondLst>
                                            <p:cond delay="0"/>
                                          </p:stCondLst>
                                        </p:cTn>
                                        <p:tgtEl>
                                          <p:spTgt spid="1435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nodeType="clickEffect">
                                  <p:stCondLst>
                                    <p:cond delay="0"/>
                                  </p:stCondLst>
                                  <p:childTnLst>
                                    <p:set>
                                      <p:cBhvr additive="base">
                                        <p:cTn id="11" dur="1" fill="hold">
                                          <p:stCondLst>
                                            <p:cond delay="0"/>
                                          </p:stCondLst>
                                        </p:cTn>
                                        <p:tgtEl>
                                          <p:spTgt spid="14355"/>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0" nodeType="clickEffect">
                                  <p:stCondLst>
                                    <p:cond delay="0"/>
                                  </p:stCondLst>
                                  <p:childTnLst>
                                    <p:set>
                                      <p:cBhvr additive="base">
                                        <p:cTn id="16" dur="1" fill="hold">
                                          <p:stCondLst>
                                            <p:cond delay="0"/>
                                          </p:stCondLst>
                                        </p:cTn>
                                        <p:tgtEl>
                                          <p:spTgt spid="14343"/>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 presetClass="entr" presetSubtype="0" fill="hold" grpId="1" nodeType="clickEffect">
                                  <p:stCondLst>
                                    <p:cond delay="0"/>
                                  </p:stCondLst>
                                  <p:childTnLst>
                                    <p:set>
                                      <p:cBhvr additive="base">
                                        <p:cTn id="21" dur="1" fill="hold">
                                          <p:stCondLst>
                                            <p:cond delay="0"/>
                                          </p:stCondLst>
                                        </p:cTn>
                                        <p:tgtEl>
                                          <p:spTgt spid="14348"/>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1" presetClass="entr" presetSubtype="0" fill="hold" grpId="8" nodeType="clickEffect">
                                  <p:stCondLst>
                                    <p:cond delay="0"/>
                                  </p:stCondLst>
                                  <p:childTnLst>
                                    <p:set>
                                      <p:cBhvr additive="base">
                                        <p:cTn id="26" dur="1" fill="hold">
                                          <p:stCondLst>
                                            <p:cond delay="0"/>
                                          </p:stCondLst>
                                        </p:cTn>
                                        <p:tgtEl>
                                          <p:spTgt spid="14358"/>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indefinite"/>
                            </p:stCondLst>
                          </p:cTn>
                        </p:par>
                        <p:par>
                          <p:cTn id="29" fill="hold" nodeType="afterGroup">
                            <p:stCondLst>
                              <p:cond delay="0"/>
                            </p:stCondLst>
                            <p:childTnLst>
                              <p:par>
                                <p:cTn id="30" presetID="1" presetClass="entr" presetSubtype="0" fill="hold" grpId="6" nodeType="clickEffect">
                                  <p:stCondLst>
                                    <p:cond delay="0"/>
                                  </p:stCondLst>
                                  <p:childTnLst>
                                    <p:set>
                                      <p:cBhvr additive="base">
                                        <p:cTn id="31" dur="1" fill="hold">
                                          <p:stCondLst>
                                            <p:cond delay="0"/>
                                          </p:stCondLst>
                                        </p:cTn>
                                        <p:tgtEl>
                                          <p:spTgt spid="14356"/>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 presetClass="entr" presetSubtype="0" fill="hold" grpId="2" nodeType="clickEffect">
                                  <p:stCondLst>
                                    <p:cond delay="0"/>
                                  </p:stCondLst>
                                  <p:childTnLst>
                                    <p:set>
                                      <p:cBhvr additive="base">
                                        <p:cTn id="36" dur="1" fill="hold">
                                          <p:stCondLst>
                                            <p:cond delay="0"/>
                                          </p:stCondLst>
                                        </p:cTn>
                                        <p:tgtEl>
                                          <p:spTgt spid="14349"/>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1" presetClass="entr" presetSubtype="0" fill="hold" grpId="3" nodeType="clickEffect">
                                  <p:stCondLst>
                                    <p:cond delay="0"/>
                                  </p:stCondLst>
                                  <p:childTnLst>
                                    <p:set>
                                      <p:cBhvr additive="base">
                                        <p:cTn id="41" dur="1" fill="hold">
                                          <p:stCondLst>
                                            <p:cond delay="0"/>
                                          </p:stCondLst>
                                        </p:cTn>
                                        <p:tgtEl>
                                          <p:spTgt spid="14350"/>
                                        </p:tgtEl>
                                        <p:attrNameLst>
                                          <p:attrName>style.visibility</p:attrName>
                                        </p:attrNameLst>
                                      </p:cBhvr>
                                      <p:to>
                                        <p:strVal val="visible"/>
                                      </p:to>
                                    </p:set>
                                  </p:childTnLst>
                                </p:cTn>
                              </p:par>
                            </p:childTnLst>
                          </p:cTn>
                        </p:par>
                      </p:childTnLst>
                    </p:cTn>
                  </p:par>
                  <p:par>
                    <p:cTn id="42" fill="hold" nodeType="clickPar">
                      <p:stCondLst>
                        <p:cond delay="indefinite"/>
                      </p:stCondLst>
                      <p:childTnLst>
                        <p:par>
                          <p:cTn id="43" fill="hold" nodeType="withGroup">
                            <p:stCondLst>
                              <p:cond delay="indefinite"/>
                            </p:stCondLst>
                          </p:cTn>
                        </p:par>
                        <p:par>
                          <p:cTn id="44" fill="hold" nodeType="afterGroup">
                            <p:stCondLst>
                              <p:cond delay="0"/>
                            </p:stCondLst>
                            <p:childTnLst>
                              <p:par>
                                <p:cTn id="45" presetID="1" presetClass="entr" presetSubtype="0" fill="hold" grpId="4" nodeType="clickEffect">
                                  <p:stCondLst>
                                    <p:cond delay="0"/>
                                  </p:stCondLst>
                                  <p:childTnLst>
                                    <p:set>
                                      <p:cBhvr additive="base">
                                        <p:cTn id="46" dur="1" fill="hold">
                                          <p:stCondLst>
                                            <p:cond delay="0"/>
                                          </p:stCondLst>
                                        </p:cTn>
                                        <p:tgtEl>
                                          <p:spTgt spid="14351"/>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indefinite"/>
                            </p:stCondLst>
                          </p:cTn>
                        </p:par>
                        <p:par>
                          <p:cTn id="49" fill="hold" nodeType="afterGroup">
                            <p:stCondLst>
                              <p:cond delay="0"/>
                            </p:stCondLst>
                            <p:childTnLst>
                              <p:par>
                                <p:cTn id="50" presetID="1" presetClass="entr" presetSubtype="0" fill="hold" grpId="7" nodeType="clickEffect">
                                  <p:stCondLst>
                                    <p:cond delay="0"/>
                                  </p:stCondLst>
                                  <p:childTnLst>
                                    <p:set>
                                      <p:cBhvr additive="base">
                                        <p:cTn id="51" dur="1" fill="hold">
                                          <p:stCondLst>
                                            <p:cond delay="0"/>
                                          </p:stCondLst>
                                        </p:cTn>
                                        <p:tgtEl>
                                          <p:spTgt spid="143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3" grpId="0"/>
      <p:bldP spid="14348" grpId="1"/>
      <p:bldP spid="14349" grpId="2"/>
      <p:bldP spid="14350" grpId="3"/>
      <p:bldP spid="14351" grpId="4"/>
      <p:bldP spid="14353" grpId="5"/>
      <p:bldP spid="14356" grpId="6"/>
      <p:bldP spid="14357" grpId="7"/>
      <p:bldP spid="14358" grpId="8"/>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15362" name="图片 3"/>
          <p:cNvPicPr/>
          <p:nvPr/>
        </p:nvPicPr>
        <p:blipFill>
          <a:blip r:embed="rId2"/>
          <a:stretch>
            <a:fillRect/>
          </a:stretch>
        </p:blipFill>
        <p:spPr>
          <a:xfrm>
            <a:off x="1547812" y="1408112"/>
            <a:ext cx="6154738" cy="3576638"/>
          </a:xfrm>
          <a:prstGeom prst="rect">
            <a:avLst/>
          </a:prstGeom>
          <a:noFill/>
          <a:ln>
            <a:noFill/>
            <a:miter lim="800000"/>
          </a:ln>
        </p:spPr>
      </p:pic>
      <p:sp>
        <p:nvSpPr>
          <p:cNvPr id="15363" name="Text Box 7"/>
          <p:cNvSpPr/>
          <p:nvPr/>
        </p:nvSpPr>
        <p:spPr>
          <a:xfrm>
            <a:off x="107950" y="620712"/>
            <a:ext cx="3892550" cy="584200"/>
          </a:xfrm>
          <a:prstGeom prst="rect">
            <a:avLst/>
          </a:prstGeom>
          <a:no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eaLnBrk="1" hangingPunct="1">
              <a:spcBef>
                <a:spcPct val="0"/>
              </a:spcBef>
              <a:buNone/>
            </a:pPr>
            <a:r>
              <a:rPr lang="zh-CN" altLang="en-US" b="1"/>
              <a:t>古印度文明成就一：</a:t>
            </a:r>
            <a:endParaRPr lang="zh-CN" altLang="en-US" b="1"/>
          </a:p>
        </p:txBody>
      </p:sp>
      <p:sp>
        <p:nvSpPr>
          <p:cNvPr id="15364" name="矩形 5"/>
          <p:cNvSpPr/>
          <p:nvPr/>
        </p:nvSpPr>
        <p:spPr>
          <a:xfrm>
            <a:off x="2339975" y="4984750"/>
            <a:ext cx="4151312" cy="523875"/>
          </a:xfrm>
          <a:prstGeom prst="rect">
            <a:avLst/>
          </a:prstGeom>
          <a:no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eaLnBrk="1" hangingPunct="1">
              <a:spcBef>
                <a:spcPct val="0"/>
              </a:spcBef>
              <a:buNone/>
            </a:pPr>
            <a:r>
              <a:rPr lang="zh-CN" altLang="en-US" sz="2800" b="1">
                <a:solidFill>
                  <a:srgbClr val="3333FF"/>
                </a:solidFill>
              </a:rPr>
              <a:t>创造（发明）阿拉伯数字</a:t>
            </a:r>
            <a:endParaRPr lang="zh-CN" altLang="en-US" sz="2800" b="1">
              <a:solidFill>
                <a:srgbClr val="3333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153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16386" name="图片 17409" descr="00703002"/>
          <p:cNvPicPr/>
          <p:nvPr/>
        </p:nvPicPr>
        <p:blipFill>
          <a:blip r:embed="rId2">
            <a:clrChange>
              <a:clrFrom>
                <a:srgbClr val="FFFFFF"/>
              </a:clrFrom>
              <a:clrTo>
                <a:srgbClr val="FFFFFF">
                  <a:alpha val="0"/>
                </a:srgbClr>
              </a:clrTo>
            </a:clrChange>
          </a:blip>
          <a:stretch>
            <a:fillRect/>
          </a:stretch>
        </p:blipFill>
        <p:spPr>
          <a:xfrm>
            <a:off x="-146050" y="1165225"/>
            <a:ext cx="2860675" cy="5465762"/>
          </a:xfrm>
          <a:prstGeom prst="rect">
            <a:avLst/>
          </a:prstGeom>
          <a:noFill/>
          <a:ln>
            <a:noFill/>
            <a:miter lim="800000"/>
          </a:ln>
        </p:spPr>
      </p:pic>
      <p:graphicFrame>
        <p:nvGraphicFramePr>
          <p:cNvPr id="16387" name="表格 17411"/>
          <p:cNvGraphicFramePr/>
          <p:nvPr/>
        </p:nvGraphicFramePr>
        <p:xfrm>
          <a:off x="2046288" y="1052512"/>
          <a:ext cx="6989762" cy="5429887"/>
        </p:xfrm>
        <a:graphic>
          <a:graphicData uri="http://schemas.openxmlformats.org/drawingml/2006/table">
            <a:tbl>
              <a:tblPr/>
              <a:tblGrid>
                <a:gridCol w="1947862"/>
                <a:gridCol w="2867025"/>
                <a:gridCol w="2174875"/>
              </a:tblGrid>
              <a:tr h="822325">
                <a:tc>
                  <a:txBody>
                    <a:bodyPr lIns="91442" tIns="45721" rIns="91442" bIns="45721">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defTabSz="685800" eaLnBrk="1" hangingPunct="1"/>
                      <a:r>
                        <a:rPr lang="zh-CN" altLang="en-US" sz="2400" b="1">
                          <a:latin typeface="Calibri" pitchFamily="34" charset="0"/>
                        </a:rPr>
                        <a:t>等级名称</a:t>
                      </a:r>
                      <a:endParaRPr lang="zh-CN" altLang="en-US" sz="2400" b="1">
                        <a:latin typeface="Calibri" pitchFamily="34" charset="0"/>
                      </a:endParaRPr>
                    </a:p>
                  </a:txBody>
                  <a:tcPr marL="91442" marR="91442" marT="45721" marB="45721">
                    <a:lnL w="28575">
                      <a:solidFill>
                        <a:schemeClr val="tx1"/>
                      </a:solidFill>
                      <a:miter lim="800000"/>
                    </a:lnL>
                    <a:lnR w="12700">
                      <a:solidFill>
                        <a:schemeClr val="tx1"/>
                      </a:solidFill>
                      <a:miter lim="800000"/>
                    </a:lnR>
                    <a:lnT w="28575">
                      <a:solidFill>
                        <a:schemeClr val="tx1"/>
                      </a:solidFill>
                      <a:miter lim="800000"/>
                    </a:lnT>
                    <a:lnB w="12700">
                      <a:solidFill>
                        <a:schemeClr val="tx1"/>
                      </a:solidFill>
                      <a:miter lim="800000"/>
                    </a:lnB>
                    <a:noFill/>
                  </a:tcPr>
                </a:tc>
                <a:tc>
                  <a:txBody>
                    <a:bodyPr lIns="91442" tIns="45721" rIns="91442" bIns="45721">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defTabSz="685800" eaLnBrk="1" hangingPunct="1"/>
                      <a:r>
                        <a:rPr lang="zh-CN" altLang="en-US" sz="2400" b="1">
                          <a:latin typeface="Calibri" pitchFamily="34" charset="0"/>
                        </a:rPr>
                        <a:t>代表的社会阶</a:t>
                      </a:r>
                      <a:r>
                        <a:rPr lang="zh-CN" altLang="en-US" sz="2400" b="1">
                          <a:latin typeface="Calibri" pitchFamily="34" charset="0"/>
                        </a:rPr>
                        <a:t>层</a:t>
                      </a:r>
                      <a:endParaRPr lang="en-US" altLang="zh-CN" sz="2400" b="1">
                        <a:latin typeface="Calibri" pitchFamily="34" charset="0"/>
                      </a:endParaRPr>
                    </a:p>
                    <a:p>
                      <a:pPr marL="0" lvl="0" indent="0" defTabSz="685800" eaLnBrk="1" hangingPunct="1"/>
                      <a:r>
                        <a:rPr lang="zh-CN" altLang="en-US" sz="2400" b="1">
                          <a:latin typeface="Calibri" pitchFamily="34" charset="0"/>
                        </a:rPr>
                        <a:t>     （补充）</a:t>
                      </a:r>
                      <a:endParaRPr lang="zh-CN" altLang="en-US" sz="2400" b="1">
                        <a:latin typeface="Calibri" pitchFamily="34" charset="0"/>
                      </a:endParaRPr>
                    </a:p>
                  </a:txBody>
                  <a:tcPr marL="91442" marR="91442" marT="45721" marB="45721">
                    <a:lnL w="12700">
                      <a:solidFill>
                        <a:schemeClr val="tx1"/>
                      </a:solidFill>
                      <a:miter lim="800000"/>
                    </a:lnL>
                    <a:lnR w="12700">
                      <a:solidFill>
                        <a:schemeClr val="tx1"/>
                      </a:solidFill>
                      <a:miter lim="800000"/>
                    </a:lnR>
                    <a:lnT w="28575">
                      <a:solidFill>
                        <a:schemeClr val="tx1"/>
                      </a:solidFill>
                      <a:miter lim="800000"/>
                    </a:lnT>
                    <a:lnB w="12700">
                      <a:solidFill>
                        <a:schemeClr val="tx1"/>
                      </a:solidFill>
                      <a:miter lim="800000"/>
                    </a:lnB>
                    <a:noFill/>
                  </a:tcPr>
                </a:tc>
                <a:tc>
                  <a:txBody>
                    <a:bodyPr lIns="91442" tIns="45721" rIns="91442" bIns="45721">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defTabSz="685800" eaLnBrk="1" hangingPunct="1"/>
                      <a:r>
                        <a:rPr lang="zh-CN" altLang="en-US" sz="2400" b="1">
                          <a:latin typeface="Calibri" pitchFamily="34" charset="0"/>
                        </a:rPr>
                        <a:t>权利和</a:t>
                      </a:r>
                      <a:r>
                        <a:rPr lang="zh-CN" altLang="en-US" sz="2400" b="1">
                          <a:latin typeface="Calibri" pitchFamily="34" charset="0"/>
                        </a:rPr>
                        <a:t>义务</a:t>
                      </a:r>
                      <a:endParaRPr lang="zh-CN" altLang="en-US" sz="2400" b="1">
                        <a:latin typeface="Calibri" pitchFamily="34" charset="0"/>
                      </a:endParaRPr>
                    </a:p>
                  </a:txBody>
                  <a:tcPr marL="91442" marR="91442" marT="45721" marB="45721">
                    <a:lnL w="12700">
                      <a:solidFill>
                        <a:schemeClr val="tx1"/>
                      </a:solidFill>
                      <a:miter lim="800000"/>
                    </a:lnL>
                    <a:lnR w="28575">
                      <a:solidFill>
                        <a:schemeClr val="tx1"/>
                      </a:solidFill>
                      <a:miter lim="800000"/>
                    </a:lnR>
                    <a:lnT w="28575">
                      <a:solidFill>
                        <a:schemeClr val="tx1"/>
                      </a:solidFill>
                      <a:miter lim="800000"/>
                    </a:lnT>
                    <a:lnB w="12700">
                      <a:solidFill>
                        <a:schemeClr val="tx1"/>
                      </a:solidFill>
                      <a:miter lim="800000"/>
                    </a:lnB>
                    <a:noFill/>
                  </a:tcPr>
                </a:tc>
              </a:tr>
              <a:tr h="833438">
                <a:tc>
                  <a:txBody>
                    <a:bodyPr lIns="91442" tIns="45721" rIns="91442" bIns="45721">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defTabSz="685800" eaLnBrk="1" hangingPunct="1"/>
                      <a:endParaRPr lang="zh-CN" altLang="en-US">
                        <a:latin typeface="Calibri" pitchFamily="34" charset="0"/>
                      </a:endParaRPr>
                    </a:p>
                  </a:txBody>
                  <a:tcPr marL="91442" marR="91442" marT="45721" marB="45721">
                    <a:lnL w="28575">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42" tIns="45721" rIns="91442" bIns="45721">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defTabSz="685800" eaLnBrk="1" hangingPunct="1"/>
                      <a:endParaRPr lang="zh-CN" altLang="en-US">
                        <a:latin typeface="Calibri" pitchFamily="34" charset="0"/>
                      </a:endParaRPr>
                    </a:p>
                  </a:txBody>
                  <a:tcPr marL="91442" marR="91442" marT="45721" marB="45721">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42" tIns="45721" rIns="91442" bIns="45721">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defTabSz="685800" eaLnBrk="1" hangingPunct="1"/>
                      <a:endParaRPr lang="zh-CN" altLang="en-US">
                        <a:latin typeface="Calibri" pitchFamily="34" charset="0"/>
                      </a:endParaRPr>
                    </a:p>
                  </a:txBody>
                  <a:tcPr marL="91442" marR="91442" marT="45721" marB="45721">
                    <a:lnL w="12700">
                      <a:solidFill>
                        <a:schemeClr val="tx1"/>
                      </a:solidFill>
                      <a:miter lim="800000"/>
                    </a:lnL>
                    <a:lnR w="28575">
                      <a:solidFill>
                        <a:schemeClr val="tx1"/>
                      </a:solidFill>
                      <a:miter lim="800000"/>
                    </a:lnR>
                    <a:lnT w="12700">
                      <a:solidFill>
                        <a:schemeClr val="tx1"/>
                      </a:solidFill>
                      <a:miter lim="800000"/>
                    </a:lnT>
                    <a:lnB w="12700">
                      <a:solidFill>
                        <a:schemeClr val="tx1"/>
                      </a:solidFill>
                      <a:miter lim="800000"/>
                    </a:lnB>
                    <a:noFill/>
                  </a:tcPr>
                </a:tc>
              </a:tr>
              <a:tr h="1241425">
                <a:tc>
                  <a:txBody>
                    <a:bodyPr lIns="91442" tIns="45721" rIns="91442" bIns="45721">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defTabSz="685800" eaLnBrk="1" hangingPunct="1"/>
                      <a:endParaRPr lang="zh-CN" altLang="en-US">
                        <a:latin typeface="Calibri" pitchFamily="34" charset="0"/>
                      </a:endParaRPr>
                    </a:p>
                  </a:txBody>
                  <a:tcPr marL="91442" marR="91442" marT="45721" marB="45721">
                    <a:lnL w="28575">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42" tIns="45721" rIns="91442" bIns="45721">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defTabSz="685800" eaLnBrk="1" hangingPunct="1"/>
                      <a:endParaRPr lang="zh-CN" altLang="en-US">
                        <a:latin typeface="Calibri" pitchFamily="34" charset="0"/>
                      </a:endParaRPr>
                    </a:p>
                  </a:txBody>
                  <a:tcPr marL="91442" marR="91442" marT="45721" marB="45721">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42" tIns="45721" rIns="91442" bIns="45721">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defTabSz="685800" eaLnBrk="1" hangingPunct="1"/>
                      <a:endParaRPr lang="zh-CN" altLang="en-US">
                        <a:latin typeface="Calibri" pitchFamily="34" charset="0"/>
                      </a:endParaRPr>
                    </a:p>
                  </a:txBody>
                  <a:tcPr marL="91442" marR="91442" marT="45721" marB="45721">
                    <a:lnL w="12700">
                      <a:solidFill>
                        <a:schemeClr val="tx1"/>
                      </a:solidFill>
                      <a:miter lim="800000"/>
                    </a:lnL>
                    <a:lnR w="28575">
                      <a:solidFill>
                        <a:schemeClr val="tx1"/>
                      </a:solidFill>
                      <a:miter lim="800000"/>
                    </a:lnR>
                    <a:lnT w="12700">
                      <a:solidFill>
                        <a:schemeClr val="tx1"/>
                      </a:solidFill>
                      <a:miter lim="800000"/>
                    </a:lnT>
                    <a:lnB w="12700">
                      <a:solidFill>
                        <a:schemeClr val="tx1"/>
                      </a:solidFill>
                      <a:miter lim="800000"/>
                    </a:lnB>
                    <a:noFill/>
                  </a:tcPr>
                </a:tc>
              </a:tr>
              <a:tr h="1336675">
                <a:tc>
                  <a:txBody>
                    <a:bodyPr lIns="91442" tIns="45721" rIns="91442" bIns="45721">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defTabSz="685800" eaLnBrk="1" hangingPunct="1"/>
                      <a:endParaRPr lang="zh-CN" altLang="en-US">
                        <a:latin typeface="Calibri" pitchFamily="34" charset="0"/>
                      </a:endParaRPr>
                    </a:p>
                  </a:txBody>
                  <a:tcPr marL="91442" marR="91442" marT="45721" marB="45721">
                    <a:lnL w="28575">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42" tIns="45721" rIns="91442" bIns="45721">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defTabSz="685800" eaLnBrk="1" hangingPunct="1"/>
                      <a:endParaRPr lang="zh-CN" altLang="en-US">
                        <a:latin typeface="Calibri" pitchFamily="34" charset="0"/>
                      </a:endParaRPr>
                    </a:p>
                  </a:txBody>
                  <a:tcPr marL="91442" marR="91442" marT="45721" marB="45721">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42" tIns="45721" rIns="91442" bIns="45721">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defTabSz="685800" eaLnBrk="1" hangingPunct="1"/>
                      <a:endParaRPr lang="zh-CN" altLang="en-US">
                        <a:latin typeface="Calibri" pitchFamily="34" charset="0"/>
                      </a:endParaRPr>
                    </a:p>
                  </a:txBody>
                  <a:tcPr marL="91442" marR="91442" marT="45721" marB="45721">
                    <a:lnL w="12700">
                      <a:solidFill>
                        <a:schemeClr val="tx1"/>
                      </a:solidFill>
                      <a:miter lim="800000"/>
                    </a:lnL>
                    <a:lnR w="28575">
                      <a:solidFill>
                        <a:schemeClr val="tx1"/>
                      </a:solidFill>
                      <a:miter lim="800000"/>
                    </a:lnR>
                    <a:lnT w="12700">
                      <a:solidFill>
                        <a:schemeClr val="tx1"/>
                      </a:solidFill>
                      <a:miter lim="800000"/>
                    </a:lnT>
                    <a:lnB w="12700">
                      <a:solidFill>
                        <a:schemeClr val="tx1"/>
                      </a:solidFill>
                      <a:miter lim="800000"/>
                    </a:lnB>
                    <a:noFill/>
                  </a:tcPr>
                </a:tc>
              </a:tr>
              <a:tr h="1195388">
                <a:tc>
                  <a:txBody>
                    <a:bodyPr lIns="91442" tIns="45721" rIns="91442" bIns="45721">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defTabSz="685800" eaLnBrk="1" hangingPunct="1"/>
                      <a:endParaRPr lang="zh-CN" altLang="en-US">
                        <a:latin typeface="Calibri" pitchFamily="34" charset="0"/>
                      </a:endParaRPr>
                    </a:p>
                  </a:txBody>
                  <a:tcPr marL="91442" marR="91442" marT="45721" marB="45721">
                    <a:lnL w="28575">
                      <a:solidFill>
                        <a:schemeClr val="tx1"/>
                      </a:solidFill>
                      <a:miter lim="800000"/>
                    </a:lnL>
                    <a:lnR w="12700">
                      <a:solidFill>
                        <a:schemeClr val="tx1"/>
                      </a:solidFill>
                      <a:miter lim="800000"/>
                    </a:lnR>
                    <a:lnT w="12700">
                      <a:solidFill>
                        <a:schemeClr val="tx1"/>
                      </a:solidFill>
                      <a:miter lim="800000"/>
                    </a:lnT>
                    <a:lnB w="28575">
                      <a:solidFill>
                        <a:schemeClr val="tx1"/>
                      </a:solidFill>
                      <a:miter lim="800000"/>
                    </a:lnB>
                    <a:noFill/>
                  </a:tcPr>
                </a:tc>
                <a:tc>
                  <a:txBody>
                    <a:bodyPr lIns="91442" tIns="45721" rIns="91442" bIns="45721">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defTabSz="685800" eaLnBrk="1" hangingPunct="1"/>
                      <a:endParaRPr lang="zh-CN" altLang="en-US">
                        <a:latin typeface="Calibri" pitchFamily="34" charset="0"/>
                      </a:endParaRPr>
                    </a:p>
                  </a:txBody>
                  <a:tcPr marL="91442" marR="91442" marT="45721" marB="45721">
                    <a:lnL w="12700">
                      <a:solidFill>
                        <a:schemeClr val="tx1"/>
                      </a:solidFill>
                      <a:miter lim="800000"/>
                    </a:lnL>
                    <a:lnR w="12700">
                      <a:solidFill>
                        <a:schemeClr val="tx1"/>
                      </a:solidFill>
                      <a:miter lim="800000"/>
                    </a:lnR>
                    <a:lnT w="12700">
                      <a:solidFill>
                        <a:schemeClr val="tx1"/>
                      </a:solidFill>
                      <a:miter lim="800000"/>
                    </a:lnT>
                    <a:lnB w="28575">
                      <a:solidFill>
                        <a:schemeClr val="tx1"/>
                      </a:solidFill>
                      <a:miter lim="800000"/>
                    </a:lnB>
                    <a:noFill/>
                  </a:tcPr>
                </a:tc>
                <a:tc>
                  <a:txBody>
                    <a:bodyPr lIns="91442" tIns="45721" rIns="91442" bIns="45721">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defTabSz="685800" eaLnBrk="1" hangingPunct="1"/>
                      <a:endParaRPr lang="zh-CN" altLang="en-US">
                        <a:latin typeface="Calibri" pitchFamily="34" charset="0"/>
                      </a:endParaRPr>
                    </a:p>
                  </a:txBody>
                  <a:tcPr marL="91442" marR="91442" marT="45721" marB="45721">
                    <a:lnL w="12700">
                      <a:solidFill>
                        <a:schemeClr val="tx1"/>
                      </a:solidFill>
                      <a:miter lim="800000"/>
                    </a:lnL>
                    <a:lnR w="28575">
                      <a:solidFill>
                        <a:schemeClr val="tx1"/>
                      </a:solidFill>
                      <a:miter lim="800000"/>
                    </a:lnR>
                    <a:lnT w="12700">
                      <a:solidFill>
                        <a:schemeClr val="tx1"/>
                      </a:solidFill>
                      <a:miter lim="800000"/>
                    </a:lnT>
                    <a:lnB w="28575">
                      <a:solidFill>
                        <a:schemeClr val="tx1"/>
                      </a:solidFill>
                      <a:miter lim="800000"/>
                    </a:lnB>
                    <a:noFill/>
                  </a:tcPr>
                </a:tc>
              </a:tr>
            </a:tbl>
          </a:graphicData>
        </a:graphic>
      </p:graphicFrame>
      <p:sp>
        <p:nvSpPr>
          <p:cNvPr id="16413" name="矩形 17437"/>
          <p:cNvSpPr/>
          <p:nvPr/>
        </p:nvSpPr>
        <p:spPr>
          <a:xfrm>
            <a:off x="1949450" y="5707062"/>
            <a:ext cx="1974850" cy="576262"/>
          </a:xfrm>
          <a:prstGeom prst="rect">
            <a:avLst/>
          </a:prstGeom>
          <a:solidFill>
            <a:schemeClr val="bg1"/>
          </a:solidFill>
          <a:ln>
            <a:noFill/>
            <a:miter lim="800000"/>
          </a:ln>
        </p:spPr>
        <p:txBody>
          <a:bodyPr>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indent="0"/>
          </a:p>
        </p:txBody>
      </p:sp>
      <p:sp>
        <p:nvSpPr>
          <p:cNvPr id="16414" name="矩形 17438"/>
          <p:cNvSpPr/>
          <p:nvPr/>
        </p:nvSpPr>
        <p:spPr>
          <a:xfrm>
            <a:off x="1949450" y="1922462"/>
            <a:ext cx="1974850" cy="576262"/>
          </a:xfrm>
          <a:prstGeom prst="rect">
            <a:avLst/>
          </a:prstGeom>
          <a:solidFill>
            <a:schemeClr val="bg1"/>
          </a:solidFill>
          <a:ln>
            <a:noFill/>
            <a:miter lim="800000"/>
          </a:ln>
        </p:spPr>
        <p:txBody>
          <a:bodyPr>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indent="0"/>
          </a:p>
        </p:txBody>
      </p:sp>
      <p:sp>
        <p:nvSpPr>
          <p:cNvPr id="16415" name="矩形 17439"/>
          <p:cNvSpPr/>
          <p:nvPr/>
        </p:nvSpPr>
        <p:spPr>
          <a:xfrm>
            <a:off x="1997075" y="3051175"/>
            <a:ext cx="1927225" cy="576262"/>
          </a:xfrm>
          <a:prstGeom prst="rect">
            <a:avLst/>
          </a:prstGeom>
          <a:solidFill>
            <a:schemeClr val="bg1"/>
          </a:solidFill>
          <a:ln>
            <a:noFill/>
            <a:miter lim="800000"/>
          </a:ln>
        </p:spPr>
        <p:txBody>
          <a:bodyPr>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indent="0"/>
          </a:p>
        </p:txBody>
      </p:sp>
      <p:sp>
        <p:nvSpPr>
          <p:cNvPr id="16416" name="矩形 17440"/>
          <p:cNvSpPr/>
          <p:nvPr/>
        </p:nvSpPr>
        <p:spPr>
          <a:xfrm>
            <a:off x="1949450" y="4486275"/>
            <a:ext cx="1974850" cy="576262"/>
          </a:xfrm>
          <a:prstGeom prst="rect">
            <a:avLst/>
          </a:prstGeom>
          <a:solidFill>
            <a:schemeClr val="bg1"/>
          </a:solidFill>
          <a:ln>
            <a:noFill/>
            <a:miter lim="800000"/>
          </a:ln>
        </p:spPr>
        <p:txBody>
          <a:bodyPr>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indent="0"/>
          </a:p>
        </p:txBody>
      </p:sp>
      <p:sp>
        <p:nvSpPr>
          <p:cNvPr id="16417" name="文本框 17441"/>
          <p:cNvSpPr/>
          <p:nvPr/>
        </p:nvSpPr>
        <p:spPr>
          <a:xfrm>
            <a:off x="2028825" y="4506912"/>
            <a:ext cx="1595438" cy="579438"/>
          </a:xfrm>
          <a:prstGeom prst="rect">
            <a:avLst/>
          </a:prstGeom>
          <a:solidFill>
            <a:srgbClr val="FFFF00"/>
          </a:solid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spcBef>
                <a:spcPct val="50000"/>
              </a:spcBef>
            </a:pPr>
            <a:r>
              <a:rPr lang="en-US" altLang="zh-CN" sz="3200" b="1">
                <a:ea typeface="黑体" pitchFamily="49" charset="-122"/>
              </a:rPr>
              <a:t>  </a:t>
            </a:r>
            <a:r>
              <a:rPr lang="zh-CN" altLang="en-US" sz="3200" b="1">
                <a:ea typeface="黑体" pitchFamily="49" charset="-122"/>
              </a:rPr>
              <a:t>吠 舍</a:t>
            </a:r>
            <a:endParaRPr lang="zh-CN" altLang="en-US" sz="3200" b="1">
              <a:ea typeface="黑体" pitchFamily="49" charset="-122"/>
            </a:endParaRPr>
          </a:p>
        </p:txBody>
      </p:sp>
      <p:sp>
        <p:nvSpPr>
          <p:cNvPr id="16418" name="文本框 17442"/>
          <p:cNvSpPr/>
          <p:nvPr/>
        </p:nvSpPr>
        <p:spPr>
          <a:xfrm>
            <a:off x="2122488" y="1893888"/>
            <a:ext cx="1512888" cy="579438"/>
          </a:xfrm>
          <a:prstGeom prst="rect">
            <a:avLst/>
          </a:prstGeom>
          <a:solidFill>
            <a:srgbClr val="FFFF00"/>
          </a:solid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spcBef>
                <a:spcPct val="50000"/>
              </a:spcBef>
            </a:pPr>
            <a:r>
              <a:rPr lang="zh-CN" altLang="en-US" sz="3200" b="1">
                <a:ea typeface="黑体" pitchFamily="49" charset="-122"/>
              </a:rPr>
              <a:t>婆罗门</a:t>
            </a:r>
            <a:endParaRPr lang="zh-CN" altLang="en-US" sz="3200" b="1">
              <a:ea typeface="黑体" pitchFamily="49" charset="-122"/>
            </a:endParaRPr>
          </a:p>
        </p:txBody>
      </p:sp>
      <p:sp>
        <p:nvSpPr>
          <p:cNvPr id="16419" name="文本框 17443"/>
          <p:cNvSpPr/>
          <p:nvPr/>
        </p:nvSpPr>
        <p:spPr>
          <a:xfrm>
            <a:off x="2055812" y="5683250"/>
            <a:ext cx="1512888" cy="579438"/>
          </a:xfrm>
          <a:prstGeom prst="rect">
            <a:avLst/>
          </a:prstGeom>
          <a:solidFill>
            <a:srgbClr val="FFFF00"/>
          </a:solid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spcBef>
                <a:spcPct val="50000"/>
              </a:spcBef>
            </a:pPr>
            <a:r>
              <a:rPr lang="zh-CN" altLang="en-US" sz="3200" b="1">
                <a:ea typeface="黑体" pitchFamily="49" charset="-122"/>
              </a:rPr>
              <a:t>首陀罗</a:t>
            </a:r>
            <a:endParaRPr lang="zh-CN" altLang="en-US" sz="3200" b="1">
              <a:ea typeface="黑体" pitchFamily="49" charset="-122"/>
            </a:endParaRPr>
          </a:p>
        </p:txBody>
      </p:sp>
      <p:sp>
        <p:nvSpPr>
          <p:cNvPr id="16420" name="文本框 17444"/>
          <p:cNvSpPr/>
          <p:nvPr/>
        </p:nvSpPr>
        <p:spPr>
          <a:xfrm>
            <a:off x="2106612" y="3057525"/>
            <a:ext cx="1512888" cy="579438"/>
          </a:xfrm>
          <a:prstGeom prst="rect">
            <a:avLst/>
          </a:prstGeom>
          <a:solidFill>
            <a:srgbClr val="FFFF00"/>
          </a:solid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spcBef>
                <a:spcPct val="50000"/>
              </a:spcBef>
            </a:pPr>
            <a:r>
              <a:rPr lang="zh-CN" altLang="en-US" sz="3200" b="1">
                <a:ea typeface="黑体" pitchFamily="49" charset="-122"/>
              </a:rPr>
              <a:t>刹帝利</a:t>
            </a:r>
            <a:endParaRPr lang="zh-CN" altLang="en-US" sz="3200" b="1">
              <a:ea typeface="黑体" pitchFamily="49" charset="-122"/>
            </a:endParaRPr>
          </a:p>
        </p:txBody>
      </p:sp>
      <p:sp>
        <p:nvSpPr>
          <p:cNvPr id="16421" name="文本框 17445"/>
          <p:cNvSpPr/>
          <p:nvPr/>
        </p:nvSpPr>
        <p:spPr>
          <a:xfrm>
            <a:off x="4206875" y="2046288"/>
            <a:ext cx="2305050" cy="519112"/>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spcBef>
                <a:spcPct val="50000"/>
              </a:spcBef>
            </a:pPr>
            <a:r>
              <a:rPr lang="zh-CN" altLang="en-US" sz="2800" b="1">
                <a:solidFill>
                  <a:srgbClr val="0000FF"/>
                </a:solidFill>
                <a:ea typeface="黑体" pitchFamily="49" charset="-122"/>
              </a:rPr>
              <a:t>祭祀、贵族</a:t>
            </a:r>
            <a:endParaRPr lang="zh-CN" altLang="en-US" sz="2800" b="1">
              <a:solidFill>
                <a:srgbClr val="0000FF"/>
              </a:solidFill>
              <a:ea typeface="黑体" pitchFamily="49" charset="-122"/>
            </a:endParaRPr>
          </a:p>
        </p:txBody>
      </p:sp>
      <p:sp>
        <p:nvSpPr>
          <p:cNvPr id="16422" name="文本框 17446"/>
          <p:cNvSpPr/>
          <p:nvPr/>
        </p:nvSpPr>
        <p:spPr>
          <a:xfrm>
            <a:off x="4087812" y="2830512"/>
            <a:ext cx="2428875" cy="946150"/>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spcBef>
                <a:spcPct val="50000"/>
              </a:spcBef>
            </a:pPr>
            <a:r>
              <a:rPr lang="zh-CN" altLang="en-US" sz="2800" b="1">
                <a:solidFill>
                  <a:srgbClr val="FF0000"/>
                </a:solidFill>
                <a:ea typeface="黑体" pitchFamily="49" charset="-122"/>
              </a:rPr>
              <a:t>国王、</a:t>
            </a:r>
            <a:r>
              <a:rPr lang="zh-CN" altLang="en-US" sz="2800" b="1">
                <a:solidFill>
                  <a:srgbClr val="0000FF"/>
                </a:solidFill>
                <a:ea typeface="黑体" pitchFamily="49" charset="-122"/>
              </a:rPr>
              <a:t>武士、官吏</a:t>
            </a:r>
            <a:endParaRPr lang="zh-CN" altLang="en-US" sz="2800" b="1">
              <a:solidFill>
                <a:srgbClr val="0000FF"/>
              </a:solidFill>
              <a:ea typeface="黑体" pitchFamily="49" charset="-122"/>
            </a:endParaRPr>
          </a:p>
        </p:txBody>
      </p:sp>
      <p:sp>
        <p:nvSpPr>
          <p:cNvPr id="16423" name="文本框 17447"/>
          <p:cNvSpPr/>
          <p:nvPr/>
        </p:nvSpPr>
        <p:spPr>
          <a:xfrm>
            <a:off x="4022725" y="4067175"/>
            <a:ext cx="2703512" cy="954088"/>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spcBef>
                <a:spcPct val="50000"/>
              </a:spcBef>
            </a:pPr>
            <a:r>
              <a:rPr lang="zh-CN" altLang="en-US" sz="2800" b="1">
                <a:solidFill>
                  <a:srgbClr val="0000FF"/>
                </a:solidFill>
                <a:ea typeface="黑体" pitchFamily="49" charset="-122"/>
              </a:rPr>
              <a:t>农民、牧民、手工业者、商人</a:t>
            </a:r>
            <a:endParaRPr lang="zh-CN" altLang="en-US" sz="2800" b="1">
              <a:solidFill>
                <a:srgbClr val="0000FF"/>
              </a:solidFill>
              <a:ea typeface="黑体" pitchFamily="49" charset="-122"/>
            </a:endParaRPr>
          </a:p>
        </p:txBody>
      </p:sp>
      <p:sp>
        <p:nvSpPr>
          <p:cNvPr id="16424" name="文本框 17448"/>
          <p:cNvSpPr/>
          <p:nvPr/>
        </p:nvSpPr>
        <p:spPr>
          <a:xfrm>
            <a:off x="4076700" y="5316538"/>
            <a:ext cx="2305050" cy="946150"/>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spcBef>
                <a:spcPct val="50000"/>
              </a:spcBef>
            </a:pPr>
            <a:r>
              <a:rPr lang="zh-CN" altLang="en-US" sz="2800" b="1">
                <a:solidFill>
                  <a:srgbClr val="0000FF"/>
                </a:solidFill>
                <a:ea typeface="黑体" pitchFamily="49" charset="-122"/>
              </a:rPr>
              <a:t>被征服者、贫困破产者</a:t>
            </a:r>
            <a:endParaRPr lang="zh-CN" altLang="en-US" sz="2800" b="1">
              <a:solidFill>
                <a:srgbClr val="0000FF"/>
              </a:solidFill>
              <a:ea typeface="黑体" pitchFamily="49" charset="-122"/>
            </a:endParaRPr>
          </a:p>
        </p:txBody>
      </p:sp>
      <p:sp>
        <p:nvSpPr>
          <p:cNvPr id="16425" name="文本框 17449"/>
          <p:cNvSpPr/>
          <p:nvPr/>
        </p:nvSpPr>
        <p:spPr>
          <a:xfrm>
            <a:off x="6854825" y="1919288"/>
            <a:ext cx="1655762" cy="519112"/>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spcBef>
                <a:spcPct val="50000"/>
              </a:spcBef>
            </a:pPr>
            <a:r>
              <a:rPr lang="zh-CN" altLang="en-US" sz="2800" b="1">
                <a:solidFill>
                  <a:srgbClr val="0000FF"/>
                </a:solidFill>
                <a:ea typeface="黑体" pitchFamily="49" charset="-122"/>
              </a:rPr>
              <a:t>掌管祭祀</a:t>
            </a:r>
            <a:endParaRPr lang="zh-CN" altLang="en-US" sz="2800" b="1">
              <a:solidFill>
                <a:srgbClr val="0000FF"/>
              </a:solidFill>
              <a:ea typeface="黑体" pitchFamily="49" charset="-122"/>
            </a:endParaRPr>
          </a:p>
        </p:txBody>
      </p:sp>
      <p:sp>
        <p:nvSpPr>
          <p:cNvPr id="16426" name="文本框 17450"/>
          <p:cNvSpPr/>
          <p:nvPr/>
        </p:nvSpPr>
        <p:spPr>
          <a:xfrm>
            <a:off x="6883400" y="2820988"/>
            <a:ext cx="2305050" cy="946150"/>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spcBef>
                <a:spcPct val="50000"/>
              </a:spcBef>
            </a:pPr>
            <a:r>
              <a:rPr lang="zh-CN" altLang="en-US" sz="2800" b="1">
                <a:solidFill>
                  <a:srgbClr val="0000FF"/>
                </a:solidFill>
                <a:ea typeface="黑体" pitchFamily="49" charset="-122"/>
              </a:rPr>
              <a:t>掌管军事、行政大权</a:t>
            </a:r>
            <a:endParaRPr lang="zh-CN" altLang="en-US" sz="2800" b="1">
              <a:solidFill>
                <a:srgbClr val="0000FF"/>
              </a:solidFill>
              <a:ea typeface="黑体" pitchFamily="49" charset="-122"/>
            </a:endParaRPr>
          </a:p>
        </p:txBody>
      </p:sp>
      <p:sp>
        <p:nvSpPr>
          <p:cNvPr id="16427" name="文本框 17451"/>
          <p:cNvSpPr/>
          <p:nvPr/>
        </p:nvSpPr>
        <p:spPr>
          <a:xfrm>
            <a:off x="6842125" y="3851275"/>
            <a:ext cx="2071688" cy="1384300"/>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spcBef>
                <a:spcPct val="50000"/>
              </a:spcBef>
            </a:pPr>
            <a:r>
              <a:rPr lang="zh-CN" altLang="en-US" sz="2800" b="1">
                <a:solidFill>
                  <a:srgbClr val="0000FF"/>
                </a:solidFill>
                <a:ea typeface="黑体" pitchFamily="49" charset="-122"/>
              </a:rPr>
              <a:t>从事农业、畜牧业、商业</a:t>
            </a:r>
            <a:endParaRPr lang="zh-CN" altLang="en-US" sz="2800" b="1">
              <a:solidFill>
                <a:srgbClr val="0000FF"/>
              </a:solidFill>
              <a:ea typeface="黑体" pitchFamily="49" charset="-122"/>
            </a:endParaRPr>
          </a:p>
        </p:txBody>
      </p:sp>
      <p:sp>
        <p:nvSpPr>
          <p:cNvPr id="16428" name="文本框 17452"/>
          <p:cNvSpPr/>
          <p:nvPr/>
        </p:nvSpPr>
        <p:spPr>
          <a:xfrm>
            <a:off x="6794500" y="5235575"/>
            <a:ext cx="2352675" cy="1200150"/>
          </a:xfrm>
          <a:prstGeom prst="rect">
            <a:avLst/>
          </a:prstGeom>
          <a:noFill/>
          <a:ln>
            <a:noFill/>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spcBef>
                <a:spcPct val="50000"/>
              </a:spcBef>
            </a:pPr>
            <a:r>
              <a:rPr lang="zh-CN" altLang="en-US" sz="2400" b="1">
                <a:solidFill>
                  <a:srgbClr val="0000FF"/>
                </a:solidFill>
                <a:ea typeface="黑体" pitchFamily="49" charset="-122"/>
              </a:rPr>
              <a:t>被征服的居民从事农业、畜牧业、鱼业和手工业</a:t>
            </a:r>
            <a:endParaRPr lang="zh-CN" altLang="en-US" sz="2400" b="1">
              <a:solidFill>
                <a:srgbClr val="0000FF"/>
              </a:solidFill>
              <a:ea typeface="黑体" pitchFamily="49" charset="-122"/>
            </a:endParaRPr>
          </a:p>
        </p:txBody>
      </p:sp>
      <p:sp>
        <p:nvSpPr>
          <p:cNvPr id="16429" name="Text Box 7"/>
          <p:cNvSpPr/>
          <p:nvPr/>
        </p:nvSpPr>
        <p:spPr>
          <a:xfrm>
            <a:off x="160338" y="122238"/>
            <a:ext cx="3892550" cy="584200"/>
          </a:xfrm>
          <a:prstGeom prst="rect">
            <a:avLst/>
          </a:prstGeom>
          <a:noFill/>
          <a:ln>
            <a:noFill/>
            <a:miter lim="800000"/>
          </a:ln>
        </p:spPr>
        <p:txBody>
          <a:bodyPr wrap="none">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eaLnBrk="1" hangingPunct="1"/>
            <a:r>
              <a:rPr lang="zh-CN" altLang="en-US" sz="3200" b="1"/>
              <a:t>古印度文明成就二：</a:t>
            </a:r>
            <a:endParaRPr lang="zh-CN" altLang="en-US" sz="3200" b="1"/>
          </a:p>
        </p:txBody>
      </p:sp>
      <p:sp>
        <p:nvSpPr>
          <p:cNvPr id="16430" name="矩形 21"/>
          <p:cNvSpPr/>
          <p:nvPr/>
        </p:nvSpPr>
        <p:spPr>
          <a:xfrm>
            <a:off x="4087812" y="184150"/>
            <a:ext cx="1627188" cy="522288"/>
          </a:xfrm>
          <a:prstGeom prst="rect">
            <a:avLst/>
          </a:prstGeom>
          <a:noFill/>
          <a:ln>
            <a:noFill/>
            <a:miter lim="800000"/>
          </a:ln>
        </p:spPr>
        <p:txBody>
          <a:bodyPr wrap="none">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eaLnBrk="1" hangingPunct="1"/>
            <a:r>
              <a:rPr lang="zh-CN" altLang="en-US" sz="2800" b="1">
                <a:solidFill>
                  <a:srgbClr val="3333FF"/>
                </a:solidFill>
              </a:rPr>
              <a:t>种姓制度</a:t>
            </a:r>
            <a:endParaRPr lang="zh-CN" altLang="en-US" sz="2800" b="1">
              <a:solidFill>
                <a:srgbClr val="3333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9" presetClass="entr" presetSubtype="0" fill="hold" grpId="1" nodeType="clickEffect">
                                  <p:stCondLst>
                                    <p:cond delay="0"/>
                                  </p:stCondLst>
                                  <p:childTnLst>
                                    <p:set>
                                      <p:cBhvr additive="base">
                                        <p:cTn id="6" dur="1" fill="hold">
                                          <p:stCondLst>
                                            <p:cond delay="0"/>
                                          </p:stCondLst>
                                        </p:cTn>
                                        <p:tgtEl>
                                          <p:spTgt spid="16418"/>
                                        </p:tgtEl>
                                        <p:attrNameLst>
                                          <p:attrName>style.visibility</p:attrName>
                                        </p:attrNameLst>
                                      </p:cBhvr>
                                      <p:to>
                                        <p:strVal val="visible"/>
                                      </p:to>
                                    </p:set>
                                    <p:anim calcmode="lin" valueType="num">
                                      <p:cBhvr additive="base">
                                        <p:cTn id="7" dur="500" fill="hold"/>
                                        <p:tgtEl>
                                          <p:spTgt spid="16418"/>
                                        </p:tgtEl>
                                        <p:attrNameLst>
                                          <p:attrName>ppt_x</p:attrName>
                                        </p:attrNameLst>
                                      </p:cBhvr>
                                      <p:tavLst>
                                        <p:tav tm="0">
                                          <p:val>
                                            <p:strVal val="#ppt_x-.2"/>
                                          </p:val>
                                        </p:tav>
                                        <p:tav tm="100000">
                                          <p:val>
                                            <p:strVal val="#ppt_x"/>
                                          </p:val>
                                        </p:tav>
                                      </p:tavLst>
                                    </p:anim>
                                    <p:anim calcmode="lin" valueType="num">
                                      <p:cBhvr additive="base">
                                        <p:cTn id="8" dur="500" fill="hold"/>
                                        <p:tgtEl>
                                          <p:spTgt spid="16418"/>
                                        </p:tgtEl>
                                        <p:attrNameLst>
                                          <p:attrName>ppt_y</p:attrName>
                                        </p:attrNameLst>
                                      </p:cBhvr>
                                      <p:tavLst>
                                        <p:tav tm="0">
                                          <p:val>
                                            <p:strVal val="#ppt_y"/>
                                          </p:val>
                                        </p:tav>
                                        <p:tav tm="100000">
                                          <p:val>
                                            <p:strVal val="#ppt_y"/>
                                          </p:val>
                                        </p:tav>
                                      </p:tavLst>
                                    </p:anim>
                                    <p:animEffect transition="in" filter="wipe(right)">
                                      <p:cBhvr additive="base">
                                        <p:cTn id="9" dur="500" fill="hold"/>
                                        <p:tgtEl>
                                          <p:spTgt spid="16418"/>
                                        </p:tgtEl>
                                      </p:cBhvr>
                                    </p:animEffect>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29" presetClass="entr" presetSubtype="0" fill="hold" grpId="3" nodeType="clickEffect">
                                  <p:stCondLst>
                                    <p:cond delay="0"/>
                                  </p:stCondLst>
                                  <p:childTnLst>
                                    <p:set>
                                      <p:cBhvr additive="base">
                                        <p:cTn id="14" dur="1" fill="hold">
                                          <p:stCondLst>
                                            <p:cond delay="0"/>
                                          </p:stCondLst>
                                        </p:cTn>
                                        <p:tgtEl>
                                          <p:spTgt spid="16420"/>
                                        </p:tgtEl>
                                        <p:attrNameLst>
                                          <p:attrName>style.visibility</p:attrName>
                                        </p:attrNameLst>
                                      </p:cBhvr>
                                      <p:to>
                                        <p:strVal val="visible"/>
                                      </p:to>
                                    </p:set>
                                    <p:anim calcmode="lin" valueType="num">
                                      <p:cBhvr additive="base">
                                        <p:cTn id="15" dur="500" fill="hold"/>
                                        <p:tgtEl>
                                          <p:spTgt spid="16420"/>
                                        </p:tgtEl>
                                        <p:attrNameLst>
                                          <p:attrName>ppt_x</p:attrName>
                                        </p:attrNameLst>
                                      </p:cBhvr>
                                      <p:tavLst>
                                        <p:tav tm="0">
                                          <p:val>
                                            <p:strVal val="#ppt_x-.2"/>
                                          </p:val>
                                        </p:tav>
                                        <p:tav tm="100000">
                                          <p:val>
                                            <p:strVal val="#ppt_x"/>
                                          </p:val>
                                        </p:tav>
                                      </p:tavLst>
                                    </p:anim>
                                    <p:anim calcmode="lin" valueType="num">
                                      <p:cBhvr additive="base">
                                        <p:cTn id="16" dur="500" fill="hold"/>
                                        <p:tgtEl>
                                          <p:spTgt spid="16420"/>
                                        </p:tgtEl>
                                        <p:attrNameLst>
                                          <p:attrName>ppt_y</p:attrName>
                                        </p:attrNameLst>
                                      </p:cBhvr>
                                      <p:tavLst>
                                        <p:tav tm="0">
                                          <p:val>
                                            <p:strVal val="#ppt_y"/>
                                          </p:val>
                                        </p:tav>
                                        <p:tav tm="100000">
                                          <p:val>
                                            <p:strVal val="#ppt_y"/>
                                          </p:val>
                                        </p:tav>
                                      </p:tavLst>
                                    </p:anim>
                                    <p:animEffect transition="in" filter="wipe(right)">
                                      <p:cBhvr additive="base">
                                        <p:cTn id="17" dur="500" fill="hold"/>
                                        <p:tgtEl>
                                          <p:spTgt spid="16420"/>
                                        </p:tgtEl>
                                      </p:cBhvr>
                                    </p:animEffect>
                                  </p:childTnLst>
                                </p:cTn>
                              </p:par>
                            </p:childTnLst>
                          </p:cTn>
                        </p:par>
                      </p:childTnLst>
                    </p:cTn>
                  </p:par>
                  <p:par>
                    <p:cTn id="18" fill="hold" nodeType="clickPar">
                      <p:stCondLst>
                        <p:cond delay="indefinite"/>
                      </p:stCondLst>
                      <p:childTnLst>
                        <p:par>
                          <p:cTn id="19" fill="hold" nodeType="withGroup">
                            <p:stCondLst>
                              <p:cond delay="indefinite"/>
                            </p:stCondLst>
                          </p:cTn>
                        </p:par>
                        <p:par>
                          <p:cTn id="20" fill="hold" nodeType="afterGroup">
                            <p:stCondLst>
                              <p:cond delay="0"/>
                            </p:stCondLst>
                            <p:childTnLst>
                              <p:par>
                                <p:cTn id="21" presetID="29" presetClass="entr" presetSubtype="0" fill="hold" grpId="0" nodeType="clickEffect">
                                  <p:stCondLst>
                                    <p:cond delay="0"/>
                                  </p:stCondLst>
                                  <p:childTnLst>
                                    <p:set>
                                      <p:cBhvr additive="base">
                                        <p:cTn id="22" dur="1" fill="hold">
                                          <p:stCondLst>
                                            <p:cond delay="0"/>
                                          </p:stCondLst>
                                        </p:cTn>
                                        <p:tgtEl>
                                          <p:spTgt spid="16417"/>
                                        </p:tgtEl>
                                        <p:attrNameLst>
                                          <p:attrName>style.visibility</p:attrName>
                                        </p:attrNameLst>
                                      </p:cBhvr>
                                      <p:to>
                                        <p:strVal val="visible"/>
                                      </p:to>
                                    </p:set>
                                    <p:anim calcmode="lin" valueType="num">
                                      <p:cBhvr additive="base">
                                        <p:cTn id="23" dur="500" fill="hold"/>
                                        <p:tgtEl>
                                          <p:spTgt spid="16417"/>
                                        </p:tgtEl>
                                        <p:attrNameLst>
                                          <p:attrName>ppt_x</p:attrName>
                                        </p:attrNameLst>
                                      </p:cBhvr>
                                      <p:tavLst>
                                        <p:tav tm="0">
                                          <p:val>
                                            <p:strVal val="#ppt_x-.2"/>
                                          </p:val>
                                        </p:tav>
                                        <p:tav tm="100000">
                                          <p:val>
                                            <p:strVal val="#ppt_x"/>
                                          </p:val>
                                        </p:tav>
                                      </p:tavLst>
                                    </p:anim>
                                    <p:anim calcmode="lin" valueType="num">
                                      <p:cBhvr additive="base">
                                        <p:cTn id="24" dur="500" fill="hold"/>
                                        <p:tgtEl>
                                          <p:spTgt spid="16417"/>
                                        </p:tgtEl>
                                        <p:attrNameLst>
                                          <p:attrName>ppt_y</p:attrName>
                                        </p:attrNameLst>
                                      </p:cBhvr>
                                      <p:tavLst>
                                        <p:tav tm="0">
                                          <p:val>
                                            <p:strVal val="#ppt_y"/>
                                          </p:val>
                                        </p:tav>
                                        <p:tav tm="100000">
                                          <p:val>
                                            <p:strVal val="#ppt_y"/>
                                          </p:val>
                                        </p:tav>
                                      </p:tavLst>
                                    </p:anim>
                                    <p:animEffect transition="in" filter="wipe(right)">
                                      <p:cBhvr additive="base">
                                        <p:cTn id="25" dur="500" fill="hold"/>
                                        <p:tgtEl>
                                          <p:spTgt spid="16417"/>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29" presetClass="entr" presetSubtype="0" fill="hold" grpId="2" nodeType="clickEffect">
                                  <p:stCondLst>
                                    <p:cond delay="0"/>
                                  </p:stCondLst>
                                  <p:childTnLst>
                                    <p:set>
                                      <p:cBhvr additive="base">
                                        <p:cTn id="30" dur="1" fill="hold">
                                          <p:stCondLst>
                                            <p:cond delay="0"/>
                                          </p:stCondLst>
                                        </p:cTn>
                                        <p:tgtEl>
                                          <p:spTgt spid="16419"/>
                                        </p:tgtEl>
                                        <p:attrNameLst>
                                          <p:attrName>style.visibility</p:attrName>
                                        </p:attrNameLst>
                                      </p:cBhvr>
                                      <p:to>
                                        <p:strVal val="visible"/>
                                      </p:to>
                                    </p:set>
                                    <p:anim calcmode="lin" valueType="num">
                                      <p:cBhvr additive="base">
                                        <p:cTn id="31" dur="500" fill="hold"/>
                                        <p:tgtEl>
                                          <p:spTgt spid="16419"/>
                                        </p:tgtEl>
                                        <p:attrNameLst>
                                          <p:attrName>ppt_x</p:attrName>
                                        </p:attrNameLst>
                                      </p:cBhvr>
                                      <p:tavLst>
                                        <p:tav tm="0">
                                          <p:val>
                                            <p:strVal val="#ppt_x-.2"/>
                                          </p:val>
                                        </p:tav>
                                        <p:tav tm="100000">
                                          <p:val>
                                            <p:strVal val="#ppt_x"/>
                                          </p:val>
                                        </p:tav>
                                      </p:tavLst>
                                    </p:anim>
                                    <p:anim calcmode="lin" valueType="num">
                                      <p:cBhvr additive="base">
                                        <p:cTn id="32" dur="500" fill="hold"/>
                                        <p:tgtEl>
                                          <p:spTgt spid="16419"/>
                                        </p:tgtEl>
                                        <p:attrNameLst>
                                          <p:attrName>ppt_y</p:attrName>
                                        </p:attrNameLst>
                                      </p:cBhvr>
                                      <p:tavLst>
                                        <p:tav tm="0">
                                          <p:val>
                                            <p:strVal val="#ppt_y"/>
                                          </p:val>
                                        </p:tav>
                                        <p:tav tm="100000">
                                          <p:val>
                                            <p:strVal val="#ppt_y"/>
                                          </p:val>
                                        </p:tav>
                                      </p:tavLst>
                                    </p:anim>
                                    <p:animEffect transition="in" filter="wipe(right)">
                                      <p:cBhvr additive="base">
                                        <p:cTn id="33" dur="500" fill="hold"/>
                                        <p:tgtEl>
                                          <p:spTgt spid="16419"/>
                                        </p:tgtEl>
                                      </p:cBhvr>
                                    </p:animEffect>
                                  </p:childTnLst>
                                </p:cTn>
                              </p:par>
                            </p:childTnLst>
                          </p:cTn>
                        </p:par>
                      </p:childTnLst>
                    </p:cTn>
                  </p:par>
                  <p:par>
                    <p:cTn id="34" fill="hold" nodeType="clickPar">
                      <p:stCondLst>
                        <p:cond delay="indefinite"/>
                      </p:stCondLst>
                      <p:childTnLst>
                        <p:par>
                          <p:cTn id="35" fill="hold" nodeType="withGroup">
                            <p:stCondLst>
                              <p:cond delay="indefinite"/>
                            </p:stCondLst>
                          </p:cTn>
                        </p:par>
                        <p:par>
                          <p:cTn id="36" fill="hold" nodeType="afterGroup">
                            <p:stCondLst>
                              <p:cond delay="0"/>
                            </p:stCondLst>
                            <p:childTnLst>
                              <p:par>
                                <p:cTn id="37" presetID="1" presetClass="entr" presetSubtype="0" fill="hold" grpId="8" nodeType="clickEffect">
                                  <p:stCondLst>
                                    <p:cond delay="0"/>
                                  </p:stCondLst>
                                  <p:childTnLst>
                                    <p:set>
                                      <p:cBhvr additive="base">
                                        <p:cTn id="38" dur="1" fill="hold">
                                          <p:stCondLst>
                                            <p:cond delay="0"/>
                                          </p:stCondLst>
                                        </p:cTn>
                                        <p:tgtEl>
                                          <p:spTgt spid="16425"/>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indefinite"/>
                            </p:stCondLst>
                          </p:cTn>
                        </p:par>
                        <p:par>
                          <p:cTn id="41" fill="hold" nodeType="afterGroup">
                            <p:stCondLst>
                              <p:cond delay="0"/>
                            </p:stCondLst>
                            <p:childTnLst>
                              <p:par>
                                <p:cTn id="42" presetID="1" presetClass="entr" presetSubtype="0" fill="hold" grpId="9" nodeType="clickEffect">
                                  <p:stCondLst>
                                    <p:cond delay="0"/>
                                  </p:stCondLst>
                                  <p:childTnLst>
                                    <p:set>
                                      <p:cBhvr additive="base">
                                        <p:cTn id="43" dur="1" fill="hold">
                                          <p:stCondLst>
                                            <p:cond delay="0"/>
                                          </p:stCondLst>
                                        </p:cTn>
                                        <p:tgtEl>
                                          <p:spTgt spid="16426"/>
                                        </p:tgtEl>
                                        <p:attrNameLst>
                                          <p:attrName>style.visibility</p:attrName>
                                        </p:attrNameLst>
                                      </p:cBhvr>
                                      <p:to>
                                        <p:strVal val="visible"/>
                                      </p:to>
                                    </p:se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1" presetClass="entr" presetSubtype="0" fill="hold" grpId="10" nodeType="clickEffect">
                                  <p:stCondLst>
                                    <p:cond delay="0"/>
                                  </p:stCondLst>
                                  <p:childTnLst>
                                    <p:set>
                                      <p:cBhvr additive="base">
                                        <p:cTn id="48" dur="1" fill="hold">
                                          <p:stCondLst>
                                            <p:cond delay="0"/>
                                          </p:stCondLst>
                                        </p:cTn>
                                        <p:tgtEl>
                                          <p:spTgt spid="16427"/>
                                        </p:tgtEl>
                                        <p:attrNameLst>
                                          <p:attrName>style.visibility</p:attrName>
                                        </p:attrNameLst>
                                      </p:cBhvr>
                                      <p:to>
                                        <p:strVal val="visible"/>
                                      </p:to>
                                    </p:set>
                                  </p:childTnLst>
                                </p:cTn>
                              </p:par>
                            </p:childTnLst>
                          </p:cTn>
                        </p:par>
                      </p:childTnLst>
                    </p:cTn>
                  </p:par>
                  <p:par>
                    <p:cTn id="49" fill="hold" nodeType="clickPar">
                      <p:stCondLst>
                        <p:cond delay="indefinite"/>
                      </p:stCondLst>
                      <p:childTnLst>
                        <p:par>
                          <p:cTn id="50" fill="hold" nodeType="withGroup">
                            <p:stCondLst>
                              <p:cond delay="indefinite"/>
                            </p:stCondLst>
                          </p:cTn>
                        </p:par>
                        <p:par>
                          <p:cTn id="51" fill="hold" nodeType="afterGroup">
                            <p:stCondLst>
                              <p:cond delay="0"/>
                            </p:stCondLst>
                            <p:childTnLst>
                              <p:par>
                                <p:cTn id="52" presetID="1" presetClass="entr" presetSubtype="0" fill="hold" grpId="11" nodeType="clickEffect">
                                  <p:stCondLst>
                                    <p:cond delay="0"/>
                                  </p:stCondLst>
                                  <p:childTnLst>
                                    <p:set>
                                      <p:cBhvr additive="base">
                                        <p:cTn id="53" dur="1" fill="hold">
                                          <p:stCondLst>
                                            <p:cond delay="0"/>
                                          </p:stCondLst>
                                        </p:cTn>
                                        <p:tgtEl>
                                          <p:spTgt spid="16428"/>
                                        </p:tgtEl>
                                        <p:attrNameLst>
                                          <p:attrName>style.visibility</p:attrName>
                                        </p:attrNameLst>
                                      </p:cBhvr>
                                      <p:to>
                                        <p:strVal val="visible"/>
                                      </p:to>
                                    </p:set>
                                  </p:childTnLst>
                                </p:cTn>
                              </p:par>
                            </p:childTnLst>
                          </p:cTn>
                        </p:par>
                      </p:childTnLst>
                    </p:cTn>
                  </p:par>
                  <p:par>
                    <p:cTn id="54" fill="hold" nodeType="clickPar">
                      <p:stCondLst>
                        <p:cond delay="indefinite"/>
                      </p:stCondLst>
                      <p:childTnLst>
                        <p:par>
                          <p:cTn id="55" fill="hold" nodeType="withGroup">
                            <p:stCondLst>
                              <p:cond delay="indefinite"/>
                            </p:stCondLst>
                          </p:cTn>
                        </p:par>
                        <p:par>
                          <p:cTn id="56" fill="hold" nodeType="afterGroup">
                            <p:stCondLst>
                              <p:cond delay="0"/>
                            </p:stCondLst>
                            <p:childTnLst>
                              <p:par>
                                <p:cTn id="57" presetID="1" presetClass="entr" presetSubtype="0" fill="hold" grpId="4" nodeType="clickEffect">
                                  <p:stCondLst>
                                    <p:cond delay="0"/>
                                  </p:stCondLst>
                                  <p:childTnLst>
                                    <p:set>
                                      <p:cBhvr additive="base">
                                        <p:cTn id="58" dur="1" fill="hold">
                                          <p:stCondLst>
                                            <p:cond delay="0"/>
                                          </p:stCondLst>
                                        </p:cTn>
                                        <p:tgtEl>
                                          <p:spTgt spid="16421"/>
                                        </p:tgtEl>
                                        <p:attrNameLst>
                                          <p:attrName>style.visibility</p:attrName>
                                        </p:attrNameLst>
                                      </p:cBhvr>
                                      <p:to>
                                        <p:strVal val="visible"/>
                                      </p:to>
                                    </p:set>
                                  </p:childTnLst>
                                </p:cTn>
                              </p:par>
                            </p:childTnLst>
                          </p:cTn>
                        </p:par>
                      </p:childTnLst>
                    </p:cTn>
                  </p:par>
                  <p:par>
                    <p:cTn id="59" fill="hold" nodeType="clickPar">
                      <p:stCondLst>
                        <p:cond delay="indefinite"/>
                      </p:stCondLst>
                      <p:childTnLst>
                        <p:par>
                          <p:cTn id="60" fill="hold" nodeType="withGroup">
                            <p:stCondLst>
                              <p:cond delay="indefinite"/>
                            </p:stCondLst>
                          </p:cTn>
                        </p:par>
                        <p:par>
                          <p:cTn id="61" fill="hold" nodeType="afterGroup">
                            <p:stCondLst>
                              <p:cond delay="0"/>
                            </p:stCondLst>
                            <p:childTnLst>
                              <p:par>
                                <p:cTn id="62" presetID="1" presetClass="entr" presetSubtype="0" fill="hold" grpId="5" nodeType="clickEffect">
                                  <p:stCondLst>
                                    <p:cond delay="0"/>
                                  </p:stCondLst>
                                  <p:childTnLst>
                                    <p:set>
                                      <p:cBhvr additive="base">
                                        <p:cTn id="63" dur="1" fill="hold">
                                          <p:stCondLst>
                                            <p:cond delay="0"/>
                                          </p:stCondLst>
                                        </p:cTn>
                                        <p:tgtEl>
                                          <p:spTgt spid="16422"/>
                                        </p:tgtEl>
                                        <p:attrNameLst>
                                          <p:attrName>style.visibility</p:attrName>
                                        </p:attrNameLst>
                                      </p:cBhvr>
                                      <p:to>
                                        <p:strVal val="visible"/>
                                      </p:to>
                                    </p:set>
                                  </p:childTnLst>
                                </p:cTn>
                              </p:par>
                            </p:childTnLst>
                          </p:cTn>
                        </p:par>
                      </p:childTnLst>
                    </p:cTn>
                  </p:par>
                  <p:par>
                    <p:cTn id="64" fill="hold" nodeType="clickPar">
                      <p:stCondLst>
                        <p:cond delay="indefinite"/>
                      </p:stCondLst>
                      <p:childTnLst>
                        <p:par>
                          <p:cTn id="65" fill="hold" nodeType="withGroup">
                            <p:stCondLst>
                              <p:cond delay="indefinite"/>
                            </p:stCondLst>
                          </p:cTn>
                        </p:par>
                        <p:par>
                          <p:cTn id="66" fill="hold" nodeType="afterGroup">
                            <p:stCondLst>
                              <p:cond delay="0"/>
                            </p:stCondLst>
                            <p:childTnLst>
                              <p:par>
                                <p:cTn id="67" presetID="1" presetClass="entr" presetSubtype="0" fill="hold" grpId="6" nodeType="clickEffect">
                                  <p:stCondLst>
                                    <p:cond delay="0"/>
                                  </p:stCondLst>
                                  <p:childTnLst>
                                    <p:set>
                                      <p:cBhvr additive="base">
                                        <p:cTn id="68" dur="1" fill="hold">
                                          <p:stCondLst>
                                            <p:cond delay="0"/>
                                          </p:stCondLst>
                                        </p:cTn>
                                        <p:tgtEl>
                                          <p:spTgt spid="16423"/>
                                        </p:tgtEl>
                                        <p:attrNameLst>
                                          <p:attrName>style.visibility</p:attrName>
                                        </p:attrNameLst>
                                      </p:cBhvr>
                                      <p:to>
                                        <p:strVal val="visible"/>
                                      </p:to>
                                    </p:set>
                                  </p:childTnLst>
                                </p:cTn>
                              </p:par>
                            </p:childTnLst>
                          </p:cTn>
                        </p:par>
                      </p:childTnLst>
                    </p:cTn>
                  </p:par>
                  <p:par>
                    <p:cTn id="69" fill="hold" nodeType="clickPar">
                      <p:stCondLst>
                        <p:cond delay="indefinite"/>
                      </p:stCondLst>
                      <p:childTnLst>
                        <p:par>
                          <p:cTn id="70" fill="hold" nodeType="withGroup">
                            <p:stCondLst>
                              <p:cond delay="indefinite"/>
                            </p:stCondLst>
                          </p:cTn>
                        </p:par>
                        <p:par>
                          <p:cTn id="71" fill="hold" nodeType="afterGroup">
                            <p:stCondLst>
                              <p:cond delay="0"/>
                            </p:stCondLst>
                            <p:childTnLst>
                              <p:par>
                                <p:cTn id="72" presetID="1" presetClass="entr" presetSubtype="0" fill="hold" grpId="7" nodeType="clickEffect">
                                  <p:stCondLst>
                                    <p:cond delay="0"/>
                                  </p:stCondLst>
                                  <p:childTnLst>
                                    <p:set>
                                      <p:cBhvr additive="base">
                                        <p:cTn id="73" dur="1" fill="hold">
                                          <p:stCondLst>
                                            <p:cond delay="0"/>
                                          </p:stCondLst>
                                        </p:cTn>
                                        <p:tgtEl>
                                          <p:spTgt spid="164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17" grpId="0"/>
      <p:bldP spid="16418" grpId="1"/>
      <p:bldP spid="16419" grpId="2"/>
      <p:bldP spid="16420" grpId="3"/>
      <p:bldP spid="16421" grpId="4"/>
      <p:bldP spid="16422" grpId="5"/>
      <p:bldP spid="16423" grpId="6"/>
      <p:bldP spid="16424" grpId="7"/>
      <p:bldP spid="16425" grpId="8"/>
      <p:bldP spid="16426" grpId="9"/>
      <p:bldP spid="16427" grpId="10"/>
      <p:bldP spid="16428" grpId="11"/>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7410" name="文本框 4"/>
          <p:cNvSpPr txBox="1"/>
          <p:nvPr/>
        </p:nvSpPr>
        <p:spPr>
          <a:xfrm>
            <a:off x="398463" y="433388"/>
            <a:ext cx="4627562" cy="554037"/>
          </a:xfrm>
          <a:prstGeom prst="rect">
            <a:avLst/>
          </a:prstGeom>
          <a:noFill/>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a:r>
              <a:rPr lang="zh-CN" altLang="en-US" sz="3000" b="1">
                <a:solidFill>
                  <a:srgbClr val="C00000"/>
                </a:solidFill>
                <a:latin typeface="微软雅黑" pitchFamily="34" charset="-122"/>
                <a:ea typeface="微软雅黑" panose="020b0503020204020204" pitchFamily="34" charset="-122"/>
                <a:sym typeface="+mn-ea"/>
              </a:rPr>
              <a:t>今天的种姓制度</a:t>
            </a:r>
            <a:endParaRPr lang="zh-CN" altLang="en-US" sz="3000" b="1">
              <a:solidFill>
                <a:srgbClr val="C00000"/>
              </a:solidFill>
              <a:latin typeface="微软雅黑" pitchFamily="34" charset="-122"/>
              <a:ea typeface="微软雅黑" panose="020b0503020204020204" pitchFamily="34" charset="-122"/>
            </a:endParaRPr>
          </a:p>
        </p:txBody>
      </p:sp>
      <p:pic>
        <p:nvPicPr>
          <p:cNvPr id="17411" name="图片 17" descr="de9086c77a76e4f803c8b4bdd6afe146e556b7c9.png@1320w_1040h[1]"/>
          <p:cNvPicPr/>
          <p:nvPr/>
        </p:nvPicPr>
        <p:blipFill>
          <a:blip r:embed="rId3"/>
          <a:stretch>
            <a:fillRect/>
          </a:stretch>
        </p:blipFill>
        <p:spPr>
          <a:xfrm>
            <a:off x="280988" y="1322388"/>
            <a:ext cx="4198938" cy="4986338"/>
          </a:xfrm>
          <a:prstGeom prst="rect">
            <a:avLst/>
          </a:prstGeom>
          <a:noFill/>
          <a:ln>
            <a:noFill/>
            <a:miter lim="800000"/>
          </a:ln>
        </p:spPr>
      </p:pic>
      <p:pic>
        <p:nvPicPr>
          <p:cNvPr id="17412" name="图片 18" descr="476780_785384.jpg"/>
          <p:cNvPicPr/>
          <p:nvPr/>
        </p:nvPicPr>
        <p:blipFill>
          <a:blip r:embed="rId4"/>
          <a:srcRect l="18230"/>
          <a:stretch>
            <a:fillRect/>
          </a:stretch>
        </p:blipFill>
        <p:spPr>
          <a:xfrm>
            <a:off x="4643438" y="1243012"/>
            <a:ext cx="2089150" cy="1624012"/>
          </a:xfrm>
          <a:prstGeom prst="rect">
            <a:avLst/>
          </a:prstGeom>
          <a:noFill/>
          <a:ln>
            <a:noFill/>
            <a:miter lim="800000"/>
          </a:ln>
        </p:spPr>
      </p:pic>
      <p:pic>
        <p:nvPicPr>
          <p:cNvPr id="17413" name="图片 19" descr="020301yindu.jpg"/>
          <p:cNvPicPr/>
          <p:nvPr/>
        </p:nvPicPr>
        <p:blipFill>
          <a:blip r:embed="rId5"/>
          <a:srcRect t="4762"/>
          <a:stretch>
            <a:fillRect/>
          </a:stretch>
        </p:blipFill>
        <p:spPr>
          <a:xfrm>
            <a:off x="6997700" y="1266825"/>
            <a:ext cx="2133600" cy="1657350"/>
          </a:xfrm>
          <a:prstGeom prst="rect">
            <a:avLst/>
          </a:prstGeom>
          <a:noFill/>
          <a:ln>
            <a:noFill/>
            <a:miter lim="800000"/>
          </a:ln>
        </p:spPr>
      </p:pic>
      <p:sp>
        <p:nvSpPr>
          <p:cNvPr id="17414" name="TextBox 88">
            <a:extLst>
              <a:ext uri="{FF2B5EF4-FFF2-40B4-BE49-F238E27FC236}">
                <a16:creationId xmlns:a16="http://schemas.microsoft.com/office/drawing/2014/main" id="{1366A9F8-ACB1-4363-8F13-4287ACA25B35}"/>
              </a:ext>
            </a:extLst>
          </p:cNvPr>
          <p:cNvSpPr txBox="1"/>
          <p:nvPr/>
        </p:nvSpPr>
        <p:spPr>
          <a:xfrm>
            <a:off x="5287963" y="3035300"/>
            <a:ext cx="2878137" cy="415925"/>
          </a:xfrm>
          <a:prstGeom prst="rect">
            <a:avLst/>
          </a:prstGeom>
          <a:solidFill>
            <a:schemeClr val="tx2">
              <a:lumMod val="75000"/>
            </a:schemeClr>
          </a:solidFill>
        </p:spPr>
        <p:txBody>
          <a:bodyPr wrap="none">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r>
              <a:rPr lang="zh-CN" altLang="en-US" sz="2100">
                <a:solidFill>
                  <a:schemeClr val="bg1"/>
                </a:solidFill>
                <a:ea typeface="宋体" pitchFamily="2" charset="-122"/>
                <a:sym typeface="+mn-lt"/>
              </a:rPr>
              <a:t>种姓制度引发暴乱不断</a:t>
            </a:r>
            <a:endParaRPr lang="zh-CN" altLang="en-US" sz="2100">
              <a:solidFill>
                <a:schemeClr val="bg1"/>
              </a:solidFill>
              <a:ea typeface="宋体" pitchFamily="2" charset="-122"/>
              <a:sym typeface="+mn-lt"/>
            </a:endParaRPr>
          </a:p>
        </p:txBody>
      </p:sp>
      <p:pic>
        <p:nvPicPr>
          <p:cNvPr id="17415" name="图片 21" descr="微信图片_20200525110807"/>
          <p:cNvPicPr/>
          <p:nvPr/>
        </p:nvPicPr>
        <p:blipFill>
          <a:blip r:embed="rId6"/>
          <a:stretch>
            <a:fillRect/>
          </a:stretch>
        </p:blipFill>
        <p:spPr>
          <a:xfrm>
            <a:off x="5335588" y="3933825"/>
            <a:ext cx="2743200" cy="1820862"/>
          </a:xfrm>
          <a:prstGeom prst="rect">
            <a:avLst/>
          </a:prstGeom>
          <a:noFill/>
          <a:ln>
            <a:noFill/>
            <a:miter lim="800000"/>
          </a:ln>
        </p:spPr>
      </p:pic>
      <p:sp>
        <p:nvSpPr>
          <p:cNvPr id="17416" name="TextBox 88">
            <a:extLst>
              <a:ext uri="{FF2B5EF4-FFF2-40B4-BE49-F238E27FC236}">
                <a16:creationId xmlns:a16="http://schemas.microsoft.com/office/drawing/2014/main" id="{425ED51C-7452-4507-9B6F-17235D3AACA9}"/>
              </a:ext>
            </a:extLst>
          </p:cNvPr>
          <p:cNvSpPr txBox="1"/>
          <p:nvPr/>
        </p:nvSpPr>
        <p:spPr>
          <a:xfrm>
            <a:off x="5154613" y="5922963"/>
            <a:ext cx="3146425" cy="415925"/>
          </a:xfrm>
          <a:prstGeom prst="rect">
            <a:avLst/>
          </a:prstGeom>
          <a:solidFill>
            <a:schemeClr val="tx2">
              <a:lumMod val="75000"/>
            </a:schemeClr>
          </a:solidFill>
        </p:spPr>
        <p:txBody>
          <a:bodyPr wrap="none">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r>
              <a:rPr lang="zh-CN" altLang="en-US" sz="2100">
                <a:solidFill>
                  <a:schemeClr val="bg1"/>
                </a:solidFill>
                <a:ea typeface="宋体" pitchFamily="2" charset="-122"/>
                <a:sym typeface="+mn-lt"/>
              </a:rPr>
              <a:t>贱民的地位甚至还不如牛</a:t>
            </a:r>
            <a:endParaRPr lang="zh-CN" altLang="en-US" sz="2100">
              <a:solidFill>
                <a:schemeClr val="bg1"/>
              </a:solidFill>
              <a:ea typeface="宋体" pitchFamily="2" charset="-122"/>
              <a:sym typeface="+mn-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9" presetClass="entr" presetSubtype="0" fill="hold" nodeType="withEffect">
                                  <p:stCondLst>
                                    <p:cond delay="0"/>
                                  </p:stCondLst>
                                  <p:childTnLst>
                                    <p:set>
                                      <p:cBhvr additive="base">
                                        <p:cTn id="6" dur="1" fill="hold">
                                          <p:stCondLst>
                                            <p:cond delay="0"/>
                                          </p:stCondLst>
                                        </p:cTn>
                                        <p:tgtEl>
                                          <p:spTgt spid="17412"/>
                                        </p:tgtEl>
                                        <p:attrNameLst>
                                          <p:attrName>style.visibility</p:attrName>
                                        </p:attrNameLst>
                                      </p:cBhvr>
                                      <p:to>
                                        <p:strVal val="visible"/>
                                      </p:to>
                                    </p:set>
                                    <p:animEffect transition="in" filter="dissolve">
                                      <p:cBhvr additive="base">
                                        <p:cTn id="7" dur="500"/>
                                        <p:tgtEl>
                                          <p:spTgt spid="17412"/>
                                        </p:tgtEl>
                                      </p:cBhvr>
                                    </p:animEffect>
                                  </p:childTnLst>
                                </p:cTn>
                              </p:par>
                              <p:par>
                                <p:cTn id="8" presetID="9" presetClass="entr" presetSubtype="0" fill="hold" nodeType="withEffect">
                                  <p:stCondLst>
                                    <p:cond delay="0"/>
                                  </p:stCondLst>
                                  <p:childTnLst>
                                    <p:set>
                                      <p:cBhvr additive="base">
                                        <p:cTn id="9" dur="1" fill="hold">
                                          <p:stCondLst>
                                            <p:cond delay="0"/>
                                          </p:stCondLst>
                                        </p:cTn>
                                        <p:tgtEl>
                                          <p:spTgt spid="17413"/>
                                        </p:tgtEl>
                                        <p:attrNameLst>
                                          <p:attrName>style.visibility</p:attrName>
                                        </p:attrNameLst>
                                      </p:cBhvr>
                                      <p:to>
                                        <p:strVal val="visible"/>
                                      </p:to>
                                    </p:set>
                                    <p:animEffect transition="in" filter="dissolve">
                                      <p:cBhvr additive="base">
                                        <p:cTn id="10" dur="500"/>
                                        <p:tgtEl>
                                          <p:spTgt spid="17413"/>
                                        </p:tgtEl>
                                      </p:cBhvr>
                                    </p:animEffect>
                                  </p:childTnLst>
                                </p:cTn>
                              </p:par>
                              <p:par>
                                <p:cTn id="11" presetID="9" presetClass="entr" presetSubtype="0" fill="hold" grpId="0" nodeType="withEffect">
                                  <p:stCondLst>
                                    <p:cond delay="0"/>
                                  </p:stCondLst>
                                  <p:childTnLst>
                                    <p:set>
                                      <p:cBhvr additive="base">
                                        <p:cTn id="12" dur="1" fill="hold">
                                          <p:stCondLst>
                                            <p:cond delay="0"/>
                                          </p:stCondLst>
                                        </p:cTn>
                                        <p:tgtEl>
                                          <p:spTgt spid="17414"/>
                                        </p:tgtEl>
                                        <p:attrNameLst>
                                          <p:attrName>style.visibility</p:attrName>
                                        </p:attrNameLst>
                                      </p:cBhvr>
                                      <p:to>
                                        <p:strVal val="visible"/>
                                      </p:to>
                                    </p:set>
                                    <p:animEffect transition="in" filter="dissolve">
                                      <p:cBhvr additive="base">
                                        <p:cTn id="13" dur="500"/>
                                        <p:tgtEl>
                                          <p:spTgt spid="17414"/>
                                        </p:tgtEl>
                                      </p:cBhvr>
                                    </p:animEffect>
                                  </p:childTnLst>
                                </p:cTn>
                              </p:par>
                              <p:par>
                                <p:cTn id="14" presetID="9" presetClass="entr" presetSubtype="0" fill="hold" grpId="1" nodeType="withEffect">
                                  <p:stCondLst>
                                    <p:cond delay="0"/>
                                  </p:stCondLst>
                                  <p:childTnLst>
                                    <p:set>
                                      <p:cBhvr additive="base">
                                        <p:cTn id="15" dur="1" fill="hold">
                                          <p:stCondLst>
                                            <p:cond delay="0"/>
                                          </p:stCondLst>
                                        </p:cTn>
                                        <p:tgtEl>
                                          <p:spTgt spid="17416"/>
                                        </p:tgtEl>
                                        <p:attrNameLst>
                                          <p:attrName>style.visibility</p:attrName>
                                        </p:attrNameLst>
                                      </p:cBhvr>
                                      <p:to>
                                        <p:strVal val="visible"/>
                                      </p:to>
                                    </p:set>
                                    <p:animEffect transition="in" filter="dissolve">
                                      <p:cBhvr additive="base">
                                        <p:cTn id="16" dur="500"/>
                                        <p:tgtEl>
                                          <p:spTgt spid="174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4" grpId="0"/>
      <p:bldP spid="17416" grpId="1"/>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grpSp>
        <p:nvGrpSpPr>
          <p:cNvPr id="19458" name="Group 2"/>
          <p:cNvGrpSpPr/>
          <p:nvPr/>
        </p:nvGrpSpPr>
        <p:grpSpPr>
          <a:xfrm>
            <a:off x="187325" y="3668712"/>
            <a:ext cx="4813300" cy="696912"/>
            <a:chOff x="0" y="-5"/>
            <a:chExt cx="3032" cy="586"/>
          </a:xfrm>
        </p:grpSpPr>
        <p:sp>
          <p:nvSpPr>
            <p:cNvPr id="19471" name="Rectangle 3"/>
            <p:cNvSpPr>
              <a:spLocks noChangeArrowheads="1"/>
            </p:cNvSpPr>
            <p:nvPr/>
          </p:nvSpPr>
          <p:spPr bwMode="auto">
            <a:xfrm>
              <a:off x="276" y="-5"/>
              <a:ext cx="2424" cy="569"/>
            </a:xfrm>
            <a:prstGeom prst="rect">
              <a:avLst/>
            </a:prstGeom>
          </p:spPr>
          <p:style>
            <a:lnRef idx="3">
              <a:schemeClr val="lt1"/>
            </a:lnRef>
            <a:fillRef idx="1">
              <a:schemeClr val="accent6"/>
            </a:fillRef>
            <a:effectRef idx="1">
              <a:schemeClr val="accent6"/>
            </a:effectRef>
            <a:fontRef idx="minor">
              <a:schemeClr val="lt1"/>
            </a:fontRef>
          </p:style>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a:r>
                <a:rPr lang="zh-CN" altLang="en-US" sz="3600" b="1">
                  <a:solidFill>
                    <a:srgbClr val="FFFF00"/>
                  </a:solidFill>
                  <a:latin typeface="微软雅黑" pitchFamily="34" charset="-122"/>
                  <a:ea typeface="微软雅黑" panose="020b0503020204020204" pitchFamily="34" charset="-122"/>
                </a:rPr>
                <a:t>首陀罗</a:t>
              </a:r>
              <a:endParaRPr lang="en-US" altLang="zh-CN" sz="3600">
                <a:solidFill>
                  <a:srgbClr val="FFFF00"/>
                </a:solidFill>
                <a:latin typeface="微软雅黑" pitchFamily="34" charset="-122"/>
                <a:ea typeface="微软雅黑" panose="020b0503020204020204" pitchFamily="34" charset="-122"/>
              </a:endParaRPr>
            </a:p>
          </p:txBody>
        </p:sp>
        <p:sp>
          <p:nvSpPr>
            <p:cNvPr id="19472" name="Line 4"/>
            <p:cNvSpPr>
              <a:spLocks noChangeShapeType="1"/>
            </p:cNvSpPr>
            <p:nvPr/>
          </p:nvSpPr>
          <p:spPr bwMode="auto">
            <a:xfrm>
              <a:off x="0" y="581"/>
              <a:ext cx="3032" cy="0"/>
            </a:xfrm>
            <a:prstGeom prst="line">
              <a:avLst/>
            </a:prstGeom>
          </p:spPr>
          <p:style>
            <a:lnRef idx="3">
              <a:schemeClr val="lt1"/>
            </a:lnRef>
            <a:fillRef idx="1">
              <a:schemeClr val="accent6"/>
            </a:fillRef>
            <a:effectRef idx="1">
              <a:schemeClr val="accent6"/>
            </a:effectRef>
            <a:fontRef idx="minor">
              <a:schemeClr val="lt1"/>
            </a:fontRef>
          </p:style>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sp>
        <p:nvSpPr>
          <p:cNvPr id="19459" name="Rectangle 5"/>
          <p:cNvSpPr>
            <a:spLocks noChangeArrowheads="1"/>
          </p:cNvSpPr>
          <p:nvPr/>
        </p:nvSpPr>
        <p:spPr bwMode="auto">
          <a:xfrm>
            <a:off x="1054100" y="3021012"/>
            <a:ext cx="2959100" cy="676275"/>
          </a:xfrm>
          <a:prstGeom prst="rect">
            <a:avLst/>
          </a:prstGeom>
        </p:spPr>
        <p:style>
          <a:lnRef idx="3">
            <a:schemeClr val="lt1"/>
          </a:lnRef>
          <a:fillRef idx="1">
            <a:schemeClr val="accent6"/>
          </a:fillRef>
          <a:effectRef idx="1">
            <a:schemeClr val="accent6"/>
          </a:effectRef>
          <a:fontRef idx="minor">
            <a:schemeClr val="lt1"/>
          </a:fontRef>
        </p:style>
        <p:txBody>
          <a:bodyPr wrap="none" lIns="91438" tIns="45719" rIns="91438" bIns="45719"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a:r>
              <a:rPr lang="zh-CN" altLang="en-US" sz="3600" b="1">
                <a:solidFill>
                  <a:srgbClr val="FFFF00"/>
                </a:solidFill>
                <a:latin typeface="微软雅黑" pitchFamily="34" charset="-122"/>
                <a:ea typeface="微软雅黑" panose="020b0503020204020204" pitchFamily="34" charset="-122"/>
              </a:rPr>
              <a:t>吠舍</a:t>
            </a:r>
            <a:endParaRPr lang="en-US" altLang="zh-CN" sz="3600">
              <a:solidFill>
                <a:schemeClr val="bg2"/>
              </a:solidFill>
              <a:latin typeface="微软雅黑" pitchFamily="34" charset="-122"/>
              <a:ea typeface="微软雅黑" panose="020b0503020204020204" pitchFamily="34" charset="-122"/>
            </a:endParaRPr>
          </a:p>
        </p:txBody>
      </p:sp>
      <p:sp>
        <p:nvSpPr>
          <p:cNvPr id="19460" name="Rectangle 6"/>
          <p:cNvSpPr>
            <a:spLocks noChangeArrowheads="1"/>
          </p:cNvSpPr>
          <p:nvPr/>
        </p:nvSpPr>
        <p:spPr bwMode="auto">
          <a:xfrm>
            <a:off x="1152525" y="2249488"/>
            <a:ext cx="2620962" cy="771525"/>
          </a:xfrm>
          <a:prstGeom prst="rect">
            <a:avLst/>
          </a:prstGeom>
        </p:spPr>
        <p:style>
          <a:lnRef idx="3">
            <a:schemeClr val="lt1"/>
          </a:lnRef>
          <a:fillRef idx="1">
            <a:schemeClr val="accent6"/>
          </a:fillRef>
          <a:effectRef idx="1">
            <a:schemeClr val="accent6"/>
          </a:effectRef>
          <a:fontRef idx="minor">
            <a:schemeClr val="lt1"/>
          </a:fontRef>
        </p:style>
        <p:txBody>
          <a:bodyPr wrap="none" lIns="91438" tIns="45719" rIns="91438" bIns="45719"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a:r>
              <a:rPr lang="zh-CN" altLang="en-US" sz="3200" b="1">
                <a:solidFill>
                  <a:srgbClr val="FFFF00"/>
                </a:solidFill>
                <a:latin typeface="微软雅黑" pitchFamily="34" charset="-122"/>
                <a:ea typeface="微软雅黑" panose="020b0503020204020204" pitchFamily="34" charset="-122"/>
              </a:rPr>
              <a:t>刹帝利</a:t>
            </a:r>
            <a:endParaRPr lang="zh-CN" altLang="en-US" sz="3200" b="1">
              <a:solidFill>
                <a:srgbClr val="FFFF00"/>
              </a:solidFill>
              <a:latin typeface="微软雅黑" pitchFamily="34" charset="-122"/>
              <a:ea typeface="微软雅黑" panose="020b0503020204020204" pitchFamily="34" charset="-122"/>
            </a:endParaRPr>
          </a:p>
        </p:txBody>
      </p:sp>
      <p:sp>
        <p:nvSpPr>
          <p:cNvPr id="19461" name="Rectangle 7"/>
          <p:cNvSpPr>
            <a:spLocks noChangeArrowheads="1"/>
          </p:cNvSpPr>
          <p:nvPr/>
        </p:nvSpPr>
        <p:spPr bwMode="auto">
          <a:xfrm>
            <a:off x="1547812" y="1473200"/>
            <a:ext cx="1892300" cy="795338"/>
          </a:xfrm>
          <a:prstGeom prst="rect">
            <a:avLst/>
          </a:prstGeom>
        </p:spPr>
        <p:style>
          <a:lnRef idx="3">
            <a:schemeClr val="lt1"/>
          </a:lnRef>
          <a:fillRef idx="1">
            <a:schemeClr val="accent6"/>
          </a:fillRef>
          <a:effectRef idx="1">
            <a:schemeClr val="accent6"/>
          </a:effectRef>
          <a:fontRef idx="minor">
            <a:schemeClr val="lt1"/>
          </a:fontRef>
        </p:style>
        <p:txBody>
          <a:bodyPr wrap="none" lIns="91438" tIns="45719" rIns="91438" bIns="45719"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a:r>
              <a:rPr lang="zh-CN" altLang="en-US" sz="3600" b="1">
                <a:solidFill>
                  <a:srgbClr val="FFFF00"/>
                </a:solidFill>
                <a:latin typeface="微软雅黑" pitchFamily="34" charset="-122"/>
                <a:ea typeface="微软雅黑" panose="020b0503020204020204" pitchFamily="34" charset="-122"/>
              </a:rPr>
              <a:t>婆罗门</a:t>
            </a:r>
            <a:endParaRPr lang="zh-CN" altLang="en-US" sz="3600" b="1">
              <a:solidFill>
                <a:srgbClr val="FFFF00"/>
              </a:solidFill>
              <a:latin typeface="微软雅黑" pitchFamily="34" charset="-122"/>
              <a:ea typeface="微软雅黑" panose="020b0503020204020204" pitchFamily="34" charset="-122"/>
            </a:endParaRPr>
          </a:p>
          <a:p>
            <a:pPr marL="0" marR="0" lvl="0" indent="0" algn="ctr">
              <a:lnSpc>
                <a:spcPct val="60000"/>
              </a:lnSpc>
            </a:pPr>
            <a:endParaRPr lang="zh-CN" altLang="en-US" sz="3600" b="1">
              <a:solidFill>
                <a:schemeClr val="bg2"/>
              </a:solidFill>
              <a:latin typeface="微软雅黑" pitchFamily="34" charset="-122"/>
              <a:ea typeface="微软雅黑" panose="020b0503020204020204" pitchFamily="34" charset="-122"/>
            </a:endParaRPr>
          </a:p>
        </p:txBody>
      </p:sp>
      <p:sp>
        <p:nvSpPr>
          <p:cNvPr id="19462" name="Rectangle 8"/>
          <p:cNvSpPr>
            <a:spLocks noChangeArrowheads="1"/>
          </p:cNvSpPr>
          <p:nvPr/>
        </p:nvSpPr>
        <p:spPr bwMode="auto">
          <a:xfrm>
            <a:off x="2081213" y="53975"/>
            <a:ext cx="3830637" cy="427038"/>
          </a:xfrm>
          <a:prstGeom prst="rect">
            <a:avLst/>
          </a:prstGeom>
          <a:noFill/>
          <a:ln w="9525">
            <a:noFill/>
            <a:miter lim="800000"/>
          </a:ln>
        </p:spPr>
        <p:txBody>
          <a:bodyPr lIns="0" tIns="0" rIns="0" bIns="0">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a:r>
              <a:rPr lang="zh-CN" altLang="en-US" sz="2700" b="1">
                <a:solidFill>
                  <a:srgbClr val="663300"/>
                </a:solidFill>
                <a:latin typeface="微软雅黑" pitchFamily="34" charset="-122"/>
                <a:ea typeface="微软雅黑" panose="020b0503020204020204" pitchFamily="34" charset="-122"/>
              </a:rPr>
              <a:t>对比中印的两个制度</a:t>
            </a:r>
            <a:endParaRPr lang="zh-CN" altLang="en-US" sz="2700" b="1">
              <a:solidFill>
                <a:srgbClr val="663300"/>
              </a:solidFill>
              <a:latin typeface="微软雅黑" pitchFamily="34" charset="-122"/>
              <a:ea typeface="微软雅黑" panose="020b0503020204020204" pitchFamily="34" charset="-122"/>
            </a:endParaRPr>
          </a:p>
        </p:txBody>
      </p:sp>
      <p:pic>
        <p:nvPicPr>
          <p:cNvPr id="19463" name="Picture 18" descr="http://baike.zidiantong.com/file/2011/9e7ce6dcd3b0168fcc11667b.jpg"/>
          <p:cNvPicPr/>
          <p:nvPr/>
        </p:nvPicPr>
        <p:blipFill>
          <a:blip r:embed="rId2"/>
          <a:stretch>
            <a:fillRect/>
          </a:stretch>
        </p:blipFill>
        <p:spPr>
          <a:xfrm>
            <a:off x="4979988" y="541338"/>
            <a:ext cx="3836988" cy="4519612"/>
          </a:xfrm>
          <a:prstGeom prst="rect">
            <a:avLst/>
          </a:prstGeom>
          <a:noFill/>
          <a:ln>
            <a:noFill/>
            <a:miter lim="800000"/>
          </a:ln>
        </p:spPr>
      </p:pic>
      <p:sp>
        <p:nvSpPr>
          <p:cNvPr id="19464" name="矩形 9"/>
          <p:cNvSpPr/>
          <p:nvPr/>
        </p:nvSpPr>
        <p:spPr>
          <a:xfrm>
            <a:off x="552450" y="4391025"/>
            <a:ext cx="4494212" cy="461962"/>
          </a:xfrm>
          <a:prstGeom prst="rect">
            <a:avLst/>
          </a:prstGeom>
          <a:noFill/>
          <a:ln>
            <a:noFill/>
            <a:miter lim="800000"/>
          </a:ln>
        </p:spPr>
        <p:txBody>
          <a:bodyPr wrap="none" lIns="91438" tIns="45719" rIns="91438" bIns="45719">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2400" b="1">
                <a:solidFill>
                  <a:srgbClr val="FF0000"/>
                </a:solidFill>
                <a:latin typeface="微软雅黑" pitchFamily="34" charset="-122"/>
                <a:ea typeface="微软雅黑" panose="020b0503020204020204" pitchFamily="34" charset="-122"/>
              </a:rPr>
              <a:t>四个等级之外还有最卑贱的贱民</a:t>
            </a:r>
            <a:endParaRPr lang="zh-CN" altLang="en-US" sz="2400" b="1">
              <a:solidFill>
                <a:srgbClr val="FF0000"/>
              </a:solidFill>
              <a:latin typeface="微软雅黑" pitchFamily="34" charset="-122"/>
              <a:ea typeface="微软雅黑" panose="020b0503020204020204" pitchFamily="34" charset="-122"/>
            </a:endParaRPr>
          </a:p>
        </p:txBody>
      </p:sp>
      <p:sp>
        <p:nvSpPr>
          <p:cNvPr id="19465" name="Rectangle 8"/>
          <p:cNvSpPr>
            <a:spLocks noChangeArrowheads="1"/>
          </p:cNvSpPr>
          <p:nvPr/>
        </p:nvSpPr>
        <p:spPr bwMode="auto">
          <a:xfrm>
            <a:off x="657225" y="5345113"/>
            <a:ext cx="1423988" cy="427037"/>
          </a:xfrm>
          <a:prstGeom prst="rect">
            <a:avLst/>
          </a:prstGeom>
          <a:noFill/>
          <a:ln w="9525">
            <a:noFill/>
            <a:miter lim="800000"/>
          </a:ln>
        </p:spPr>
        <p:txBody>
          <a:bodyPr wrap="none" lIns="0" tIns="0" rIns="0" bIns="0">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a:r>
              <a:rPr lang="zh-CN" altLang="en-US" sz="2700" b="1">
                <a:solidFill>
                  <a:srgbClr val="663300"/>
                </a:solidFill>
                <a:latin typeface="微软雅黑" pitchFamily="34" charset="-122"/>
                <a:ea typeface="微软雅黑" panose="020b0503020204020204" pitchFamily="34" charset="-122"/>
              </a:rPr>
              <a:t>不同点：</a:t>
            </a:r>
            <a:endParaRPr lang="zh-CN" altLang="en-US" sz="2700" b="1">
              <a:solidFill>
                <a:srgbClr val="663300"/>
              </a:solidFill>
              <a:latin typeface="微软雅黑" pitchFamily="34" charset="-122"/>
              <a:ea typeface="微软雅黑" panose="020b0503020204020204" pitchFamily="34" charset="-122"/>
            </a:endParaRPr>
          </a:p>
        </p:txBody>
      </p:sp>
      <p:sp>
        <p:nvSpPr>
          <p:cNvPr id="19466" name="矩形 2"/>
          <p:cNvSpPr/>
          <p:nvPr/>
        </p:nvSpPr>
        <p:spPr>
          <a:xfrm>
            <a:off x="-38100" y="5913438"/>
            <a:ext cx="3648075" cy="369888"/>
          </a:xfrm>
          <a:prstGeom prst="rect">
            <a:avLst/>
          </a:prstGeom>
          <a:no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1800" b="1">
                <a:solidFill>
                  <a:srgbClr val="663300"/>
                </a:solidFill>
                <a:latin typeface="微软雅黑" pitchFamily="34" charset="-122"/>
                <a:ea typeface="微软雅黑" panose="020b0503020204020204" pitchFamily="34" charset="-122"/>
              </a:rPr>
              <a:t>古印度的种姓制度；中国的分封制</a:t>
            </a:r>
            <a:endParaRPr lang="zh-CN" altLang="en-US" sz="1800"/>
          </a:p>
        </p:txBody>
      </p:sp>
      <p:sp>
        <p:nvSpPr>
          <p:cNvPr id="19467" name="矩形 12"/>
          <p:cNvSpPr/>
          <p:nvPr/>
        </p:nvSpPr>
        <p:spPr>
          <a:xfrm>
            <a:off x="280988" y="6405562"/>
            <a:ext cx="1800225" cy="368300"/>
          </a:xfrm>
          <a:prstGeom prst="rect">
            <a:avLst/>
          </a:prstGeom>
          <a:no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1800" b="1">
                <a:solidFill>
                  <a:srgbClr val="663300"/>
                </a:solidFill>
                <a:latin typeface="微软雅黑" pitchFamily="34" charset="-122"/>
                <a:ea typeface="微软雅黑" panose="020b0503020204020204" pitchFamily="34" charset="-122"/>
              </a:rPr>
              <a:t>国王的权力不同</a:t>
            </a:r>
            <a:endParaRPr lang="zh-CN" altLang="en-US" sz="1800"/>
          </a:p>
        </p:txBody>
      </p:sp>
      <p:sp>
        <p:nvSpPr>
          <p:cNvPr id="19468" name="Rectangle 8"/>
          <p:cNvSpPr>
            <a:spLocks noChangeArrowheads="1"/>
          </p:cNvSpPr>
          <p:nvPr/>
        </p:nvSpPr>
        <p:spPr bwMode="auto">
          <a:xfrm>
            <a:off x="6286500" y="5276850"/>
            <a:ext cx="1423988" cy="427038"/>
          </a:xfrm>
          <a:prstGeom prst="rect">
            <a:avLst/>
          </a:prstGeom>
          <a:noFill/>
          <a:ln w="9525">
            <a:noFill/>
            <a:miter lim="800000"/>
          </a:ln>
        </p:spPr>
        <p:txBody>
          <a:bodyPr wrap="none" lIns="0" tIns="0" rIns="0" bIns="0">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a:r>
              <a:rPr lang="zh-CN" altLang="en-US" sz="2700" b="1">
                <a:solidFill>
                  <a:srgbClr val="663300"/>
                </a:solidFill>
                <a:latin typeface="微软雅黑" pitchFamily="34" charset="-122"/>
                <a:ea typeface="微软雅黑" panose="020b0503020204020204" pitchFamily="34" charset="-122"/>
              </a:rPr>
              <a:t>相同点：</a:t>
            </a:r>
            <a:endParaRPr lang="zh-CN" altLang="en-US" sz="2700" b="1">
              <a:solidFill>
                <a:srgbClr val="663300"/>
              </a:solidFill>
              <a:latin typeface="微软雅黑" pitchFamily="34" charset="-122"/>
              <a:ea typeface="微软雅黑" panose="020b0503020204020204" pitchFamily="34" charset="-122"/>
            </a:endParaRPr>
          </a:p>
        </p:txBody>
      </p:sp>
      <p:sp>
        <p:nvSpPr>
          <p:cNvPr id="19469" name="矩形 15"/>
          <p:cNvSpPr/>
          <p:nvPr/>
        </p:nvSpPr>
        <p:spPr>
          <a:xfrm>
            <a:off x="6084888" y="5910262"/>
            <a:ext cx="2724150" cy="371475"/>
          </a:xfrm>
          <a:prstGeom prst="rect">
            <a:avLst/>
          </a:prstGeom>
          <a:no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1800" b="1"/>
              <a:t>都是</a:t>
            </a:r>
            <a:r>
              <a:rPr lang="zh-CN" altLang="en-US" sz="1800" b="1">
                <a:solidFill>
                  <a:srgbClr val="FF0000"/>
                </a:solidFill>
              </a:rPr>
              <a:t>奴隶社会</a:t>
            </a:r>
            <a:r>
              <a:rPr lang="zh-CN" altLang="en-US" sz="1800" b="1"/>
              <a:t>的</a:t>
            </a:r>
            <a:r>
              <a:rPr lang="zh-CN" altLang="en-US" sz="1800" b="1">
                <a:solidFill>
                  <a:srgbClr val="FF0000"/>
                </a:solidFill>
              </a:rPr>
              <a:t>等级制度</a:t>
            </a:r>
            <a:endParaRPr lang="zh-CN" altLang="en-US" sz="1800" b="1">
              <a:solidFill>
                <a:srgbClr val="FF0000"/>
              </a:solidFill>
            </a:endParaRPr>
          </a:p>
        </p:txBody>
      </p:sp>
      <p:sp>
        <p:nvSpPr>
          <p:cNvPr id="19470" name="矩形 16"/>
          <p:cNvSpPr/>
          <p:nvPr/>
        </p:nvSpPr>
        <p:spPr>
          <a:xfrm>
            <a:off x="6084888" y="6303962"/>
            <a:ext cx="2954338" cy="369888"/>
          </a:xfrm>
          <a:prstGeom prst="rect">
            <a:avLst/>
          </a:prstGeom>
          <a:no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1800" b="1"/>
              <a:t>都是</a:t>
            </a:r>
            <a:r>
              <a:rPr lang="zh-CN" altLang="en-US" sz="1800" b="1">
                <a:solidFill>
                  <a:srgbClr val="FF0000"/>
                </a:solidFill>
              </a:rPr>
              <a:t>维护奴隶主阶级的利益</a:t>
            </a:r>
            <a:endParaRPr lang="zh-CN" altLang="en-US" sz="1800" b="1">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p14:dur="1200">
        <p:dissolve/>
      </p:transition>
    </mc:Choice>
    <mc:Fallback>
      <p:transition>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1946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0" presetClass="entr" presetSubtype="0" fill="hold" grpId="1" nodeType="clickEffect">
                                  <p:stCondLst>
                                    <p:cond delay="0"/>
                                  </p:stCondLst>
                                  <p:childTnLst>
                                    <p:set>
                                      <p:cBhvr additive="base">
                                        <p:cTn id="11" dur="1" fill="hold">
                                          <p:stCondLst>
                                            <p:cond delay="0"/>
                                          </p:stCondLst>
                                        </p:cTn>
                                        <p:tgtEl>
                                          <p:spTgt spid="19467"/>
                                        </p:tgtEl>
                                        <p:attrNameLst>
                                          <p:attrName>style.visibility</p:attrName>
                                        </p:attrNameLst>
                                      </p:cBhvr>
                                      <p:to>
                                        <p:strVal val="visible"/>
                                      </p:to>
                                    </p:set>
                                    <p:animEffect transition="in" filter="fade">
                                      <p:cBhvr additive="base">
                                        <p:cTn id="12" dur="500"/>
                                        <p:tgtEl>
                                          <p:spTgt spid="19467"/>
                                        </p:tgtEl>
                                      </p:cBhvr>
                                    </p:animEffect>
                                  </p:childTnLst>
                                </p:cTn>
                              </p:par>
                            </p:childTnLst>
                          </p:cTn>
                        </p:par>
                      </p:childTnLst>
                    </p:cTn>
                  </p:par>
                  <p:par>
                    <p:cTn id="13" fill="hold" nodeType="clickPar">
                      <p:stCondLst>
                        <p:cond delay="indefinite"/>
                      </p:stCondLst>
                      <p:childTnLst>
                        <p:par>
                          <p:cTn id="14" fill="hold" nodeType="withGroup">
                            <p:stCondLst>
                              <p:cond delay="indefinite"/>
                            </p:stCondLst>
                          </p:cTn>
                        </p:par>
                        <p:par>
                          <p:cTn id="15" fill="hold" nodeType="afterGroup">
                            <p:stCondLst>
                              <p:cond delay="0"/>
                            </p:stCondLst>
                            <p:childTnLst>
                              <p:par>
                                <p:cTn id="16" presetID="10" presetClass="entr" presetSubtype="0" fill="hold" grpId="2" nodeType="clickEffect">
                                  <p:stCondLst>
                                    <p:cond delay="0"/>
                                  </p:stCondLst>
                                  <p:childTnLst>
                                    <p:set>
                                      <p:cBhvr additive="base">
                                        <p:cTn id="17" dur="1" fill="hold">
                                          <p:stCondLst>
                                            <p:cond delay="0"/>
                                          </p:stCondLst>
                                        </p:cTn>
                                        <p:tgtEl>
                                          <p:spTgt spid="19469"/>
                                        </p:tgtEl>
                                        <p:attrNameLst>
                                          <p:attrName>style.visibility</p:attrName>
                                        </p:attrNameLst>
                                      </p:cBhvr>
                                      <p:to>
                                        <p:strVal val="visible"/>
                                      </p:to>
                                    </p:set>
                                    <p:animEffect transition="in" filter="fade">
                                      <p:cBhvr additive="base">
                                        <p:cTn id="18" dur="500"/>
                                        <p:tgtEl>
                                          <p:spTgt spid="19469"/>
                                        </p:tgtEl>
                                      </p:cBhvr>
                                    </p:animEffect>
                                  </p:childTnLst>
                                </p:cTn>
                              </p:par>
                            </p:childTnLst>
                          </p:cTn>
                        </p:par>
                      </p:childTnLst>
                    </p:cTn>
                  </p:par>
                  <p:par>
                    <p:cTn id="19" fill="hold" nodeType="clickPar">
                      <p:stCondLst>
                        <p:cond delay="indefinite"/>
                      </p:stCondLst>
                      <p:childTnLst>
                        <p:par>
                          <p:cTn id="20" fill="hold" nodeType="withGroup">
                            <p:stCondLst>
                              <p:cond delay="indefinite"/>
                            </p:stCondLst>
                          </p:cTn>
                        </p:par>
                        <p:par>
                          <p:cTn id="21" fill="hold" nodeType="afterGroup">
                            <p:stCondLst>
                              <p:cond delay="0"/>
                            </p:stCondLst>
                            <p:childTnLst>
                              <p:par>
                                <p:cTn id="22" presetID="10" presetClass="entr" presetSubtype="0" fill="hold" grpId="3" nodeType="clickEffect">
                                  <p:stCondLst>
                                    <p:cond delay="0"/>
                                  </p:stCondLst>
                                  <p:childTnLst>
                                    <p:set>
                                      <p:cBhvr additive="base">
                                        <p:cTn id="23" dur="1" fill="hold">
                                          <p:stCondLst>
                                            <p:cond delay="0"/>
                                          </p:stCondLst>
                                        </p:cTn>
                                        <p:tgtEl>
                                          <p:spTgt spid="19470"/>
                                        </p:tgtEl>
                                        <p:attrNameLst>
                                          <p:attrName>style.visibility</p:attrName>
                                        </p:attrNameLst>
                                      </p:cBhvr>
                                      <p:to>
                                        <p:strVal val="visible"/>
                                      </p:to>
                                    </p:set>
                                    <p:animEffect transition="in" filter="fade">
                                      <p:cBhvr additive="base">
                                        <p:cTn id="24" dur="500"/>
                                        <p:tgtEl>
                                          <p:spTgt spid="19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6" grpId="0"/>
      <p:bldP spid="19467" grpId="1"/>
      <p:bldP spid="19469" grpId="2"/>
      <p:bldP spid="19470" grpId="3"/>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20482" name="Picture 2" descr="C:\Users\Administrator\Desktop\5A57BCC09559B207322E871953CFC5EA.jpg"/>
          <p:cNvPicPr/>
          <p:nvPr/>
        </p:nvPicPr>
        <p:blipFill>
          <a:blip r:embed="rId2"/>
          <a:stretch>
            <a:fillRect/>
          </a:stretch>
        </p:blipFill>
        <p:spPr>
          <a:xfrm>
            <a:off x="107950" y="0"/>
            <a:ext cx="8928100" cy="6740525"/>
          </a:xfrm>
          <a:prstGeom prst="rect">
            <a:avLst/>
          </a:prstGeom>
          <a:noFill/>
          <a:ln>
            <a:noFill/>
            <a:miter lim="800000"/>
          </a:ln>
          <a:effectLst>
            <a:outerShdw blurRad="292100" dist="139700" dir="2700000" algn="tl">
              <a:srgbClr val="333333">
                <a:alpha val="64999"/>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xit" presetSubtype="10" fill="hold" nodeType="clickEffect">
                                  <p:stCondLst>
                                    <p:cond delay="0"/>
                                  </p:stCondLst>
                                  <p:childTnLst>
                                    <p:animEffect transition="out" filter="blinds(horizontal)">
                                      <p:cBhvr additive="base">
                                        <p:cTn id="6" dur="500" fill="hold"/>
                                        <p:tgtEl>
                                          <p:spTgt spid="20482"/>
                                        </p:tgtEl>
                                      </p:cBhvr>
                                    </p:animEffect>
                                    <p:set>
                                      <p:cBhvr additive="base">
                                        <p:cTn id="7" dur="1" fill="hold">
                                          <p:stCondLst>
                                            <p:cond delay="499"/>
                                          </p:stCondLst>
                                        </p:cTn>
                                        <p:tgtEl>
                                          <p:spTgt spid="2048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21506" name="Picture 2" descr="释迦牟尼佛1"/>
          <p:cNvPicPr/>
          <p:nvPr/>
        </p:nvPicPr>
        <p:blipFill>
          <a:blip r:embed="rId2"/>
          <a:stretch>
            <a:fillRect/>
          </a:stretch>
        </p:blipFill>
        <p:spPr>
          <a:xfrm>
            <a:off x="7300912" y="165100"/>
            <a:ext cx="1763712" cy="2843212"/>
          </a:xfrm>
          <a:prstGeom prst="rect">
            <a:avLst/>
          </a:prstGeom>
          <a:noFill/>
          <a:ln>
            <a:noFill/>
            <a:miter lim="800000"/>
          </a:ln>
        </p:spPr>
      </p:pic>
      <p:sp>
        <p:nvSpPr>
          <p:cNvPr id="21507" name="Text Box 4"/>
          <p:cNvSpPr/>
          <p:nvPr/>
        </p:nvSpPr>
        <p:spPr>
          <a:xfrm>
            <a:off x="42862" y="690562"/>
            <a:ext cx="9021762" cy="5908675"/>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zh-CN" sz="2800" b="1">
                <a:latin typeface="黑体" pitchFamily="49" charset="-122"/>
                <a:ea typeface="黑体" pitchFamily="49" charset="-122"/>
              </a:rPr>
              <a:t>1</a:t>
            </a:r>
            <a:r>
              <a:rPr lang="zh-CN" altLang="en-US" sz="2800" b="1">
                <a:latin typeface="黑体" pitchFamily="49" charset="-122"/>
                <a:ea typeface="黑体" pitchFamily="49" charset="-122"/>
              </a:rPr>
              <a:t>．</a:t>
            </a:r>
            <a:r>
              <a:rPr lang="zh-CN" altLang="zh-CN" sz="2800" b="1">
                <a:latin typeface="黑体" pitchFamily="49" charset="-122"/>
                <a:ea typeface="黑体" pitchFamily="49" charset="-122"/>
              </a:rPr>
              <a:t>佛教产生的时间、地点、创始人？</a:t>
            </a:r>
            <a:endParaRPr lang="zh-CN" altLang="zh-CN" sz="2100" b="1">
              <a:latin typeface="黑体" pitchFamily="49" charset="-122"/>
              <a:ea typeface="黑体" pitchFamily="49" charset="-122"/>
            </a:endParaRPr>
          </a:p>
          <a:p>
            <a:pPr marL="0" lvl="0" indent="0">
              <a:spcBef>
                <a:spcPct val="0"/>
              </a:spcBef>
              <a:buNone/>
            </a:pPr>
            <a:endParaRPr lang="zh-CN" altLang="zh-CN" sz="2100" b="1">
              <a:latin typeface="黑体" pitchFamily="49" charset="-122"/>
              <a:ea typeface="黑体" pitchFamily="49" charset="-122"/>
            </a:endParaRPr>
          </a:p>
          <a:p>
            <a:pPr marL="0" lvl="0" indent="0">
              <a:spcBef>
                <a:spcPct val="0"/>
              </a:spcBef>
              <a:buNone/>
            </a:pPr>
            <a:endParaRPr lang="zh-CN" altLang="zh-CN" sz="2100" b="1">
              <a:latin typeface="黑体" pitchFamily="49" charset="-122"/>
              <a:ea typeface="黑体" pitchFamily="49" charset="-122"/>
            </a:endParaRPr>
          </a:p>
          <a:p>
            <a:pPr marL="0" lvl="0" indent="0">
              <a:spcBef>
                <a:spcPct val="0"/>
              </a:spcBef>
              <a:buNone/>
            </a:pPr>
            <a:endParaRPr lang="zh-CN" altLang="zh-CN" sz="2100" b="1">
              <a:latin typeface="黑体" pitchFamily="49" charset="-122"/>
              <a:ea typeface="黑体" pitchFamily="49" charset="-122"/>
            </a:endParaRPr>
          </a:p>
          <a:p>
            <a:pPr marL="0" lvl="0" indent="0">
              <a:spcBef>
                <a:spcPct val="0"/>
              </a:spcBef>
              <a:buNone/>
            </a:pPr>
            <a:endParaRPr lang="zh-CN" altLang="zh-CN" sz="2100" b="1">
              <a:latin typeface="黑体" pitchFamily="49" charset="-122"/>
              <a:ea typeface="黑体" pitchFamily="49" charset="-122"/>
            </a:endParaRPr>
          </a:p>
          <a:p>
            <a:pPr marL="0" lvl="0" indent="0">
              <a:spcBef>
                <a:spcPct val="0"/>
              </a:spcBef>
              <a:buNone/>
            </a:pPr>
            <a:endParaRPr lang="en-US" altLang="zh-CN" sz="2800" b="1">
              <a:latin typeface="Times New Roman" pitchFamily="18" charset="0"/>
              <a:ea typeface="黑体" pitchFamily="49" charset="-122"/>
            </a:endParaRPr>
          </a:p>
          <a:p>
            <a:pPr marL="0" lvl="0" indent="0">
              <a:spcBef>
                <a:spcPct val="0"/>
              </a:spcBef>
              <a:buNone/>
            </a:pPr>
            <a:endParaRPr lang="en-US" altLang="zh-CN" sz="2800" b="1">
              <a:latin typeface="Times New Roman" pitchFamily="18" charset="0"/>
              <a:ea typeface="黑体" pitchFamily="49" charset="-122"/>
            </a:endParaRPr>
          </a:p>
          <a:p>
            <a:pPr marL="0" lvl="0" indent="0">
              <a:spcBef>
                <a:spcPct val="0"/>
              </a:spcBef>
              <a:buNone/>
            </a:pPr>
            <a:r>
              <a:rPr lang="zh-CN" altLang="zh-CN" sz="2800" b="1">
                <a:latin typeface="Times New Roman" pitchFamily="18" charset="0"/>
                <a:ea typeface="黑体" pitchFamily="49" charset="-122"/>
              </a:rPr>
              <a:t>2</a:t>
            </a:r>
            <a:r>
              <a:rPr lang="zh-CN" altLang="en-US" sz="2800" b="1">
                <a:latin typeface="Times New Roman" pitchFamily="18" charset="0"/>
                <a:ea typeface="黑体" pitchFamily="49" charset="-122"/>
              </a:rPr>
              <a:t>．主要</a:t>
            </a:r>
            <a:r>
              <a:rPr lang="zh-CN" altLang="zh-CN" sz="2800" b="1">
                <a:latin typeface="Times New Roman" pitchFamily="18" charset="0"/>
                <a:ea typeface="黑体" pitchFamily="49" charset="-122"/>
              </a:rPr>
              <a:t>教义</a:t>
            </a:r>
            <a:r>
              <a:rPr lang="zh-CN" altLang="en-US" sz="2800" b="1">
                <a:latin typeface="Times New Roman" pitchFamily="18" charset="0"/>
                <a:ea typeface="黑体" pitchFamily="49" charset="-122"/>
              </a:rPr>
              <a:t>（内容）</a:t>
            </a:r>
            <a:r>
              <a:rPr lang="zh-CN" altLang="zh-CN" sz="2800" b="1">
                <a:latin typeface="Times New Roman" pitchFamily="18" charset="0"/>
                <a:ea typeface="黑体" pitchFamily="49" charset="-122"/>
              </a:rPr>
              <a:t>?</a:t>
            </a:r>
            <a:endParaRPr lang="zh-CN" altLang="zh-CN" sz="2100" b="1">
              <a:latin typeface="Times New Roman" pitchFamily="18" charset="0"/>
              <a:ea typeface="黑体" pitchFamily="49" charset="-122"/>
            </a:endParaRPr>
          </a:p>
          <a:p>
            <a:pPr marL="0" lvl="0" indent="0">
              <a:spcBef>
                <a:spcPct val="0"/>
              </a:spcBef>
              <a:buNone/>
            </a:pPr>
            <a:endParaRPr lang="zh-CN" altLang="zh-CN" sz="2100" b="1">
              <a:latin typeface="Times New Roman" pitchFamily="18" charset="0"/>
              <a:ea typeface="黑体" pitchFamily="49" charset="-122"/>
            </a:endParaRPr>
          </a:p>
          <a:p>
            <a:pPr marL="0" lvl="0" indent="0">
              <a:spcBef>
                <a:spcPct val="0"/>
              </a:spcBef>
              <a:buNone/>
            </a:pPr>
            <a:endParaRPr lang="zh-CN" altLang="zh-CN" sz="2100" b="1">
              <a:latin typeface="Times New Roman" pitchFamily="18" charset="0"/>
              <a:ea typeface="黑体" pitchFamily="49" charset="-122"/>
            </a:endParaRPr>
          </a:p>
          <a:p>
            <a:pPr marL="0" lvl="0" indent="0">
              <a:spcBef>
                <a:spcPct val="0"/>
              </a:spcBef>
              <a:buNone/>
            </a:pPr>
            <a:endParaRPr lang="en-US" altLang="zh-CN" sz="2800" b="1">
              <a:latin typeface="黑体" pitchFamily="49" charset="-122"/>
              <a:ea typeface="黑体" pitchFamily="49" charset="-122"/>
            </a:endParaRPr>
          </a:p>
          <a:p>
            <a:pPr marL="0" lvl="0" indent="0">
              <a:spcBef>
                <a:spcPct val="0"/>
              </a:spcBef>
              <a:buNone/>
            </a:pPr>
            <a:r>
              <a:rPr lang="en-US" altLang="zh-CN" sz="2800" b="1">
                <a:latin typeface="黑体" pitchFamily="49" charset="-122"/>
                <a:ea typeface="黑体" pitchFamily="49" charset="-122"/>
              </a:rPr>
              <a:t>3</a:t>
            </a:r>
            <a:r>
              <a:rPr lang="zh-CN" altLang="en-US" sz="2800" b="1">
                <a:latin typeface="黑体" pitchFamily="49" charset="-122"/>
                <a:ea typeface="黑体" pitchFamily="49" charset="-122"/>
              </a:rPr>
              <a:t>、佛教是</a:t>
            </a:r>
            <a:r>
              <a:rPr lang="zh-CN" altLang="en-US" sz="2800" b="1">
                <a:solidFill>
                  <a:srgbClr val="3333FF"/>
                </a:solidFill>
                <a:latin typeface="黑体" pitchFamily="49" charset="-122"/>
                <a:ea typeface="黑体" pitchFamily="49" charset="-122"/>
              </a:rPr>
              <a:t>何时</a:t>
            </a:r>
            <a:r>
              <a:rPr lang="zh-CN" altLang="en-US" sz="2800" b="1">
                <a:latin typeface="黑体" pitchFamily="49" charset="-122"/>
                <a:ea typeface="黑体" pitchFamily="49" charset="-122"/>
              </a:rPr>
              <a:t>开始传播、又是</a:t>
            </a:r>
            <a:r>
              <a:rPr lang="zh-CN" altLang="en-US" sz="2800" b="1">
                <a:solidFill>
                  <a:srgbClr val="3333FF"/>
                </a:solidFill>
                <a:latin typeface="黑体" pitchFamily="49" charset="-122"/>
                <a:ea typeface="黑体" pitchFamily="49" charset="-122"/>
              </a:rPr>
              <a:t>如何</a:t>
            </a:r>
            <a:r>
              <a:rPr lang="zh-CN" altLang="en-US" sz="2800" b="1">
                <a:latin typeface="黑体" pitchFamily="49" charset="-122"/>
                <a:ea typeface="黑体" pitchFamily="49" charset="-122"/>
              </a:rPr>
              <a:t>传播的？你能说出受佛教影响的中国古代</a:t>
            </a:r>
            <a:r>
              <a:rPr lang="zh-CN" altLang="en-US" sz="2800" b="1">
                <a:solidFill>
                  <a:srgbClr val="3333FF"/>
                </a:solidFill>
                <a:latin typeface="黑体" pitchFamily="49" charset="-122"/>
                <a:ea typeface="黑体" pitchFamily="49" charset="-122"/>
              </a:rPr>
              <a:t>石窟</a:t>
            </a:r>
            <a:r>
              <a:rPr lang="zh-CN" altLang="en-US" sz="2800" b="1">
                <a:latin typeface="黑体" pitchFamily="49" charset="-122"/>
                <a:ea typeface="黑体" pitchFamily="49" charset="-122"/>
              </a:rPr>
              <a:t>吗？</a:t>
            </a:r>
            <a:endParaRPr lang="en-US" altLang="zh-CN" sz="2800" b="1">
              <a:latin typeface="黑体" pitchFamily="49" charset="-122"/>
              <a:ea typeface="黑体" pitchFamily="49" charset="-122"/>
            </a:endParaRPr>
          </a:p>
          <a:p>
            <a:pPr marL="0" lvl="0" indent="0">
              <a:spcBef>
                <a:spcPct val="0"/>
              </a:spcBef>
              <a:buNone/>
            </a:pPr>
            <a:endParaRPr lang="en-US" altLang="zh-CN" sz="2800" b="1">
              <a:solidFill>
                <a:srgbClr val="333300"/>
              </a:solidFill>
              <a:latin typeface="黑体" pitchFamily="49" charset="-122"/>
              <a:ea typeface="黑体" pitchFamily="49" charset="-122"/>
            </a:endParaRPr>
          </a:p>
          <a:p>
            <a:pPr marL="0" lvl="0" indent="0">
              <a:spcBef>
                <a:spcPct val="0"/>
              </a:spcBef>
              <a:buNone/>
            </a:pPr>
            <a:endParaRPr lang="zh-CN" altLang="zh-CN" sz="2800" b="1">
              <a:solidFill>
                <a:srgbClr val="333300"/>
              </a:solidFill>
              <a:latin typeface="黑体" pitchFamily="49" charset="-122"/>
              <a:ea typeface="黑体" pitchFamily="49" charset="-122"/>
            </a:endParaRPr>
          </a:p>
        </p:txBody>
      </p:sp>
      <p:sp>
        <p:nvSpPr>
          <p:cNvPr id="21508" name="Text Box 5"/>
          <p:cNvSpPr/>
          <p:nvPr/>
        </p:nvSpPr>
        <p:spPr>
          <a:xfrm>
            <a:off x="74612" y="1492250"/>
            <a:ext cx="1614488" cy="1382712"/>
          </a:xfrm>
          <a:prstGeom prst="rect">
            <a:avLst/>
          </a:prstGeom>
          <a:no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zh-CN" sz="2800" b="1">
                <a:solidFill>
                  <a:srgbClr val="FF0066"/>
                </a:solidFill>
                <a:latin typeface="楷体" pitchFamily="49" charset="-122"/>
                <a:ea typeface="楷体" pitchFamily="49" charset="-122"/>
              </a:rPr>
              <a:t>时  间：</a:t>
            </a:r>
            <a:endParaRPr lang="zh-CN" altLang="zh-CN" sz="2800" b="1">
              <a:solidFill>
                <a:srgbClr val="FF0066"/>
              </a:solidFill>
              <a:latin typeface="楷体" pitchFamily="49" charset="-122"/>
              <a:ea typeface="楷体" pitchFamily="49" charset="-122"/>
            </a:endParaRPr>
          </a:p>
          <a:p>
            <a:pPr marL="0" lvl="0" indent="0">
              <a:spcBef>
                <a:spcPct val="0"/>
              </a:spcBef>
              <a:buNone/>
            </a:pPr>
            <a:r>
              <a:rPr lang="zh-CN" altLang="zh-CN" sz="2800" b="1">
                <a:solidFill>
                  <a:srgbClr val="FF0066"/>
                </a:solidFill>
                <a:latin typeface="楷体" pitchFamily="49" charset="-122"/>
                <a:ea typeface="楷体" pitchFamily="49" charset="-122"/>
              </a:rPr>
              <a:t>地  点：</a:t>
            </a:r>
            <a:endParaRPr lang="zh-CN" altLang="zh-CN" sz="2800" b="1">
              <a:solidFill>
                <a:srgbClr val="FF0066"/>
              </a:solidFill>
              <a:latin typeface="楷体" pitchFamily="49" charset="-122"/>
              <a:ea typeface="楷体" pitchFamily="49" charset="-122"/>
            </a:endParaRPr>
          </a:p>
          <a:p>
            <a:pPr marL="0" lvl="0" indent="0">
              <a:spcBef>
                <a:spcPct val="0"/>
              </a:spcBef>
              <a:buNone/>
            </a:pPr>
            <a:r>
              <a:rPr lang="zh-CN" altLang="zh-CN" sz="2800" b="1">
                <a:solidFill>
                  <a:srgbClr val="FF0066"/>
                </a:solidFill>
                <a:latin typeface="楷体" pitchFamily="49" charset="-122"/>
                <a:ea typeface="楷体" pitchFamily="49" charset="-122"/>
              </a:rPr>
              <a:t>创始人：</a:t>
            </a:r>
            <a:endParaRPr lang="zh-CN" altLang="zh-CN" sz="2800" b="1">
              <a:solidFill>
                <a:srgbClr val="FF0066"/>
              </a:solidFill>
              <a:latin typeface="楷体" pitchFamily="49" charset="-122"/>
              <a:ea typeface="楷体" pitchFamily="49" charset="-122"/>
            </a:endParaRPr>
          </a:p>
        </p:txBody>
      </p:sp>
      <p:sp>
        <p:nvSpPr>
          <p:cNvPr id="21509" name="Text Box 8"/>
          <p:cNvSpPr/>
          <p:nvPr/>
        </p:nvSpPr>
        <p:spPr>
          <a:xfrm>
            <a:off x="1920875" y="1436688"/>
            <a:ext cx="2251075" cy="52228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zh-CN" sz="2800" b="1">
                <a:solidFill>
                  <a:srgbClr val="3333FF"/>
                </a:solidFill>
                <a:latin typeface="黑体" pitchFamily="49" charset="-122"/>
                <a:ea typeface="黑体" pitchFamily="49" charset="-122"/>
              </a:rPr>
              <a:t>公元前6世纪</a:t>
            </a:r>
            <a:endParaRPr lang="zh-CN" altLang="zh-CN" sz="2800" b="1">
              <a:solidFill>
                <a:srgbClr val="3333FF"/>
              </a:solidFill>
              <a:latin typeface="黑体" pitchFamily="49" charset="-122"/>
              <a:ea typeface="黑体" pitchFamily="49" charset="-122"/>
            </a:endParaRPr>
          </a:p>
        </p:txBody>
      </p:sp>
      <p:sp>
        <p:nvSpPr>
          <p:cNvPr id="21510" name="Text Box 9"/>
          <p:cNvSpPr/>
          <p:nvPr/>
        </p:nvSpPr>
        <p:spPr>
          <a:xfrm>
            <a:off x="1989138" y="1974850"/>
            <a:ext cx="1474788" cy="52228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2800" b="1">
                <a:solidFill>
                  <a:srgbClr val="3333FF"/>
                </a:solidFill>
                <a:latin typeface="Times New Roman" pitchFamily="18" charset="0"/>
                <a:ea typeface="黑体" pitchFamily="49" charset="-122"/>
              </a:rPr>
              <a:t>古</a:t>
            </a:r>
            <a:r>
              <a:rPr lang="zh-CN" altLang="zh-CN" sz="2800" b="1">
                <a:solidFill>
                  <a:srgbClr val="3333FF"/>
                </a:solidFill>
                <a:latin typeface="Times New Roman" pitchFamily="18" charset="0"/>
                <a:ea typeface="黑体" pitchFamily="49" charset="-122"/>
              </a:rPr>
              <a:t>印度</a:t>
            </a:r>
            <a:endParaRPr lang="zh-CN" altLang="zh-CN" sz="2800" b="1">
              <a:solidFill>
                <a:srgbClr val="3333FF"/>
              </a:solidFill>
              <a:latin typeface="Times New Roman" pitchFamily="18" charset="0"/>
              <a:ea typeface="黑体" pitchFamily="49" charset="-122"/>
            </a:endParaRPr>
          </a:p>
        </p:txBody>
      </p:sp>
      <p:sp>
        <p:nvSpPr>
          <p:cNvPr id="21511" name="Text Box 10"/>
          <p:cNvSpPr/>
          <p:nvPr/>
        </p:nvSpPr>
        <p:spPr>
          <a:xfrm>
            <a:off x="1989138" y="2435225"/>
            <a:ext cx="4654550" cy="52070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zh-CN" sz="2800" b="1">
                <a:solidFill>
                  <a:srgbClr val="0000FF"/>
                </a:solidFill>
                <a:latin typeface="Times New Roman" pitchFamily="18" charset="0"/>
                <a:ea typeface="黑体" pitchFamily="49" charset="-122"/>
              </a:rPr>
              <a:t>释迦牟尼（乔达摩·悉达多）</a:t>
            </a:r>
            <a:endParaRPr lang="zh-CN" altLang="zh-CN" sz="2800" b="1">
              <a:solidFill>
                <a:srgbClr val="0000FF"/>
              </a:solidFill>
              <a:latin typeface="Times New Roman" pitchFamily="18" charset="0"/>
              <a:ea typeface="黑体" pitchFamily="49" charset="-122"/>
            </a:endParaRPr>
          </a:p>
        </p:txBody>
      </p:sp>
      <p:sp>
        <p:nvSpPr>
          <p:cNvPr id="21512" name="Text Box 14"/>
          <p:cNvSpPr/>
          <p:nvPr/>
        </p:nvSpPr>
        <p:spPr>
          <a:xfrm>
            <a:off x="182562" y="4060825"/>
            <a:ext cx="4057650" cy="523875"/>
          </a:xfrm>
          <a:prstGeom prst="rect">
            <a:avLst/>
          </a:prstGeom>
          <a:no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en-US" altLang="zh-CN" sz="2800" b="1">
                <a:solidFill>
                  <a:srgbClr val="FF0000"/>
                </a:solidFill>
                <a:latin typeface="Times New Roman" pitchFamily="18" charset="0"/>
                <a:ea typeface="黑体" pitchFamily="49" charset="-122"/>
                <a:hlinkClick r:id="rId3" action="ppaction://hlinksldjump"/>
              </a:rPr>
              <a:t>“</a:t>
            </a:r>
            <a:r>
              <a:rPr lang="zh-CN" altLang="zh-CN" sz="2800" b="1">
                <a:solidFill>
                  <a:srgbClr val="FF0000"/>
                </a:solidFill>
                <a:latin typeface="Times New Roman" pitchFamily="18" charset="0"/>
                <a:ea typeface="黑体" pitchFamily="49" charset="-122"/>
                <a:hlinkClick r:id="rId3" action="ppaction://hlinksldjump"/>
              </a:rPr>
              <a:t>众生平等</a:t>
            </a:r>
            <a:r>
              <a:rPr lang="en-US" altLang="zh-CN" sz="2800" b="1">
                <a:solidFill>
                  <a:srgbClr val="FF0000"/>
                </a:solidFill>
                <a:latin typeface="Times New Roman" pitchFamily="18" charset="0"/>
                <a:ea typeface="黑体" pitchFamily="49" charset="-122"/>
                <a:hlinkClick r:id="rId3" action="ppaction://hlinksldjump"/>
              </a:rPr>
              <a:t>”</a:t>
            </a:r>
            <a:r>
              <a:rPr lang="zh-CN" altLang="en-US" sz="2800" b="1">
                <a:solidFill>
                  <a:srgbClr val="FF0000"/>
                </a:solidFill>
                <a:latin typeface="Times New Roman" pitchFamily="18" charset="0"/>
                <a:ea typeface="黑体" pitchFamily="49" charset="-122"/>
                <a:hlinkClick r:id="rId3" action="ppaction://hlinksldjump"/>
              </a:rPr>
              <a:t>   </a:t>
            </a:r>
            <a:r>
              <a:rPr lang="en-US" altLang="zh-CN" sz="2800" b="1">
                <a:solidFill>
                  <a:srgbClr val="FF0000"/>
                </a:solidFill>
                <a:latin typeface="Times New Roman" pitchFamily="18" charset="0"/>
                <a:ea typeface="黑体" pitchFamily="49" charset="-122"/>
                <a:hlinkClick r:id="rId3" action="ppaction://hlinksldjump"/>
              </a:rPr>
              <a:t>“</a:t>
            </a:r>
            <a:r>
              <a:rPr lang="zh-CN" altLang="en-US" sz="2800" b="1">
                <a:solidFill>
                  <a:srgbClr val="FF0000"/>
                </a:solidFill>
                <a:latin typeface="Times New Roman" pitchFamily="18" charset="0"/>
                <a:ea typeface="黑体" pitchFamily="49" charset="-122"/>
                <a:hlinkClick r:id="rId3" action="ppaction://hlinksldjump"/>
              </a:rPr>
              <a:t>忍耐顺从</a:t>
            </a:r>
            <a:r>
              <a:rPr lang="en-US" altLang="zh-CN" sz="2800" b="1">
                <a:solidFill>
                  <a:srgbClr val="FF0000"/>
                </a:solidFill>
                <a:latin typeface="Times New Roman" pitchFamily="18" charset="0"/>
                <a:ea typeface="黑体" pitchFamily="49" charset="-122"/>
                <a:hlinkClick r:id="rId3" action="ppaction://hlinksldjump"/>
              </a:rPr>
              <a:t>”</a:t>
            </a:r>
            <a:endParaRPr lang="en-US" altLang="zh-CN" sz="2800" b="1">
              <a:solidFill>
                <a:srgbClr val="FF0000"/>
              </a:solidFill>
              <a:latin typeface="Times New Roman" pitchFamily="18" charset="0"/>
              <a:ea typeface="黑体" pitchFamily="49" charset="-122"/>
            </a:endParaRPr>
          </a:p>
        </p:txBody>
      </p:sp>
      <p:sp>
        <p:nvSpPr>
          <p:cNvPr id="21513" name="文本框 3"/>
          <p:cNvSpPr/>
          <p:nvPr/>
        </p:nvSpPr>
        <p:spPr>
          <a:xfrm>
            <a:off x="3789362" y="69850"/>
            <a:ext cx="1922462" cy="58420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eaLnBrk="1" hangingPunct="1">
              <a:spcBef>
                <a:spcPct val="0"/>
              </a:spcBef>
              <a:buNone/>
            </a:pPr>
            <a:r>
              <a:rPr lang="zh-CN" altLang="en-US" b="1">
                <a:solidFill>
                  <a:srgbClr val="FF0000"/>
                </a:solidFill>
              </a:rPr>
              <a:t>创立佛教</a:t>
            </a:r>
            <a:endParaRPr lang="zh-CN" altLang="en-US" b="1">
              <a:solidFill>
                <a:srgbClr val="FF0000"/>
              </a:solidFill>
            </a:endParaRPr>
          </a:p>
        </p:txBody>
      </p:sp>
      <p:sp>
        <p:nvSpPr>
          <p:cNvPr id="21514" name="Text Box 7"/>
          <p:cNvSpPr/>
          <p:nvPr/>
        </p:nvSpPr>
        <p:spPr>
          <a:xfrm>
            <a:off x="-101600" y="33338"/>
            <a:ext cx="3890962" cy="584200"/>
          </a:xfrm>
          <a:prstGeom prst="rect">
            <a:avLst/>
          </a:prstGeom>
          <a:no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eaLnBrk="1" hangingPunct="1">
              <a:spcBef>
                <a:spcPct val="0"/>
              </a:spcBef>
              <a:buNone/>
            </a:pPr>
            <a:r>
              <a:rPr lang="zh-CN" altLang="en-US" b="1"/>
              <a:t>古印度文明成就三：</a:t>
            </a:r>
            <a:endParaRPr lang="zh-CN" altLang="en-US"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additive="base">
                                        <p:cTn id="6" dur="1" fill="hold">
                                          <p:stCondLst>
                                            <p:cond delay="0"/>
                                          </p:stCondLst>
                                        </p:cTn>
                                        <p:tgtEl>
                                          <p:spTgt spid="21509"/>
                                        </p:tgtEl>
                                        <p:attrNameLst>
                                          <p:attrName>style.visibility</p:attrName>
                                        </p:attrNameLst>
                                      </p:cBhvr>
                                      <p:to>
                                        <p:strVal val="visible"/>
                                      </p:to>
                                    </p:set>
                                    <p:animEffect transition="in" filter="box(in)">
                                      <p:cBhvr additive="base">
                                        <p:cTn id="7" dur="500" fill="hold"/>
                                        <p:tgtEl>
                                          <p:spTgt spid="21509"/>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21510"/>
                                        </p:tgtEl>
                                        <p:attrNameLst>
                                          <p:attrName>style.visibility</p:attrName>
                                        </p:attrNameLst>
                                      </p:cBhvr>
                                      <p:to>
                                        <p:strVal val="visible"/>
                                      </p:to>
                                    </p:set>
                                    <p:animEffect transition="in" filter="blinds(horizontal)">
                                      <p:cBhvr additive="base">
                                        <p:cTn id="13" dur="500" fill="hold"/>
                                        <p:tgtEl>
                                          <p:spTgt spid="21510"/>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8" presetClass="entr" presetSubtype="16" fill="hold" grpId="2" nodeType="clickEffect">
                                  <p:stCondLst>
                                    <p:cond delay="0"/>
                                  </p:stCondLst>
                                  <p:childTnLst>
                                    <p:set>
                                      <p:cBhvr additive="base">
                                        <p:cTn id="18" dur="1" fill="hold">
                                          <p:stCondLst>
                                            <p:cond delay="0"/>
                                          </p:stCondLst>
                                        </p:cTn>
                                        <p:tgtEl>
                                          <p:spTgt spid="21511"/>
                                        </p:tgtEl>
                                        <p:attrNameLst>
                                          <p:attrName>style.visibility</p:attrName>
                                        </p:attrNameLst>
                                      </p:cBhvr>
                                      <p:to>
                                        <p:strVal val="visible"/>
                                      </p:to>
                                    </p:set>
                                    <p:animEffect transition="in" filter="diamond(in)">
                                      <p:cBhvr additive="base">
                                        <p:cTn id="19" dur="2000" fill="hold"/>
                                        <p:tgtEl>
                                          <p:spTgt spid="21511"/>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additive="base">
                                        <p:cTn id="24" dur="1" fill="hold">
                                          <p:stCondLst>
                                            <p:cond delay="0"/>
                                          </p:stCondLst>
                                        </p:cTn>
                                        <p:tgtEl>
                                          <p:spTgt spid="21512"/>
                                        </p:tgtEl>
                                        <p:attrNameLst>
                                          <p:attrName>style.visibility</p:attrName>
                                        </p:attrNameLst>
                                      </p:cBhvr>
                                      <p:to>
                                        <p:strVal val="visible"/>
                                      </p:to>
                                    </p:set>
                                    <p:animEffect transition="in" filter="blinds(horizontal)">
                                      <p:cBhvr additive="base">
                                        <p:cTn id="25" dur="500" fill="hold"/>
                                        <p:tgtEl>
                                          <p:spTgt spid="215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9" grpId="0"/>
      <p:bldP spid="21510" grpId="1"/>
      <p:bldP spid="21511" grpId="2"/>
      <p:bldP spid="21512" grpId="3"/>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0">
  <p:cSld name="">
    <p:spTree>
      <p:nvGrpSpPr>
        <p:cNvPr id="1" name=""/>
        <p:cNvGrpSpPr/>
        <p:nvPr/>
      </p:nvGrpSpPr>
      <p:grpSpPr/>
      <p:sp>
        <p:nvSpPr>
          <p:cNvPr id="22530" name="矩形 18">
            <a:extLst>
              <a:ext uri="{FF2B5EF4-FFF2-40B4-BE49-F238E27FC236}">
                <a16:creationId xmlns:a16="http://schemas.microsoft.com/office/drawing/2014/main" id="{8B226113-8829-40AC-8123-7CB21F18C57E}"/>
              </a:ext>
            </a:extLst>
          </p:cNvPr>
          <p:cNvSpPr/>
          <p:nvPr/>
        </p:nvSpPr>
        <p:spPr>
          <a:xfrm>
            <a:off x="82550" y="892175"/>
            <a:ext cx="8802688" cy="1044575"/>
          </a:xfrm>
          <a:prstGeom prst="rect">
            <a:avLst/>
          </a:prstGeom>
          <a:noFill/>
          <a:ln w="381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just"/>
            <a:r>
              <a:rPr lang="zh-CN" altLang="en-US" sz="2100" b="1">
                <a:latin typeface="Calibri" pitchFamily="34" charset="0"/>
              </a:rPr>
              <a:t>五蕴说：佛陀认为，</a:t>
            </a:r>
            <a:r>
              <a:rPr lang="zh-CN" altLang="en-US" sz="2100" b="1">
                <a:solidFill>
                  <a:srgbClr val="FF0000"/>
                </a:solidFill>
                <a:latin typeface="Calibri" pitchFamily="34" charset="0"/>
              </a:rPr>
              <a:t>众生都是</a:t>
            </a:r>
            <a:r>
              <a:rPr lang="zh-CN" altLang="en-US" sz="2100" b="1">
                <a:latin typeface="Calibri" pitchFamily="34" charset="0"/>
              </a:rPr>
              <a:t>由色（物质积聚）、受（感受）、想（知觉）、行（意志）、识（精神活动）物种因素积聚而成。</a:t>
            </a:r>
            <a:endParaRPr lang="zh-CN" altLang="en-US" sz="2100" b="1">
              <a:latin typeface="Calibri" pitchFamily="34" charset="0"/>
            </a:endParaRPr>
          </a:p>
          <a:p>
            <a:pPr marL="0" marR="0" lvl="0" indent="0" algn="r"/>
            <a:r>
              <a:rPr lang="en-US" altLang="zh-CN" b="1">
                <a:solidFill>
                  <a:srgbClr val="0070C0"/>
                </a:solidFill>
                <a:latin typeface="Calibri" pitchFamily="34" charset="0"/>
              </a:rPr>
              <a:t> </a:t>
            </a:r>
            <a:r>
              <a:rPr lang="en-US" altLang="zh-CN" sz="1200">
                <a:solidFill>
                  <a:srgbClr val="0070C0"/>
                </a:solidFill>
                <a:latin typeface="宋体" pitchFamily="2" charset="-122"/>
              </a:rPr>
              <a:t>——</a:t>
            </a:r>
            <a:r>
              <a:rPr lang="zh-CN" altLang="en-US" sz="1200">
                <a:solidFill>
                  <a:srgbClr val="0070C0"/>
                </a:solidFill>
                <a:latin typeface="宋体" pitchFamily="2" charset="-122"/>
              </a:rPr>
              <a:t>摘编自易宁著，</a:t>
            </a:r>
            <a:r>
              <a:rPr lang="en-US" altLang="zh-CN" sz="1200">
                <a:solidFill>
                  <a:srgbClr val="0070C0"/>
                </a:solidFill>
                <a:latin typeface="宋体" pitchFamily="2" charset="-122"/>
              </a:rPr>
              <a:t>《</a:t>
            </a:r>
            <a:r>
              <a:rPr lang="zh-CN" altLang="en-US" sz="1200">
                <a:solidFill>
                  <a:srgbClr val="0070C0"/>
                </a:solidFill>
                <a:latin typeface="宋体" pitchFamily="2" charset="-122"/>
              </a:rPr>
              <a:t>走进古印度文明</a:t>
            </a:r>
            <a:r>
              <a:rPr lang="en-US" altLang="zh-CN" sz="1200">
                <a:solidFill>
                  <a:srgbClr val="0070C0"/>
                </a:solidFill>
                <a:latin typeface="宋体" pitchFamily="2" charset="-122"/>
              </a:rPr>
              <a:t>》,</a:t>
            </a:r>
            <a:r>
              <a:rPr lang="zh-CN" altLang="en-US" sz="1200">
                <a:solidFill>
                  <a:srgbClr val="0070C0"/>
                </a:solidFill>
                <a:latin typeface="宋体" pitchFamily="2" charset="-122"/>
              </a:rPr>
              <a:t>民主与建设出版社，</a:t>
            </a:r>
            <a:r>
              <a:rPr lang="en-US" altLang="zh-CN" sz="1200">
                <a:solidFill>
                  <a:srgbClr val="0070C0"/>
                </a:solidFill>
                <a:latin typeface="宋体" pitchFamily="2" charset="-122"/>
              </a:rPr>
              <a:t>2001</a:t>
            </a:r>
            <a:r>
              <a:rPr lang="zh-CN" altLang="en-US" sz="1200">
                <a:solidFill>
                  <a:srgbClr val="0070C0"/>
                </a:solidFill>
                <a:latin typeface="宋体" pitchFamily="2" charset="-122"/>
              </a:rPr>
              <a:t>年，</a:t>
            </a:r>
            <a:r>
              <a:rPr lang="en-US" altLang="zh-CN" sz="1200">
                <a:solidFill>
                  <a:srgbClr val="0070C0"/>
                </a:solidFill>
                <a:latin typeface="宋体" pitchFamily="2" charset="-122"/>
              </a:rPr>
              <a:t>133</a:t>
            </a:r>
            <a:r>
              <a:rPr lang="zh-CN" altLang="en-US" sz="1200">
                <a:solidFill>
                  <a:srgbClr val="0070C0"/>
                </a:solidFill>
                <a:latin typeface="宋体" pitchFamily="2" charset="-122"/>
              </a:rPr>
              <a:t>页。 </a:t>
            </a:r>
            <a:endParaRPr lang="zh-CN" altLang="en-US" sz="2400">
              <a:latin typeface="Calibri" pitchFamily="34" charset="0"/>
            </a:endParaRPr>
          </a:p>
        </p:txBody>
      </p:sp>
      <p:sp>
        <p:nvSpPr>
          <p:cNvPr id="22531" name="矩形 19">
            <a:extLst>
              <a:ext uri="{FF2B5EF4-FFF2-40B4-BE49-F238E27FC236}">
                <a16:creationId xmlns:a16="http://schemas.microsoft.com/office/drawing/2014/main" id="{BE8752D3-9058-430B-A031-CC51CEDA735E}"/>
              </a:ext>
            </a:extLst>
          </p:cNvPr>
          <p:cNvSpPr/>
          <p:nvPr/>
        </p:nvSpPr>
        <p:spPr>
          <a:xfrm>
            <a:off x="149225" y="3687762"/>
            <a:ext cx="8736012" cy="1781175"/>
          </a:xfrm>
          <a:prstGeom prst="rect">
            <a:avLst/>
          </a:prstGeom>
          <a:noFill/>
          <a:ln w="381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just"/>
            <a:r>
              <a:rPr lang="zh-CN" altLang="en-US" sz="2100" b="1">
                <a:latin typeface="Calibri" pitchFamily="34" charset="0"/>
              </a:rPr>
              <a:t>四谛（真理）说：四谛即苦谛（人生各种痛苦）、集谛（引起痛苦的原因）、灭谛（消除种种烦恼）、道谛（消除烦恼的道路）。人的一生本质是痛苦的，痛苦来源于个人的欲望，人</a:t>
            </a:r>
            <a:r>
              <a:rPr lang="zh-CN" altLang="en-US" sz="2100" b="1">
                <a:solidFill>
                  <a:srgbClr val="FF0000"/>
                </a:solidFill>
                <a:latin typeface="Calibri" pitchFamily="34" charset="0"/>
              </a:rPr>
              <a:t>只有克服了所有这些欲望，才能获得宁静的生活。</a:t>
            </a:r>
            <a:endParaRPr lang="zh-CN" altLang="en-US" sz="2100" b="1">
              <a:solidFill>
                <a:srgbClr val="FF0000"/>
              </a:solidFill>
              <a:latin typeface="Calibri" pitchFamily="34" charset="0"/>
            </a:endParaRPr>
          </a:p>
          <a:p>
            <a:pPr marL="0" marR="0" lvl="0" indent="0" algn="r"/>
            <a:r>
              <a:rPr lang="zh-CN" altLang="zh-CN" sz="1200">
                <a:solidFill>
                  <a:srgbClr val="0070C0"/>
                </a:solidFill>
                <a:latin typeface="宋体" pitchFamily="2" charset="-122"/>
                <a:ea typeface="Times New Roman" pitchFamily="18" charset="0"/>
              </a:rPr>
              <a:t>——</a:t>
            </a:r>
            <a:r>
              <a:rPr lang="zh-CN" altLang="en-US" sz="1200">
                <a:solidFill>
                  <a:srgbClr val="0070C0"/>
                </a:solidFill>
                <a:latin typeface="宋体" pitchFamily="2" charset="-122"/>
                <a:ea typeface="Times New Roman" pitchFamily="18" charset="0"/>
              </a:rPr>
              <a:t>摘编自</a:t>
            </a:r>
            <a:r>
              <a:rPr lang="zh-CN" altLang="zh-CN" sz="1200">
                <a:solidFill>
                  <a:srgbClr val="0070C0"/>
                </a:solidFill>
                <a:latin typeface="宋体" pitchFamily="2" charset="-122"/>
                <a:ea typeface="Times New Roman" pitchFamily="18" charset="0"/>
              </a:rPr>
              <a:t>赖永海主编；业露华，董群著，</a:t>
            </a:r>
            <a:r>
              <a:rPr lang="en-US" altLang="zh-CN" sz="1200">
                <a:solidFill>
                  <a:srgbClr val="0070C0"/>
                </a:solidFill>
                <a:latin typeface="宋体" pitchFamily="2" charset="-122"/>
                <a:ea typeface="Times New Roman" pitchFamily="18" charset="0"/>
              </a:rPr>
              <a:t>《</a:t>
            </a:r>
            <a:r>
              <a:rPr lang="zh-CN" altLang="zh-CN" sz="1200">
                <a:solidFill>
                  <a:srgbClr val="0070C0"/>
                </a:solidFill>
                <a:latin typeface="宋体" pitchFamily="2" charset="-122"/>
                <a:ea typeface="Times New Roman" pitchFamily="18" charset="0"/>
              </a:rPr>
              <a:t>中国佛教百科全书 </a:t>
            </a:r>
            <a:r>
              <a:rPr lang="en-US" altLang="zh-CN" sz="1200">
                <a:solidFill>
                  <a:srgbClr val="0070C0"/>
                </a:solidFill>
                <a:latin typeface="宋体" pitchFamily="2" charset="-122"/>
                <a:ea typeface="Times New Roman" pitchFamily="18" charset="0"/>
              </a:rPr>
              <a:t>》,</a:t>
            </a:r>
            <a:r>
              <a:rPr lang="zh-CN" altLang="zh-CN" sz="1200">
                <a:solidFill>
                  <a:srgbClr val="0070C0"/>
                </a:solidFill>
                <a:latin typeface="宋体" pitchFamily="2" charset="-122"/>
                <a:ea typeface="Times New Roman" pitchFamily="18" charset="0"/>
              </a:rPr>
              <a:t>上海古籍出版社</a:t>
            </a:r>
            <a:r>
              <a:rPr lang="en-US" altLang="zh-CN" sz="1200">
                <a:solidFill>
                  <a:srgbClr val="0070C0"/>
                </a:solidFill>
                <a:latin typeface="宋体" pitchFamily="2" charset="-122"/>
                <a:ea typeface="Times New Roman" pitchFamily="18" charset="0"/>
              </a:rPr>
              <a:t> , 2000</a:t>
            </a:r>
            <a:r>
              <a:rPr lang="zh-CN" altLang="zh-CN" sz="1200">
                <a:solidFill>
                  <a:srgbClr val="0070C0"/>
                </a:solidFill>
                <a:latin typeface="宋体" pitchFamily="2" charset="-122"/>
                <a:ea typeface="Times New Roman" pitchFamily="18" charset="0"/>
              </a:rPr>
              <a:t>年，</a:t>
            </a:r>
            <a:r>
              <a:rPr lang="en-US" altLang="zh-CN" sz="1200">
                <a:solidFill>
                  <a:srgbClr val="0070C0"/>
                </a:solidFill>
                <a:latin typeface="宋体" pitchFamily="2" charset="-122"/>
                <a:ea typeface="Times New Roman" pitchFamily="18" charset="0"/>
              </a:rPr>
              <a:t>9</a:t>
            </a:r>
            <a:r>
              <a:rPr lang="zh-CN" altLang="zh-CN" sz="1200">
                <a:solidFill>
                  <a:srgbClr val="0070C0"/>
                </a:solidFill>
                <a:latin typeface="宋体" pitchFamily="2" charset="-122"/>
                <a:ea typeface="Times New Roman" pitchFamily="18" charset="0"/>
              </a:rPr>
              <a:t>—</a:t>
            </a:r>
            <a:r>
              <a:rPr lang="en-US" altLang="zh-CN" sz="1200">
                <a:solidFill>
                  <a:srgbClr val="0070C0"/>
                </a:solidFill>
                <a:latin typeface="宋体" pitchFamily="2" charset="-122"/>
                <a:ea typeface="Times New Roman" pitchFamily="18" charset="0"/>
              </a:rPr>
              <a:t>13</a:t>
            </a:r>
            <a:r>
              <a:rPr lang="zh-CN" altLang="zh-CN" sz="1200">
                <a:solidFill>
                  <a:srgbClr val="0070C0"/>
                </a:solidFill>
                <a:latin typeface="宋体" pitchFamily="2" charset="-122"/>
                <a:ea typeface="Times New Roman" pitchFamily="18" charset="0"/>
              </a:rPr>
              <a:t>页。</a:t>
            </a:r>
            <a:endParaRPr lang="zh-CN" altLang="en-US" sz="2400">
              <a:latin typeface="Calibri" pitchFamily="34" charset="0"/>
            </a:endParaRPr>
          </a:p>
        </p:txBody>
      </p:sp>
      <p:sp>
        <p:nvSpPr>
          <p:cNvPr id="22532" name="文本框 20"/>
          <p:cNvSpPr/>
          <p:nvPr/>
        </p:nvSpPr>
        <p:spPr>
          <a:xfrm>
            <a:off x="149225" y="2008188"/>
            <a:ext cx="8736012" cy="1062038"/>
          </a:xfrm>
          <a:prstGeom prst="rect">
            <a:avLst/>
          </a:prstGeom>
          <a:noFill/>
          <a:ln w="34925">
            <a:noFill/>
            <a:prstDash val="sysDot"/>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nSpc>
                <a:spcPct val="150000"/>
              </a:lnSpc>
            </a:pPr>
            <a:r>
              <a:rPr lang="zh-CN" altLang="en-US" sz="2100" b="1">
                <a:solidFill>
                  <a:srgbClr val="FF0000"/>
                </a:solidFill>
              </a:rPr>
              <a:t>反对第一等级婆罗门的特权，提出“众生平等”，不拒绝低种姓的人入教。</a:t>
            </a:r>
            <a:endParaRPr lang="en-US" altLang="zh-CN" sz="2100" b="1">
              <a:solidFill>
                <a:srgbClr val="FF0000"/>
              </a:solidFill>
            </a:endParaRPr>
          </a:p>
        </p:txBody>
      </p:sp>
      <p:sp>
        <p:nvSpPr>
          <p:cNvPr id="22533" name="文本框 21"/>
          <p:cNvSpPr/>
          <p:nvPr/>
        </p:nvSpPr>
        <p:spPr>
          <a:xfrm>
            <a:off x="252412" y="5561012"/>
            <a:ext cx="6454775" cy="577850"/>
          </a:xfrm>
          <a:prstGeom prst="rect">
            <a:avLst/>
          </a:prstGeom>
          <a:noFill/>
          <a:ln w="34925">
            <a:noFill/>
            <a:prstDash val="sysDot"/>
            <a:miter lim="800000"/>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nSpc>
                <a:spcPct val="150000"/>
              </a:lnSpc>
            </a:pPr>
            <a:r>
              <a:rPr lang="zh-CN" altLang="en-US" sz="2100" b="1">
                <a:solidFill>
                  <a:srgbClr val="FF0000"/>
                </a:solidFill>
              </a:rPr>
              <a:t>宣扬“忍耐顺从”，得到国王和一些富人的支持</a:t>
            </a:r>
            <a:endParaRPr lang="en-US" altLang="zh-CN" sz="2100" b="1">
              <a:solidFill>
                <a:srgbClr val="FF0000"/>
              </a:solidFill>
            </a:endParaRPr>
          </a:p>
        </p:txBody>
      </p:sp>
      <p:sp>
        <p:nvSpPr>
          <p:cNvPr id="22534" name="文本框 22">
            <a:extLst>
              <a:ext uri="{FF2B5EF4-FFF2-40B4-BE49-F238E27FC236}">
                <a16:creationId xmlns:a16="http://schemas.microsoft.com/office/drawing/2014/main" id="{C12D0B41-A29A-4B61-810F-4B7C651E5CBB}"/>
              </a:ext>
            </a:extLst>
          </p:cNvPr>
          <p:cNvSpPr txBox="1"/>
          <p:nvPr/>
        </p:nvSpPr>
        <p:spPr>
          <a:xfrm>
            <a:off x="6486525" y="5561013"/>
            <a:ext cx="2657475" cy="461962"/>
          </a:xfrm>
          <a:prstGeom prst="rect">
            <a:avLst/>
          </a:prstGeom>
          <a:solidFill>
            <a:srgbClr val="FFFF00"/>
          </a:solidFill>
          <a:ln w="9525">
            <a:noFill/>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r>
              <a:rPr lang="zh-CN" altLang="en-US" sz="2400" b="1">
                <a:solidFill>
                  <a:srgbClr val="FF0000"/>
                </a:solidFill>
                <a:latin typeface="微软雅黑" pitchFamily="34" charset="-122"/>
                <a:ea typeface="微软雅黑" panose="020b0503020204020204" pitchFamily="34" charset="-122"/>
                <a:sym typeface="+mn-lt"/>
              </a:rPr>
              <a:t>获得上层人民支持</a:t>
            </a:r>
            <a:endParaRPr lang="zh-CN" altLang="en-US" sz="2400" b="1">
              <a:solidFill>
                <a:srgbClr val="FF0000"/>
              </a:solidFill>
              <a:latin typeface="微软雅黑" pitchFamily="34" charset="-122"/>
              <a:ea typeface="微软雅黑" panose="020b0503020204020204" pitchFamily="34" charset="-122"/>
              <a:sym typeface="+mn-lt"/>
            </a:endParaRPr>
          </a:p>
        </p:txBody>
      </p:sp>
      <p:sp>
        <p:nvSpPr>
          <p:cNvPr id="22535" name="文本框 31">
            <a:extLst>
              <a:ext uri="{FF2B5EF4-FFF2-40B4-BE49-F238E27FC236}">
                <a16:creationId xmlns:a16="http://schemas.microsoft.com/office/drawing/2014/main" id="{58EF934A-4A02-4220-96BD-2B51A6238314}"/>
              </a:ext>
            </a:extLst>
          </p:cNvPr>
          <p:cNvSpPr txBox="1"/>
          <p:nvPr/>
        </p:nvSpPr>
        <p:spPr>
          <a:xfrm>
            <a:off x="6226175" y="2609850"/>
            <a:ext cx="2659063" cy="461963"/>
          </a:xfrm>
          <a:prstGeom prst="rect">
            <a:avLst/>
          </a:prstGeom>
          <a:solidFill>
            <a:srgbClr val="FFFF00"/>
          </a:solidFill>
          <a:ln w="9525">
            <a:noFill/>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r>
              <a:rPr lang="zh-CN" altLang="en-US" sz="2400" b="1">
                <a:solidFill>
                  <a:srgbClr val="FF0000"/>
                </a:solidFill>
                <a:latin typeface="微软雅黑" pitchFamily="34" charset="-122"/>
                <a:ea typeface="微软雅黑" panose="020b0503020204020204" pitchFamily="34" charset="-122"/>
                <a:sym typeface="+mn-lt"/>
              </a:rPr>
              <a:t>获得下层人民支持</a:t>
            </a:r>
            <a:endParaRPr lang="zh-CN" altLang="en-US" sz="2400" b="1">
              <a:solidFill>
                <a:srgbClr val="FF0000"/>
              </a:solidFill>
              <a:latin typeface="微软雅黑" pitchFamily="34" charset="-122"/>
              <a:ea typeface="微软雅黑" panose="020b0503020204020204" pitchFamily="34" charset="-122"/>
              <a:sym typeface="+mn-lt"/>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2253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additive="base">
                                        <p:cTn id="11" dur="1" fill="hold">
                                          <p:stCondLst>
                                            <p:cond delay="0"/>
                                          </p:stCondLst>
                                        </p:cTn>
                                        <p:tgtEl>
                                          <p:spTgt spid="22533"/>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3" nodeType="clickEffect">
                                  <p:stCondLst>
                                    <p:cond delay="0"/>
                                  </p:stCondLst>
                                  <p:childTnLst>
                                    <p:set>
                                      <p:cBhvr additive="base">
                                        <p:cTn id="16" dur="1" fill="hold">
                                          <p:stCondLst>
                                            <p:cond delay="0"/>
                                          </p:stCondLst>
                                        </p:cTn>
                                        <p:tgtEl>
                                          <p:spTgt spid="22535"/>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 presetClass="entr" presetSubtype="0" fill="hold" grpId="2" nodeType="clickEffect">
                                  <p:stCondLst>
                                    <p:cond delay="0"/>
                                  </p:stCondLst>
                                  <p:childTnLst>
                                    <p:set>
                                      <p:cBhvr additive="base">
                                        <p:cTn id="21" dur="1" fill="hold">
                                          <p:stCondLst>
                                            <p:cond delay="0"/>
                                          </p:stCondLst>
                                        </p:cTn>
                                        <p:tgtEl>
                                          <p:spTgt spid="225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p:bldP spid="22533" grpId="1"/>
      <p:bldP spid="22534" grpId="2"/>
      <p:bldP spid="22535" grpId="3"/>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24578" name="图片 9229" descr="佛教的传播"/>
          <p:cNvPicPr/>
          <p:nvPr/>
        </p:nvPicPr>
        <p:blipFill>
          <a:blip r:embed="rId2"/>
          <a:srcRect t="1492" r="1501" b="1553"/>
          <a:stretch>
            <a:fillRect/>
          </a:stretch>
        </p:blipFill>
        <p:spPr>
          <a:xfrm>
            <a:off x="0" y="608012"/>
            <a:ext cx="9036050" cy="6249988"/>
          </a:xfrm>
          <a:prstGeom prst="rect">
            <a:avLst/>
          </a:prstGeom>
          <a:noFill/>
          <a:ln>
            <a:noFill/>
            <a:miter lim="800000"/>
          </a:ln>
        </p:spPr>
      </p:pic>
      <p:sp>
        <p:nvSpPr>
          <p:cNvPr id="24579" name="矩形 3"/>
          <p:cNvSpPr/>
          <p:nvPr/>
        </p:nvSpPr>
        <p:spPr>
          <a:xfrm>
            <a:off x="2700338" y="-100013"/>
            <a:ext cx="2382837" cy="708026"/>
          </a:xfrm>
          <a:prstGeom prst="rect">
            <a:avLst/>
          </a:prstGeom>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eaLnBrk="1" hangingPunct="1">
              <a:buFont typeface=""/>
            </a:pPr>
            <a:r>
              <a:rPr lang="en-US" altLang="en-US" sz="4000" b="1">
                <a:effectLst>
                  <a:outerShdw blurRad="38100" dist="38100" dir="2700000" algn="tl">
                    <a:schemeClr val="bg2"/>
                  </a:outerShdw>
                </a:effectLst>
                <a:latin typeface="华文隶书"/>
                <a:ea typeface="华文隶书"/>
              </a:rPr>
              <a:t>佛教传播</a:t>
            </a:r>
            <a:endParaRPr lang="en-US" altLang="en-US" sz="4000" b="1">
              <a:effectLst>
                <a:outerShdw blurRad="38100" dist="38100" dir="2700000" algn="tl">
                  <a:schemeClr val="bg2"/>
                </a:outerShdw>
              </a:effectLst>
              <a:latin typeface="华文隶书"/>
              <a:ea typeface="华文隶书"/>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5602" name="标题 1"/>
          <p:cNvSpPr/>
          <p:nvPr>
            <p:ph type="title" idx="4294967295"/>
          </p:nvPr>
        </p:nvSpPr>
        <p:spPr>
          <a:xfrm>
            <a:off x="457200" y="274638"/>
            <a:ext cx="8229600" cy="1143000"/>
          </a:xfrm>
          <a:prstGeom prst="rect">
            <a:avLst/>
          </a:prstGeom>
          <a:noFill/>
          <a:ln>
            <a:miter lim="800000"/>
          </a:ln>
        </p:spPr>
        <p:txBody>
          <a:bodyPr vert="horz" wrap="square" lIns="91440" tIns="45720" rIns="91440" bIns="45720"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zh-CN" altLang="en-US" sz="4400" b="0" i="0" u="none" kern="1200" baseline="0">
                <a:solidFill>
                  <a:schemeClr val="tx2"/>
                </a:solidFill>
                <a:latin typeface="+mj-lt"/>
                <a:ea typeface="+mj-ea"/>
                <a:cs typeface="+mj-cs"/>
              </a:defRPr>
            </a:lvl1pPr>
            <a:lvl2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2pPr>
            <a:lvl3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3pPr>
            <a:lvl4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4pPr>
            <a:lvl5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5pPr>
            <a:lvl6pPr marL="457200" algn="ctr" rtl="0" fontAlgn="base">
              <a:spcBef>
                <a:spcPct val="0"/>
              </a:spcBef>
              <a:spcAft>
                <a:spcPct val="0"/>
              </a:spcAft>
              <a:defRPr lang="zh-CN" altLang="en-US" sz="4400">
                <a:solidFill>
                  <a:schemeClr val="tx2"/>
                </a:solidFill>
                <a:latin typeface="Arial" pitchFamily="34" charset="0"/>
                <a:ea typeface="宋体" pitchFamily="2" charset="-122"/>
              </a:defRPr>
            </a:lvl6pPr>
            <a:lvl7pPr marL="914400" algn="ctr" rtl="0" fontAlgn="base">
              <a:spcBef>
                <a:spcPct val="0"/>
              </a:spcBef>
              <a:spcAft>
                <a:spcPct val="0"/>
              </a:spcAft>
              <a:defRPr lang="zh-CN" altLang="en-US" sz="4400">
                <a:solidFill>
                  <a:schemeClr val="tx2"/>
                </a:solidFill>
                <a:latin typeface="Arial" pitchFamily="34" charset="0"/>
                <a:ea typeface="宋体" pitchFamily="2" charset="-122"/>
              </a:defRPr>
            </a:lvl7pPr>
            <a:lvl8pPr marL="1371600" algn="ctr" rtl="0" fontAlgn="base">
              <a:spcBef>
                <a:spcPct val="0"/>
              </a:spcBef>
              <a:spcAft>
                <a:spcPct val="0"/>
              </a:spcAft>
              <a:defRPr lang="zh-CN" altLang="en-US" sz="4400">
                <a:solidFill>
                  <a:schemeClr val="tx2"/>
                </a:solidFill>
                <a:latin typeface="Arial" pitchFamily="34" charset="0"/>
                <a:ea typeface="宋体" pitchFamily="2" charset="-122"/>
              </a:defRPr>
            </a:lvl8pPr>
            <a:lvl9pPr marL="1828800" algn="ctr" rtl="0" fontAlgn="base">
              <a:spcBef>
                <a:spcPct val="0"/>
              </a:spcBef>
              <a:spcAft>
                <a:spcPct val="0"/>
              </a:spcAft>
              <a:defRPr lang="zh-CN" altLang="en-US" sz="4400">
                <a:solidFill>
                  <a:schemeClr val="tx2"/>
                </a:solidFill>
                <a:latin typeface="Arial" pitchFamily="34" charset="0"/>
                <a:ea typeface="宋体" pitchFamily="2" charset="-122"/>
              </a:defRPr>
            </a:lvl9pPr>
          </a:lstStyle>
          <a:p/>
        </p:txBody>
      </p:sp>
      <p:pic>
        <p:nvPicPr>
          <p:cNvPr id="25603" name="图片 10242" descr="布达拉宫3"/>
          <p:cNvPicPr/>
          <p:nvPr/>
        </p:nvPicPr>
        <p:blipFill>
          <a:blip r:embed="rId2"/>
          <a:stretch>
            <a:fillRect/>
          </a:stretch>
        </p:blipFill>
        <p:spPr>
          <a:xfrm>
            <a:off x="252412" y="274638"/>
            <a:ext cx="8434388" cy="4659312"/>
          </a:xfrm>
          <a:prstGeom prst="rect">
            <a:avLst/>
          </a:prstGeom>
          <a:noFill/>
          <a:ln>
            <a:solidFill>
              <a:schemeClr val="tx1"/>
            </a:solidFill>
            <a:miter lim="800000"/>
          </a:ln>
        </p:spPr>
      </p:pic>
      <p:sp>
        <p:nvSpPr>
          <p:cNvPr id="25604" name="文本占位符 10241"/>
          <p:cNvSpPr/>
          <p:nvPr/>
        </p:nvSpPr>
        <p:spPr>
          <a:xfrm>
            <a:off x="1106488" y="5589588"/>
            <a:ext cx="6724650" cy="485775"/>
          </a:xfrm>
          <a:prstGeom prst="rect">
            <a:avLst/>
          </a:prstGeom>
          <a:noFill/>
          <a:ln>
            <a:noFill/>
            <a:miter lim="800000"/>
          </a:ln>
        </p:spPr>
        <p:txBody>
          <a:bodyPr lIns="121917" tIns="60958" rIns="121917" bIns="60958">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lgn="ctr" eaLnBrk="1" hangingPunct="1">
              <a:lnSpc>
                <a:spcPct val="90000"/>
              </a:lnSpc>
              <a:spcBef>
                <a:spcPts val="1000"/>
              </a:spcBef>
              <a:buNone/>
            </a:pPr>
            <a:r>
              <a:rPr lang="zh-CN" altLang="en-US" sz="2800" b="1">
                <a:solidFill>
                  <a:srgbClr val="3434F6"/>
                </a:solidFill>
                <a:latin typeface="微软雅黑" pitchFamily="34" charset="-122"/>
                <a:ea typeface="微软雅黑" panose="020b0503020204020204" pitchFamily="34" charset="-122"/>
              </a:rPr>
              <a:t>藏传佛教的文化代表</a:t>
            </a:r>
            <a:r>
              <a:rPr lang="en-US" altLang="zh-CN" sz="2800" b="1">
                <a:solidFill>
                  <a:srgbClr val="3434F6"/>
                </a:solidFill>
                <a:latin typeface="微软雅黑" pitchFamily="34" charset="-122"/>
                <a:ea typeface="微软雅黑" panose="020b0503020204020204" pitchFamily="34" charset="-122"/>
              </a:rPr>
              <a:t>——</a:t>
            </a:r>
            <a:r>
              <a:rPr lang="zh-CN" altLang="en-US" sz="2800" b="1">
                <a:solidFill>
                  <a:srgbClr val="3434F6"/>
                </a:solidFill>
                <a:latin typeface="微软雅黑" pitchFamily="34" charset="-122"/>
                <a:ea typeface="微软雅黑" panose="020b0503020204020204" pitchFamily="34" charset="-122"/>
              </a:rPr>
              <a:t>拉萨布达拉宫</a:t>
            </a:r>
            <a:endParaRPr lang="zh-CN" altLang="en-US" sz="2800" b="1">
              <a:solidFill>
                <a:srgbClr val="3434F6"/>
              </a:solidFill>
              <a:latin typeface="微软雅黑" pitchFamily="34" charset="-122"/>
              <a:ea typeface="微软雅黑" panose="020b0503020204020204" pitchFamily="34" charset="-122"/>
            </a:endParaRP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6626" name="Rectangle 2"/>
          <p:cNvSpPr/>
          <p:nvPr/>
        </p:nvSpPr>
        <p:spPr>
          <a:xfrm>
            <a:off x="0" y="61912"/>
            <a:ext cx="9036050" cy="1230312"/>
          </a:xfrm>
          <a:prstGeom prst="rect">
            <a:avLst/>
          </a:prstGeom>
          <a:noFill/>
          <a:ln w="28575">
            <a:solidFill>
              <a:srgbClr val="333399"/>
            </a:solidFill>
            <a:miter lim="800000"/>
          </a:ln>
        </p:spPr>
        <p:txBody>
          <a:bodyPr lIns="121917" tIns="60958" rIns="121917" bIns="60958" anchor="ctr" anchorCtr="0">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3600" b="1">
                <a:solidFill>
                  <a:srgbClr val="FF0000"/>
                </a:solidFill>
                <a:latin typeface="楷体" pitchFamily="49" charset="-122"/>
                <a:ea typeface="楷体" pitchFamily="49" charset="-122"/>
              </a:rPr>
              <a:t>你能说出深受古代印度佛教艺术影响的中国石窟佛像么？</a:t>
            </a:r>
            <a:endParaRPr lang="zh-CN" altLang="en-US" sz="3600" b="1">
              <a:solidFill>
                <a:srgbClr val="FF0000"/>
              </a:solidFill>
              <a:latin typeface="楷体" pitchFamily="49" charset="-122"/>
              <a:ea typeface="楷体" pitchFamily="49" charset="-122"/>
            </a:endParaRPr>
          </a:p>
        </p:txBody>
      </p:sp>
      <p:pic>
        <p:nvPicPr>
          <p:cNvPr id="26627" name="图片 3"/>
          <p:cNvPicPr/>
          <p:nvPr/>
        </p:nvPicPr>
        <p:blipFill>
          <a:blip r:embed="rId2"/>
          <a:srcRect b="21535"/>
          <a:stretch>
            <a:fillRect/>
          </a:stretch>
        </p:blipFill>
        <p:spPr>
          <a:xfrm>
            <a:off x="5076825" y="1473200"/>
            <a:ext cx="3429000" cy="2205038"/>
          </a:xfrm>
          <a:prstGeom prst="rect">
            <a:avLst/>
          </a:prstGeom>
          <a:noFill/>
          <a:ln>
            <a:solidFill>
              <a:schemeClr val="tx1"/>
            </a:solidFill>
            <a:bevel/>
          </a:ln>
        </p:spPr>
      </p:pic>
      <p:sp>
        <p:nvSpPr>
          <p:cNvPr id="26628" name="文本框 2"/>
          <p:cNvSpPr/>
          <p:nvPr/>
        </p:nvSpPr>
        <p:spPr>
          <a:xfrm>
            <a:off x="1746250" y="3800475"/>
            <a:ext cx="1516062" cy="36830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eaLnBrk="1" hangingPunct="1">
              <a:spcBef>
                <a:spcPct val="0"/>
              </a:spcBef>
              <a:buNone/>
            </a:pPr>
            <a:r>
              <a:rPr lang="zh-CN" altLang="en-US" sz="1800"/>
              <a:t>敦煌莫高窟</a:t>
            </a:r>
            <a:endParaRPr lang="zh-CN" altLang="en-US" sz="1800"/>
          </a:p>
        </p:txBody>
      </p:sp>
      <p:sp>
        <p:nvSpPr>
          <p:cNvPr id="26629" name="文本框 4"/>
          <p:cNvSpPr/>
          <p:nvPr/>
        </p:nvSpPr>
        <p:spPr>
          <a:xfrm>
            <a:off x="6176962" y="3803650"/>
            <a:ext cx="1516062" cy="36830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eaLnBrk="1" hangingPunct="1">
              <a:spcBef>
                <a:spcPct val="0"/>
              </a:spcBef>
              <a:buNone/>
            </a:pPr>
            <a:r>
              <a:rPr lang="zh-CN" altLang="en-US" sz="1800"/>
              <a:t>云冈石窟</a:t>
            </a:r>
            <a:endParaRPr lang="zh-CN" altLang="en-US" sz="1800"/>
          </a:p>
        </p:txBody>
      </p:sp>
      <p:sp>
        <p:nvSpPr>
          <p:cNvPr id="26630" name="文本框 6"/>
          <p:cNvSpPr/>
          <p:nvPr/>
        </p:nvSpPr>
        <p:spPr>
          <a:xfrm>
            <a:off x="4356100" y="4830762"/>
            <a:ext cx="458788" cy="1196975"/>
          </a:xfrm>
          <a:prstGeom prst="rect">
            <a:avLst/>
          </a:prstGeom>
          <a:noFill/>
          <a:ln>
            <a:noFill/>
            <a:miter lim="800000"/>
          </a:ln>
        </p:spPr>
        <p:txBody>
          <a:bodyPr vert="vert">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eaLnBrk="1" hangingPunct="1">
              <a:spcBef>
                <a:spcPct val="0"/>
              </a:spcBef>
              <a:buNone/>
            </a:pPr>
            <a:r>
              <a:rPr lang="zh-CN" altLang="en-US" sz="1800"/>
              <a:t>龙门石窟</a:t>
            </a:r>
            <a:endParaRPr lang="zh-CN" altLang="en-US" sz="1800"/>
          </a:p>
        </p:txBody>
      </p:sp>
      <p:pic>
        <p:nvPicPr>
          <p:cNvPr id="26631" name="图片 8"/>
          <p:cNvPicPr/>
          <p:nvPr/>
        </p:nvPicPr>
        <p:blipFill>
          <a:blip r:embed="rId3"/>
          <a:stretch>
            <a:fillRect/>
          </a:stretch>
        </p:blipFill>
        <p:spPr>
          <a:xfrm>
            <a:off x="119062" y="4168775"/>
            <a:ext cx="4202112" cy="2519362"/>
          </a:xfrm>
          <a:prstGeom prst="rect">
            <a:avLst/>
          </a:prstGeom>
          <a:noFill/>
          <a:ln>
            <a:noFill/>
            <a:miter lim="800000"/>
          </a:ln>
        </p:spPr>
      </p:pic>
      <p:pic>
        <p:nvPicPr>
          <p:cNvPr id="26632" name="图片 9"/>
          <p:cNvPicPr/>
          <p:nvPr/>
        </p:nvPicPr>
        <p:blipFill>
          <a:blip r:embed="rId4"/>
          <a:stretch>
            <a:fillRect/>
          </a:stretch>
        </p:blipFill>
        <p:spPr>
          <a:xfrm>
            <a:off x="195262" y="1473200"/>
            <a:ext cx="4160838" cy="2327275"/>
          </a:xfrm>
          <a:prstGeom prst="rect">
            <a:avLst/>
          </a:prstGeom>
          <a:noFill/>
          <a:ln>
            <a:noFill/>
            <a:miter lim="800000"/>
          </a:ln>
          <a:effectLst>
            <a:outerShdw blurRad="292100" dist="139700" dir="2700000" algn="tl">
              <a:srgbClr val="333333">
                <a:alpha val="64999"/>
              </a:srgbClr>
            </a:outerShdw>
          </a:effectLst>
        </p:spPr>
      </p:pic>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cxnSp>
        <p:nvCxnSpPr>
          <p:cNvPr id="27650" name="直接箭头连接符 3"/>
          <p:cNvCxnSpPr/>
          <p:nvPr/>
        </p:nvCxnSpPr>
        <p:spPr>
          <a:xfrm>
            <a:off x="26988" y="3365500"/>
            <a:ext cx="8720138" cy="0"/>
          </a:xfrm>
          <a:prstGeom prst="line">
            <a:avLst/>
          </a:prstGeom>
          <a:noFill/>
          <a:ln w="38100">
            <a:solidFill>
              <a:schemeClr val="tx1"/>
            </a:solidFill>
            <a:round/>
            <a:tailEnd type="arrow"/>
          </a:ln>
        </p:spPr>
      </p:cxnSp>
      <p:cxnSp>
        <p:nvCxnSpPr>
          <p:cNvPr id="27651" name="直接连接符 4"/>
          <p:cNvCxnSpPr/>
          <p:nvPr/>
        </p:nvCxnSpPr>
        <p:spPr>
          <a:xfrm flipH="1">
            <a:off x="227012" y="3121025"/>
            <a:ext cx="9525" cy="244475"/>
          </a:xfrm>
          <a:prstGeom prst="line">
            <a:avLst/>
          </a:prstGeom>
          <a:noFill/>
          <a:ln w="38100">
            <a:solidFill>
              <a:srgbClr val="323232"/>
            </a:solidFill>
            <a:round/>
          </a:ln>
        </p:spPr>
      </p:cxnSp>
      <p:sp>
        <p:nvSpPr>
          <p:cNvPr id="27652" name="文本框 5"/>
          <p:cNvSpPr/>
          <p:nvPr/>
        </p:nvSpPr>
        <p:spPr>
          <a:xfrm>
            <a:off x="-106362" y="3425825"/>
            <a:ext cx="1295400" cy="73818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2100" b="1">
                <a:solidFill>
                  <a:srgbClr val="FF0000"/>
                </a:solidFill>
              </a:rPr>
              <a:t>约公元前</a:t>
            </a:r>
            <a:r>
              <a:rPr lang="en-US" altLang="zh-CN" sz="2100" b="1">
                <a:solidFill>
                  <a:srgbClr val="FF0000"/>
                </a:solidFill>
              </a:rPr>
              <a:t>23</a:t>
            </a:r>
            <a:r>
              <a:rPr lang="zh-CN" altLang="en-US" sz="2100" b="1">
                <a:solidFill>
                  <a:srgbClr val="FF0000"/>
                </a:solidFill>
              </a:rPr>
              <a:t>世纪</a:t>
            </a:r>
            <a:endParaRPr lang="zh-CN" altLang="en-US" sz="2100" b="1">
              <a:solidFill>
                <a:srgbClr val="FF0000"/>
              </a:solidFill>
            </a:endParaRPr>
          </a:p>
        </p:txBody>
      </p:sp>
      <p:cxnSp>
        <p:nvCxnSpPr>
          <p:cNvPr id="27653" name="直接连接符 6"/>
          <p:cNvCxnSpPr/>
          <p:nvPr/>
        </p:nvCxnSpPr>
        <p:spPr>
          <a:xfrm flipH="1">
            <a:off x="1966912" y="3121025"/>
            <a:ext cx="7938" cy="238125"/>
          </a:xfrm>
          <a:prstGeom prst="line">
            <a:avLst/>
          </a:prstGeom>
          <a:noFill/>
          <a:ln w="38100">
            <a:solidFill>
              <a:srgbClr val="323232"/>
            </a:solidFill>
            <a:round/>
          </a:ln>
        </p:spPr>
      </p:cxnSp>
      <p:sp>
        <p:nvSpPr>
          <p:cNvPr id="27654" name="文本框 7"/>
          <p:cNvSpPr/>
          <p:nvPr/>
        </p:nvSpPr>
        <p:spPr>
          <a:xfrm>
            <a:off x="1425575" y="3378200"/>
            <a:ext cx="1135062" cy="106203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2100" b="1">
                <a:solidFill>
                  <a:srgbClr val="FF0000"/>
                </a:solidFill>
              </a:rPr>
              <a:t>约</a:t>
            </a:r>
            <a:r>
              <a:rPr lang="zh-CN" altLang="en-US" sz="2100" b="1"/>
              <a:t>公元前</a:t>
            </a:r>
            <a:r>
              <a:rPr lang="en-US" altLang="zh-CN" sz="2100" b="1"/>
              <a:t>18</a:t>
            </a:r>
            <a:r>
              <a:rPr lang="zh-CN" altLang="en-US" sz="2100" b="1"/>
              <a:t>世纪</a:t>
            </a:r>
            <a:endParaRPr lang="zh-CN" altLang="en-US" sz="2100" b="1"/>
          </a:p>
        </p:txBody>
      </p:sp>
      <p:cxnSp>
        <p:nvCxnSpPr>
          <p:cNvPr id="27655" name="直接连接符 10"/>
          <p:cNvCxnSpPr/>
          <p:nvPr/>
        </p:nvCxnSpPr>
        <p:spPr>
          <a:xfrm flipH="1">
            <a:off x="3022600" y="3108325"/>
            <a:ext cx="0" cy="244475"/>
          </a:xfrm>
          <a:prstGeom prst="line">
            <a:avLst/>
          </a:prstGeom>
          <a:noFill/>
          <a:ln w="38100">
            <a:solidFill>
              <a:srgbClr val="323232"/>
            </a:solidFill>
            <a:round/>
          </a:ln>
        </p:spPr>
      </p:cxnSp>
      <p:sp>
        <p:nvSpPr>
          <p:cNvPr id="27656" name="文本框 14"/>
          <p:cNvSpPr/>
          <p:nvPr/>
        </p:nvSpPr>
        <p:spPr>
          <a:xfrm>
            <a:off x="2655888" y="3355975"/>
            <a:ext cx="1130300" cy="646112"/>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1800" b="1"/>
              <a:t>公元前</a:t>
            </a:r>
            <a:r>
              <a:rPr lang="en-US" altLang="zh-CN" sz="1800" b="1"/>
              <a:t>1500</a:t>
            </a:r>
            <a:r>
              <a:rPr lang="zh-CN" altLang="en-US" sz="1800" b="1"/>
              <a:t>年</a:t>
            </a:r>
            <a:endParaRPr lang="zh-CN" altLang="en-US" sz="1800" b="1"/>
          </a:p>
        </p:txBody>
      </p:sp>
      <p:cxnSp>
        <p:nvCxnSpPr>
          <p:cNvPr id="27657" name="直接连接符 20"/>
          <p:cNvCxnSpPr/>
          <p:nvPr/>
        </p:nvCxnSpPr>
        <p:spPr>
          <a:xfrm flipH="1">
            <a:off x="7046912" y="3155950"/>
            <a:ext cx="0" cy="222250"/>
          </a:xfrm>
          <a:prstGeom prst="line">
            <a:avLst/>
          </a:prstGeom>
          <a:noFill/>
          <a:ln w="38100">
            <a:solidFill>
              <a:srgbClr val="323232"/>
            </a:solidFill>
            <a:round/>
          </a:ln>
        </p:spPr>
      </p:cxnSp>
      <p:sp>
        <p:nvSpPr>
          <p:cNvPr id="27658" name="文本框 22"/>
          <p:cNvSpPr/>
          <p:nvPr/>
        </p:nvSpPr>
        <p:spPr>
          <a:xfrm>
            <a:off x="4843462" y="3443288"/>
            <a:ext cx="1111250" cy="36988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1800" b="1"/>
              <a:t>前</a:t>
            </a:r>
            <a:r>
              <a:rPr lang="en-US" altLang="zh-CN" sz="1800" b="1"/>
              <a:t>324</a:t>
            </a:r>
            <a:r>
              <a:rPr lang="zh-CN" altLang="en-US" sz="1800" b="1"/>
              <a:t>年</a:t>
            </a:r>
            <a:endParaRPr lang="zh-CN" altLang="en-US" sz="1800" b="1"/>
          </a:p>
        </p:txBody>
      </p:sp>
      <p:sp>
        <p:nvSpPr>
          <p:cNvPr id="27659" name="矩形 25"/>
          <p:cNvSpPr/>
          <p:nvPr/>
        </p:nvSpPr>
        <p:spPr>
          <a:xfrm>
            <a:off x="2840038" y="1057275"/>
            <a:ext cx="320675" cy="2030413"/>
          </a:xfrm>
          <a:prstGeom prst="rect">
            <a:avLst/>
          </a:prstGeom>
          <a:noFill/>
          <a:ln>
            <a:noFill/>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a:r>
              <a:rPr lang="zh-CN" altLang="en-US" sz="2100" b="1">
                <a:solidFill>
                  <a:srgbClr val="FF0000"/>
                </a:solidFill>
                <a:effectLst>
                  <a:outerShdw blurRad="38100" dist="38100" dir="2700000" algn="tl">
                    <a:schemeClr val="bg2"/>
                  </a:outerShdw>
                </a:effectLst>
              </a:rPr>
              <a:t>雅利安人</a:t>
            </a:r>
            <a:r>
              <a:rPr lang="zh-CN" altLang="en-US" sz="2100" b="1">
                <a:solidFill>
                  <a:srgbClr val="002060"/>
                </a:solidFill>
                <a:effectLst>
                  <a:outerShdw blurRad="38100" dist="38100" dir="2700000" algn="tl">
                    <a:schemeClr val="bg2"/>
                  </a:outerShdw>
                </a:effectLst>
              </a:rPr>
              <a:t>入侵</a:t>
            </a:r>
            <a:endParaRPr lang="zh-CN" altLang="en-US" sz="2100" b="1">
              <a:solidFill>
                <a:srgbClr val="002060"/>
              </a:solidFill>
              <a:effectLst>
                <a:outerShdw blurRad="38100" dist="38100" dir="2700000" algn="tl">
                  <a:schemeClr val="bg2"/>
                </a:outerShdw>
              </a:effectLst>
            </a:endParaRPr>
          </a:p>
        </p:txBody>
      </p:sp>
      <p:sp>
        <p:nvSpPr>
          <p:cNvPr id="27660" name="矩形 27"/>
          <p:cNvSpPr/>
          <p:nvPr/>
        </p:nvSpPr>
        <p:spPr>
          <a:xfrm>
            <a:off x="5399088" y="2862263"/>
            <a:ext cx="1393825" cy="414337"/>
          </a:xfrm>
          <a:prstGeom prst="rect">
            <a:avLst/>
          </a:prstGeom>
          <a:noFill/>
          <a:ln>
            <a:noFill/>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a:r>
              <a:rPr lang="zh-CN" altLang="en-US" sz="2100" b="1">
                <a:solidFill>
                  <a:srgbClr val="FF0000"/>
                </a:solidFill>
                <a:effectLst>
                  <a:outerShdw blurRad="38100" dist="38100" dir="2700000" algn="tl">
                    <a:schemeClr val="bg2"/>
                  </a:outerShdw>
                </a:effectLst>
              </a:rPr>
              <a:t>孔雀王朝</a:t>
            </a:r>
            <a:endParaRPr lang="zh-CN" altLang="en-US" sz="2100" b="1">
              <a:solidFill>
                <a:srgbClr val="FF0000"/>
              </a:solidFill>
              <a:effectLst>
                <a:outerShdw blurRad="38100" dist="38100" dir="2700000" algn="tl">
                  <a:schemeClr val="bg2"/>
                </a:outerShdw>
              </a:effectLst>
            </a:endParaRPr>
          </a:p>
        </p:txBody>
      </p:sp>
      <p:sp>
        <p:nvSpPr>
          <p:cNvPr id="27661" name="文本框 29"/>
          <p:cNvSpPr/>
          <p:nvPr/>
        </p:nvSpPr>
        <p:spPr>
          <a:xfrm>
            <a:off x="5440362" y="4614862"/>
            <a:ext cx="1352550" cy="138430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2100" b="1">
                <a:solidFill>
                  <a:srgbClr val="FF0000"/>
                </a:solidFill>
              </a:rPr>
              <a:t>鼎盛时期</a:t>
            </a:r>
            <a:endParaRPr lang="en-US" altLang="zh-CN" sz="2100" b="1">
              <a:solidFill>
                <a:srgbClr val="FF0000"/>
              </a:solidFill>
            </a:endParaRPr>
          </a:p>
          <a:p>
            <a:pPr marL="0" lvl="0" indent="0">
              <a:spcBef>
                <a:spcPct val="0"/>
              </a:spcBef>
              <a:buNone/>
            </a:pPr>
            <a:r>
              <a:rPr lang="zh-CN" altLang="en-US" sz="2100" b="1">
                <a:solidFill>
                  <a:srgbClr val="FF0000"/>
                </a:solidFill>
              </a:rPr>
              <a:t>半岛基本统一</a:t>
            </a:r>
            <a:endParaRPr lang="en-US" altLang="zh-CN" sz="2100" b="1">
              <a:solidFill>
                <a:srgbClr val="FF0000"/>
              </a:solidFill>
            </a:endParaRPr>
          </a:p>
          <a:p>
            <a:pPr marL="0" lvl="0" indent="0">
              <a:spcBef>
                <a:spcPct val="0"/>
              </a:spcBef>
              <a:buNone/>
            </a:pPr>
            <a:r>
              <a:rPr lang="en-US" altLang="zh-CN" sz="2100" b="1">
                <a:solidFill>
                  <a:srgbClr val="FF0000"/>
                </a:solidFill>
              </a:rPr>
              <a:t>                      </a:t>
            </a:r>
            <a:endParaRPr lang="zh-CN" altLang="en-US" sz="2100" b="1">
              <a:solidFill>
                <a:srgbClr val="FF0000"/>
              </a:solidFill>
            </a:endParaRPr>
          </a:p>
        </p:txBody>
      </p:sp>
      <p:cxnSp>
        <p:nvCxnSpPr>
          <p:cNvPr id="27662" name="直接箭头连接符 30"/>
          <p:cNvCxnSpPr/>
          <p:nvPr/>
        </p:nvCxnSpPr>
        <p:spPr>
          <a:xfrm flipH="1">
            <a:off x="6118225" y="3455988"/>
            <a:ext cx="1588" cy="1209675"/>
          </a:xfrm>
          <a:prstGeom prst="line">
            <a:avLst/>
          </a:prstGeom>
          <a:noFill/>
          <a:ln w="57150">
            <a:solidFill>
              <a:srgbClr val="FF3300"/>
            </a:solidFill>
            <a:round/>
            <a:tailEnd type="arrow"/>
          </a:ln>
        </p:spPr>
      </p:cxnSp>
      <p:sp>
        <p:nvSpPr>
          <p:cNvPr id="27663" name="文本框 31"/>
          <p:cNvSpPr/>
          <p:nvPr/>
        </p:nvSpPr>
        <p:spPr>
          <a:xfrm>
            <a:off x="477838" y="2943225"/>
            <a:ext cx="1281112" cy="368300"/>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1800" b="1">
                <a:solidFill>
                  <a:srgbClr val="FF0000"/>
                </a:solidFill>
                <a:sym typeface="+mn-ea"/>
              </a:rPr>
              <a:t>早期文明</a:t>
            </a:r>
            <a:endParaRPr lang="zh-CN" altLang="en-US" sz="1800" b="1">
              <a:solidFill>
                <a:srgbClr val="FF0000"/>
              </a:solidFill>
              <a:sym typeface="+mn-ea"/>
            </a:endParaRPr>
          </a:p>
        </p:txBody>
      </p:sp>
      <p:sp>
        <p:nvSpPr>
          <p:cNvPr id="27664" name="文本框 1"/>
          <p:cNvSpPr/>
          <p:nvPr/>
        </p:nvSpPr>
        <p:spPr>
          <a:xfrm>
            <a:off x="6524625" y="3414712"/>
            <a:ext cx="1044575" cy="36988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1800" b="1"/>
              <a:t>前</a:t>
            </a:r>
            <a:r>
              <a:rPr lang="en-US" altLang="zh-CN" sz="1800" b="1"/>
              <a:t>187</a:t>
            </a:r>
            <a:r>
              <a:rPr lang="zh-CN" altLang="en-US" sz="1800" b="1"/>
              <a:t>年</a:t>
            </a:r>
            <a:endParaRPr lang="zh-CN" altLang="en-US" sz="1800" b="1"/>
          </a:p>
        </p:txBody>
      </p:sp>
      <p:sp>
        <p:nvSpPr>
          <p:cNvPr id="27665" name="矩形 9"/>
          <p:cNvSpPr/>
          <p:nvPr/>
        </p:nvSpPr>
        <p:spPr>
          <a:xfrm>
            <a:off x="8126413" y="2651125"/>
            <a:ext cx="411162" cy="1384300"/>
          </a:xfrm>
          <a:prstGeom prst="rect">
            <a:avLst/>
          </a:prstGeom>
          <a:noFill/>
          <a:ln>
            <a:noFill/>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marR="0" lvl="0" indent="0" algn="ctr"/>
            <a:r>
              <a:rPr lang="zh-CN" altLang="en-US" sz="2100" b="1">
                <a:solidFill>
                  <a:srgbClr val="002060"/>
                </a:solidFill>
                <a:effectLst>
                  <a:outerShdw blurRad="38100" dist="38100" dir="2700000" algn="tl">
                    <a:schemeClr val="bg2"/>
                  </a:outerShdw>
                </a:effectLst>
              </a:rPr>
              <a:t>外族入侵</a:t>
            </a:r>
            <a:endParaRPr lang="zh-CN" altLang="en-US" sz="2100" b="1">
              <a:solidFill>
                <a:srgbClr val="002060"/>
              </a:solidFill>
              <a:effectLst>
                <a:outerShdw blurRad="38100" dist="38100" dir="2700000" algn="tl">
                  <a:schemeClr val="bg2"/>
                </a:outerShdw>
              </a:effectLst>
            </a:endParaRPr>
          </a:p>
        </p:txBody>
      </p:sp>
      <p:cxnSp>
        <p:nvCxnSpPr>
          <p:cNvPr id="27666" name="直接连接符 48"/>
          <p:cNvCxnSpPr/>
          <p:nvPr/>
        </p:nvCxnSpPr>
        <p:spPr>
          <a:xfrm flipH="1">
            <a:off x="5411788" y="3168650"/>
            <a:ext cx="0" cy="190500"/>
          </a:xfrm>
          <a:prstGeom prst="line">
            <a:avLst/>
          </a:prstGeom>
          <a:noFill/>
          <a:ln w="38100">
            <a:solidFill>
              <a:srgbClr val="323232"/>
            </a:solidFill>
            <a:round/>
          </a:ln>
        </p:spPr>
      </p:cxnSp>
      <p:cxnSp>
        <p:nvCxnSpPr>
          <p:cNvPr id="27667" name="直接连接符 53"/>
          <p:cNvCxnSpPr/>
          <p:nvPr/>
        </p:nvCxnSpPr>
        <p:spPr>
          <a:xfrm>
            <a:off x="214312" y="3324225"/>
            <a:ext cx="1738312" cy="4762"/>
          </a:xfrm>
          <a:prstGeom prst="line">
            <a:avLst/>
          </a:prstGeom>
          <a:noFill/>
          <a:ln w="76200">
            <a:solidFill>
              <a:srgbClr val="FF0000"/>
            </a:solidFill>
            <a:round/>
          </a:ln>
        </p:spPr>
      </p:cxnSp>
      <p:cxnSp>
        <p:nvCxnSpPr>
          <p:cNvPr id="27668" name="直接连接符 59"/>
          <p:cNvCxnSpPr/>
          <p:nvPr/>
        </p:nvCxnSpPr>
        <p:spPr>
          <a:xfrm flipV="1">
            <a:off x="5411788" y="3343275"/>
            <a:ext cx="1652588" cy="3175"/>
          </a:xfrm>
          <a:prstGeom prst="line">
            <a:avLst/>
          </a:prstGeom>
          <a:noFill/>
          <a:ln w="76200">
            <a:solidFill>
              <a:srgbClr val="FF0000"/>
            </a:solidFill>
            <a:round/>
          </a:ln>
        </p:spPr>
      </p:cxnSp>
      <p:sp>
        <p:nvSpPr>
          <p:cNvPr id="27669" name="文本框 28"/>
          <p:cNvSpPr/>
          <p:nvPr/>
        </p:nvSpPr>
        <p:spPr>
          <a:xfrm>
            <a:off x="541338" y="4454525"/>
            <a:ext cx="1104900" cy="368300"/>
          </a:xfrm>
          <a:prstGeom prst="rect">
            <a:avLst/>
          </a:prstGeom>
          <a:solidFill>
            <a:srgbClr val="3333FF"/>
          </a:solid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1800" b="1">
                <a:solidFill>
                  <a:srgbClr val="FF0000"/>
                </a:solidFill>
                <a:latin typeface="黑体" pitchFamily="49" charset="-122"/>
                <a:ea typeface="黑体" pitchFamily="49" charset="-122"/>
                <a:sym typeface="+mn-ea"/>
              </a:rPr>
              <a:t>城市国家</a:t>
            </a:r>
            <a:endParaRPr lang="zh-CN" altLang="en-US" sz="1800" b="1">
              <a:solidFill>
                <a:srgbClr val="FF0000"/>
              </a:solidFill>
              <a:latin typeface="黑体" pitchFamily="49" charset="-122"/>
              <a:ea typeface="黑体" pitchFamily="49" charset="-122"/>
              <a:sym typeface="+mn-ea"/>
            </a:endParaRPr>
          </a:p>
        </p:txBody>
      </p:sp>
      <p:sp>
        <p:nvSpPr>
          <p:cNvPr id="27670" name="文本框 71"/>
          <p:cNvSpPr/>
          <p:nvPr/>
        </p:nvSpPr>
        <p:spPr>
          <a:xfrm>
            <a:off x="2524125" y="4406900"/>
            <a:ext cx="1800225" cy="415925"/>
          </a:xfrm>
          <a:prstGeom prst="rect">
            <a:avLst/>
          </a:prstGeom>
          <a:solidFill>
            <a:srgbClr val="3333FF"/>
          </a:solid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eaLnBrk="1" hangingPunct="1">
              <a:spcBef>
                <a:spcPct val="0"/>
              </a:spcBef>
              <a:buNone/>
            </a:pPr>
            <a:r>
              <a:rPr lang="zh-CN" altLang="en-US" sz="2100" b="1">
                <a:solidFill>
                  <a:srgbClr val="FF0000"/>
                </a:solidFill>
                <a:latin typeface="微软雅黑" pitchFamily="34" charset="-122"/>
                <a:ea typeface="微软雅黑" panose="020b0503020204020204" pitchFamily="34" charset="-122"/>
                <a:sym typeface="Calibri" pitchFamily="34" charset="0"/>
              </a:rPr>
              <a:t>种姓制度建立</a:t>
            </a:r>
            <a:endParaRPr lang="zh-CN" altLang="en-US" sz="2100" b="1">
              <a:solidFill>
                <a:srgbClr val="FF0000"/>
              </a:solidFill>
              <a:latin typeface="微软雅黑" pitchFamily="34" charset="-122"/>
              <a:ea typeface="微软雅黑" panose="020b0503020204020204" pitchFamily="34" charset="-122"/>
              <a:sym typeface="Calibri" pitchFamily="34" charset="0"/>
            </a:endParaRPr>
          </a:p>
        </p:txBody>
      </p:sp>
      <p:cxnSp>
        <p:nvCxnSpPr>
          <p:cNvPr id="27671" name="直接连接符 34"/>
          <p:cNvCxnSpPr/>
          <p:nvPr/>
        </p:nvCxnSpPr>
        <p:spPr>
          <a:xfrm flipH="1">
            <a:off x="4140200" y="3121025"/>
            <a:ext cx="0" cy="222250"/>
          </a:xfrm>
          <a:prstGeom prst="line">
            <a:avLst/>
          </a:prstGeom>
          <a:noFill/>
          <a:ln w="38100">
            <a:solidFill>
              <a:srgbClr val="323232"/>
            </a:solidFill>
            <a:round/>
          </a:ln>
        </p:spPr>
      </p:cxnSp>
      <p:sp>
        <p:nvSpPr>
          <p:cNvPr id="27672" name="文本框 22"/>
          <p:cNvSpPr/>
          <p:nvPr/>
        </p:nvSpPr>
        <p:spPr>
          <a:xfrm>
            <a:off x="3654425" y="3443288"/>
            <a:ext cx="1111250" cy="369888"/>
          </a:xfrm>
          <a:prstGeom prst="rect">
            <a:avLst/>
          </a:prstGeom>
          <a:noFill/>
          <a:ln>
            <a:noFill/>
            <a:miter lim="800000"/>
          </a:ln>
        </p:spPr>
        <p:txBody>
          <a:bodyPr>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a:spcBef>
                <a:spcPct val="0"/>
              </a:spcBef>
              <a:buNone/>
            </a:pPr>
            <a:r>
              <a:rPr lang="zh-CN" altLang="en-US" sz="1800" b="1"/>
              <a:t>前</a:t>
            </a:r>
            <a:r>
              <a:rPr lang="en-US" altLang="zh-CN" sz="1800" b="1"/>
              <a:t>6</a:t>
            </a:r>
            <a:r>
              <a:rPr lang="zh-CN" altLang="en-US" sz="1800" b="1"/>
              <a:t>世纪</a:t>
            </a:r>
            <a:endParaRPr lang="zh-CN" altLang="en-US" sz="1800" b="1"/>
          </a:p>
        </p:txBody>
      </p:sp>
      <p:sp>
        <p:nvSpPr>
          <p:cNvPr id="27673" name="文本框 71"/>
          <p:cNvSpPr/>
          <p:nvPr/>
        </p:nvSpPr>
        <p:spPr>
          <a:xfrm>
            <a:off x="3595688" y="2662238"/>
            <a:ext cx="1262062" cy="415925"/>
          </a:xfrm>
          <a:prstGeom prst="rect">
            <a:avLst/>
          </a:prstGeom>
          <a:solidFill>
            <a:srgbClr val="3333FF"/>
          </a:solid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eaLnBrk="1" hangingPunct="1">
              <a:spcBef>
                <a:spcPct val="0"/>
              </a:spcBef>
              <a:buNone/>
            </a:pPr>
            <a:r>
              <a:rPr lang="zh-CN" altLang="en-US" sz="2100" b="1">
                <a:solidFill>
                  <a:srgbClr val="FF0000"/>
                </a:solidFill>
                <a:latin typeface="微软雅黑" pitchFamily="34" charset="-122"/>
                <a:ea typeface="微软雅黑" panose="020b0503020204020204" pitchFamily="34" charset="-122"/>
                <a:sym typeface="Calibri" pitchFamily="34" charset="0"/>
              </a:rPr>
              <a:t>佛教创立</a:t>
            </a:r>
            <a:endParaRPr lang="zh-CN" altLang="en-US" sz="2100" b="1">
              <a:solidFill>
                <a:srgbClr val="FF0000"/>
              </a:solidFill>
              <a:latin typeface="微软雅黑" pitchFamily="34" charset="-122"/>
              <a:ea typeface="微软雅黑" panose="020b0503020204020204" pitchFamily="34" charset="-122"/>
              <a:sym typeface="Calibri" pitchFamily="34" charset="0"/>
            </a:endParaRPr>
          </a:p>
        </p:txBody>
      </p:sp>
      <p:sp>
        <p:nvSpPr>
          <p:cNvPr id="27674" name="文本框 71"/>
          <p:cNvSpPr/>
          <p:nvPr/>
        </p:nvSpPr>
        <p:spPr>
          <a:xfrm>
            <a:off x="5245100" y="2416175"/>
            <a:ext cx="1801812" cy="415925"/>
          </a:xfrm>
          <a:prstGeom prst="rect">
            <a:avLst/>
          </a:prstGeom>
          <a:solidFill>
            <a:srgbClr val="3333FF"/>
          </a:solidFill>
          <a:ln>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eaLnBrk="1" hangingPunct="1">
              <a:spcBef>
                <a:spcPct val="0"/>
              </a:spcBef>
              <a:buNone/>
            </a:pPr>
            <a:r>
              <a:rPr lang="zh-CN" altLang="en-US" sz="2100" b="1">
                <a:solidFill>
                  <a:srgbClr val="FF0000"/>
                </a:solidFill>
                <a:latin typeface="微软雅黑" pitchFamily="34" charset="-122"/>
                <a:ea typeface="微软雅黑" panose="020b0503020204020204" pitchFamily="34" charset="-122"/>
                <a:sym typeface="Calibri" pitchFamily="34" charset="0"/>
              </a:rPr>
              <a:t>佛教向外传播</a:t>
            </a:r>
            <a:endParaRPr lang="zh-CN" altLang="en-US" sz="2100" b="1">
              <a:solidFill>
                <a:srgbClr val="FF0000"/>
              </a:solidFill>
              <a:latin typeface="微软雅黑" pitchFamily="34" charset="-122"/>
              <a:ea typeface="微软雅黑" panose="020b0503020204020204" pitchFamily="34" charset="-122"/>
              <a:sym typeface="Calibri" pitchFamily="34" charset="0"/>
            </a:endParaRPr>
          </a:p>
        </p:txBody>
      </p:sp>
    </p:spTree>
  </p:cSld>
  <p:clrMapOvr>
    <a:masterClrMapping/>
  </p:clrMapOvr>
  <mc:AlternateContent xmlns:mc="http://schemas.openxmlformats.org/markup-compatibility/2006">
    <mc:Choice xmlns:p14="http://schemas.microsoft.com/office/powerpoint/2010/main" Requires="p14">
      <p:transition p14:dur="700">
        <p:fade/>
      </p:transition>
    </mc:Choice>
    <mc:Fallback>
      <p:transition>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2766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2" presetClass="entr" presetSubtype="4" fill="hold" grpId="1" nodeType="clickEffect">
                                  <p:stCondLst>
                                    <p:cond delay="0"/>
                                  </p:stCondLst>
                                  <p:childTnLst>
                                    <p:set>
                                      <p:cBhvr additive="base">
                                        <p:cTn id="11" dur="1" fill="hold">
                                          <p:stCondLst>
                                            <p:cond delay="0"/>
                                          </p:stCondLst>
                                        </p:cTn>
                                        <p:tgtEl>
                                          <p:spTgt spid="27670"/>
                                        </p:tgtEl>
                                        <p:attrNameLst>
                                          <p:attrName>style.visibility</p:attrName>
                                        </p:attrNameLst>
                                      </p:cBhvr>
                                      <p:to>
                                        <p:strVal val="visible"/>
                                      </p:to>
                                    </p:set>
                                    <p:anim calcmode="lin" valueType="num">
                                      <p:cBhvr additive="base">
                                        <p:cTn id="12" dur="500" fill="hold"/>
                                        <p:tgtEl>
                                          <p:spTgt spid="27670"/>
                                        </p:tgtEl>
                                        <p:attrNameLst>
                                          <p:attrName>ppt_x</p:attrName>
                                        </p:attrNameLst>
                                      </p:cBhvr>
                                      <p:tavLst>
                                        <p:tav tm="0">
                                          <p:val>
                                            <p:strVal val="#ppt_x"/>
                                          </p:val>
                                        </p:tav>
                                        <p:tav tm="100000">
                                          <p:val>
                                            <p:strVal val="#ppt_x"/>
                                          </p:val>
                                        </p:tav>
                                      </p:tavLst>
                                    </p:anim>
                                    <p:anim calcmode="lin" valueType="num">
                                      <p:cBhvr additive="base">
                                        <p:cTn id="13" dur="500" fill="hold"/>
                                        <p:tgtEl>
                                          <p:spTgt spid="2767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 presetClass="entr" presetSubtype="4" fill="hold" grpId="2" nodeType="clickEffect">
                                  <p:stCondLst>
                                    <p:cond delay="0"/>
                                  </p:stCondLst>
                                  <p:childTnLst>
                                    <p:set>
                                      <p:cBhvr additive="base">
                                        <p:cTn id="18" dur="1" fill="hold">
                                          <p:stCondLst>
                                            <p:cond delay="0"/>
                                          </p:stCondLst>
                                        </p:cTn>
                                        <p:tgtEl>
                                          <p:spTgt spid="27673"/>
                                        </p:tgtEl>
                                        <p:attrNameLst>
                                          <p:attrName>style.visibility</p:attrName>
                                        </p:attrNameLst>
                                      </p:cBhvr>
                                      <p:to>
                                        <p:strVal val="visible"/>
                                      </p:to>
                                    </p:set>
                                    <p:anim calcmode="lin" valueType="num">
                                      <p:cBhvr additive="base">
                                        <p:cTn id="19" dur="500" fill="hold"/>
                                        <p:tgtEl>
                                          <p:spTgt spid="27673"/>
                                        </p:tgtEl>
                                        <p:attrNameLst>
                                          <p:attrName>ppt_x</p:attrName>
                                        </p:attrNameLst>
                                      </p:cBhvr>
                                      <p:tavLst>
                                        <p:tav tm="0">
                                          <p:val>
                                            <p:strVal val="#ppt_x"/>
                                          </p:val>
                                        </p:tav>
                                        <p:tav tm="100000">
                                          <p:val>
                                            <p:strVal val="#ppt_x"/>
                                          </p:val>
                                        </p:tav>
                                      </p:tavLst>
                                    </p:anim>
                                    <p:anim calcmode="lin" valueType="num">
                                      <p:cBhvr additive="base">
                                        <p:cTn id="20" dur="500" fill="hold"/>
                                        <p:tgtEl>
                                          <p:spTgt spid="27673"/>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2" presetClass="entr" presetSubtype="4" fill="hold" grpId="3" nodeType="clickEffect">
                                  <p:stCondLst>
                                    <p:cond delay="0"/>
                                  </p:stCondLst>
                                  <p:childTnLst>
                                    <p:set>
                                      <p:cBhvr additive="base">
                                        <p:cTn id="25" dur="1" fill="hold">
                                          <p:stCondLst>
                                            <p:cond delay="0"/>
                                          </p:stCondLst>
                                        </p:cTn>
                                        <p:tgtEl>
                                          <p:spTgt spid="27674"/>
                                        </p:tgtEl>
                                        <p:attrNameLst>
                                          <p:attrName>style.visibility</p:attrName>
                                        </p:attrNameLst>
                                      </p:cBhvr>
                                      <p:to>
                                        <p:strVal val="visible"/>
                                      </p:to>
                                    </p:set>
                                    <p:anim calcmode="lin" valueType="num">
                                      <p:cBhvr additive="base">
                                        <p:cTn id="26" dur="500" fill="hold"/>
                                        <p:tgtEl>
                                          <p:spTgt spid="27674"/>
                                        </p:tgtEl>
                                        <p:attrNameLst>
                                          <p:attrName>ppt_x</p:attrName>
                                        </p:attrNameLst>
                                      </p:cBhvr>
                                      <p:tavLst>
                                        <p:tav tm="0">
                                          <p:val>
                                            <p:strVal val="#ppt_x"/>
                                          </p:val>
                                        </p:tav>
                                        <p:tav tm="100000">
                                          <p:val>
                                            <p:strVal val="#ppt_x"/>
                                          </p:val>
                                        </p:tav>
                                      </p:tavLst>
                                    </p:anim>
                                    <p:anim calcmode="lin" valueType="num">
                                      <p:cBhvr additive="base">
                                        <p:cTn id="27" dur="500" fill="hold"/>
                                        <p:tgtEl>
                                          <p:spTgt spid="276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69" grpId="0"/>
      <p:bldP spid="27670" grpId="1"/>
      <p:bldP spid="27673" grpId="2"/>
      <p:bldP spid="27674" grpId="3"/>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28674" name="Picture 2" descr="910103"/>
          <p:cNvPicPr/>
          <p:nvPr/>
        </p:nvPicPr>
        <p:blipFill>
          <a:blip r:embed="rId3"/>
          <a:stretch>
            <a:fillRect/>
          </a:stretch>
        </p:blipFill>
        <p:spPr>
          <a:xfrm>
            <a:off x="41275" y="36512"/>
            <a:ext cx="8936038" cy="3544888"/>
          </a:xfrm>
          <a:prstGeom prst="rect">
            <a:avLst/>
          </a:prstGeom>
          <a:noFill/>
          <a:ln>
            <a:noFill/>
            <a:miter lim="800000"/>
          </a:ln>
        </p:spPr>
      </p:pic>
      <p:sp>
        <p:nvSpPr>
          <p:cNvPr id="28675" name="Oval 3"/>
          <p:cNvSpPr/>
          <p:nvPr/>
        </p:nvSpPr>
        <p:spPr>
          <a:xfrm>
            <a:off x="7831138" y="995362"/>
            <a:ext cx="314325" cy="379412"/>
          </a:xfrm>
          <a:prstGeom prst="ellipse">
            <a:avLst/>
          </a:prstGeom>
          <a:solidFill>
            <a:srgbClr val="FF0000"/>
          </a:solidFill>
          <a:ln>
            <a:solidFill>
              <a:srgbClr val="FF0000"/>
            </a:solidFill>
            <a:miter lim="800000"/>
          </a:ln>
        </p:spPr>
        <p:txBody>
          <a:bodyPr wrap="none" anchor="ctr" anchorCtr="0">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eaLnBrk="1" hangingPunct="1">
              <a:spcBef>
                <a:spcPct val="0"/>
              </a:spcBef>
              <a:buNone/>
            </a:pPr>
            <a:endParaRPr lang="zh-CN" altLang="en-US" sz="1800"/>
          </a:p>
        </p:txBody>
      </p:sp>
      <p:sp>
        <p:nvSpPr>
          <p:cNvPr id="28676" name="Oval 4"/>
          <p:cNvSpPr/>
          <p:nvPr/>
        </p:nvSpPr>
        <p:spPr>
          <a:xfrm>
            <a:off x="4591050" y="1333500"/>
            <a:ext cx="325438" cy="377825"/>
          </a:xfrm>
          <a:prstGeom prst="ellipse">
            <a:avLst/>
          </a:prstGeom>
          <a:solidFill>
            <a:srgbClr val="FF0000"/>
          </a:solidFill>
          <a:ln>
            <a:solidFill>
              <a:srgbClr val="FF0000"/>
            </a:solidFill>
            <a:miter lim="800000"/>
          </a:ln>
        </p:spPr>
        <p:txBody>
          <a:bodyPr wrap="none" anchor="ctr" anchorCtr="0">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eaLnBrk="1" hangingPunct="1">
              <a:spcBef>
                <a:spcPct val="0"/>
              </a:spcBef>
              <a:buNone/>
            </a:pPr>
            <a:endParaRPr lang="zh-CN" altLang="en-US" sz="1800"/>
          </a:p>
        </p:txBody>
      </p:sp>
      <p:sp>
        <p:nvSpPr>
          <p:cNvPr id="28677" name="Oval 5"/>
          <p:cNvSpPr/>
          <p:nvPr/>
        </p:nvSpPr>
        <p:spPr>
          <a:xfrm>
            <a:off x="2608262" y="1285875"/>
            <a:ext cx="349250" cy="379412"/>
          </a:xfrm>
          <a:prstGeom prst="ellipse">
            <a:avLst/>
          </a:prstGeom>
          <a:solidFill>
            <a:srgbClr val="FF0000"/>
          </a:solidFill>
          <a:ln>
            <a:solidFill>
              <a:srgbClr val="FF0000"/>
            </a:solidFill>
            <a:miter lim="800000"/>
          </a:ln>
        </p:spPr>
        <p:txBody>
          <a:bodyPr wrap="none" anchor="ctr" anchorCtr="0">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eaLnBrk="1" hangingPunct="1">
              <a:spcBef>
                <a:spcPct val="0"/>
              </a:spcBef>
              <a:buNone/>
            </a:pPr>
            <a:endParaRPr lang="zh-CN" altLang="en-US" sz="1800"/>
          </a:p>
        </p:txBody>
      </p:sp>
      <p:sp>
        <p:nvSpPr>
          <p:cNvPr id="28678" name="Oval 6"/>
          <p:cNvSpPr/>
          <p:nvPr/>
        </p:nvSpPr>
        <p:spPr>
          <a:xfrm>
            <a:off x="1298575" y="1374775"/>
            <a:ext cx="379412" cy="366712"/>
          </a:xfrm>
          <a:prstGeom prst="ellipse">
            <a:avLst/>
          </a:prstGeom>
          <a:solidFill>
            <a:srgbClr val="FF0000"/>
          </a:solidFill>
          <a:ln>
            <a:solidFill>
              <a:srgbClr val="FF0000"/>
            </a:solidFill>
            <a:miter lim="800000"/>
          </a:ln>
        </p:spPr>
        <p:txBody>
          <a:bodyPr wrap="none" anchor="ctr" anchorCtr="0">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eaLnBrk="1" hangingPunct="1">
              <a:spcBef>
                <a:spcPct val="0"/>
              </a:spcBef>
              <a:buNone/>
            </a:pPr>
            <a:endParaRPr lang="zh-CN" altLang="en-US" sz="1800"/>
          </a:p>
        </p:txBody>
      </p:sp>
      <p:graphicFrame>
        <p:nvGraphicFramePr>
          <p:cNvPr id="28679" name="Group 43"/>
          <p:cNvGraphicFramePr>
            <a:graphicFrameLocks noGrp="1"/>
          </p:cNvGraphicFramePr>
          <p:nvPr/>
        </p:nvGraphicFramePr>
        <p:xfrm>
          <a:off x="127000" y="3768725"/>
          <a:ext cx="8928100" cy="3132455"/>
        </p:xfrm>
        <a:graphic>
          <a:graphicData uri="http://schemas.openxmlformats.org/drawingml/2006/table">
            <a:tbl>
              <a:tblPr/>
              <a:tblGrid>
                <a:gridCol w="1924050"/>
                <a:gridCol w="1947862"/>
                <a:gridCol w="2120900"/>
                <a:gridCol w="2935288"/>
              </a:tblGrid>
              <a:tr h="334962">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eaLnBrk="1" hangingPunct="1">
                        <a:spcBef>
                          <a:spcPct val="20000"/>
                        </a:spcBef>
                      </a:pPr>
                      <a:r>
                        <a:rPr lang="zh-CN" altLang="en-US" sz="1600" b="1">
                          <a:solidFill>
                            <a:srgbClr val="3333FF"/>
                          </a:solidFill>
                          <a:latin typeface="Times New Roman" pitchFamily="18" charset="0"/>
                        </a:rPr>
                        <a:t>发祥地（大河流域）</a:t>
                      </a:r>
                      <a:endParaRPr lang="zh-CN" altLang="en-US" sz="1600" b="1">
                        <a:solidFill>
                          <a:srgbClr val="3333FF"/>
                        </a:solidFill>
                        <a:latin typeface="Times New Roman" pitchFamily="18" charset="0"/>
                      </a:endParaRPr>
                    </a:p>
                  </a:txBody>
                  <a:tcPr marL="91435" marR="91435">
                    <a:lnL w="28575">
                      <a:solidFill>
                        <a:schemeClr val="tx1"/>
                      </a:solidFill>
                      <a:miter lim="800000"/>
                    </a:lnL>
                    <a:lnR w="12700">
                      <a:solidFill>
                        <a:schemeClr val="tx1"/>
                      </a:solidFill>
                      <a:miter lim="800000"/>
                    </a:lnR>
                    <a:lnT w="28575">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eaLnBrk="1" hangingPunct="1">
                        <a:spcBef>
                          <a:spcPct val="20000"/>
                        </a:spcBef>
                      </a:pPr>
                      <a:r>
                        <a:rPr lang="zh-CN" altLang="en-US" sz="1600" b="1">
                          <a:solidFill>
                            <a:srgbClr val="3333FF"/>
                          </a:solidFill>
                          <a:latin typeface="Times New Roman" pitchFamily="18" charset="0"/>
                        </a:rPr>
                        <a:t>       文明古国</a:t>
                      </a:r>
                      <a:endParaRPr lang="zh-CN" altLang="en-US" sz="1600" b="1">
                        <a:solidFill>
                          <a:srgbClr val="3333FF"/>
                        </a:solidFill>
                        <a:latin typeface="Times New Roman" pitchFamily="18" charset="0"/>
                      </a:endParaRPr>
                    </a:p>
                  </a:txBody>
                  <a:tcPr marL="91435" marR="91435">
                    <a:lnL w="12700">
                      <a:solidFill>
                        <a:schemeClr val="tx1"/>
                      </a:solidFill>
                      <a:miter lim="800000"/>
                    </a:lnL>
                    <a:lnR w="12700">
                      <a:solidFill>
                        <a:schemeClr val="tx1"/>
                      </a:solidFill>
                      <a:miter lim="800000"/>
                    </a:lnR>
                    <a:lnT w="28575">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eaLnBrk="1" hangingPunct="1">
                        <a:spcBef>
                          <a:spcPct val="20000"/>
                        </a:spcBef>
                      </a:pPr>
                      <a:r>
                        <a:rPr lang="zh-CN" altLang="en-US" sz="1600" b="1">
                          <a:solidFill>
                            <a:srgbClr val="3333FF"/>
                          </a:solidFill>
                          <a:latin typeface="Times New Roman" pitchFamily="18" charset="0"/>
                        </a:rPr>
                        <a:t>    文明产生时间</a:t>
                      </a:r>
                      <a:endParaRPr lang="zh-CN" altLang="en-US" sz="1600" b="1">
                        <a:solidFill>
                          <a:srgbClr val="3333FF"/>
                        </a:solidFill>
                        <a:latin typeface="Times New Roman" pitchFamily="18" charset="0"/>
                      </a:endParaRPr>
                    </a:p>
                  </a:txBody>
                  <a:tcPr marL="91435" marR="91435">
                    <a:lnL w="12700">
                      <a:solidFill>
                        <a:schemeClr val="tx1"/>
                      </a:solidFill>
                      <a:miter lim="800000"/>
                    </a:lnL>
                    <a:lnR w="12700">
                      <a:solidFill>
                        <a:schemeClr val="tx1"/>
                      </a:solidFill>
                      <a:miter lim="800000"/>
                    </a:lnR>
                    <a:lnT w="28575">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algn="ctr" eaLnBrk="1" hangingPunct="1">
                        <a:spcBef>
                          <a:spcPct val="20000"/>
                        </a:spcBef>
                      </a:pPr>
                      <a:r>
                        <a:rPr lang="zh-CN" altLang="en-US" sz="1600" b="1">
                          <a:solidFill>
                            <a:srgbClr val="3333FF"/>
                          </a:solidFill>
                          <a:latin typeface="Times New Roman" pitchFamily="18" charset="0"/>
                        </a:rPr>
                        <a:t>文明成果</a:t>
                      </a:r>
                      <a:endParaRPr lang="zh-CN" altLang="en-US" sz="1600" b="1">
                        <a:solidFill>
                          <a:srgbClr val="3333FF"/>
                        </a:solidFill>
                        <a:latin typeface="Times New Roman" pitchFamily="18" charset="0"/>
                      </a:endParaRPr>
                    </a:p>
                  </a:txBody>
                  <a:tcPr marL="91435" marR="91435">
                    <a:lnL w="12700">
                      <a:solidFill>
                        <a:schemeClr val="tx1"/>
                      </a:solidFill>
                      <a:miter lim="800000"/>
                    </a:lnL>
                    <a:lnR w="28575">
                      <a:solidFill>
                        <a:schemeClr val="tx1"/>
                      </a:solidFill>
                      <a:miter lim="800000"/>
                    </a:lnR>
                    <a:lnT w="28575">
                      <a:solidFill>
                        <a:schemeClr val="tx1"/>
                      </a:solidFill>
                      <a:miter lim="800000"/>
                    </a:lnT>
                    <a:lnB w="12700">
                      <a:solidFill>
                        <a:schemeClr val="tx1"/>
                      </a:solidFill>
                      <a:miter lim="800000"/>
                    </a:lnB>
                    <a:noFill/>
                  </a:tcPr>
                </a:tc>
              </a:tr>
              <a:tr h="628650">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eaLnBrk="1" hangingPunct="1"/>
                      <a:endParaRPr lang="zh-CN" altLang="en-US"/>
                    </a:p>
                  </a:txBody>
                  <a:tcPr marL="91435" marR="91435">
                    <a:lnL w="28575">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eaLnBrk="1" hangingPunct="1"/>
                      <a:endParaRPr lang="zh-CN" altLang="en-US"/>
                    </a:p>
                  </a:txBody>
                  <a:tcPr marL="91435" marR="91435">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eaLnBrk="1" hangingPunct="1"/>
                      <a:endParaRPr lang="zh-CN" altLang="en-US"/>
                    </a:p>
                  </a:txBody>
                  <a:tcPr marL="91435" marR="91435">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eaLnBrk="1" hangingPunct="1"/>
                      <a:endParaRPr lang="zh-CN" altLang="en-US"/>
                    </a:p>
                  </a:txBody>
                  <a:tcPr marL="91435" marR="91435">
                    <a:lnL w="12700">
                      <a:solidFill>
                        <a:schemeClr val="tx1"/>
                      </a:solidFill>
                      <a:miter lim="800000"/>
                    </a:lnL>
                    <a:lnR w="28575">
                      <a:solidFill>
                        <a:schemeClr val="tx1"/>
                      </a:solidFill>
                      <a:miter lim="800000"/>
                    </a:lnR>
                    <a:lnT w="12700">
                      <a:solidFill>
                        <a:schemeClr val="tx1"/>
                      </a:solidFill>
                      <a:miter lim="800000"/>
                    </a:lnT>
                    <a:lnB w="12700">
                      <a:solidFill>
                        <a:schemeClr val="tx1"/>
                      </a:solidFill>
                      <a:miter lim="800000"/>
                    </a:lnB>
                    <a:noFill/>
                  </a:tcPr>
                </a:tc>
              </a:tr>
              <a:tr h="628650">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eaLnBrk="1" hangingPunct="1"/>
                      <a:endParaRPr lang="zh-CN" altLang="en-US"/>
                    </a:p>
                  </a:txBody>
                  <a:tcPr marL="91435" marR="91435">
                    <a:lnL w="28575">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eaLnBrk="1" hangingPunct="1"/>
                      <a:endParaRPr lang="zh-CN" altLang="en-US"/>
                    </a:p>
                  </a:txBody>
                  <a:tcPr marL="91435" marR="91435">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eaLnBrk="1" hangingPunct="1"/>
                      <a:endParaRPr lang="zh-CN" altLang="en-US"/>
                    </a:p>
                  </a:txBody>
                  <a:tcPr marL="91435" marR="91435">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eaLnBrk="1" hangingPunct="1"/>
                      <a:endParaRPr lang="zh-CN" altLang="en-US"/>
                    </a:p>
                  </a:txBody>
                  <a:tcPr marL="91435" marR="91435">
                    <a:lnL w="12700">
                      <a:solidFill>
                        <a:schemeClr val="tx1"/>
                      </a:solidFill>
                      <a:miter lim="800000"/>
                    </a:lnL>
                    <a:lnR w="28575">
                      <a:solidFill>
                        <a:schemeClr val="tx1"/>
                      </a:solidFill>
                      <a:miter lim="800000"/>
                    </a:lnR>
                    <a:lnT w="12700">
                      <a:solidFill>
                        <a:schemeClr val="tx1"/>
                      </a:solidFill>
                      <a:miter lim="800000"/>
                    </a:lnT>
                    <a:lnB w="12700">
                      <a:solidFill>
                        <a:schemeClr val="tx1"/>
                      </a:solidFill>
                      <a:miter lim="800000"/>
                    </a:lnB>
                    <a:noFill/>
                  </a:tcPr>
                </a:tc>
              </a:tr>
              <a:tr h="920750">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eaLnBrk="1" hangingPunct="1"/>
                      <a:endParaRPr lang="zh-CN" altLang="en-US"/>
                    </a:p>
                  </a:txBody>
                  <a:tcPr marL="91435" marR="91435">
                    <a:lnL w="28575">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eaLnBrk="1" hangingPunct="1"/>
                      <a:endParaRPr lang="zh-CN" altLang="en-US"/>
                    </a:p>
                  </a:txBody>
                  <a:tcPr marL="91435" marR="91435">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eaLnBrk="1" hangingPunct="1"/>
                      <a:endParaRPr lang="zh-CN" altLang="en-US"/>
                    </a:p>
                  </a:txBody>
                  <a:tcPr marL="91435" marR="91435">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eaLnBrk="1" hangingPunct="1"/>
                      <a:endParaRPr lang="zh-CN" altLang="en-US"/>
                    </a:p>
                  </a:txBody>
                  <a:tcPr marL="91435" marR="91435">
                    <a:lnL w="12700">
                      <a:solidFill>
                        <a:schemeClr val="tx1"/>
                      </a:solidFill>
                      <a:miter lim="800000"/>
                    </a:lnL>
                    <a:lnR w="28575">
                      <a:solidFill>
                        <a:schemeClr val="tx1"/>
                      </a:solidFill>
                      <a:miter lim="800000"/>
                    </a:lnR>
                    <a:lnT w="12700">
                      <a:solidFill>
                        <a:schemeClr val="tx1"/>
                      </a:solidFill>
                      <a:miter lim="800000"/>
                    </a:lnT>
                    <a:lnB w="12700">
                      <a:solidFill>
                        <a:schemeClr val="tx1"/>
                      </a:solidFill>
                      <a:miter lim="800000"/>
                    </a:lnB>
                    <a:noFill/>
                  </a:tcPr>
                </a:tc>
              </a:tr>
              <a:tr h="619125">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eaLnBrk="1" hangingPunct="1"/>
                      <a:endParaRPr lang="zh-CN" altLang="en-US"/>
                    </a:p>
                  </a:txBody>
                  <a:tcPr marL="91435" marR="91435">
                    <a:lnL w="28575">
                      <a:solidFill>
                        <a:schemeClr val="tx1"/>
                      </a:solidFill>
                      <a:miter lim="800000"/>
                    </a:lnL>
                    <a:lnR w="12700">
                      <a:solidFill>
                        <a:schemeClr val="tx1"/>
                      </a:solidFill>
                      <a:miter lim="800000"/>
                    </a:lnR>
                    <a:lnT w="12700">
                      <a:solidFill>
                        <a:schemeClr val="tx1"/>
                      </a:solidFill>
                      <a:miter lim="800000"/>
                    </a:lnT>
                    <a:lnB w="28575">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eaLnBrk="1" hangingPunct="1"/>
                      <a:endParaRPr lang="zh-CN" altLang="en-US"/>
                    </a:p>
                  </a:txBody>
                  <a:tcPr marL="91435" marR="91435">
                    <a:lnL w="12700">
                      <a:solidFill>
                        <a:schemeClr val="tx1"/>
                      </a:solidFill>
                      <a:miter lim="800000"/>
                    </a:lnL>
                    <a:lnR w="12700">
                      <a:solidFill>
                        <a:schemeClr val="tx1"/>
                      </a:solidFill>
                      <a:miter lim="800000"/>
                    </a:lnR>
                    <a:lnT w="12700">
                      <a:solidFill>
                        <a:schemeClr val="tx1"/>
                      </a:solidFill>
                      <a:miter lim="800000"/>
                    </a:lnT>
                    <a:lnB w="28575">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eaLnBrk="1" hangingPunct="1"/>
                      <a:endParaRPr lang="zh-CN" altLang="en-US"/>
                    </a:p>
                  </a:txBody>
                  <a:tcPr marL="91435" marR="91435">
                    <a:lnL w="12700">
                      <a:solidFill>
                        <a:schemeClr val="tx1"/>
                      </a:solidFill>
                      <a:miter lim="800000"/>
                    </a:lnL>
                    <a:lnR w="12700">
                      <a:solidFill>
                        <a:schemeClr val="tx1"/>
                      </a:solidFill>
                      <a:miter lim="800000"/>
                    </a:lnR>
                    <a:lnT w="12700">
                      <a:solidFill>
                        <a:schemeClr val="tx1"/>
                      </a:solidFill>
                      <a:miter lim="800000"/>
                    </a:lnT>
                    <a:lnB w="28575">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lvl="0" eaLnBrk="1" hangingPunct="1"/>
                      <a:endParaRPr lang="zh-CN" altLang="en-US"/>
                    </a:p>
                  </a:txBody>
                  <a:tcPr marL="91435" marR="91435">
                    <a:lnL w="12700">
                      <a:solidFill>
                        <a:schemeClr val="tx1"/>
                      </a:solidFill>
                      <a:miter lim="800000"/>
                    </a:lnL>
                    <a:lnR w="28575">
                      <a:solidFill>
                        <a:schemeClr val="tx1"/>
                      </a:solidFill>
                      <a:miter lim="800000"/>
                    </a:lnR>
                    <a:lnT w="12700">
                      <a:solidFill>
                        <a:schemeClr val="tx1"/>
                      </a:solidFill>
                      <a:miter lim="800000"/>
                    </a:lnT>
                    <a:lnB w="28575">
                      <a:solidFill>
                        <a:schemeClr val="tx1"/>
                      </a:solidFill>
                      <a:miter lim="800000"/>
                    </a:lnB>
                    <a:noFill/>
                  </a:tcPr>
                </a:tc>
              </a:tr>
            </a:tbl>
          </a:graphicData>
        </a:graphic>
      </p:graphicFrame>
    </p:spTree>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8" presetClass="entr" presetSubtype="0" accel="50000" fill="hold" grpId="3" nodeType="clickEffect">
                                  <p:stCondLst>
                                    <p:cond delay="0"/>
                                  </p:stCondLst>
                                  <p:childTnLst>
                                    <p:set>
                                      <p:cBhvr additive="base">
                                        <p:cTn id="6" dur="1" fill="hold">
                                          <p:stCondLst>
                                            <p:cond delay="0"/>
                                          </p:stCondLst>
                                        </p:cTn>
                                        <p:tgtEl>
                                          <p:spTgt spid="28678"/>
                                        </p:tgtEl>
                                        <p:attrNameLst>
                                          <p:attrName>style.visibility</p:attrName>
                                        </p:attrNameLst>
                                      </p:cBhvr>
                                      <p:to>
                                        <p:strVal val="visible"/>
                                      </p:to>
                                    </p:set>
                                    <p:anim calcmode="lin" valueType="num">
                                      <p:cBhvr additive="base">
                                        <p:cTn id="7" dur="1000" fill="hold"/>
                                        <p:tgtEl>
                                          <p:spTgt spid="2867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additive="base">
                                        <p:cTn id="8" dur="1000" fill="hold"/>
                                        <p:tgtEl>
                                          <p:spTgt spid="28678"/>
                                        </p:tgtEl>
                                        <p:attrNameLst>
                                          <p:attrName>ppt_x</p:attrName>
                                        </p:attrNameLst>
                                      </p:cBhvr>
                                      <p:tavLst>
                                        <p:tav tm="0">
                                          <p:val>
                                            <p:fltVal val="-1"/>
                                          </p:val>
                                        </p:tav>
                                        <p:tav tm="50000">
                                          <p:val>
                                            <p:fltVal val="0.95"/>
                                          </p:val>
                                        </p:tav>
                                        <p:tav tm="100000">
                                          <p:val>
                                            <p:strVal val="#ppt_x"/>
                                          </p:val>
                                        </p:tav>
                                      </p:tavLst>
                                    </p:anim>
                                    <p:anim calcmode="lin" valueType="num">
                                      <p:cBhvr additive="base">
                                        <p:cTn id="9" dur="1000" fill="hold"/>
                                        <p:tgtEl>
                                          <p:spTgt spid="28678"/>
                                        </p:tgtEl>
                                        <p:attrNameLst>
                                          <p:attrName>ppt_y</p:attrName>
                                        </p:attrNameLst>
                                      </p:cBhvr>
                                      <p:tavLst>
                                        <p:tav tm="0">
                                          <p:val>
                                            <p:strVal val="#ppt_y"/>
                                          </p:val>
                                        </p:tav>
                                        <p:tav tm="100000">
                                          <p:val>
                                            <p:strVal val="#ppt_y"/>
                                          </p:val>
                                        </p:tav>
                                      </p:tavLst>
                                    </p:anim>
                                    <p:animEffect transition="in" filter="fade">
                                      <p:cBhvr additive="base">
                                        <p:cTn id="10" dur="1000"/>
                                        <p:tgtEl>
                                          <p:spTgt spid="28678"/>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48" presetClass="entr" presetSubtype="0" accel="50000" fill="hold" grpId="2" nodeType="clickEffect">
                                  <p:stCondLst>
                                    <p:cond delay="0"/>
                                  </p:stCondLst>
                                  <p:childTnLst>
                                    <p:set>
                                      <p:cBhvr additive="base">
                                        <p:cTn id="15" dur="1" fill="hold">
                                          <p:stCondLst>
                                            <p:cond delay="0"/>
                                          </p:stCondLst>
                                        </p:cTn>
                                        <p:tgtEl>
                                          <p:spTgt spid="28677"/>
                                        </p:tgtEl>
                                        <p:attrNameLst>
                                          <p:attrName>style.visibility</p:attrName>
                                        </p:attrNameLst>
                                      </p:cBhvr>
                                      <p:to>
                                        <p:strVal val="visible"/>
                                      </p:to>
                                    </p:set>
                                    <p:anim calcmode="lin" valueType="num">
                                      <p:cBhvr additive="base">
                                        <p:cTn id="16" dur="1000" fill="hold"/>
                                        <p:tgtEl>
                                          <p:spTgt spid="2867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additive="base">
                                        <p:cTn id="17" dur="1000" fill="hold"/>
                                        <p:tgtEl>
                                          <p:spTgt spid="28677"/>
                                        </p:tgtEl>
                                        <p:attrNameLst>
                                          <p:attrName>ppt_x</p:attrName>
                                        </p:attrNameLst>
                                      </p:cBhvr>
                                      <p:tavLst>
                                        <p:tav tm="0">
                                          <p:val>
                                            <p:fltVal val="-1"/>
                                          </p:val>
                                        </p:tav>
                                        <p:tav tm="50000">
                                          <p:val>
                                            <p:fltVal val="0.95"/>
                                          </p:val>
                                        </p:tav>
                                        <p:tav tm="100000">
                                          <p:val>
                                            <p:strVal val="#ppt_x"/>
                                          </p:val>
                                        </p:tav>
                                      </p:tavLst>
                                    </p:anim>
                                    <p:anim calcmode="lin" valueType="num">
                                      <p:cBhvr additive="base">
                                        <p:cTn id="18" dur="1000" fill="hold"/>
                                        <p:tgtEl>
                                          <p:spTgt spid="28677"/>
                                        </p:tgtEl>
                                        <p:attrNameLst>
                                          <p:attrName>ppt_y</p:attrName>
                                        </p:attrNameLst>
                                      </p:cBhvr>
                                      <p:tavLst>
                                        <p:tav tm="0">
                                          <p:val>
                                            <p:strVal val="#ppt_y"/>
                                          </p:val>
                                        </p:tav>
                                        <p:tav tm="100000">
                                          <p:val>
                                            <p:strVal val="#ppt_y"/>
                                          </p:val>
                                        </p:tav>
                                      </p:tavLst>
                                    </p:anim>
                                    <p:animEffect transition="in" filter="fade">
                                      <p:cBhvr additive="base">
                                        <p:cTn id="19" dur="1000"/>
                                        <p:tgtEl>
                                          <p:spTgt spid="28677"/>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5" presetClass="entr" presetSubtype="0" fill="hold" grpId="1" nodeType="clickEffect">
                                  <p:stCondLst>
                                    <p:cond delay="0"/>
                                  </p:stCondLst>
                                  <p:childTnLst>
                                    <p:set>
                                      <p:cBhvr additive="base">
                                        <p:cTn id="24" dur="1" fill="hold">
                                          <p:stCondLst>
                                            <p:cond delay="0"/>
                                          </p:stCondLst>
                                        </p:cTn>
                                        <p:tgtEl>
                                          <p:spTgt spid="28676"/>
                                        </p:tgtEl>
                                        <p:attrNameLst>
                                          <p:attrName>style.visibility</p:attrName>
                                        </p:attrNameLst>
                                      </p:cBhvr>
                                      <p:to>
                                        <p:strVal val="visible"/>
                                      </p:to>
                                    </p:set>
                                    <p:anim calcmode="lin" valueType="num">
                                      <p:cBhvr additive="base">
                                        <p:cTn id="25" dur="1000" fill="hold"/>
                                        <p:tgtEl>
                                          <p:spTgt spid="28676"/>
                                        </p:tgtEl>
                                        <p:attrNameLst>
                                          <p:attrName>ppt_w</p:attrName>
                                        </p:attrNameLst>
                                      </p:cBhvr>
                                      <p:tavLst>
                                        <p:tav tm="0">
                                          <p:val>
                                            <p:fltVal val="0"/>
                                          </p:val>
                                        </p:tav>
                                        <p:tav tm="100000">
                                          <p:val>
                                            <p:strVal val="#ppt_w"/>
                                          </p:val>
                                        </p:tav>
                                      </p:tavLst>
                                    </p:anim>
                                    <p:anim calcmode="lin" valueType="num">
                                      <p:cBhvr additive="base">
                                        <p:cTn id="26" dur="1000" fill="hold"/>
                                        <p:tgtEl>
                                          <p:spTgt spid="28676"/>
                                        </p:tgtEl>
                                        <p:attrNameLst>
                                          <p:attrName>ppt_h</p:attrName>
                                        </p:attrNameLst>
                                      </p:cBhvr>
                                      <p:tavLst>
                                        <p:tav tm="0">
                                          <p:val>
                                            <p:fltVal val="0"/>
                                          </p:val>
                                        </p:tav>
                                        <p:tav tm="100000">
                                          <p:val>
                                            <p:strVal val="#ppt_h"/>
                                          </p:val>
                                        </p:tav>
                                      </p:tavLst>
                                    </p:anim>
                                    <p:anim calcmode="lin" valueType="num">
                                      <p:cBhvr additive="base">
                                        <p:cTn id="27" dur="1000" fill="hold"/>
                                        <p:tgtEl>
                                          <p:spTgt spid="28676"/>
                                        </p:tgtEl>
                                        <p:attrNameLst>
                                          <p:attrName>ppt_x</p:attrName>
                                        </p:attrNameLst>
                                      </p:cBhvr>
                                      <p:tavLst>
                                        <p:tav tm="0" fmla="#ppt_x+(cos(-2*pi*(1-$))*-#ppt_x-sin(-2*pi*(1-$))*(1-#ppt_y))*(1-$)">
                                          <p:val>
                                            <p:fltVal val="0"/>
                                          </p:val>
                                        </p:tav>
                                        <p:tav tm="100000">
                                          <p:val>
                                            <p:fltVal val="1"/>
                                          </p:val>
                                        </p:tav>
                                      </p:tavLst>
                                    </p:anim>
                                    <p:anim calcmode="lin" valueType="num">
                                      <p:cBhvr additive="base">
                                        <p:cTn id="28" dur="1000" fill="hold"/>
                                        <p:tgtEl>
                                          <p:spTgt spid="28676"/>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15" presetClass="entr" presetSubtype="0" fill="hold" grpId="0" nodeType="clickEffect">
                                  <p:stCondLst>
                                    <p:cond delay="0"/>
                                  </p:stCondLst>
                                  <p:childTnLst>
                                    <p:set>
                                      <p:cBhvr additive="base">
                                        <p:cTn id="33" dur="1" fill="hold">
                                          <p:stCondLst>
                                            <p:cond delay="0"/>
                                          </p:stCondLst>
                                        </p:cTn>
                                        <p:tgtEl>
                                          <p:spTgt spid="28675"/>
                                        </p:tgtEl>
                                        <p:attrNameLst>
                                          <p:attrName>style.visibility</p:attrName>
                                        </p:attrNameLst>
                                      </p:cBhvr>
                                      <p:to>
                                        <p:strVal val="visible"/>
                                      </p:to>
                                    </p:set>
                                    <p:anim calcmode="lin" valueType="num">
                                      <p:cBhvr additive="base">
                                        <p:cTn id="34" dur="1000" fill="hold"/>
                                        <p:tgtEl>
                                          <p:spTgt spid="28675"/>
                                        </p:tgtEl>
                                        <p:attrNameLst>
                                          <p:attrName>ppt_w</p:attrName>
                                        </p:attrNameLst>
                                      </p:cBhvr>
                                      <p:tavLst>
                                        <p:tav tm="0">
                                          <p:val>
                                            <p:fltVal val="0"/>
                                          </p:val>
                                        </p:tav>
                                        <p:tav tm="100000">
                                          <p:val>
                                            <p:strVal val="#ppt_w"/>
                                          </p:val>
                                        </p:tav>
                                      </p:tavLst>
                                    </p:anim>
                                    <p:anim calcmode="lin" valueType="num">
                                      <p:cBhvr additive="base">
                                        <p:cTn id="35" dur="1000" fill="hold"/>
                                        <p:tgtEl>
                                          <p:spTgt spid="28675"/>
                                        </p:tgtEl>
                                        <p:attrNameLst>
                                          <p:attrName>ppt_h</p:attrName>
                                        </p:attrNameLst>
                                      </p:cBhvr>
                                      <p:tavLst>
                                        <p:tav tm="0">
                                          <p:val>
                                            <p:fltVal val="0"/>
                                          </p:val>
                                        </p:tav>
                                        <p:tav tm="100000">
                                          <p:val>
                                            <p:strVal val="#ppt_h"/>
                                          </p:val>
                                        </p:tav>
                                      </p:tavLst>
                                    </p:anim>
                                    <p:anim calcmode="lin" valueType="num">
                                      <p:cBhvr additive="base">
                                        <p:cTn id="36" dur="1000" fill="hold"/>
                                        <p:tgtEl>
                                          <p:spTgt spid="28675"/>
                                        </p:tgtEl>
                                        <p:attrNameLst>
                                          <p:attrName>ppt_x</p:attrName>
                                        </p:attrNameLst>
                                      </p:cBhvr>
                                      <p:tavLst>
                                        <p:tav tm="0" fmla="#ppt_x+(cos(-2*pi*(1-$))*-#ppt_x-sin(-2*pi*(1-$))*(1-#ppt_y))*(1-$)">
                                          <p:val>
                                            <p:fltVal val="0"/>
                                          </p:val>
                                        </p:tav>
                                        <p:tav tm="100000">
                                          <p:val>
                                            <p:fltVal val="1"/>
                                          </p:val>
                                        </p:tav>
                                      </p:tavLst>
                                    </p:anim>
                                    <p:anim calcmode="lin" valueType="num">
                                      <p:cBhvr additive="base">
                                        <p:cTn id="37" dur="1000" fill="hold"/>
                                        <p:tgtEl>
                                          <p:spTgt spid="2867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 presetClass="entr" presetSubtype="0" fill="hold" nodeType="clickEffect">
                                  <p:stCondLst>
                                    <p:cond delay="0"/>
                                  </p:stCondLst>
                                  <p:childTnLst>
                                    <p:set>
                                      <p:cBhvr additive="base">
                                        <p:cTn id="42" dur="1" fill="hold">
                                          <p:stCondLst>
                                            <p:cond delay="0"/>
                                          </p:stCondLst>
                                        </p:cTn>
                                        <p:tgtEl>
                                          <p:spTgt spid="286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P spid="28676" grpId="1"/>
      <p:bldP spid="28677" grpId="2"/>
      <p:bldP spid="28678" grpId="3"/>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30722" name="Picture 2" descr="910103"/>
          <p:cNvPicPr/>
          <p:nvPr/>
        </p:nvPicPr>
        <p:blipFill>
          <a:blip r:embed="rId3"/>
          <a:stretch>
            <a:fillRect/>
          </a:stretch>
        </p:blipFill>
        <p:spPr>
          <a:xfrm>
            <a:off x="41275" y="36512"/>
            <a:ext cx="8936038" cy="3544888"/>
          </a:xfrm>
          <a:prstGeom prst="rect">
            <a:avLst/>
          </a:prstGeom>
          <a:noFill/>
          <a:ln>
            <a:noFill/>
            <a:miter lim="800000"/>
          </a:ln>
        </p:spPr>
      </p:pic>
      <p:sp>
        <p:nvSpPr>
          <p:cNvPr id="30723" name="Oval 3"/>
          <p:cNvSpPr/>
          <p:nvPr/>
        </p:nvSpPr>
        <p:spPr>
          <a:xfrm>
            <a:off x="7831138" y="995362"/>
            <a:ext cx="314325" cy="379412"/>
          </a:xfrm>
          <a:prstGeom prst="ellipse">
            <a:avLst/>
          </a:prstGeom>
          <a:solidFill>
            <a:srgbClr val="FF0000"/>
          </a:solidFill>
          <a:ln>
            <a:solidFill>
              <a:srgbClr val="FF0000"/>
            </a:solidFill>
            <a:miter lim="800000"/>
          </a:ln>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eaLnBrk="1" hangingPunct="1"/>
            <a:endParaRPr lang="zh-CN" altLang="en-US"/>
          </a:p>
        </p:txBody>
      </p:sp>
      <p:sp>
        <p:nvSpPr>
          <p:cNvPr id="30724" name="Oval 4"/>
          <p:cNvSpPr/>
          <p:nvPr/>
        </p:nvSpPr>
        <p:spPr>
          <a:xfrm>
            <a:off x="4591050" y="1333500"/>
            <a:ext cx="325438" cy="377825"/>
          </a:xfrm>
          <a:prstGeom prst="ellipse">
            <a:avLst/>
          </a:prstGeom>
          <a:solidFill>
            <a:srgbClr val="FF0000"/>
          </a:solidFill>
          <a:ln>
            <a:solidFill>
              <a:srgbClr val="FF0000"/>
            </a:solidFill>
            <a:miter lim="800000"/>
          </a:ln>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eaLnBrk="1" hangingPunct="1"/>
            <a:endParaRPr lang="zh-CN" altLang="en-US"/>
          </a:p>
        </p:txBody>
      </p:sp>
      <p:sp>
        <p:nvSpPr>
          <p:cNvPr id="30725" name="Oval 5"/>
          <p:cNvSpPr/>
          <p:nvPr/>
        </p:nvSpPr>
        <p:spPr>
          <a:xfrm>
            <a:off x="2608262" y="1285875"/>
            <a:ext cx="349250" cy="379412"/>
          </a:xfrm>
          <a:prstGeom prst="ellipse">
            <a:avLst/>
          </a:prstGeom>
          <a:solidFill>
            <a:srgbClr val="FF0000"/>
          </a:solidFill>
          <a:ln>
            <a:solidFill>
              <a:srgbClr val="FF0000"/>
            </a:solidFill>
            <a:miter lim="800000"/>
          </a:ln>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eaLnBrk="1" hangingPunct="1"/>
            <a:endParaRPr lang="zh-CN" altLang="en-US"/>
          </a:p>
        </p:txBody>
      </p:sp>
      <p:sp>
        <p:nvSpPr>
          <p:cNvPr id="30726" name="Oval 6"/>
          <p:cNvSpPr/>
          <p:nvPr/>
        </p:nvSpPr>
        <p:spPr>
          <a:xfrm>
            <a:off x="1298575" y="1374775"/>
            <a:ext cx="379412" cy="366712"/>
          </a:xfrm>
          <a:prstGeom prst="ellipse">
            <a:avLst/>
          </a:prstGeom>
          <a:solidFill>
            <a:srgbClr val="FF0000"/>
          </a:solidFill>
          <a:ln>
            <a:solidFill>
              <a:srgbClr val="FF0000"/>
            </a:solidFill>
            <a:miter lim="800000"/>
          </a:ln>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eaLnBrk="1" hangingPunct="1"/>
            <a:endParaRPr lang="zh-CN" altLang="en-US"/>
          </a:p>
        </p:txBody>
      </p:sp>
      <p:graphicFrame>
        <p:nvGraphicFramePr>
          <p:cNvPr id="30727" name="Group 43"/>
          <p:cNvGraphicFramePr>
            <a:graphicFrameLocks noGrp="1"/>
          </p:cNvGraphicFramePr>
          <p:nvPr/>
        </p:nvGraphicFramePr>
        <p:xfrm>
          <a:off x="127000" y="3768725"/>
          <a:ext cx="8928100" cy="3132455"/>
        </p:xfrm>
        <a:graphic>
          <a:graphicData uri="http://schemas.openxmlformats.org/drawingml/2006/table">
            <a:tbl>
              <a:tblPr/>
              <a:tblGrid>
                <a:gridCol w="1924050"/>
                <a:gridCol w="1947862"/>
                <a:gridCol w="2120900"/>
                <a:gridCol w="2935288"/>
              </a:tblGrid>
              <a:tr h="334962">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eaLnBrk="1" hangingPunct="1">
                        <a:spcBef>
                          <a:spcPct val="20000"/>
                        </a:spcBef>
                      </a:pPr>
                      <a:r>
                        <a:rPr lang="zh-CN" altLang="en-US" sz="1600" b="1">
                          <a:solidFill>
                            <a:srgbClr val="3333FF"/>
                          </a:solidFill>
                          <a:latin typeface="Times New Roman" pitchFamily="18" charset="0"/>
                        </a:rPr>
                        <a:t>发祥地（大河流域）</a:t>
                      </a:r>
                      <a:endParaRPr lang="zh-CN" altLang="en-US" sz="1600" b="1">
                        <a:solidFill>
                          <a:srgbClr val="3333FF"/>
                        </a:solidFill>
                        <a:latin typeface="Times New Roman" pitchFamily="18" charset="0"/>
                      </a:endParaRPr>
                    </a:p>
                  </a:txBody>
                  <a:tcPr marL="91435" marR="91435">
                    <a:lnL w="28575">
                      <a:solidFill>
                        <a:schemeClr val="tx1"/>
                      </a:solidFill>
                      <a:miter lim="800000"/>
                    </a:lnL>
                    <a:lnR w="12700">
                      <a:solidFill>
                        <a:schemeClr val="tx1"/>
                      </a:solidFill>
                      <a:miter lim="800000"/>
                    </a:lnR>
                    <a:lnT w="28575">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eaLnBrk="1" hangingPunct="1">
                        <a:spcBef>
                          <a:spcPct val="20000"/>
                        </a:spcBef>
                      </a:pPr>
                      <a:r>
                        <a:rPr lang="zh-CN" altLang="en-US" sz="1600" b="1">
                          <a:solidFill>
                            <a:srgbClr val="3333FF"/>
                          </a:solidFill>
                          <a:latin typeface="Times New Roman" pitchFamily="18" charset="0"/>
                        </a:rPr>
                        <a:t>         文明古国</a:t>
                      </a:r>
                      <a:endParaRPr lang="zh-CN" altLang="en-US" sz="1600" b="1">
                        <a:solidFill>
                          <a:srgbClr val="3333FF"/>
                        </a:solidFill>
                        <a:latin typeface="Times New Roman" pitchFamily="18" charset="0"/>
                      </a:endParaRPr>
                    </a:p>
                  </a:txBody>
                  <a:tcPr marL="91435" marR="91435">
                    <a:lnL w="12700">
                      <a:solidFill>
                        <a:schemeClr val="tx1"/>
                      </a:solidFill>
                      <a:miter lim="800000"/>
                    </a:lnL>
                    <a:lnR w="12700">
                      <a:solidFill>
                        <a:schemeClr val="tx1"/>
                      </a:solidFill>
                      <a:miter lim="800000"/>
                    </a:lnR>
                    <a:lnT w="28575">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eaLnBrk="1" hangingPunct="1">
                        <a:spcBef>
                          <a:spcPct val="20000"/>
                        </a:spcBef>
                      </a:pPr>
                      <a:r>
                        <a:rPr lang="zh-CN" altLang="en-US" sz="1600" b="1">
                          <a:solidFill>
                            <a:srgbClr val="3333FF"/>
                          </a:solidFill>
                          <a:latin typeface="Times New Roman" pitchFamily="18" charset="0"/>
                        </a:rPr>
                        <a:t>    文明产生时间</a:t>
                      </a:r>
                      <a:endParaRPr lang="zh-CN" altLang="en-US" sz="1600" b="1">
                        <a:solidFill>
                          <a:srgbClr val="3333FF"/>
                        </a:solidFill>
                        <a:latin typeface="Times New Roman" pitchFamily="18" charset="0"/>
                      </a:endParaRPr>
                    </a:p>
                  </a:txBody>
                  <a:tcPr marL="91435" marR="91435">
                    <a:lnL w="12700">
                      <a:solidFill>
                        <a:schemeClr val="tx1"/>
                      </a:solidFill>
                      <a:miter lim="800000"/>
                    </a:lnL>
                    <a:lnR w="12700">
                      <a:solidFill>
                        <a:schemeClr val="tx1"/>
                      </a:solidFill>
                      <a:miter lim="800000"/>
                    </a:lnR>
                    <a:lnT w="28575">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spcBef>
                          <a:spcPct val="20000"/>
                        </a:spcBef>
                      </a:pPr>
                      <a:r>
                        <a:rPr lang="zh-CN" altLang="en-US" sz="1600" b="1">
                          <a:solidFill>
                            <a:srgbClr val="3333FF"/>
                          </a:solidFill>
                          <a:latin typeface="Times New Roman" pitchFamily="18" charset="0"/>
                        </a:rPr>
                        <a:t>文明成果</a:t>
                      </a:r>
                      <a:endParaRPr lang="zh-CN" altLang="en-US" sz="1600" b="1">
                        <a:solidFill>
                          <a:srgbClr val="3333FF"/>
                        </a:solidFill>
                        <a:latin typeface="Times New Roman" pitchFamily="18" charset="0"/>
                      </a:endParaRPr>
                    </a:p>
                  </a:txBody>
                  <a:tcPr marL="91435" marR="91435">
                    <a:lnL w="12700">
                      <a:solidFill>
                        <a:schemeClr val="tx1"/>
                      </a:solidFill>
                      <a:miter lim="800000"/>
                    </a:lnL>
                    <a:lnR w="28575">
                      <a:solidFill>
                        <a:schemeClr val="tx1"/>
                      </a:solidFill>
                      <a:miter lim="800000"/>
                    </a:lnR>
                    <a:lnT w="28575">
                      <a:solidFill>
                        <a:schemeClr val="tx1"/>
                      </a:solidFill>
                      <a:miter lim="800000"/>
                    </a:lnT>
                    <a:lnB w="12700">
                      <a:solidFill>
                        <a:schemeClr val="tx1"/>
                      </a:solidFill>
                      <a:miter lim="800000"/>
                    </a:lnB>
                    <a:noFill/>
                  </a:tcPr>
                </a:tc>
              </a:tr>
              <a:tr h="628650">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eaLnBrk="1" hangingPunct="1">
                        <a:spcBef>
                          <a:spcPct val="20000"/>
                        </a:spcBef>
                      </a:pPr>
                      <a:r>
                        <a:rPr lang="zh-CN" altLang="en-US" sz="1600" b="1">
                          <a:solidFill>
                            <a:srgbClr val="FF0000"/>
                          </a:solidFill>
                          <a:latin typeface="Times New Roman" pitchFamily="18" charset="0"/>
                        </a:rPr>
                        <a:t>尼罗河流域（非）</a:t>
                      </a:r>
                      <a:endParaRPr lang="zh-CN" altLang="en-US" sz="1600" b="1">
                        <a:solidFill>
                          <a:srgbClr val="FF0000"/>
                        </a:solidFill>
                        <a:latin typeface="Times New Roman" pitchFamily="18" charset="0"/>
                      </a:endParaRPr>
                    </a:p>
                  </a:txBody>
                  <a:tcPr marL="91435" marR="91435">
                    <a:lnL w="28575">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spcBef>
                          <a:spcPct val="20000"/>
                        </a:spcBef>
                      </a:pPr>
                      <a:r>
                        <a:rPr lang="zh-CN" altLang="en-US" sz="1600" b="1">
                          <a:solidFill>
                            <a:srgbClr val="FF0000"/>
                          </a:solidFill>
                          <a:latin typeface="Times New Roman" pitchFamily="18" charset="0"/>
                        </a:rPr>
                        <a:t>古埃及</a:t>
                      </a:r>
                      <a:endParaRPr lang="zh-CN" altLang="en-US" sz="1600" b="1">
                        <a:solidFill>
                          <a:srgbClr val="FF0000"/>
                        </a:solidFill>
                        <a:latin typeface="Times New Roman" pitchFamily="18" charset="0"/>
                      </a:endParaRPr>
                    </a:p>
                  </a:txBody>
                  <a:tcPr marL="91435" marR="91435">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spcBef>
                          <a:spcPct val="20000"/>
                        </a:spcBef>
                      </a:pPr>
                      <a:r>
                        <a:rPr lang="zh-CN" altLang="en-US" sz="1600" b="1">
                          <a:solidFill>
                            <a:srgbClr val="FF0000"/>
                          </a:solidFill>
                          <a:latin typeface="Times New Roman" pitchFamily="18" charset="0"/>
                        </a:rPr>
                        <a:t>约 前3500</a:t>
                      </a:r>
                      <a:endParaRPr lang="zh-CN" altLang="en-US" sz="1600" b="1">
                        <a:solidFill>
                          <a:srgbClr val="FF0000"/>
                        </a:solidFill>
                        <a:latin typeface="Times New Roman" pitchFamily="18" charset="0"/>
                      </a:endParaRPr>
                    </a:p>
                  </a:txBody>
                  <a:tcPr marL="91435" marR="91435">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spcBef>
                          <a:spcPct val="20000"/>
                        </a:spcBef>
                      </a:pPr>
                      <a:r>
                        <a:rPr lang="zh-CN" altLang="en-US" sz="1600" b="1">
                          <a:solidFill>
                            <a:srgbClr val="FF0000"/>
                          </a:solidFill>
                          <a:latin typeface="Times New Roman" pitchFamily="18" charset="0"/>
                        </a:rPr>
                        <a:t>金字塔</a:t>
                      </a:r>
                      <a:endParaRPr lang="en-US" altLang="zh-CN" sz="1600" b="1">
                        <a:solidFill>
                          <a:srgbClr val="FF0000"/>
                        </a:solidFill>
                        <a:latin typeface="Times New Roman" pitchFamily="18" charset="0"/>
                      </a:endParaRPr>
                    </a:p>
                    <a:p>
                      <a:pPr marL="0" lvl="0" indent="0" algn="ctr" eaLnBrk="1" hangingPunct="1">
                        <a:spcBef>
                          <a:spcPct val="20000"/>
                        </a:spcBef>
                      </a:pPr>
                      <a:r>
                        <a:rPr lang="zh-CN" altLang="en-US" sz="1600" b="1">
                          <a:solidFill>
                            <a:srgbClr val="FF0000"/>
                          </a:solidFill>
                          <a:latin typeface="Times New Roman" pitchFamily="18" charset="0"/>
                        </a:rPr>
                        <a:t>象形文字 </a:t>
                      </a:r>
                      <a:endParaRPr lang="zh-CN" altLang="en-US" sz="1600" b="1">
                        <a:solidFill>
                          <a:srgbClr val="FF0000"/>
                        </a:solidFill>
                        <a:latin typeface="Times New Roman" pitchFamily="18" charset="0"/>
                      </a:endParaRPr>
                    </a:p>
                  </a:txBody>
                  <a:tcPr marL="91435" marR="91435">
                    <a:lnL w="12700">
                      <a:solidFill>
                        <a:schemeClr val="tx1"/>
                      </a:solidFill>
                      <a:miter lim="800000"/>
                    </a:lnL>
                    <a:lnR w="28575">
                      <a:solidFill>
                        <a:schemeClr val="tx1"/>
                      </a:solidFill>
                      <a:miter lim="800000"/>
                    </a:lnR>
                    <a:lnT w="12700">
                      <a:solidFill>
                        <a:schemeClr val="tx1"/>
                      </a:solidFill>
                      <a:miter lim="800000"/>
                    </a:lnT>
                    <a:lnB w="12700">
                      <a:solidFill>
                        <a:schemeClr val="tx1"/>
                      </a:solidFill>
                      <a:miter lim="800000"/>
                    </a:lnB>
                    <a:noFill/>
                  </a:tcPr>
                </a:tc>
              </a:tr>
              <a:tr h="628650">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eaLnBrk="1" hangingPunct="1">
                        <a:spcBef>
                          <a:spcPct val="20000"/>
                        </a:spcBef>
                      </a:pPr>
                      <a:r>
                        <a:rPr lang="zh-CN" altLang="en-US" sz="1600" b="1">
                          <a:solidFill>
                            <a:srgbClr val="FF0000"/>
                          </a:solidFill>
                          <a:latin typeface="Times New Roman" pitchFamily="18" charset="0"/>
                        </a:rPr>
                        <a:t>两河流域</a:t>
                      </a:r>
                      <a:endParaRPr lang="en-US" altLang="zh-CN" sz="1600" b="1">
                        <a:solidFill>
                          <a:srgbClr val="FF0000"/>
                        </a:solidFill>
                        <a:latin typeface="Times New Roman" pitchFamily="18" charset="0"/>
                      </a:endParaRPr>
                    </a:p>
                    <a:p>
                      <a:pPr marL="0" lvl="0" indent="0" eaLnBrk="1" hangingPunct="1">
                        <a:spcBef>
                          <a:spcPct val="20000"/>
                        </a:spcBef>
                      </a:pPr>
                      <a:r>
                        <a:rPr lang="zh-CN" altLang="en-US" sz="1600" b="1">
                          <a:solidFill>
                            <a:srgbClr val="FF0000"/>
                          </a:solidFill>
                          <a:latin typeface="Times New Roman" pitchFamily="18" charset="0"/>
                        </a:rPr>
                        <a:t>（亚）</a:t>
                      </a:r>
                      <a:endParaRPr lang="zh-CN" altLang="en-US" sz="1600" b="1">
                        <a:solidFill>
                          <a:srgbClr val="FF0000"/>
                        </a:solidFill>
                        <a:latin typeface="Times New Roman" pitchFamily="18" charset="0"/>
                      </a:endParaRPr>
                    </a:p>
                  </a:txBody>
                  <a:tcPr marL="91435" marR="91435">
                    <a:lnL w="28575">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spcBef>
                          <a:spcPct val="20000"/>
                        </a:spcBef>
                      </a:pPr>
                      <a:r>
                        <a:rPr lang="zh-CN" altLang="en-US" sz="1600" b="1">
                          <a:solidFill>
                            <a:srgbClr val="FF0000"/>
                          </a:solidFill>
                          <a:latin typeface="Times New Roman" pitchFamily="18" charset="0"/>
                        </a:rPr>
                        <a:t>古巴比伦</a:t>
                      </a:r>
                      <a:endParaRPr lang="zh-CN" altLang="en-US" sz="1600" b="1">
                        <a:solidFill>
                          <a:srgbClr val="FF0000"/>
                        </a:solidFill>
                        <a:latin typeface="Times New Roman" pitchFamily="18" charset="0"/>
                      </a:endParaRPr>
                    </a:p>
                  </a:txBody>
                  <a:tcPr marL="91435" marR="91435">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spcBef>
                          <a:spcPct val="20000"/>
                        </a:spcBef>
                      </a:pPr>
                      <a:r>
                        <a:rPr lang="zh-CN" altLang="en-US" sz="1600" b="1">
                          <a:solidFill>
                            <a:srgbClr val="FF0000"/>
                          </a:solidFill>
                          <a:latin typeface="Times New Roman" pitchFamily="18" charset="0"/>
                        </a:rPr>
                        <a:t>约 前3500</a:t>
                      </a:r>
                      <a:endParaRPr lang="zh-CN" altLang="en-US" sz="1600" b="1">
                        <a:solidFill>
                          <a:srgbClr val="FF0000"/>
                        </a:solidFill>
                        <a:latin typeface="Times New Roman" pitchFamily="18" charset="0"/>
                      </a:endParaRPr>
                    </a:p>
                  </a:txBody>
                  <a:tcPr marL="91435" marR="91435">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spcBef>
                          <a:spcPct val="20000"/>
                        </a:spcBef>
                      </a:pPr>
                      <a:r>
                        <a:rPr lang="zh-CN" altLang="en-US" sz="1600" b="1">
                          <a:solidFill>
                            <a:srgbClr val="FF0000"/>
                          </a:solidFill>
                          <a:latin typeface="Times New Roman" pitchFamily="18" charset="0"/>
                        </a:rPr>
                        <a:t>汉谟拉比法典</a:t>
                      </a:r>
                      <a:endParaRPr lang="en-US" altLang="zh-CN" sz="1600" b="1">
                        <a:solidFill>
                          <a:srgbClr val="FF0000"/>
                        </a:solidFill>
                        <a:latin typeface="Times New Roman" pitchFamily="18" charset="0"/>
                      </a:endParaRPr>
                    </a:p>
                    <a:p>
                      <a:pPr marL="0" lvl="0" indent="0" algn="ctr" eaLnBrk="1" hangingPunct="1">
                        <a:spcBef>
                          <a:spcPct val="20000"/>
                        </a:spcBef>
                      </a:pPr>
                      <a:r>
                        <a:rPr lang="zh-CN" altLang="en-US" sz="1600" b="1">
                          <a:solidFill>
                            <a:srgbClr val="FF0000"/>
                          </a:solidFill>
                          <a:latin typeface="Times New Roman" pitchFamily="18" charset="0"/>
                        </a:rPr>
                        <a:t>楔形文字</a:t>
                      </a:r>
                      <a:endParaRPr lang="zh-CN" altLang="en-US" sz="1600" b="1">
                        <a:solidFill>
                          <a:srgbClr val="FF0000"/>
                        </a:solidFill>
                        <a:latin typeface="Times New Roman" pitchFamily="18" charset="0"/>
                      </a:endParaRPr>
                    </a:p>
                  </a:txBody>
                  <a:tcPr marL="91435" marR="91435">
                    <a:lnL w="12700">
                      <a:solidFill>
                        <a:schemeClr val="tx1"/>
                      </a:solidFill>
                      <a:miter lim="800000"/>
                    </a:lnL>
                    <a:lnR w="28575">
                      <a:solidFill>
                        <a:schemeClr val="tx1"/>
                      </a:solidFill>
                      <a:miter lim="800000"/>
                    </a:lnR>
                    <a:lnT w="12700">
                      <a:solidFill>
                        <a:schemeClr val="tx1"/>
                      </a:solidFill>
                      <a:miter lim="800000"/>
                    </a:lnT>
                    <a:lnB w="12700">
                      <a:solidFill>
                        <a:schemeClr val="tx1"/>
                      </a:solidFill>
                      <a:miter lim="800000"/>
                    </a:lnB>
                    <a:noFill/>
                  </a:tcPr>
                </a:tc>
              </a:tr>
              <a:tr h="920750">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eaLnBrk="1" hangingPunct="1">
                        <a:spcBef>
                          <a:spcPct val="20000"/>
                        </a:spcBef>
                      </a:pPr>
                      <a:r>
                        <a:rPr lang="zh-CN" altLang="en-US" sz="1600" b="1">
                          <a:solidFill>
                            <a:srgbClr val="FF0000"/>
                          </a:solidFill>
                          <a:latin typeface="Times New Roman" pitchFamily="18" charset="0"/>
                        </a:rPr>
                        <a:t>印度河、恒河流域</a:t>
                      </a:r>
                      <a:endParaRPr lang="en-US" altLang="zh-CN" sz="1600" b="1">
                        <a:solidFill>
                          <a:srgbClr val="FF0000"/>
                        </a:solidFill>
                        <a:latin typeface="Times New Roman" pitchFamily="18" charset="0"/>
                      </a:endParaRPr>
                    </a:p>
                    <a:p>
                      <a:pPr marL="0" lvl="0" indent="0" eaLnBrk="1" hangingPunct="1">
                        <a:spcBef>
                          <a:spcPct val="20000"/>
                        </a:spcBef>
                      </a:pPr>
                      <a:r>
                        <a:rPr lang="zh-CN" altLang="en-US" sz="1600" b="1">
                          <a:solidFill>
                            <a:srgbClr val="FF0000"/>
                          </a:solidFill>
                          <a:latin typeface="Times New Roman" pitchFamily="18" charset="0"/>
                        </a:rPr>
                        <a:t>（亚）</a:t>
                      </a:r>
                      <a:endParaRPr lang="zh-CN" altLang="en-US" sz="1600" b="1">
                        <a:solidFill>
                          <a:srgbClr val="FF0000"/>
                        </a:solidFill>
                        <a:latin typeface="Times New Roman" pitchFamily="18" charset="0"/>
                      </a:endParaRPr>
                    </a:p>
                  </a:txBody>
                  <a:tcPr marL="91435" marR="91435">
                    <a:lnL w="28575">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spcBef>
                          <a:spcPct val="20000"/>
                        </a:spcBef>
                      </a:pPr>
                      <a:r>
                        <a:rPr lang="zh-CN" altLang="en-US" sz="1600" b="1">
                          <a:solidFill>
                            <a:srgbClr val="FF0000"/>
                          </a:solidFill>
                          <a:latin typeface="Times New Roman" pitchFamily="18" charset="0"/>
                        </a:rPr>
                        <a:t>古印度</a:t>
                      </a:r>
                      <a:endParaRPr lang="zh-CN" altLang="en-US" sz="1600" b="1">
                        <a:solidFill>
                          <a:srgbClr val="FF0000"/>
                        </a:solidFill>
                        <a:latin typeface="Times New Roman" pitchFamily="18" charset="0"/>
                      </a:endParaRPr>
                    </a:p>
                  </a:txBody>
                  <a:tcPr marL="91435" marR="91435">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spcBef>
                          <a:spcPct val="20000"/>
                        </a:spcBef>
                      </a:pPr>
                      <a:r>
                        <a:rPr lang="zh-CN" altLang="en-US" sz="1600" b="1">
                          <a:solidFill>
                            <a:srgbClr val="FF0000"/>
                          </a:solidFill>
                          <a:latin typeface="Times New Roman" pitchFamily="18" charset="0"/>
                        </a:rPr>
                        <a:t>约 前</a:t>
                      </a:r>
                      <a:r>
                        <a:rPr lang="en-US" altLang="zh-CN" sz="1600" b="1">
                          <a:solidFill>
                            <a:srgbClr val="FF0000"/>
                          </a:solidFill>
                          <a:latin typeface="Times New Roman" pitchFamily="18" charset="0"/>
                        </a:rPr>
                        <a:t>23</a:t>
                      </a:r>
                      <a:r>
                        <a:rPr lang="zh-CN" altLang="en-US" sz="1600" b="1">
                          <a:solidFill>
                            <a:srgbClr val="FF0000"/>
                          </a:solidFill>
                          <a:latin typeface="Times New Roman" pitchFamily="18" charset="0"/>
                        </a:rPr>
                        <a:t>世纪</a:t>
                      </a:r>
                      <a:endParaRPr lang="zh-CN" altLang="en-US" sz="1600" b="1">
                        <a:solidFill>
                          <a:srgbClr val="FF0000"/>
                        </a:solidFill>
                        <a:latin typeface="Times New Roman" pitchFamily="18" charset="0"/>
                      </a:endParaRPr>
                    </a:p>
                  </a:txBody>
                  <a:tcPr marL="91435" marR="91435">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spcBef>
                          <a:spcPct val="20000"/>
                        </a:spcBef>
                      </a:pPr>
                      <a:r>
                        <a:rPr lang="zh-CN" altLang="en-US" sz="1600" b="1">
                          <a:solidFill>
                            <a:srgbClr val="FF0000"/>
                          </a:solidFill>
                          <a:latin typeface="Times New Roman" pitchFamily="18" charset="0"/>
                        </a:rPr>
                        <a:t>种姓制度</a:t>
                      </a:r>
                      <a:endParaRPr lang="en-US" altLang="zh-CN" sz="1600" b="1">
                        <a:solidFill>
                          <a:srgbClr val="FF0000"/>
                        </a:solidFill>
                        <a:latin typeface="Times New Roman" pitchFamily="18" charset="0"/>
                      </a:endParaRPr>
                    </a:p>
                    <a:p>
                      <a:pPr marL="0" lvl="0" indent="0" algn="ctr" eaLnBrk="1" hangingPunct="1">
                        <a:spcBef>
                          <a:spcPct val="20000"/>
                        </a:spcBef>
                      </a:pPr>
                      <a:r>
                        <a:rPr lang="zh-CN" altLang="en-US" sz="1600" b="1">
                          <a:solidFill>
                            <a:srgbClr val="FF0000"/>
                          </a:solidFill>
                          <a:latin typeface="Times New Roman" pitchFamily="18" charset="0"/>
                        </a:rPr>
                        <a:t>佛教</a:t>
                      </a:r>
                      <a:endParaRPr lang="en-US" altLang="zh-CN" sz="1600" b="1">
                        <a:solidFill>
                          <a:srgbClr val="FF0000"/>
                        </a:solidFill>
                        <a:latin typeface="Times New Roman" pitchFamily="18" charset="0"/>
                      </a:endParaRPr>
                    </a:p>
                    <a:p>
                      <a:pPr marL="0" lvl="0" indent="0" algn="ctr" eaLnBrk="1" hangingPunct="1">
                        <a:spcBef>
                          <a:spcPct val="20000"/>
                        </a:spcBef>
                      </a:pPr>
                      <a:r>
                        <a:rPr lang="zh-CN" altLang="en-US" sz="1600" b="1">
                          <a:solidFill>
                            <a:srgbClr val="FF0000"/>
                          </a:solidFill>
                          <a:latin typeface="Times New Roman" pitchFamily="18" charset="0"/>
                        </a:rPr>
                        <a:t>发明阿拉伯数字</a:t>
                      </a:r>
                      <a:endParaRPr lang="zh-CN" altLang="en-US" sz="1600" b="1">
                        <a:solidFill>
                          <a:srgbClr val="FF0000"/>
                        </a:solidFill>
                        <a:latin typeface="Times New Roman" pitchFamily="18" charset="0"/>
                      </a:endParaRPr>
                    </a:p>
                  </a:txBody>
                  <a:tcPr marL="91435" marR="91435">
                    <a:lnL w="12700">
                      <a:solidFill>
                        <a:schemeClr val="tx1"/>
                      </a:solidFill>
                      <a:miter lim="800000"/>
                    </a:lnL>
                    <a:lnR w="28575">
                      <a:solidFill>
                        <a:schemeClr val="tx1"/>
                      </a:solidFill>
                      <a:miter lim="800000"/>
                    </a:lnR>
                    <a:lnT w="12700">
                      <a:solidFill>
                        <a:schemeClr val="tx1"/>
                      </a:solidFill>
                      <a:miter lim="800000"/>
                    </a:lnT>
                    <a:lnB w="12700">
                      <a:solidFill>
                        <a:schemeClr val="tx1"/>
                      </a:solidFill>
                      <a:miter lim="800000"/>
                    </a:lnB>
                    <a:noFill/>
                  </a:tcPr>
                </a:tc>
              </a:tr>
              <a:tr h="619125">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eaLnBrk="1" hangingPunct="1">
                        <a:spcBef>
                          <a:spcPct val="20000"/>
                        </a:spcBef>
                      </a:pPr>
                      <a:r>
                        <a:rPr lang="zh-CN" altLang="en-US" sz="1600" b="1">
                          <a:solidFill>
                            <a:srgbClr val="FF0000"/>
                          </a:solidFill>
                          <a:latin typeface="Times New Roman" pitchFamily="18" charset="0"/>
                        </a:rPr>
                        <a:t>黄河流域（亚）</a:t>
                      </a:r>
                      <a:endParaRPr lang="zh-CN" altLang="en-US" sz="1600" b="1">
                        <a:solidFill>
                          <a:srgbClr val="FF0000"/>
                        </a:solidFill>
                        <a:latin typeface="Times New Roman" pitchFamily="18" charset="0"/>
                      </a:endParaRPr>
                    </a:p>
                  </a:txBody>
                  <a:tcPr marL="91435" marR="91435">
                    <a:lnL w="28575">
                      <a:solidFill>
                        <a:schemeClr val="tx1"/>
                      </a:solidFill>
                      <a:miter lim="800000"/>
                    </a:lnL>
                    <a:lnR w="12700">
                      <a:solidFill>
                        <a:schemeClr val="tx1"/>
                      </a:solidFill>
                      <a:miter lim="800000"/>
                    </a:lnR>
                    <a:lnT w="12700">
                      <a:solidFill>
                        <a:schemeClr val="tx1"/>
                      </a:solidFill>
                      <a:miter lim="800000"/>
                    </a:lnT>
                    <a:lnB w="28575">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spcBef>
                          <a:spcPct val="20000"/>
                        </a:spcBef>
                      </a:pPr>
                      <a:r>
                        <a:rPr lang="zh-CN" altLang="en-US" sz="1600" b="1">
                          <a:solidFill>
                            <a:srgbClr val="FF0000"/>
                          </a:solidFill>
                          <a:latin typeface="Times New Roman" pitchFamily="18" charset="0"/>
                        </a:rPr>
                        <a:t>中国</a:t>
                      </a:r>
                      <a:endParaRPr lang="zh-CN" altLang="en-US" sz="1600" b="1">
                        <a:solidFill>
                          <a:srgbClr val="FF0000"/>
                        </a:solidFill>
                        <a:latin typeface="Times New Roman" pitchFamily="18" charset="0"/>
                      </a:endParaRPr>
                    </a:p>
                  </a:txBody>
                  <a:tcPr marL="91435" marR="91435">
                    <a:lnL w="12700">
                      <a:solidFill>
                        <a:schemeClr val="tx1"/>
                      </a:solidFill>
                      <a:miter lim="800000"/>
                    </a:lnL>
                    <a:lnR w="12700">
                      <a:solidFill>
                        <a:schemeClr val="tx1"/>
                      </a:solidFill>
                      <a:miter lim="800000"/>
                    </a:lnR>
                    <a:lnT w="12700">
                      <a:solidFill>
                        <a:schemeClr val="tx1"/>
                      </a:solidFill>
                      <a:miter lim="800000"/>
                    </a:lnT>
                    <a:lnB w="28575">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spcBef>
                          <a:spcPct val="20000"/>
                        </a:spcBef>
                      </a:pPr>
                      <a:r>
                        <a:rPr lang="zh-CN" altLang="en-US" sz="1600" b="1">
                          <a:solidFill>
                            <a:srgbClr val="FF0000"/>
                          </a:solidFill>
                          <a:latin typeface="Times New Roman" pitchFamily="18" charset="0"/>
                        </a:rPr>
                        <a:t>约 前</a:t>
                      </a:r>
                      <a:r>
                        <a:rPr lang="en-US" altLang="zh-CN" sz="1600" b="1">
                          <a:solidFill>
                            <a:srgbClr val="FF0000"/>
                          </a:solidFill>
                          <a:latin typeface="Times New Roman" pitchFamily="18" charset="0"/>
                        </a:rPr>
                        <a:t>2070</a:t>
                      </a:r>
                      <a:r>
                        <a:rPr lang="zh-CN" altLang="en-US" sz="1600" b="1">
                          <a:solidFill>
                            <a:srgbClr val="FF0000"/>
                          </a:solidFill>
                          <a:latin typeface="Times New Roman" pitchFamily="18" charset="0"/>
                        </a:rPr>
                        <a:t>年</a:t>
                      </a:r>
                      <a:endParaRPr lang="zh-CN" altLang="en-US" sz="1600" b="1">
                        <a:solidFill>
                          <a:srgbClr val="FF0000"/>
                        </a:solidFill>
                        <a:latin typeface="Times New Roman" pitchFamily="18" charset="0"/>
                      </a:endParaRPr>
                    </a:p>
                  </a:txBody>
                  <a:tcPr marL="91435" marR="91435">
                    <a:lnL w="12700">
                      <a:solidFill>
                        <a:schemeClr val="tx1"/>
                      </a:solidFill>
                      <a:miter lim="800000"/>
                    </a:lnL>
                    <a:lnR w="12700">
                      <a:solidFill>
                        <a:schemeClr val="tx1"/>
                      </a:solidFill>
                      <a:miter lim="800000"/>
                    </a:lnR>
                    <a:lnT w="12700">
                      <a:solidFill>
                        <a:schemeClr val="tx1"/>
                      </a:solidFill>
                      <a:miter lim="800000"/>
                    </a:lnT>
                    <a:lnB w="28575">
                      <a:solidFill>
                        <a:schemeClr val="tx1"/>
                      </a:solidFill>
                      <a:miter lim="800000"/>
                    </a:lnB>
                    <a:noFill/>
                  </a:tcPr>
                </a:tc>
                <a:tc>
                  <a:txBody>
                    <a:bodyPr lIns="91435" tIns="45720" rIns="91435" bIns="4572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stStyle>
                    <a:p>
                      <a:pPr marL="0" lvl="0" indent="0" algn="ctr" eaLnBrk="1" hangingPunct="1">
                        <a:spcBef>
                          <a:spcPct val="20000"/>
                        </a:spcBef>
                      </a:pPr>
                      <a:r>
                        <a:rPr lang="zh-CN" altLang="en-US" sz="1600" b="1">
                          <a:solidFill>
                            <a:srgbClr val="FF0000"/>
                          </a:solidFill>
                          <a:latin typeface="Times New Roman" pitchFamily="18" charset="0"/>
                        </a:rPr>
                        <a:t>青铜器，分封制，甲骨文</a:t>
                      </a:r>
                      <a:endParaRPr lang="zh-CN" altLang="en-US" sz="1600" b="1">
                        <a:solidFill>
                          <a:srgbClr val="FF0000"/>
                        </a:solidFill>
                        <a:latin typeface="Times New Roman" pitchFamily="18" charset="0"/>
                      </a:endParaRPr>
                    </a:p>
                  </a:txBody>
                  <a:tcPr marL="91435" marR="91435">
                    <a:lnL w="12700">
                      <a:solidFill>
                        <a:schemeClr val="tx1"/>
                      </a:solidFill>
                      <a:miter lim="800000"/>
                    </a:lnL>
                    <a:lnR w="28575">
                      <a:solidFill>
                        <a:schemeClr val="tx1"/>
                      </a:solidFill>
                      <a:miter lim="800000"/>
                    </a:lnR>
                    <a:lnT w="12700">
                      <a:solidFill>
                        <a:schemeClr val="tx1"/>
                      </a:solidFill>
                      <a:miter lim="800000"/>
                    </a:lnT>
                    <a:lnB w="28575">
                      <a:solidFill>
                        <a:schemeClr val="tx1"/>
                      </a:solidFill>
                      <a:miter lim="800000"/>
                    </a:lnB>
                    <a:noFill/>
                  </a:tcPr>
                </a:tc>
              </a:tr>
            </a:tbl>
          </a:graphicData>
        </a:graphic>
      </p:graphicFrame>
    </p:spTree>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8" presetClass="entr" presetSubtype="0" accel="50000" fill="hold" grpId="3" nodeType="clickEffect">
                                  <p:stCondLst>
                                    <p:cond delay="0"/>
                                  </p:stCondLst>
                                  <p:childTnLst>
                                    <p:set>
                                      <p:cBhvr additive="base">
                                        <p:cTn id="6" dur="1" fill="hold">
                                          <p:stCondLst>
                                            <p:cond delay="0"/>
                                          </p:stCondLst>
                                        </p:cTn>
                                        <p:tgtEl>
                                          <p:spTgt spid="30726"/>
                                        </p:tgtEl>
                                        <p:attrNameLst>
                                          <p:attrName>style.visibility</p:attrName>
                                        </p:attrNameLst>
                                      </p:cBhvr>
                                      <p:to>
                                        <p:strVal val="visible"/>
                                      </p:to>
                                    </p:set>
                                    <p:anim calcmode="lin" valueType="num">
                                      <p:cBhvr additive="base">
                                        <p:cTn id="7" dur="1000" fill="hold"/>
                                        <p:tgtEl>
                                          <p:spTgt spid="3072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additive="base">
                                        <p:cTn id="8" dur="1000" fill="hold"/>
                                        <p:tgtEl>
                                          <p:spTgt spid="30726"/>
                                        </p:tgtEl>
                                        <p:attrNameLst>
                                          <p:attrName>ppt_x</p:attrName>
                                        </p:attrNameLst>
                                      </p:cBhvr>
                                      <p:tavLst>
                                        <p:tav tm="0">
                                          <p:val>
                                            <p:fltVal val="-1"/>
                                          </p:val>
                                        </p:tav>
                                        <p:tav tm="50000">
                                          <p:val>
                                            <p:fltVal val="0.95"/>
                                          </p:val>
                                        </p:tav>
                                        <p:tav tm="100000">
                                          <p:val>
                                            <p:strVal val="#ppt_x"/>
                                          </p:val>
                                        </p:tav>
                                      </p:tavLst>
                                    </p:anim>
                                    <p:anim calcmode="lin" valueType="num">
                                      <p:cBhvr additive="base">
                                        <p:cTn id="9" dur="1000" fill="hold"/>
                                        <p:tgtEl>
                                          <p:spTgt spid="30726"/>
                                        </p:tgtEl>
                                        <p:attrNameLst>
                                          <p:attrName>ppt_y</p:attrName>
                                        </p:attrNameLst>
                                      </p:cBhvr>
                                      <p:tavLst>
                                        <p:tav tm="0">
                                          <p:val>
                                            <p:strVal val="#ppt_y"/>
                                          </p:val>
                                        </p:tav>
                                        <p:tav tm="100000">
                                          <p:val>
                                            <p:strVal val="#ppt_y"/>
                                          </p:val>
                                        </p:tav>
                                      </p:tavLst>
                                    </p:anim>
                                    <p:animEffect transition="in" filter="fade">
                                      <p:cBhvr additive="base">
                                        <p:cTn id="10" dur="1000"/>
                                        <p:tgtEl>
                                          <p:spTgt spid="30726"/>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48" presetClass="entr" presetSubtype="0" accel="50000" fill="hold" grpId="2" nodeType="clickEffect">
                                  <p:stCondLst>
                                    <p:cond delay="0"/>
                                  </p:stCondLst>
                                  <p:childTnLst>
                                    <p:set>
                                      <p:cBhvr additive="base">
                                        <p:cTn id="15" dur="1" fill="hold">
                                          <p:stCondLst>
                                            <p:cond delay="0"/>
                                          </p:stCondLst>
                                        </p:cTn>
                                        <p:tgtEl>
                                          <p:spTgt spid="30725"/>
                                        </p:tgtEl>
                                        <p:attrNameLst>
                                          <p:attrName>style.visibility</p:attrName>
                                        </p:attrNameLst>
                                      </p:cBhvr>
                                      <p:to>
                                        <p:strVal val="visible"/>
                                      </p:to>
                                    </p:set>
                                    <p:anim calcmode="lin" valueType="num">
                                      <p:cBhvr additive="base">
                                        <p:cTn id="16" dur="1000" fill="hold"/>
                                        <p:tgtEl>
                                          <p:spTgt spid="3072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additive="base">
                                        <p:cTn id="17" dur="1000" fill="hold"/>
                                        <p:tgtEl>
                                          <p:spTgt spid="30725"/>
                                        </p:tgtEl>
                                        <p:attrNameLst>
                                          <p:attrName>ppt_x</p:attrName>
                                        </p:attrNameLst>
                                      </p:cBhvr>
                                      <p:tavLst>
                                        <p:tav tm="0">
                                          <p:val>
                                            <p:fltVal val="-1"/>
                                          </p:val>
                                        </p:tav>
                                        <p:tav tm="50000">
                                          <p:val>
                                            <p:fltVal val="0.95"/>
                                          </p:val>
                                        </p:tav>
                                        <p:tav tm="100000">
                                          <p:val>
                                            <p:strVal val="#ppt_x"/>
                                          </p:val>
                                        </p:tav>
                                      </p:tavLst>
                                    </p:anim>
                                    <p:anim calcmode="lin" valueType="num">
                                      <p:cBhvr additive="base">
                                        <p:cTn id="18" dur="1000" fill="hold"/>
                                        <p:tgtEl>
                                          <p:spTgt spid="30725"/>
                                        </p:tgtEl>
                                        <p:attrNameLst>
                                          <p:attrName>ppt_y</p:attrName>
                                        </p:attrNameLst>
                                      </p:cBhvr>
                                      <p:tavLst>
                                        <p:tav tm="0">
                                          <p:val>
                                            <p:strVal val="#ppt_y"/>
                                          </p:val>
                                        </p:tav>
                                        <p:tav tm="100000">
                                          <p:val>
                                            <p:strVal val="#ppt_y"/>
                                          </p:val>
                                        </p:tav>
                                      </p:tavLst>
                                    </p:anim>
                                    <p:animEffect transition="in" filter="fade">
                                      <p:cBhvr additive="base">
                                        <p:cTn id="19" dur="1000"/>
                                        <p:tgtEl>
                                          <p:spTgt spid="30725"/>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5" presetClass="entr" presetSubtype="0" fill="hold" grpId="1" nodeType="clickEffect">
                                  <p:stCondLst>
                                    <p:cond delay="0"/>
                                  </p:stCondLst>
                                  <p:childTnLst>
                                    <p:set>
                                      <p:cBhvr additive="base">
                                        <p:cTn id="24" dur="1" fill="hold">
                                          <p:stCondLst>
                                            <p:cond delay="0"/>
                                          </p:stCondLst>
                                        </p:cTn>
                                        <p:tgtEl>
                                          <p:spTgt spid="30724"/>
                                        </p:tgtEl>
                                        <p:attrNameLst>
                                          <p:attrName>style.visibility</p:attrName>
                                        </p:attrNameLst>
                                      </p:cBhvr>
                                      <p:to>
                                        <p:strVal val="visible"/>
                                      </p:to>
                                    </p:set>
                                    <p:anim calcmode="lin" valueType="num">
                                      <p:cBhvr additive="base">
                                        <p:cTn id="25" dur="1000" fill="hold"/>
                                        <p:tgtEl>
                                          <p:spTgt spid="30724"/>
                                        </p:tgtEl>
                                        <p:attrNameLst>
                                          <p:attrName>ppt_w</p:attrName>
                                        </p:attrNameLst>
                                      </p:cBhvr>
                                      <p:tavLst>
                                        <p:tav tm="0">
                                          <p:val>
                                            <p:fltVal val="0"/>
                                          </p:val>
                                        </p:tav>
                                        <p:tav tm="100000">
                                          <p:val>
                                            <p:strVal val="#ppt_w"/>
                                          </p:val>
                                        </p:tav>
                                      </p:tavLst>
                                    </p:anim>
                                    <p:anim calcmode="lin" valueType="num">
                                      <p:cBhvr additive="base">
                                        <p:cTn id="26" dur="1000" fill="hold"/>
                                        <p:tgtEl>
                                          <p:spTgt spid="30724"/>
                                        </p:tgtEl>
                                        <p:attrNameLst>
                                          <p:attrName>ppt_h</p:attrName>
                                        </p:attrNameLst>
                                      </p:cBhvr>
                                      <p:tavLst>
                                        <p:tav tm="0">
                                          <p:val>
                                            <p:fltVal val="0"/>
                                          </p:val>
                                        </p:tav>
                                        <p:tav tm="100000">
                                          <p:val>
                                            <p:strVal val="#ppt_h"/>
                                          </p:val>
                                        </p:tav>
                                      </p:tavLst>
                                    </p:anim>
                                    <p:anim calcmode="lin" valueType="num">
                                      <p:cBhvr additive="base">
                                        <p:cTn id="27" dur="1000" fill="hold"/>
                                        <p:tgtEl>
                                          <p:spTgt spid="30724"/>
                                        </p:tgtEl>
                                        <p:attrNameLst>
                                          <p:attrName>ppt_x</p:attrName>
                                        </p:attrNameLst>
                                      </p:cBhvr>
                                      <p:tavLst>
                                        <p:tav tm="0" fmla="#ppt_x+(cos(-2*pi*(1-$))*-#ppt_x-sin(-2*pi*(1-$))*(1-#ppt_y))*(1-$)">
                                          <p:val>
                                            <p:fltVal val="0"/>
                                          </p:val>
                                        </p:tav>
                                        <p:tav tm="100000">
                                          <p:val>
                                            <p:fltVal val="1"/>
                                          </p:val>
                                        </p:tav>
                                      </p:tavLst>
                                    </p:anim>
                                    <p:anim calcmode="lin" valueType="num">
                                      <p:cBhvr additive="base">
                                        <p:cTn id="28" dur="1000" fill="hold"/>
                                        <p:tgtEl>
                                          <p:spTgt spid="3072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15" presetClass="entr" presetSubtype="0" fill="hold" grpId="0" nodeType="clickEffect">
                                  <p:stCondLst>
                                    <p:cond delay="0"/>
                                  </p:stCondLst>
                                  <p:childTnLst>
                                    <p:set>
                                      <p:cBhvr additive="base">
                                        <p:cTn id="33" dur="1" fill="hold">
                                          <p:stCondLst>
                                            <p:cond delay="0"/>
                                          </p:stCondLst>
                                        </p:cTn>
                                        <p:tgtEl>
                                          <p:spTgt spid="30723"/>
                                        </p:tgtEl>
                                        <p:attrNameLst>
                                          <p:attrName>style.visibility</p:attrName>
                                        </p:attrNameLst>
                                      </p:cBhvr>
                                      <p:to>
                                        <p:strVal val="visible"/>
                                      </p:to>
                                    </p:set>
                                    <p:anim calcmode="lin" valueType="num">
                                      <p:cBhvr additive="base">
                                        <p:cTn id="34" dur="1000" fill="hold"/>
                                        <p:tgtEl>
                                          <p:spTgt spid="30723"/>
                                        </p:tgtEl>
                                        <p:attrNameLst>
                                          <p:attrName>ppt_w</p:attrName>
                                        </p:attrNameLst>
                                      </p:cBhvr>
                                      <p:tavLst>
                                        <p:tav tm="0">
                                          <p:val>
                                            <p:fltVal val="0"/>
                                          </p:val>
                                        </p:tav>
                                        <p:tav tm="100000">
                                          <p:val>
                                            <p:strVal val="#ppt_w"/>
                                          </p:val>
                                        </p:tav>
                                      </p:tavLst>
                                    </p:anim>
                                    <p:anim calcmode="lin" valueType="num">
                                      <p:cBhvr additive="base">
                                        <p:cTn id="35" dur="1000" fill="hold"/>
                                        <p:tgtEl>
                                          <p:spTgt spid="30723"/>
                                        </p:tgtEl>
                                        <p:attrNameLst>
                                          <p:attrName>ppt_h</p:attrName>
                                        </p:attrNameLst>
                                      </p:cBhvr>
                                      <p:tavLst>
                                        <p:tav tm="0">
                                          <p:val>
                                            <p:fltVal val="0"/>
                                          </p:val>
                                        </p:tav>
                                        <p:tav tm="100000">
                                          <p:val>
                                            <p:strVal val="#ppt_h"/>
                                          </p:val>
                                        </p:tav>
                                      </p:tavLst>
                                    </p:anim>
                                    <p:anim calcmode="lin" valueType="num">
                                      <p:cBhvr additive="base">
                                        <p:cTn id="36" dur="1000" fill="hold"/>
                                        <p:tgtEl>
                                          <p:spTgt spid="30723"/>
                                        </p:tgtEl>
                                        <p:attrNameLst>
                                          <p:attrName>ppt_x</p:attrName>
                                        </p:attrNameLst>
                                      </p:cBhvr>
                                      <p:tavLst>
                                        <p:tav tm="0" fmla="#ppt_x+(cos(-2*pi*(1-$))*-#ppt_x-sin(-2*pi*(1-$))*(1-#ppt_y))*(1-$)">
                                          <p:val>
                                            <p:fltVal val="0"/>
                                          </p:val>
                                        </p:tav>
                                        <p:tav tm="100000">
                                          <p:val>
                                            <p:fltVal val="1"/>
                                          </p:val>
                                        </p:tav>
                                      </p:tavLst>
                                    </p:anim>
                                    <p:anim calcmode="lin" valueType="num">
                                      <p:cBhvr additive="base">
                                        <p:cTn id="37" dur="1000" fill="hold"/>
                                        <p:tgtEl>
                                          <p:spTgt spid="3072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 presetClass="entr" presetSubtype="0" fill="hold" nodeType="clickEffect">
                                  <p:stCondLst>
                                    <p:cond delay="0"/>
                                  </p:stCondLst>
                                  <p:childTnLst>
                                    <p:set>
                                      <p:cBhvr additive="base">
                                        <p:cTn id="42" dur="1" fill="hold">
                                          <p:stCondLst>
                                            <p:cond delay="0"/>
                                          </p:stCondLst>
                                        </p:cTn>
                                        <p:tgtEl>
                                          <p:spTgt spid="307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P spid="30724" grpId="1"/>
      <p:bldP spid="30725" grpId="2"/>
      <p:bldP spid="30726" grpId="3"/>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2770" name="Rectangle 2"/>
          <p:cNvSpPr/>
          <p:nvPr>
            <p:ph type="title" idx="4294967295"/>
          </p:nvPr>
        </p:nvSpPr>
        <p:spPr>
          <a:xfrm>
            <a:off x="152400" y="188912"/>
            <a:ext cx="8915400" cy="2232025"/>
          </a:xfrm>
          <a:prstGeom prst="rect">
            <a:avLst/>
          </a:prstGeom>
          <a:noFill/>
          <a:ln>
            <a:miter lim="800000"/>
          </a:ln>
        </p:spPr>
        <p:txBody>
          <a:bodyPr vert="horz" wrap="square" lIns="91440" tIns="45720" rIns="91440" bIns="45720"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zh-CN" altLang="en-US" sz="4400" b="0" i="0" u="none" kern="1200" baseline="0">
                <a:solidFill>
                  <a:schemeClr val="tx2"/>
                </a:solidFill>
                <a:latin typeface="+mj-lt"/>
                <a:ea typeface="+mj-ea"/>
                <a:cs typeface="+mj-cs"/>
              </a:defRPr>
            </a:lvl1pPr>
            <a:lvl2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2pPr>
            <a:lvl3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3pPr>
            <a:lvl4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4pPr>
            <a:lvl5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5pPr>
            <a:lvl6pPr marL="457200" algn="ctr" rtl="0" fontAlgn="base">
              <a:spcBef>
                <a:spcPct val="0"/>
              </a:spcBef>
              <a:spcAft>
                <a:spcPct val="0"/>
              </a:spcAft>
              <a:defRPr lang="zh-CN" altLang="en-US" sz="4400">
                <a:solidFill>
                  <a:schemeClr val="tx2"/>
                </a:solidFill>
                <a:latin typeface="Arial" pitchFamily="34" charset="0"/>
                <a:ea typeface="宋体" pitchFamily="2" charset="-122"/>
              </a:defRPr>
            </a:lvl6pPr>
            <a:lvl7pPr marL="914400" algn="ctr" rtl="0" fontAlgn="base">
              <a:spcBef>
                <a:spcPct val="0"/>
              </a:spcBef>
              <a:spcAft>
                <a:spcPct val="0"/>
              </a:spcAft>
              <a:defRPr lang="zh-CN" altLang="en-US" sz="4400">
                <a:solidFill>
                  <a:schemeClr val="tx2"/>
                </a:solidFill>
                <a:latin typeface="Arial" pitchFamily="34" charset="0"/>
                <a:ea typeface="宋体" pitchFamily="2" charset="-122"/>
              </a:defRPr>
            </a:lvl7pPr>
            <a:lvl8pPr marL="1371600" algn="ctr" rtl="0" fontAlgn="base">
              <a:spcBef>
                <a:spcPct val="0"/>
              </a:spcBef>
              <a:spcAft>
                <a:spcPct val="0"/>
              </a:spcAft>
              <a:defRPr lang="zh-CN" altLang="en-US" sz="4400">
                <a:solidFill>
                  <a:schemeClr val="tx2"/>
                </a:solidFill>
                <a:latin typeface="Arial" pitchFamily="34" charset="0"/>
                <a:ea typeface="宋体" pitchFamily="2" charset="-122"/>
              </a:defRPr>
            </a:lvl8pPr>
            <a:lvl9pPr marL="1828800" algn="ctr" rtl="0" fontAlgn="base">
              <a:spcBef>
                <a:spcPct val="0"/>
              </a:spcBef>
              <a:spcAft>
                <a:spcPct val="0"/>
              </a:spcAft>
              <a:defRPr lang="zh-CN" altLang="en-US" sz="4400">
                <a:solidFill>
                  <a:schemeClr val="tx2"/>
                </a:solidFill>
                <a:latin typeface="Arial" pitchFamily="34" charset="0"/>
                <a:ea typeface="宋体" pitchFamily="2" charset="-122"/>
              </a:defRPr>
            </a:lvl9pPr>
          </a:lstStyle>
          <a:p>
            <a:pPr lvl="0" algn="l" eaLnBrk="1" hangingPunct="1"/>
            <a:r>
              <a:rPr lang="zh-CN" altLang="en-US" sz="3600" b="1"/>
              <a:t>世界上有四大文明古国之说，我们知道，文字、制度、建筑是文明的标志之一</a:t>
            </a:r>
            <a:r>
              <a:rPr lang="en-US" altLang="zh-CN" sz="3600" b="1"/>
              <a:t>，但它并非文明的本质。那么，</a:t>
            </a:r>
            <a:r>
              <a:rPr lang="en-US" altLang="zh-CN" sz="3600" b="1">
                <a:solidFill>
                  <a:srgbClr val="FF0000"/>
                </a:solidFill>
              </a:rPr>
              <a:t>人类文明产生的根本标志是</a:t>
            </a:r>
            <a:endParaRPr lang="en-US" altLang="zh-CN" sz="3600" b="1">
              <a:solidFill>
                <a:srgbClr val="FF0000"/>
              </a:solidFill>
            </a:endParaRPr>
          </a:p>
        </p:txBody>
      </p:sp>
      <p:sp>
        <p:nvSpPr>
          <p:cNvPr id="32771" name="Rectangle 3"/>
          <p:cNvSpPr/>
          <p:nvPr>
            <p:ph type="body" idx="4294967295"/>
          </p:nvPr>
        </p:nvSpPr>
        <p:spPr>
          <a:xfrm>
            <a:off x="152400" y="2362200"/>
            <a:ext cx="8991600" cy="4648200"/>
          </a:xfrm>
          <a:prstGeom prst="rect">
            <a:avLst/>
          </a:prstGeom>
          <a:noFill/>
          <a:ln>
            <a:miter lim="800000"/>
          </a:ln>
        </p:spPr>
        <p:txBody>
          <a:bodyPr vert="horz" wrap="square" lIns="91440" tIns="45720" rIns="91440" bIns="45720" anchor="t" anchorCtr="0">
            <a:noAutofit/>
          </a:bodyPr>
          <a:lstStyle>
            <a:lvl1pPr marL="0" indent="0" algn="l" rtl="0" eaLnBrk="0" fontAlgn="base" hangingPunct="0">
              <a:lnSpc>
                <a:spcPct val="100000"/>
              </a:lnSpc>
              <a:spcBef>
                <a:spcPct val="20000"/>
              </a:spcBef>
              <a:spcAft>
                <a:spcPct val="0"/>
              </a:spcAft>
              <a:buClrTx/>
              <a:buSzTx/>
              <a:buFontTx/>
              <a:buChar char="•"/>
              <a:defRPr kumimoji="0" lang="zh-CN" altLang="en-US"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Tx/>
              <a:buSzTx/>
              <a:buFontTx/>
              <a:buChar char="–"/>
              <a:defRPr kumimoji="0" lang="zh-CN" altLang="en-US"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Tx/>
              <a:buSzTx/>
              <a:buFontTx/>
              <a:buChar char="•"/>
              <a:defRPr kumimoji="0" lang="zh-CN" altLang="en-US"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Tx/>
              <a:buSzTx/>
              <a:buFontTx/>
              <a:buChar char="»"/>
              <a:defRPr kumimoji="0" lang="zh-CN" altLang="en-US"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lang="zh-CN" altLang="en-US" sz="2000" b="0" i="0" u="none" kern="1200" baseline="0">
                <a:solidFill>
                  <a:schemeClr val="tx1"/>
                </a:solidFill>
                <a:latin typeface="+mn-lt"/>
                <a:ea typeface="+mn-ea"/>
                <a:cs typeface="+mn-cs"/>
              </a:defRPr>
            </a:lvl9pPr>
          </a:lstStyle>
          <a:p>
            <a:pPr marL="0" lvl="0" indent="0" eaLnBrk="1" hangingPunct="1">
              <a:buNone/>
            </a:pPr>
            <a:r>
              <a:rPr lang="en-US" altLang="zh-CN" sz="4400" b="1"/>
              <a:t>A</a:t>
            </a:r>
            <a:r>
              <a:rPr lang="zh-CN" altLang="en-US" sz="4400" b="1"/>
              <a:t>、金字塔、空中花园等世界奇迹</a:t>
            </a:r>
            <a:endParaRPr lang="zh-CN" altLang="en-US" sz="4400" b="1"/>
          </a:p>
          <a:p>
            <a:pPr marL="0" lvl="0" indent="0" eaLnBrk="1" hangingPunct="1">
              <a:buNone/>
            </a:pPr>
            <a:r>
              <a:rPr lang="en-US" altLang="zh-CN" sz="4400" b="1"/>
              <a:t>B</a:t>
            </a:r>
            <a:r>
              <a:rPr lang="zh-CN" altLang="en-US" sz="4400" b="1"/>
              <a:t>、奴隶制社会的形成</a:t>
            </a:r>
            <a:endParaRPr lang="zh-CN" altLang="en-US" sz="4400" b="1"/>
          </a:p>
          <a:p>
            <a:pPr marL="0" lvl="0" indent="0" eaLnBrk="1" hangingPunct="1">
              <a:buNone/>
            </a:pPr>
            <a:r>
              <a:rPr lang="en-US" altLang="zh-CN" sz="4400" b="1"/>
              <a:t>C</a:t>
            </a:r>
            <a:r>
              <a:rPr lang="zh-CN" altLang="en-US" sz="4400" b="1"/>
              <a:t>、</a:t>
            </a:r>
            <a:r>
              <a:rPr lang="en-US" altLang="zh-CN" sz="4400" b="1"/>
              <a:t>《</a:t>
            </a:r>
            <a:r>
              <a:rPr lang="zh-CN" altLang="en-US" sz="4400" b="1"/>
              <a:t>汉谟拉比法典</a:t>
            </a:r>
            <a:r>
              <a:rPr lang="en-US" altLang="zh-CN" sz="4400" b="1"/>
              <a:t>》</a:t>
            </a:r>
            <a:r>
              <a:rPr lang="zh-CN" altLang="en-US" sz="4400" b="1"/>
              <a:t>等成文法典出现</a:t>
            </a:r>
            <a:endParaRPr lang="zh-CN" altLang="en-US" sz="4400" b="1"/>
          </a:p>
          <a:p>
            <a:pPr marL="0" lvl="0" indent="0" eaLnBrk="1" hangingPunct="1">
              <a:buNone/>
            </a:pPr>
            <a:r>
              <a:rPr lang="en-US" altLang="zh-CN" sz="4400" b="1"/>
              <a:t>D</a:t>
            </a:r>
            <a:r>
              <a:rPr lang="zh-CN" altLang="en-US" sz="4400" b="1"/>
              <a:t>古代文字的产生。</a:t>
            </a:r>
            <a:endParaRPr lang="zh-CN" altLang="en-US" sz="4400" b="1"/>
          </a:p>
        </p:txBody>
      </p:sp>
      <p:sp>
        <p:nvSpPr>
          <p:cNvPr id="32772" name="WordArt 4"/>
          <p:cNvSpPr>
            <a:spLocks noChangeArrowheads="1" noChangeShapeType="1"/>
          </p:cNvSpPr>
          <p:nvPr/>
        </p:nvSpPr>
        <p:spPr bwMode="auto">
          <a:xfrm>
            <a:off x="5943600" y="4572000"/>
            <a:ext cx="2024063" cy="1400175"/>
          </a:xfrm>
          <a:prstGeom prst="rect">
            <a:avLst/>
          </a:prstGeom>
          <a:extLst>
            <a:ext uri="{AF507438-7753-43E0-B8FC-AC1667EBCBE1}">
              <a14:hiddenEffects xmlns:a14="http://schemas.microsoft.com/office/drawing/2010/main">
                <a:effectLst/>
              </a14:hiddenEffects>
            </a:ext>
          </a:extLst>
        </p:spPr>
        <p:txBody>
          <a:bodyPr wrap="none" numCol="1" fromWordArt="1">
            <a:prstTxWarp prst="textCascadeUp">
              <a:avLst>
                <a:gd name="adj" fmla="val 44444"/>
              </a:avLst>
            </a:prstTxWarp>
            <a:scene3d>
              <a:camera prst="legacyPerspectiveFront">
                <a:rot lat="20520000" lon="1080000" rev="0"/>
              </a:camera>
              <a:lightRig rig="legacyFlat1" dir="r"/>
            </a:scene3d>
            <a:sp3d extrusionH="430200" prstMaterial="legacyMatte">
              <a:extrusionClr>
                <a:srgbClr val="FF6600"/>
              </a:extrusionClr>
              <a:contourClr>
                <a:srgbClr val="FFE701"/>
              </a:contourClr>
            </a:sp3d>
          </a:body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defRPr/>
            </a:pPr>
            <a:r>
              <a:rPr kumimoji="0" lang="en-US" altLang="zh-CN" sz="3600" b="0" i="0" u="none" strike="noStrike" kern="1200" cap="none" spc="0" normalizeH="0" baseline="0" noProof="0">
                <a:ln w="9525">
                  <a:round/>
                </a:ln>
                <a:gradFill rotWithShape="0">
                  <a:gsLst>
                    <a:gs pos="0">
                      <a:srgbClr val="FFE701"/>
                    </a:gs>
                    <a:gs pos="100000">
                      <a:srgbClr val="FE3E02"/>
                    </a:gs>
                  </a:gsLst>
                  <a:lin ang="5400000" scaled="1"/>
                </a:gradFill>
                <a:effectLst/>
                <a:uLnTx/>
                <a:uFillTx/>
                <a:latin typeface="宋体" pitchFamily="2" charset="-122"/>
                <a:ea typeface="宋体" pitchFamily="2" charset="-122"/>
                <a:cs typeface="+mn-cs"/>
              </a:rPr>
              <a:t>B</a:t>
            </a:r>
            <a:endParaRPr kumimoji="0" lang="zh-CN" altLang="en-US" sz="3600" b="0" i="0" u="none" strike="noStrike" kern="1200" cap="none" spc="0" normalizeH="0" baseline="0" noProof="0">
              <a:ln w="9525">
                <a:round/>
              </a:ln>
              <a:gradFill rotWithShape="0">
                <a:gsLst>
                  <a:gs pos="0">
                    <a:srgbClr val="FFE701"/>
                  </a:gs>
                  <a:gs pos="100000">
                    <a:srgbClr val="FE3E02"/>
                  </a:gs>
                </a:gsLst>
                <a:lin ang="5400000" scaled="1"/>
              </a:gradFill>
              <a:effectLst/>
              <a:uLnTx/>
              <a:uFillTx/>
              <a:latin typeface="宋体" pitchFamily="2" charset="-122"/>
              <a:ea typeface="宋体" pitchFamily="2" charset="-122"/>
              <a:cs typeface="+mn-cs"/>
            </a:endParaRPr>
          </a:p>
        </p:txBody>
      </p:sp>
      <p:pic>
        <p:nvPicPr>
          <p:cNvPr id="32773" name="New picture"/>
          <p:cNvPicPr/>
          <p:nvPr/>
        </p:nvPicPr>
        <p:blipFill>
          <a:blip r:embed="rId2"/>
          <a:stretch>
            <a:fillRect/>
          </a:stretch>
        </p:blipFill>
        <p:spPr>
          <a:xfrm>
            <a:off x="10261600" y="10579100"/>
            <a:ext cx="368300" cy="2667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additive="base">
                                        <p:cTn id="6" dur="1" fill="hold">
                                          <p:stCondLst>
                                            <p:cond delay="0"/>
                                          </p:stCondLst>
                                        </p:cTn>
                                        <p:tgtEl>
                                          <p:spTgt spid="32772"/>
                                        </p:tgtEl>
                                        <p:attrNameLst>
                                          <p:attrName>style.visibility</p:attrName>
                                        </p:attrNameLst>
                                      </p:cBhvr>
                                      <p:to>
                                        <p:strVal val="visible"/>
                                      </p:to>
                                    </p:set>
                                    <p:anim calcmode="lin" valueType="num">
                                      <p:cBhvr additive="base">
                                        <p:cTn id="7" dur="500" fill="hold"/>
                                        <p:tgtEl>
                                          <p:spTgt spid="32772"/>
                                        </p:tgtEl>
                                        <p:attrNameLst>
                                          <p:attrName>ppt_x</p:attrName>
                                        </p:attrNameLst>
                                      </p:cBhvr>
                                      <p:tavLst>
                                        <p:tav tm="0">
                                          <p:val>
                                            <p:strVal val="#ppt_x"/>
                                          </p:val>
                                        </p:tav>
                                        <p:tav tm="100000">
                                          <p:val>
                                            <p:strVal val="#ppt_x"/>
                                          </p:val>
                                        </p:tav>
                                      </p:tavLst>
                                    </p:anim>
                                    <p:anim calcmode="lin" valueType="num">
                                      <p:cBhvr additive="base">
                                        <p:cTn id="8" dur="500" fill="hold"/>
                                        <p:tgtEl>
                                          <p:spTgt spid="327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自定义设计方案">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4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4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2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3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5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r="http://schemas.openxmlformats.org/officeDocument/2006/relationships" xmlns:a="http://schemas.openxmlformats.org/drawingml/2006/main" name="6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4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r="http://schemas.openxmlformats.org/officeDocument/2006/relationships" xmlns:a="http://schemas.openxmlformats.org/drawingml/2006/main" name="7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4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r="http://schemas.openxmlformats.org/officeDocument/2006/relationships" xmlns:a="http://schemas.openxmlformats.org/drawingml/2006/main" name="8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4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103</Paragraphs>
  <Slides>18</Slides>
  <Notes>4</Notes>
  <TotalTime>0</TotalTime>
  <HiddenSlides>1</HiddenSlides>
  <MMClips>0</MMClips>
  <ScaleCrop>0</ScaleCrop>
  <HeadingPairs>
    <vt:vector baseType="variant" size="4">
      <vt:variant>
        <vt:lpstr>Theme</vt:lpstr>
      </vt:variant>
      <vt:variant>
        <vt:i4>1</vt:i4>
      </vt:variant>
      <vt:variant>
        <vt:lpstr>Slide Titles</vt:lpstr>
      </vt:variant>
      <vt:variant>
        <vt:i4>18</vt:i4>
      </vt:variant>
    </vt:vector>
  </HeadingPairs>
  <TitlesOfParts>
    <vt:vector baseType="lpstr" size="19">
      <vt:lpstr>自定义设计方案</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世界上有四大文明古国之说，我们知道，文字、制度、建筑是文明的标志之一，但它并非文明的本质。那么，人类文明产生的根本标志是</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2020-11-26T18:33:02.040</cp:lastPrinted>
  <dcterms:created xsi:type="dcterms:W3CDTF">2020-11-26T18:33:02Z</dcterms:created>
  <dcterms:modified xsi:type="dcterms:W3CDTF">2020-11-26T10:33:06Z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