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gif" ContentType="image/gif"/>
  <Default Extension="wav" ContentType="audio/x-wav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39.xml" ContentType="application/vnd.openxmlformats-officedocument.presentationml.tags+xml"/>
  <Override PartName="/ppt/tags/tag34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tags/tag345.xml" ContentType="application/vnd.openxmlformats-officedocument.presentationml.tags+xml"/>
  <Override PartName="/ppt/tags/tag346.xml" ContentType="application/vnd.openxmlformats-officedocument.presentationml.tags+xml"/>
  <Override PartName="/ppt/tags/tag347.xml" ContentType="application/vnd.openxmlformats-officedocument.presentationml.tags+xml"/>
  <Override PartName="/ppt/tags/tag348.xml" ContentType="application/vnd.openxmlformats-officedocument.presentationml.tags+xml"/>
  <Override PartName="/ppt/tags/tag349.xml" ContentType="application/vnd.openxmlformats-officedocument.presentationml.tags+xml"/>
  <Override PartName="/ppt/tags/tag35.xml" ContentType="application/vnd.openxmlformats-officedocument.presentationml.tags+xml"/>
  <Override PartName="/ppt/tags/tag350.xml" ContentType="application/vnd.openxmlformats-officedocument.presentationml.tags+xml"/>
  <Override PartName="/ppt/tags/tag351.xml" ContentType="application/vnd.openxmlformats-officedocument.presentationml.tags+xml"/>
  <Override PartName="/ppt/tags/tag352.xml" ContentType="application/vnd.openxmlformats-officedocument.presentationml.tags+xml"/>
  <Override PartName="/ppt/tags/tag353.xml" ContentType="application/vnd.openxmlformats-officedocument.presentationml.tags+xml"/>
  <Override PartName="/ppt/tags/tag354.xml" ContentType="application/vnd.openxmlformats-officedocument.presentationml.tags+xml"/>
  <Override PartName="/ppt/tags/tag355.xml" ContentType="application/vnd.openxmlformats-officedocument.presentationml.tags+xml"/>
  <Override PartName="/ppt/tags/tag356.xml" ContentType="application/vnd.openxmlformats-officedocument.presentationml.tags+xml"/>
  <Override PartName="/ppt/tags/tag357.xml" ContentType="application/vnd.openxmlformats-officedocument.presentationml.tags+xml"/>
  <Override PartName="/ppt/tags/tag358.xml" ContentType="application/vnd.openxmlformats-officedocument.presentationml.tags+xml"/>
  <Override PartName="/ppt/tags/tag359.xml" ContentType="application/vnd.openxmlformats-officedocument.presentationml.tags+xml"/>
  <Override PartName="/ppt/tags/tag36.xml" ContentType="application/vnd.openxmlformats-officedocument.presentationml.tags+xml"/>
  <Override PartName="/ppt/tags/tag360.xml" ContentType="application/vnd.openxmlformats-officedocument.presentationml.tags+xml"/>
  <Override PartName="/ppt/tags/tag361.xml" ContentType="application/vnd.openxmlformats-officedocument.presentationml.tags+xml"/>
  <Override PartName="/ppt/tags/tag362.xml" ContentType="application/vnd.openxmlformats-officedocument.presentationml.tags+xml"/>
  <Override PartName="/ppt/tags/tag363.xml" ContentType="application/vnd.openxmlformats-officedocument.presentationml.tags+xml"/>
  <Override PartName="/ppt/tags/tag364.xml" ContentType="application/vnd.openxmlformats-officedocument.presentationml.tags+xml"/>
  <Override PartName="/ppt/tags/tag365.xml" ContentType="application/vnd.openxmlformats-officedocument.presentationml.tags+xml"/>
  <Override PartName="/ppt/tags/tag366.xml" ContentType="application/vnd.openxmlformats-officedocument.presentationml.tags+xml"/>
  <Override PartName="/ppt/tags/tag367.xml" ContentType="application/vnd.openxmlformats-officedocument.presentationml.tags+xml"/>
  <Override PartName="/ppt/tags/tag368.xml" ContentType="application/vnd.openxmlformats-officedocument.presentationml.tags+xml"/>
  <Override PartName="/ppt/tags/tag369.xml" ContentType="application/vnd.openxmlformats-officedocument.presentationml.tags+xml"/>
  <Override PartName="/ppt/tags/tag37.xml" ContentType="application/vnd.openxmlformats-officedocument.presentationml.tags+xml"/>
  <Override PartName="/ppt/tags/tag370.xml" ContentType="application/vnd.openxmlformats-officedocument.presentationml.tags+xml"/>
  <Override PartName="/ppt/tags/tag371.xml" ContentType="application/vnd.openxmlformats-officedocument.presentationml.tags+xml"/>
  <Override PartName="/ppt/tags/tag372.xml" ContentType="application/vnd.openxmlformats-officedocument.presentationml.tags+xml"/>
  <Override PartName="/ppt/tags/tag373.xml" ContentType="application/vnd.openxmlformats-officedocument.presentationml.tags+xml"/>
  <Override PartName="/ppt/tags/tag374.xml" ContentType="application/vnd.openxmlformats-officedocument.presentationml.tags+xml"/>
  <Override PartName="/ppt/tags/tag375.xml" ContentType="application/vnd.openxmlformats-officedocument.presentationml.tags+xml"/>
  <Override PartName="/ppt/tags/tag376.xml" ContentType="application/vnd.openxmlformats-officedocument.presentationml.tags+xml"/>
  <Override PartName="/ppt/tags/tag377.xml" ContentType="application/vnd.openxmlformats-officedocument.presentationml.tags+xml"/>
  <Override PartName="/ppt/tags/tag378.xml" ContentType="application/vnd.openxmlformats-officedocument.presentationml.tags+xml"/>
  <Override PartName="/ppt/tags/tag379.xml" ContentType="application/vnd.openxmlformats-officedocument.presentationml.tags+xml"/>
  <Override PartName="/ppt/tags/tag38.xml" ContentType="application/vnd.openxmlformats-officedocument.presentationml.tags+xml"/>
  <Override PartName="/ppt/tags/tag380.xml" ContentType="application/vnd.openxmlformats-officedocument.presentationml.tags+xml"/>
  <Override PartName="/ppt/tags/tag381.xml" ContentType="application/vnd.openxmlformats-officedocument.presentationml.tags+xml"/>
  <Override PartName="/ppt/tags/tag382.xml" ContentType="application/vnd.openxmlformats-officedocument.presentationml.tags+xml"/>
  <Override PartName="/ppt/tags/tag383.xml" ContentType="application/vnd.openxmlformats-officedocument.presentationml.tags+xml"/>
  <Override PartName="/ppt/tags/tag384.xml" ContentType="application/vnd.openxmlformats-officedocument.presentationml.tags+xml"/>
  <Override PartName="/ppt/tags/tag385.xml" ContentType="application/vnd.openxmlformats-officedocument.presentationml.tags+xml"/>
  <Override PartName="/ppt/tags/tag386.xml" ContentType="application/vnd.openxmlformats-officedocument.presentationml.tags+xml"/>
  <Override PartName="/ppt/tags/tag387.xml" ContentType="application/vnd.openxmlformats-officedocument.presentationml.tags+xml"/>
  <Override PartName="/ppt/tags/tag388.xml" ContentType="application/vnd.openxmlformats-officedocument.presentationml.tags+xml"/>
  <Override PartName="/ppt/tags/tag389.xml" ContentType="application/vnd.openxmlformats-officedocument.presentationml.tags+xml"/>
  <Override PartName="/ppt/tags/tag39.xml" ContentType="application/vnd.openxmlformats-officedocument.presentationml.tags+xml"/>
  <Override PartName="/ppt/tags/tag390.xml" ContentType="application/vnd.openxmlformats-officedocument.presentationml.tags+xml"/>
  <Override PartName="/ppt/tags/tag391.xml" ContentType="application/vnd.openxmlformats-officedocument.presentationml.tags+xml"/>
  <Override PartName="/ppt/tags/tag392.xml" ContentType="application/vnd.openxmlformats-officedocument.presentationml.tags+xml"/>
  <Override PartName="/ppt/tags/tag393.xml" ContentType="application/vnd.openxmlformats-officedocument.presentationml.tags+xml"/>
  <Override PartName="/ppt/tags/tag394.xml" ContentType="application/vnd.openxmlformats-officedocument.presentationml.tags+xml"/>
  <Override PartName="/ppt/tags/tag395.xml" ContentType="application/vnd.openxmlformats-officedocument.presentationml.tags+xml"/>
  <Override PartName="/ppt/tags/tag396.xml" ContentType="application/vnd.openxmlformats-officedocument.presentationml.tags+xml"/>
  <Override PartName="/ppt/tags/tag397.xml" ContentType="application/vnd.openxmlformats-officedocument.presentationml.tags+xml"/>
  <Override PartName="/ppt/tags/tag398.xml" ContentType="application/vnd.openxmlformats-officedocument.presentationml.tags+xml"/>
  <Override PartName="/ppt/tags/tag39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00.xml" ContentType="application/vnd.openxmlformats-officedocument.presentationml.tags+xml"/>
  <Override PartName="/ppt/tags/tag401.xml" ContentType="application/vnd.openxmlformats-officedocument.presentationml.tags+xml"/>
  <Override PartName="/ppt/tags/tag402.xml" ContentType="application/vnd.openxmlformats-officedocument.presentationml.tags+xml"/>
  <Override PartName="/ppt/tags/tag403.xml" ContentType="application/vnd.openxmlformats-officedocument.presentationml.tags+xml"/>
  <Override PartName="/ppt/tags/tag404.xml" ContentType="application/vnd.openxmlformats-officedocument.presentationml.tags+xml"/>
  <Override PartName="/ppt/tags/tag405.xml" ContentType="application/vnd.openxmlformats-officedocument.presentationml.tags+xml"/>
  <Override PartName="/ppt/tags/tag406.xml" ContentType="application/vnd.openxmlformats-officedocument.presentationml.tags+xml"/>
  <Override PartName="/ppt/tags/tag407.xml" ContentType="application/vnd.openxmlformats-officedocument.presentationml.tags+xml"/>
  <Override PartName="/ppt/tags/tag408.xml" ContentType="application/vnd.openxmlformats-officedocument.presentationml.tags+xml"/>
  <Override PartName="/ppt/tags/tag409.xml" ContentType="application/vnd.openxmlformats-officedocument.presentationml.tags+xml"/>
  <Override PartName="/ppt/tags/tag41.xml" ContentType="application/vnd.openxmlformats-officedocument.presentationml.tags+xml"/>
  <Override PartName="/ppt/tags/tag410.xml" ContentType="application/vnd.openxmlformats-officedocument.presentationml.tags+xml"/>
  <Override PartName="/ppt/tags/tag411.xml" ContentType="application/vnd.openxmlformats-officedocument.presentationml.tags+xml"/>
  <Override PartName="/ppt/tags/tag412.xml" ContentType="application/vnd.openxmlformats-officedocument.presentationml.tags+xml"/>
  <Override PartName="/ppt/tags/tag413.xml" ContentType="application/vnd.openxmlformats-officedocument.presentationml.tags+xml"/>
  <Override PartName="/ppt/tags/tag414.xml" ContentType="application/vnd.openxmlformats-officedocument.presentationml.tags+xml"/>
  <Override PartName="/ppt/tags/tag415.xml" ContentType="application/vnd.openxmlformats-officedocument.presentationml.tags+xml"/>
  <Override PartName="/ppt/tags/tag416.xml" ContentType="application/vnd.openxmlformats-officedocument.presentationml.tags+xml"/>
  <Override PartName="/ppt/tags/tag417.xml" ContentType="application/vnd.openxmlformats-officedocument.presentationml.tags+xml"/>
  <Override PartName="/ppt/tags/tag418.xml" ContentType="application/vnd.openxmlformats-officedocument.presentationml.tags+xml"/>
  <Override PartName="/ppt/tags/tag419.xml" ContentType="application/vnd.openxmlformats-officedocument.presentationml.tags+xml"/>
  <Override PartName="/ppt/tags/tag42.xml" ContentType="application/vnd.openxmlformats-officedocument.presentationml.tags+xml"/>
  <Override PartName="/ppt/tags/tag420.xml" ContentType="application/vnd.openxmlformats-officedocument.presentationml.tags+xml"/>
  <Override PartName="/ppt/tags/tag421.xml" ContentType="application/vnd.openxmlformats-officedocument.presentationml.tags+xml"/>
  <Override PartName="/ppt/tags/tag422.xml" ContentType="application/vnd.openxmlformats-officedocument.presentationml.tags+xml"/>
  <Override PartName="/ppt/tags/tag423.xml" ContentType="application/vnd.openxmlformats-officedocument.presentationml.tags+xml"/>
  <Override PartName="/ppt/tags/tag424.xml" ContentType="application/vnd.openxmlformats-officedocument.presentationml.tags+xml"/>
  <Override PartName="/ppt/tags/tag425.xml" ContentType="application/vnd.openxmlformats-officedocument.presentationml.tags+xml"/>
  <Override PartName="/ppt/tags/tag426.xml" ContentType="application/vnd.openxmlformats-officedocument.presentationml.tags+xml"/>
  <Override PartName="/ppt/tags/tag427.xml" ContentType="application/vnd.openxmlformats-officedocument.presentationml.tags+xml"/>
  <Override PartName="/ppt/tags/tag428.xml" ContentType="application/vnd.openxmlformats-officedocument.presentationml.tags+xml"/>
  <Override PartName="/ppt/tags/tag429.xml" ContentType="application/vnd.openxmlformats-officedocument.presentationml.tags+xml"/>
  <Override PartName="/ppt/tags/tag43.xml" ContentType="application/vnd.openxmlformats-officedocument.presentationml.tags+xml"/>
  <Override PartName="/ppt/tags/tag430.xml" ContentType="application/vnd.openxmlformats-officedocument.presentationml.tags+xml"/>
  <Override PartName="/ppt/tags/tag431.xml" ContentType="application/vnd.openxmlformats-officedocument.presentationml.tags+xml"/>
  <Override PartName="/ppt/tags/tag432.xml" ContentType="application/vnd.openxmlformats-officedocument.presentationml.tags+xml"/>
  <Override PartName="/ppt/tags/tag433.xml" ContentType="application/vnd.openxmlformats-officedocument.presentationml.tags+xml"/>
  <Override PartName="/ppt/tags/tag434.xml" ContentType="application/vnd.openxmlformats-officedocument.presentationml.tags+xml"/>
  <Override PartName="/ppt/tags/tag435.xml" ContentType="application/vnd.openxmlformats-officedocument.presentationml.tags+xml"/>
  <Override PartName="/ppt/tags/tag436.xml" ContentType="application/vnd.openxmlformats-officedocument.presentationml.tags+xml"/>
  <Override PartName="/ppt/tags/tag437.xml" ContentType="application/vnd.openxmlformats-officedocument.presentationml.tags+xml"/>
  <Override PartName="/ppt/tags/tag438.xml" ContentType="application/vnd.openxmlformats-officedocument.presentationml.tags+xml"/>
  <Override PartName="/ppt/tags/tag439.xml" ContentType="application/vnd.openxmlformats-officedocument.presentationml.tags+xml"/>
  <Override PartName="/ppt/tags/tag44.xml" ContentType="application/vnd.openxmlformats-officedocument.presentationml.tags+xml"/>
  <Override PartName="/ppt/tags/tag440.xml" ContentType="application/vnd.openxmlformats-officedocument.presentationml.tags+xml"/>
  <Override PartName="/ppt/tags/tag441.xml" ContentType="application/vnd.openxmlformats-officedocument.presentationml.tags+xml"/>
  <Override PartName="/ppt/tags/tag442.xml" ContentType="application/vnd.openxmlformats-officedocument.presentationml.tags+xml"/>
  <Override PartName="/ppt/tags/tag443.xml" ContentType="application/vnd.openxmlformats-officedocument.presentationml.tags+xml"/>
  <Override PartName="/ppt/tags/tag444.xml" ContentType="application/vnd.openxmlformats-officedocument.presentationml.tags+xml"/>
  <Override PartName="/ppt/tags/tag445.xml" ContentType="application/vnd.openxmlformats-officedocument.presentationml.tags+xml"/>
  <Override PartName="/ppt/tags/tag446.xml" ContentType="application/vnd.openxmlformats-officedocument.presentationml.tags+xml"/>
  <Override PartName="/ppt/tags/tag447.xml" ContentType="application/vnd.openxmlformats-officedocument.presentationml.tags+xml"/>
  <Override PartName="/ppt/tags/tag448.xml" ContentType="application/vnd.openxmlformats-officedocument.presentationml.tags+xml"/>
  <Override PartName="/ppt/tags/tag449.xml" ContentType="application/vnd.openxmlformats-officedocument.presentationml.tags+xml"/>
  <Override PartName="/ppt/tags/tag45.xml" ContentType="application/vnd.openxmlformats-officedocument.presentationml.tags+xml"/>
  <Override PartName="/ppt/tags/tag450.xml" ContentType="application/vnd.openxmlformats-officedocument.presentationml.tags+xml"/>
  <Override PartName="/ppt/tags/tag451.xml" ContentType="application/vnd.openxmlformats-officedocument.presentationml.tags+xml"/>
  <Override PartName="/ppt/tags/tag452.xml" ContentType="application/vnd.openxmlformats-officedocument.presentationml.tags+xml"/>
  <Override PartName="/ppt/tags/tag453.xml" ContentType="application/vnd.openxmlformats-officedocument.presentationml.tags+xml"/>
  <Override PartName="/ppt/tags/tag454.xml" ContentType="application/vnd.openxmlformats-officedocument.presentationml.tags+xml"/>
  <Override PartName="/ppt/tags/tag455.xml" ContentType="application/vnd.openxmlformats-officedocument.presentationml.tags+xml"/>
  <Override PartName="/ppt/tags/tag456.xml" ContentType="application/vnd.openxmlformats-officedocument.presentationml.tags+xml"/>
  <Override PartName="/ppt/tags/tag457.xml" ContentType="application/vnd.openxmlformats-officedocument.presentationml.tags+xml"/>
  <Override PartName="/ppt/tags/tag458.xml" ContentType="application/vnd.openxmlformats-officedocument.presentationml.tags+xml"/>
  <Override PartName="/ppt/tags/tag459.xml" ContentType="application/vnd.openxmlformats-officedocument.presentationml.tags+xml"/>
  <Override PartName="/ppt/tags/tag46.xml" ContentType="application/vnd.openxmlformats-officedocument.presentationml.tags+xml"/>
  <Override PartName="/ppt/tags/tag460.xml" ContentType="application/vnd.openxmlformats-officedocument.presentationml.tags+xml"/>
  <Override PartName="/ppt/tags/tag461.xml" ContentType="application/vnd.openxmlformats-officedocument.presentationml.tags+xml"/>
  <Override PartName="/ppt/tags/tag462.xml" ContentType="application/vnd.openxmlformats-officedocument.presentationml.tags+xml"/>
  <Override PartName="/ppt/tags/tag463.xml" ContentType="application/vnd.openxmlformats-officedocument.presentationml.tags+xml"/>
  <Override PartName="/ppt/tags/tag464.xml" ContentType="application/vnd.openxmlformats-officedocument.presentationml.tags+xml"/>
  <Override PartName="/ppt/tags/tag465.xml" ContentType="application/vnd.openxmlformats-officedocument.presentationml.tags+xml"/>
  <Override PartName="/ppt/tags/tag466.xml" ContentType="application/vnd.openxmlformats-officedocument.presentationml.tags+xml"/>
  <Override PartName="/ppt/tags/tag467.xml" ContentType="application/vnd.openxmlformats-officedocument.presentationml.tags+xml"/>
  <Override PartName="/ppt/tags/tag468.xml" ContentType="application/vnd.openxmlformats-officedocument.presentationml.tags+xml"/>
  <Override PartName="/ppt/tags/tag469.xml" ContentType="application/vnd.openxmlformats-officedocument.presentationml.tags+xml"/>
  <Override PartName="/ppt/tags/tag47.xml" ContentType="application/vnd.openxmlformats-officedocument.presentationml.tags+xml"/>
  <Override PartName="/ppt/tags/tag470.xml" ContentType="application/vnd.openxmlformats-officedocument.presentationml.tags+xml"/>
  <Override PartName="/ppt/tags/tag471.xml" ContentType="application/vnd.openxmlformats-officedocument.presentationml.tags+xml"/>
  <Override PartName="/ppt/tags/tag472.xml" ContentType="application/vnd.openxmlformats-officedocument.presentationml.tags+xml"/>
  <Override PartName="/ppt/tags/tag473.xml" ContentType="application/vnd.openxmlformats-officedocument.presentationml.tags+xml"/>
  <Override PartName="/ppt/tags/tag474.xml" ContentType="application/vnd.openxmlformats-officedocument.presentationml.tags+xml"/>
  <Override PartName="/ppt/tags/tag475.xml" ContentType="application/vnd.openxmlformats-officedocument.presentationml.tags+xml"/>
  <Override PartName="/ppt/tags/tag476.xml" ContentType="application/vnd.openxmlformats-officedocument.presentationml.tags+xml"/>
  <Override PartName="/ppt/tags/tag477.xml" ContentType="application/vnd.openxmlformats-officedocument.presentationml.tags+xml"/>
  <Override PartName="/ppt/tags/tag478.xml" ContentType="application/vnd.openxmlformats-officedocument.presentationml.tags+xml"/>
  <Override PartName="/ppt/tags/tag479.xml" ContentType="application/vnd.openxmlformats-officedocument.presentationml.tags+xml"/>
  <Override PartName="/ppt/tags/tag48.xml" ContentType="application/vnd.openxmlformats-officedocument.presentationml.tags+xml"/>
  <Override PartName="/ppt/tags/tag480.xml" ContentType="application/vnd.openxmlformats-officedocument.presentationml.tags+xml"/>
  <Override PartName="/ppt/tags/tag481.xml" ContentType="application/vnd.openxmlformats-officedocument.presentationml.tags+xml"/>
  <Override PartName="/ppt/tags/tag482.xml" ContentType="application/vnd.openxmlformats-officedocument.presentationml.tags+xml"/>
  <Override PartName="/ppt/tags/tag483.xml" ContentType="application/vnd.openxmlformats-officedocument.presentationml.tags+xml"/>
  <Override PartName="/ppt/tags/tag484.xml" ContentType="application/vnd.openxmlformats-officedocument.presentationml.tags+xml"/>
  <Override PartName="/ppt/tags/tag485.xml" ContentType="application/vnd.openxmlformats-officedocument.presentationml.tags+xml"/>
  <Override PartName="/ppt/tags/tag486.xml" ContentType="application/vnd.openxmlformats-officedocument.presentationml.tags+xml"/>
  <Override PartName="/ppt/tags/tag487.xml" ContentType="application/vnd.openxmlformats-officedocument.presentationml.tags+xml"/>
  <Override PartName="/ppt/tags/tag488.xml" ContentType="application/vnd.openxmlformats-officedocument.presentationml.tags+xml"/>
  <Override PartName="/ppt/tags/tag489.xml" ContentType="application/vnd.openxmlformats-officedocument.presentationml.tags+xml"/>
  <Override PartName="/ppt/tags/tag49.xml" ContentType="application/vnd.openxmlformats-officedocument.presentationml.tags+xml"/>
  <Override PartName="/ppt/tags/tag490.xml" ContentType="application/vnd.openxmlformats-officedocument.presentationml.tags+xml"/>
  <Override PartName="/ppt/tags/tag491.xml" ContentType="application/vnd.openxmlformats-officedocument.presentationml.tags+xml"/>
  <Override PartName="/ppt/tags/tag492.xml" ContentType="application/vnd.openxmlformats-officedocument.presentationml.tags+xml"/>
  <Override PartName="/ppt/tags/tag493.xml" ContentType="application/vnd.openxmlformats-officedocument.presentationml.tags+xml"/>
  <Override PartName="/ppt/tags/tag494.xml" ContentType="application/vnd.openxmlformats-officedocument.presentationml.tags+xml"/>
  <Override PartName="/ppt/tags/tag495.xml" ContentType="application/vnd.openxmlformats-officedocument.presentationml.tags+xml"/>
  <Override PartName="/ppt/tags/tag496.xml" ContentType="application/vnd.openxmlformats-officedocument.presentationml.tags+xml"/>
  <Override PartName="/ppt/tags/tag497.xml" ContentType="application/vnd.openxmlformats-officedocument.presentationml.tags+xml"/>
  <Override PartName="/ppt/tags/tag498.xml" ContentType="application/vnd.openxmlformats-officedocument.presentationml.tags+xml"/>
  <Override PartName="/ppt/tags/tag49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00.xml" ContentType="application/vnd.openxmlformats-officedocument.presentationml.tags+xml"/>
  <Override PartName="/ppt/tags/tag501.xml" ContentType="application/vnd.openxmlformats-officedocument.presentationml.tags+xml"/>
  <Override PartName="/ppt/tags/tag502.xml" ContentType="application/vnd.openxmlformats-officedocument.presentationml.tags+xml"/>
  <Override PartName="/ppt/tags/tag503.xml" ContentType="application/vnd.openxmlformats-officedocument.presentationml.tags+xml"/>
  <Override PartName="/ppt/tags/tag504.xml" ContentType="application/vnd.openxmlformats-officedocument.presentationml.tags+xml"/>
  <Override PartName="/ppt/tags/tag505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 removePersonalInfoOnSave="1">
  <p:sldMasterIdLst>
    <p:sldMasterId id="2147483648" r:id="rId1"/>
  </p:sldMasterIdLst>
  <p:notesMasterIdLst>
    <p:notesMasterId r:id="rId2"/>
  </p:notesMasterIdLst>
  <p:sldIdLst>
    <p:sldId id="256" r:id="rId3"/>
    <p:sldId id="412" r:id="rId4"/>
    <p:sldId id="279" r:id="rId5"/>
    <p:sldId id="414" r:id="rId6"/>
    <p:sldId id="415" r:id="rId7"/>
    <p:sldId id="422" r:id="rId8"/>
    <p:sldId id="424" r:id="rId9"/>
    <p:sldId id="423" r:id="rId10"/>
    <p:sldId id="425" r:id="rId11"/>
    <p:sldId id="426" r:id="rId12"/>
    <p:sldId id="428" r:id="rId13"/>
    <p:sldId id="441" r:id="rId14"/>
    <p:sldId id="427" r:id="rId15"/>
    <p:sldId id="442" r:id="rId16"/>
    <p:sldId id="445" r:id="rId17"/>
    <p:sldId id="446" r:id="rId18"/>
    <p:sldId id="443" r:id="rId19"/>
    <p:sldId id="459" r:id="rId20"/>
    <p:sldId id="460" r:id="rId21"/>
    <p:sldId id="461" r:id="rId22"/>
    <p:sldId id="464" r:id="rId23"/>
    <p:sldId id="466" r:id="rId24"/>
    <p:sldId id="462" r:id="rId25"/>
    <p:sldId id="444" r:id="rId26"/>
    <p:sldId id="468" r:id="rId27"/>
    <p:sldId id="467" r:id="rId28"/>
    <p:sldId id="268" r:id="rId29"/>
    <p:sldId id="293" r:id="rId30"/>
    <p:sldId id="418" r:id="rId31"/>
    <p:sldId id="419" r:id="rId32"/>
    <p:sldId id="420" r:id="rId33"/>
    <p:sldId id="417" r:id="rId34"/>
    <p:sldId id="273" r:id="rId35"/>
    <p:sldId id="421" r:id="rId36"/>
  </p:sldIdLst>
  <p:sldSz cx="12192000" cy="6858000"/>
  <p:notesSz cx="6858000" cy="9144000"/>
  <p:custDataLst>
    <p:tags r:id="rId37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4000" kern="1200">
        <a:solidFill>
          <a:schemeClr val="tx1"/>
        </a:solidFill>
        <a:latin typeface="Calibri" pitchFamily="34" charset="0"/>
        <a:ea typeface="微软雅黑" pitchFamily="34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4000" kern="1200">
        <a:solidFill>
          <a:schemeClr val="tx1"/>
        </a:solidFill>
        <a:latin typeface="Calibri" pitchFamily="34" charset="0"/>
        <a:ea typeface="微软雅黑" pitchFamily="34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4000" kern="1200">
        <a:solidFill>
          <a:schemeClr val="tx1"/>
        </a:solidFill>
        <a:latin typeface="Calibri" pitchFamily="34" charset="0"/>
        <a:ea typeface="微软雅黑" pitchFamily="34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4000" kern="1200">
        <a:solidFill>
          <a:schemeClr val="tx1"/>
        </a:solidFill>
        <a:latin typeface="Calibri" pitchFamily="34" charset="0"/>
        <a:ea typeface="微软雅黑" pitchFamily="34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4000" kern="1200">
        <a:solidFill>
          <a:schemeClr val="tx1"/>
        </a:solidFill>
        <a:latin typeface="Calibri" pitchFamily="34" charset="0"/>
        <a:ea typeface="微软雅黑" pitchFamily="34" charset="-122"/>
        <a:cs typeface="+mn-cs"/>
      </a:defRPr>
    </a:lvl5pPr>
    <a:lvl6pPr marL="2286000" algn="l" defTabSz="914400" rtl="0" eaLnBrk="1" latinLnBrk="0" hangingPunct="1">
      <a:defRPr sz="4000" kern="1200">
        <a:solidFill>
          <a:schemeClr val="tx1"/>
        </a:solidFill>
        <a:latin typeface="Calibri" pitchFamily="34" charset="0"/>
        <a:ea typeface="微软雅黑" pitchFamily="34" charset="-122"/>
        <a:cs typeface="+mn-cs"/>
      </a:defRPr>
    </a:lvl6pPr>
    <a:lvl7pPr marL="2743200" algn="l" defTabSz="914400" rtl="0" eaLnBrk="1" latinLnBrk="0" hangingPunct="1">
      <a:defRPr sz="4000" kern="1200">
        <a:solidFill>
          <a:schemeClr val="tx1"/>
        </a:solidFill>
        <a:latin typeface="Calibri" pitchFamily="34" charset="0"/>
        <a:ea typeface="微软雅黑" pitchFamily="34" charset="-122"/>
        <a:cs typeface="+mn-cs"/>
      </a:defRPr>
    </a:lvl7pPr>
    <a:lvl8pPr marL="3200400" algn="l" defTabSz="914400" rtl="0" eaLnBrk="1" latinLnBrk="0" hangingPunct="1">
      <a:defRPr sz="4000" kern="1200">
        <a:solidFill>
          <a:schemeClr val="tx1"/>
        </a:solidFill>
        <a:latin typeface="Calibri" pitchFamily="34" charset="0"/>
        <a:ea typeface="微软雅黑" pitchFamily="34" charset="-122"/>
        <a:cs typeface="+mn-cs"/>
      </a:defRPr>
    </a:lvl8pPr>
    <a:lvl9pPr marL="3657600" algn="l" defTabSz="914400" rtl="0" eaLnBrk="1" latinLnBrk="0" hangingPunct="1">
      <a:defRPr sz="4000" kern="1200">
        <a:solidFill>
          <a:schemeClr val="tx1"/>
        </a:solidFill>
        <a:latin typeface="Calibri" pitchFamily="34" charset="0"/>
        <a:ea typeface="微软雅黑" pitchFamily="34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FF7124"/>
    <a:srgbClr val="EF7509"/>
    <a:srgbClr val="8CC5B1"/>
    <a:srgbClr val="202E4A"/>
    <a:srgbClr val="68BC9E"/>
    <a:srgbClr val="FEFEFE"/>
    <a:srgbClr val="0094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 autoAdjust="0"/>
  </p:normalViewPr>
  <p:slideViewPr>
    <p:cSldViewPr snapToGrid="0">
      <p:cViewPr varScale="1">
        <p:scale>
          <a:sx n="115" d="100"/>
          <a:sy n="115" d="100"/>
        </p:scale>
        <p:origin x="372" y="96"/>
      </p:cViewPr>
      <p:guideLst>
        <p:guide orient="horz" pos="2206"/>
        <p:guide pos="3881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>
        <p:scale>
          <a:sx n="1" d="100"/>
          <a:sy n="1" d="100"/>
        </p:scale>
        <p:origin x="0" y="0"/>
      </p:cViewPr>
    </p:cSldViewPr>
  </p:notesViewPr>
  <p:gridSpacing cx="72005" cy="72005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slide" Target="slides/slide23.xml" /><Relationship Id="rId26" Type="http://schemas.openxmlformats.org/officeDocument/2006/relationships/slide" Target="slides/slide24.xml" /><Relationship Id="rId27" Type="http://schemas.openxmlformats.org/officeDocument/2006/relationships/slide" Target="slides/slide25.xml" /><Relationship Id="rId28" Type="http://schemas.openxmlformats.org/officeDocument/2006/relationships/slide" Target="slides/slide26.xml" /><Relationship Id="rId29" Type="http://schemas.openxmlformats.org/officeDocument/2006/relationships/slide" Target="slides/slide27.xml" /><Relationship Id="rId3" Type="http://schemas.openxmlformats.org/officeDocument/2006/relationships/slide" Target="slides/slide1.xml" /><Relationship Id="rId30" Type="http://schemas.openxmlformats.org/officeDocument/2006/relationships/slide" Target="slides/slide28.xml" /><Relationship Id="rId31" Type="http://schemas.openxmlformats.org/officeDocument/2006/relationships/slide" Target="slides/slide29.xml" /><Relationship Id="rId32" Type="http://schemas.openxmlformats.org/officeDocument/2006/relationships/slide" Target="slides/slide30.xml" /><Relationship Id="rId33" Type="http://schemas.openxmlformats.org/officeDocument/2006/relationships/slide" Target="slides/slide31.xml" /><Relationship Id="rId34" Type="http://schemas.openxmlformats.org/officeDocument/2006/relationships/slide" Target="slides/slide32.xml" /><Relationship Id="rId35" Type="http://schemas.openxmlformats.org/officeDocument/2006/relationships/slide" Target="slides/slide33.xml" /><Relationship Id="rId36" Type="http://schemas.openxmlformats.org/officeDocument/2006/relationships/slide" Target="slides/slide34.xml" /><Relationship Id="rId37" Type="http://schemas.openxmlformats.org/officeDocument/2006/relationships/tags" Target="tags/tag505.xml" /><Relationship Id="rId38" Type="http://schemas.openxmlformats.org/officeDocument/2006/relationships/presProps" Target="presProps.xml" /><Relationship Id="rId39" Type="http://schemas.openxmlformats.org/officeDocument/2006/relationships/viewProps" Target="viewProps.xml" /><Relationship Id="rId4" Type="http://schemas.openxmlformats.org/officeDocument/2006/relationships/slide" Target="slides/slide2.xml" /><Relationship Id="rId40" Type="http://schemas.openxmlformats.org/officeDocument/2006/relationships/theme" Target="theme/theme1.xml" /><Relationship Id="rId41" Type="http://schemas.openxmlformats.org/officeDocument/2006/relationships/tableStyles" Target="tableStyles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3.w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39.xml" /><Relationship Id="rId2" Type="http://schemas.openxmlformats.org/officeDocument/2006/relationships/tags" Target="../tags/tag140.xml" /><Relationship Id="rId3" Type="http://schemas.openxmlformats.org/officeDocument/2006/relationships/tags" Target="../tags/tag141.xml" /><Relationship Id="rId4" Type="http://schemas.openxmlformats.org/officeDocument/2006/relationships/tags" Target="../tags/tag142.xml" /><Relationship Id="rId5" Type="http://schemas.openxmlformats.org/officeDocument/2006/relationships/tags" Target="../tags/tag143.xml" /><Relationship Id="rId6" Type="http://schemas.openxmlformats.org/officeDocument/2006/relationships/tags" Target="../tags/tag144.xml" /><Relationship Id="rId7" Type="http://schemas.openxmlformats.org/officeDocument/2006/relationships/tags" Target="../tags/tag145.xml" /><Relationship Id="rId8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  <p:custDataLst>
              <p:tags r:id="rId2"/>
            </p:custDataLst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0" hangingPunct="0">
              <a:buFontTx/>
              <a:buNone/>
              <a:defRPr sz="1200">
                <a:ea typeface="宋体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  <p:custDataLst>
              <p:tags r:id="rId3"/>
            </p:custDataLst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0" hangingPunct="0">
              <a:buFontTx/>
              <a:buNone/>
              <a:defRPr sz="1200">
                <a:ea typeface="宋体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  <p:custDataLst>
              <p:tags r:id="rId4"/>
            </p:custDataLst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  <p:custDataLst>
              <p:tags r:id="rId6"/>
            </p:custDataLst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0" hangingPunct="0">
              <a:buFontTx/>
              <a:buNone/>
              <a:defRPr sz="1200">
                <a:ea typeface="宋体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  <p:custDataLst>
              <p:tags r:id="rId7"/>
            </p:custDataLst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itchFamily="34" charset="0"/>
              <a:buNone/>
              <a:defRPr sz="1200" smtClean="0">
                <a:ea typeface="宋体" pitchFamily="2" charset="-122"/>
              </a:defRPr>
            </a:lvl1pPr>
          </a:lstStyle>
          <a:p>
            <a:pPr>
              <a:defRPr/>
            </a:pPr>
            <a:fld id="{52CCCB96-7929-4AA8-A4DE-C0E4D91E2F75}" type="slidenum">
              <a:rPr lang="zh-CN" altLang="en-US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149.xml" /><Relationship Id="rId4" Type="http://schemas.openxmlformats.org/officeDocument/2006/relationships/tags" Target="../tags/tag150.xml" /><Relationship Id="rId5" Type="http://schemas.openxmlformats.org/officeDocument/2006/relationships/tags" Target="../tags/tag15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9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310.xml" /><Relationship Id="rId4" Type="http://schemas.openxmlformats.org/officeDocument/2006/relationships/tags" Target="../tags/tag311.xml" /><Relationship Id="rId5" Type="http://schemas.openxmlformats.org/officeDocument/2006/relationships/tags" Target="../tags/tag312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1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324.xml" /><Relationship Id="rId4" Type="http://schemas.openxmlformats.org/officeDocument/2006/relationships/tags" Target="../tags/tag325.xml" /><Relationship Id="rId5" Type="http://schemas.openxmlformats.org/officeDocument/2006/relationships/tags" Target="../tags/tag326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2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346.xml" /><Relationship Id="rId4" Type="http://schemas.openxmlformats.org/officeDocument/2006/relationships/tags" Target="../tags/tag347.xml" /><Relationship Id="rId5" Type="http://schemas.openxmlformats.org/officeDocument/2006/relationships/tags" Target="../tags/tag348.xml" /><Relationship Id="rId6" Type="http://schemas.openxmlformats.org/officeDocument/2006/relationships/tags" Target="../tags/tag349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3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359.xml" /><Relationship Id="rId4" Type="http://schemas.openxmlformats.org/officeDocument/2006/relationships/tags" Target="../tags/tag360.xml" /><Relationship Id="rId5" Type="http://schemas.openxmlformats.org/officeDocument/2006/relationships/tags" Target="../tags/tag36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8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389.xml" /><Relationship Id="rId4" Type="http://schemas.openxmlformats.org/officeDocument/2006/relationships/tags" Target="../tags/tag390.xml" /><Relationship Id="rId5" Type="http://schemas.openxmlformats.org/officeDocument/2006/relationships/tags" Target="../tags/tag39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9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400.xml" /><Relationship Id="rId4" Type="http://schemas.openxmlformats.org/officeDocument/2006/relationships/tags" Target="../tags/tag401.xml" /><Relationship Id="rId5" Type="http://schemas.openxmlformats.org/officeDocument/2006/relationships/tags" Target="../tags/tag402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0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421.xml" /><Relationship Id="rId4" Type="http://schemas.openxmlformats.org/officeDocument/2006/relationships/tags" Target="../tags/tag422.xml" /><Relationship Id="rId5" Type="http://schemas.openxmlformats.org/officeDocument/2006/relationships/tags" Target="../tags/tag423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1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443.xml" /><Relationship Id="rId4" Type="http://schemas.openxmlformats.org/officeDocument/2006/relationships/tags" Target="../tags/tag444.xml" /><Relationship Id="rId5" Type="http://schemas.openxmlformats.org/officeDocument/2006/relationships/tags" Target="../tags/tag445.xml" /></Relationships>
</file>

<file path=ppt/notesSlides/_rels/notesSlide1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2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464.xml" /><Relationship Id="rId4" Type="http://schemas.openxmlformats.org/officeDocument/2006/relationships/tags" Target="../tags/tag465.xml" /><Relationship Id="rId5" Type="http://schemas.openxmlformats.org/officeDocument/2006/relationships/tags" Target="../tags/tag466.xml" /></Relationships>
</file>

<file path=ppt/notesSlides/_rels/notesSlide1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3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474.xml" /><Relationship Id="rId4" Type="http://schemas.openxmlformats.org/officeDocument/2006/relationships/tags" Target="../tags/tag475.xml" /><Relationship Id="rId5" Type="http://schemas.openxmlformats.org/officeDocument/2006/relationships/tags" Target="../tags/tag476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13314" name="幻灯片图像占位符 1"/>
          <p:cNvSpPr>
            <a:spLocks noGrp="1" noRot="1" noChangeAspect="1" noChangeArrowheads="1" noTextEdit="1"/>
          </p:cNvSpPr>
          <p:nvPr>
            <p:ph type="sldImg" idx="4294967295"/>
            <p:custDataLst>
              <p:tags r:id="rId4"/>
            </p:custDataLst>
          </p:nvPr>
        </p:nvSpPr>
        <p:spPr bwMode="auto">
          <a:ln>
            <a:solidFill>
              <a:srgbClr val="000000"/>
            </a:solidFill>
            <a:miter lim="800000"/>
          </a:ln>
        </p:spPr>
      </p:sp>
      <p:sp>
        <p:nvSpPr>
          <p:cNvPr id="13315" name="备注占位符 2"/>
          <p:cNvSpPr>
            <a:spLocks noGrp="1" noChangeArrowheads="1"/>
          </p:cNvSpPr>
          <p:nvPr>
            <p:ph type="body"/>
            <p:custDataLst>
              <p:tags r:id="rId5"/>
            </p:custDataLst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numCol="1" anchor="t" anchorCtr="0" compatLnSpc="1"/>
          <a:lstStyle/>
          <a:p>
            <a:endParaRPr lang="zh-CN" alt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31746" name="幻灯片图像占位符 1"/>
          <p:cNvSpPr>
            <a:spLocks noGrp="1" noRot="1" noChangeAspect="1" noChangeArrowheads="1" noTextEdit="1"/>
          </p:cNvSpPr>
          <p:nvPr>
            <p:ph type="sldImg" idx="4294967295"/>
            <p:custDataLst>
              <p:tags r:id="rId4"/>
            </p:custDataLst>
          </p:nvPr>
        </p:nvSpPr>
        <p:spPr bwMode="auto">
          <a:ln>
            <a:solidFill>
              <a:srgbClr val="000000"/>
            </a:solidFill>
            <a:miter lim="800000"/>
          </a:ln>
        </p:spPr>
      </p:sp>
      <p:sp>
        <p:nvSpPr>
          <p:cNvPr id="31747" name="文本占位符 2"/>
          <p:cNvSpPr>
            <a:spLocks noGrp="1" noChangeArrowheads="1"/>
          </p:cNvSpPr>
          <p:nvPr>
            <p:ph type="body"/>
            <p:custDataLst>
              <p:tags r:id="rId5"/>
            </p:custDataLst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numCol="1" anchor="t" anchorCtr="0" compatLnSpc="1"/>
          <a:lstStyle/>
          <a:p>
            <a:endParaRPr lang="en-US" altLang="zh-CN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34818" name="幻灯片图像占位符 1"/>
          <p:cNvSpPr>
            <a:spLocks noGrp="1" noRot="1" noChangeAspect="1" noChangeArrowheads="1" noTextEdit="1"/>
          </p:cNvSpPr>
          <p:nvPr>
            <p:ph type="sldImg" idx="4294967295"/>
            <p:custDataLst>
              <p:tags r:id="rId4"/>
            </p:custDataLst>
          </p:nvPr>
        </p:nvSpPr>
        <p:spPr bwMode="auto">
          <a:ln>
            <a:solidFill>
              <a:srgbClr val="000000"/>
            </a:solidFill>
            <a:miter lim="800000"/>
          </a:ln>
        </p:spPr>
      </p:sp>
      <p:sp>
        <p:nvSpPr>
          <p:cNvPr id="34819" name="文本占位符 2"/>
          <p:cNvSpPr>
            <a:spLocks noGrp="1" noChangeArrowheads="1"/>
          </p:cNvSpPr>
          <p:nvPr>
            <p:ph type="body"/>
            <p:custDataLst>
              <p:tags r:id="rId5"/>
            </p:custDataLst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numCol="1" anchor="ctr" anchorCtr="0" compatLnSpc="1"/>
          <a:lstStyle/>
          <a:p>
            <a:endParaRPr lang="zh-CN" alt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36866" name="Rectangle 7"/>
          <p:cNvSpPr txBox="1">
            <a:spLocks noGrp="1" noChangeArrowheads="1"/>
          </p:cNvSpPr>
          <p:nvPr>
            <p:custDataLst>
              <p:tags r:id="rId4"/>
            </p:custDataLst>
          </p:nvPr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D5E7C957-CDD4-4B4C-874A-0467A231B326}" type="slidenum">
              <a:rPr lang="en-US" altLang="zh-CN" b="1">
                <a:latin typeface="Arial" pitchFamily="34" charset="0"/>
                <a:ea typeface="微软雅黑" pitchFamily="34" charset="-122"/>
              </a:rPr>
              <a:t>22</a:t>
            </a:fld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 idx="4294967295"/>
            <p:custDataLst>
              <p:tags r:id="rId5"/>
            </p:custDataLst>
          </p:nvPr>
        </p:nvSpPr>
        <p:spPr bwMode="auto">
          <a:ln>
            <a:solidFill>
              <a:srgbClr val="000000"/>
            </a:solidFill>
            <a:miter lim="800000"/>
          </a:ln>
        </p:spPr>
      </p:sp>
      <p:sp>
        <p:nvSpPr>
          <p:cNvPr id="36868" name="Rectangle 3"/>
          <p:cNvSpPr>
            <a:spLocks noGrp="1" noChangeArrowheads="1"/>
          </p:cNvSpPr>
          <p:nvPr>
            <p:ph type="body"/>
            <p:custDataLst>
              <p:tags r:id="rId6"/>
            </p:custDataLst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numCol="1" anchor="t" anchorCtr="0" compatLnSpc="1"/>
          <a:lstStyle/>
          <a:p>
            <a:pPr eaLnBrk="1" hangingPunct="1"/>
            <a:endParaRPr lang="en-US" altLang="zh-CN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38914" name="幻灯片图像占位符 1"/>
          <p:cNvSpPr>
            <a:spLocks noGrp="1" noRot="1" noChangeAspect="1" noChangeArrowheads="1" noTextEdit="1"/>
          </p:cNvSpPr>
          <p:nvPr>
            <p:ph type="sldImg" idx="4294967295"/>
            <p:custDataLst>
              <p:tags r:id="rId4"/>
            </p:custDataLst>
          </p:nvPr>
        </p:nvSpPr>
        <p:spPr bwMode="auto">
          <a:ln>
            <a:solidFill>
              <a:srgbClr val="000000"/>
            </a:solidFill>
            <a:miter lim="800000"/>
          </a:ln>
        </p:spPr>
      </p:sp>
      <p:sp>
        <p:nvSpPr>
          <p:cNvPr id="38915" name="文本占位符 2"/>
          <p:cNvSpPr>
            <a:spLocks noGrp="1" noChangeArrowheads="1"/>
          </p:cNvSpPr>
          <p:nvPr>
            <p:ph type="body"/>
            <p:custDataLst>
              <p:tags r:id="rId5"/>
            </p:custDataLst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numCol="1" anchor="t" anchorCtr="0" compatLnSpc="1"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45058" name="幻灯片图像占位符 1"/>
          <p:cNvSpPr>
            <a:spLocks noGrp="1" noRot="1" noChangeAspect="1" noChangeArrowheads="1" noTextEdit="1"/>
          </p:cNvSpPr>
          <p:nvPr>
            <p:ph type="sldImg" idx="4294967295"/>
            <p:custDataLst>
              <p:tags r:id="rId4"/>
            </p:custDataLst>
          </p:nvPr>
        </p:nvSpPr>
        <p:spPr bwMode="auto">
          <a:ln>
            <a:solidFill>
              <a:srgbClr val="000000"/>
            </a:solidFill>
            <a:miter lim="800000"/>
          </a:ln>
        </p:spPr>
      </p:sp>
      <p:sp>
        <p:nvSpPr>
          <p:cNvPr id="45059" name="文本占位符 2"/>
          <p:cNvSpPr>
            <a:spLocks noGrp="1" noChangeArrowheads="1"/>
          </p:cNvSpPr>
          <p:nvPr>
            <p:ph type="body"/>
            <p:custDataLst>
              <p:tags r:id="rId5"/>
            </p:custDataLst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numCol="1" anchor="t" anchorCtr="0" compatLnSpc="1"/>
          <a:lstStyle/>
          <a:p>
            <a:endParaRPr lang="zh-CN" alt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 idx="4294967295"/>
            <p:custDataLst>
              <p:tags r:id="rId4"/>
            </p:custDataLst>
          </p:nvPr>
        </p:nvSpPr>
        <p:spPr bwMode="auto">
          <a:ln>
            <a:solidFill>
              <a:srgbClr val="000000"/>
            </a:solidFill>
            <a:miter lim="800000"/>
          </a:ln>
        </p:spPr>
      </p:sp>
      <p:sp>
        <p:nvSpPr>
          <p:cNvPr id="47107" name="Rectangle 3"/>
          <p:cNvSpPr>
            <a:spLocks noGrp="1" noChangeArrowheads="1"/>
          </p:cNvSpPr>
          <p:nvPr>
            <p:ph type="body"/>
            <p:custDataLst>
              <p:tags r:id="rId5"/>
            </p:custDataLst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numCol="1" anchor="t" anchorCtr="0" compatLnSpc="1"/>
          <a:lstStyle/>
          <a:p>
            <a:endParaRPr lang="en-US" altLang="zh-CN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49154" name="Rectangle 2"/>
          <p:cNvSpPr>
            <a:spLocks noGrp="1" noRot="1" noChangeAspect="1" noChangeArrowheads="1" noTextEdit="1"/>
          </p:cNvSpPr>
          <p:nvPr>
            <p:ph type="sldImg" idx="4294967295"/>
            <p:custDataLst>
              <p:tags r:id="rId4"/>
            </p:custDataLst>
          </p:nvPr>
        </p:nvSpPr>
        <p:spPr bwMode="auto">
          <a:ln>
            <a:solidFill>
              <a:srgbClr val="000000"/>
            </a:solidFill>
            <a:miter lim="800000"/>
          </a:ln>
        </p:spPr>
      </p:sp>
      <p:sp>
        <p:nvSpPr>
          <p:cNvPr id="49155" name="Rectangle 3"/>
          <p:cNvSpPr>
            <a:spLocks noGrp="1" noChangeArrowheads="1"/>
          </p:cNvSpPr>
          <p:nvPr>
            <p:ph type="body"/>
            <p:custDataLst>
              <p:tags r:id="rId5"/>
            </p:custDataLst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numCol="1" anchor="t" anchorCtr="0" compatLnSpc="1"/>
          <a:lstStyle/>
          <a:p>
            <a:endParaRPr lang="en-US" altLang="zh-CN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51202" name="Rectangle 2"/>
          <p:cNvSpPr>
            <a:spLocks noGrp="1" noRot="1" noChangeAspect="1" noChangeArrowheads="1" noTextEdit="1"/>
          </p:cNvSpPr>
          <p:nvPr>
            <p:ph type="sldImg" idx="4294967295"/>
            <p:custDataLst>
              <p:tags r:id="rId4"/>
            </p:custDataLst>
          </p:nvPr>
        </p:nvSpPr>
        <p:spPr bwMode="auto">
          <a:ln>
            <a:solidFill>
              <a:srgbClr val="000000"/>
            </a:solidFill>
            <a:miter lim="800000"/>
          </a:ln>
        </p:spPr>
      </p:sp>
      <p:sp>
        <p:nvSpPr>
          <p:cNvPr id="51203" name="Rectangle 3"/>
          <p:cNvSpPr>
            <a:spLocks noGrp="1" noChangeArrowheads="1"/>
          </p:cNvSpPr>
          <p:nvPr>
            <p:ph type="body"/>
            <p:custDataLst>
              <p:tags r:id="rId5"/>
            </p:custDataLst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numCol="1" anchor="t" anchorCtr="0" compatLnSpc="1"/>
          <a:lstStyle/>
          <a:p>
            <a:endParaRPr lang="en-US" altLang="zh-CN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54274" name="Rectangle 2"/>
          <p:cNvSpPr>
            <a:spLocks noGrp="1" noRot="1" noChangeAspect="1" noChangeArrowheads="1" noTextEdit="1"/>
          </p:cNvSpPr>
          <p:nvPr>
            <p:ph type="sldImg" idx="4294967295"/>
            <p:custDataLst>
              <p:tags r:id="rId4"/>
            </p:custDataLst>
          </p:nvPr>
        </p:nvSpPr>
        <p:spPr bwMode="auto">
          <a:ln>
            <a:solidFill>
              <a:srgbClr val="000000"/>
            </a:solidFill>
            <a:miter lim="800000"/>
          </a:ln>
        </p:spPr>
      </p:sp>
      <p:sp>
        <p:nvSpPr>
          <p:cNvPr id="54275" name="Rectangle 3"/>
          <p:cNvSpPr>
            <a:spLocks noGrp="1" noChangeArrowheads="1"/>
          </p:cNvSpPr>
          <p:nvPr>
            <p:ph type="body"/>
            <p:custDataLst>
              <p:tags r:id="rId5"/>
            </p:custDataLst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numCol="1" anchor="t" anchorCtr="0" compatLnSpc="1"/>
          <a:lstStyle/>
          <a:p>
            <a:endParaRPr lang="en-US" altLang="zh-CN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56322" name="幻灯片图像占位符 1"/>
          <p:cNvSpPr>
            <a:spLocks noGrp="1" noRot="1" noChangeAspect="1" noChangeArrowheads="1" noTextEdit="1"/>
          </p:cNvSpPr>
          <p:nvPr>
            <p:ph type="sldImg" idx="4294967295"/>
            <p:custDataLst>
              <p:tags r:id="rId4"/>
            </p:custDataLst>
          </p:nvPr>
        </p:nvSpPr>
        <p:spPr bwMode="auto">
          <a:ln>
            <a:solidFill>
              <a:srgbClr val="000000"/>
            </a:solidFill>
            <a:miter lim="800000"/>
          </a:ln>
        </p:spPr>
      </p:sp>
      <p:sp>
        <p:nvSpPr>
          <p:cNvPr id="56323" name="文本占位符 2"/>
          <p:cNvSpPr>
            <a:spLocks noGrp="1" noChangeArrowheads="1"/>
          </p:cNvSpPr>
          <p:nvPr>
            <p:ph type="body"/>
            <p:custDataLst>
              <p:tags r:id="rId5"/>
            </p:custDataLst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numCol="1" anchor="t" anchorCtr="0" compatLnSpc="1"/>
          <a:lstStyle/>
          <a:p>
            <a:endParaRPr lang="zh-CN" altLang="en-US" smtClean="0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.xml" /><Relationship Id="rId2" Type="http://schemas.openxmlformats.org/officeDocument/2006/relationships/tags" Target="../tags/tag2.xml" /><Relationship Id="rId3" Type="http://schemas.openxmlformats.org/officeDocument/2006/relationships/tags" Target="../tags/tag3.xml" /><Relationship Id="rId4" Type="http://schemas.openxmlformats.org/officeDocument/2006/relationships/tags" Target="../tags/tag4.xml" /><Relationship Id="rId5" Type="http://schemas.openxmlformats.org/officeDocument/2006/relationships/tags" Target="../tags/tag5.xml" /><Relationship Id="rId6" Type="http://schemas.openxmlformats.org/officeDocument/2006/relationships/tags" Target="../tags/tag6.xml" /><Relationship Id="rId7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.xml" /><Relationship Id="rId2" Type="http://schemas.openxmlformats.org/officeDocument/2006/relationships/tags" Target="../tags/tag8.xml" /><Relationship Id="rId3" Type="http://schemas.openxmlformats.org/officeDocument/2006/relationships/tags" Target="../tags/tag9.xml" /><Relationship Id="rId4" Type="http://schemas.openxmlformats.org/officeDocument/2006/relationships/tags" Target="../tags/tag10.xml" /><Relationship Id="rId5" Type="http://schemas.openxmlformats.org/officeDocument/2006/relationships/tags" Target="../tags/tag11.xml" /><Relationship Id="rId6" Type="http://schemas.openxmlformats.org/officeDocument/2006/relationships/tags" Target="../tags/tag12.xml" /><Relationship Id="rId7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3.xml" /><Relationship Id="rId2" Type="http://schemas.openxmlformats.org/officeDocument/2006/relationships/tags" Target="../tags/tag14.xml" /><Relationship Id="rId3" Type="http://schemas.openxmlformats.org/officeDocument/2006/relationships/tags" Target="../tags/tag15.xml" /><Relationship Id="rId4" Type="http://schemas.openxmlformats.org/officeDocument/2006/relationships/tags" Target="../tags/tag16.xml" /><Relationship Id="rId5" Type="http://schemas.openxmlformats.org/officeDocument/2006/relationships/tags" Target="../tags/tag17.xml" /><Relationship Id="rId6" Type="http://schemas.openxmlformats.org/officeDocument/2006/relationships/tags" Target="../tags/tag18.xml" /><Relationship Id="rId7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9.xml" /><Relationship Id="rId2" Type="http://schemas.openxmlformats.org/officeDocument/2006/relationships/tags" Target="../tags/tag20.xml" /><Relationship Id="rId3" Type="http://schemas.openxmlformats.org/officeDocument/2006/relationships/tags" Target="../tags/tag21.xml" /><Relationship Id="rId4" Type="http://schemas.openxmlformats.org/officeDocument/2006/relationships/tags" Target="../tags/tag22.xml" /><Relationship Id="rId5" Type="http://schemas.openxmlformats.org/officeDocument/2006/relationships/tags" Target="../tags/tag23.xml" /><Relationship Id="rId6" Type="http://schemas.openxmlformats.org/officeDocument/2006/relationships/tags" Target="../tags/tag24.xml" /><Relationship Id="rId7" Type="http://schemas.openxmlformats.org/officeDocument/2006/relationships/tags" Target="../tags/tag25.xml" /><Relationship Id="rId8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6.xml" /><Relationship Id="rId10" Type="http://schemas.openxmlformats.org/officeDocument/2006/relationships/slideMaster" Target="../slideMasters/slideMaster1.xml" /><Relationship Id="rId2" Type="http://schemas.openxmlformats.org/officeDocument/2006/relationships/tags" Target="../tags/tag27.xml" /><Relationship Id="rId3" Type="http://schemas.openxmlformats.org/officeDocument/2006/relationships/tags" Target="../tags/tag28.xml" /><Relationship Id="rId4" Type="http://schemas.openxmlformats.org/officeDocument/2006/relationships/tags" Target="../tags/tag29.xml" /><Relationship Id="rId5" Type="http://schemas.openxmlformats.org/officeDocument/2006/relationships/tags" Target="../tags/tag30.xml" /><Relationship Id="rId6" Type="http://schemas.openxmlformats.org/officeDocument/2006/relationships/tags" Target="../tags/tag31.xml" /><Relationship Id="rId7" Type="http://schemas.openxmlformats.org/officeDocument/2006/relationships/tags" Target="../tags/tag32.xml" /><Relationship Id="rId8" Type="http://schemas.openxmlformats.org/officeDocument/2006/relationships/tags" Target="../tags/tag33.xml" /><Relationship Id="rId9" Type="http://schemas.openxmlformats.org/officeDocument/2006/relationships/tags" Target="../tags/tag34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5.xml" /><Relationship Id="rId2" Type="http://schemas.openxmlformats.org/officeDocument/2006/relationships/tags" Target="../tags/tag36.xml" /><Relationship Id="rId3" Type="http://schemas.openxmlformats.org/officeDocument/2006/relationships/tags" Target="../tags/tag37.xml" /><Relationship Id="rId4" Type="http://schemas.openxmlformats.org/officeDocument/2006/relationships/tags" Target="../tags/tag38.xml" /><Relationship Id="rId5" Type="http://schemas.openxmlformats.org/officeDocument/2006/relationships/tags" Target="../tags/tag39.xml" /><Relationship Id="rId6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0.xml" /><Relationship Id="rId2" Type="http://schemas.openxmlformats.org/officeDocument/2006/relationships/tags" Target="../tags/tag41.xml" /><Relationship Id="rId3" Type="http://schemas.openxmlformats.org/officeDocument/2006/relationships/tags" Target="../tags/tag42.xml" /><Relationship Id="rId4" Type="http://schemas.openxmlformats.org/officeDocument/2006/relationships/tags" Target="../tags/tag43.xml" /><Relationship Id="rId5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4.xml" /><Relationship Id="rId2" Type="http://schemas.openxmlformats.org/officeDocument/2006/relationships/tags" Target="../tags/tag45.xml" /><Relationship Id="rId3" Type="http://schemas.openxmlformats.org/officeDocument/2006/relationships/tags" Target="../tags/tag46.xml" /><Relationship Id="rId4" Type="http://schemas.openxmlformats.org/officeDocument/2006/relationships/tags" Target="../tags/tag47.xml" /><Relationship Id="rId5" Type="http://schemas.openxmlformats.org/officeDocument/2006/relationships/tags" Target="../tags/tag48.xml" /><Relationship Id="rId6" Type="http://schemas.openxmlformats.org/officeDocument/2006/relationships/tags" Target="../tags/tag49.xml" /><Relationship Id="rId7" Type="http://schemas.openxmlformats.org/officeDocument/2006/relationships/tags" Target="../tags/tag50.xml" /><Relationship Id="rId8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1.xml" /><Relationship Id="rId2" Type="http://schemas.openxmlformats.org/officeDocument/2006/relationships/tags" Target="../tags/tag52.xml" /><Relationship Id="rId3" Type="http://schemas.openxmlformats.org/officeDocument/2006/relationships/tags" Target="../tags/tag53.xml" /><Relationship Id="rId4" Type="http://schemas.openxmlformats.org/officeDocument/2006/relationships/tags" Target="../tags/tag54.xml" /><Relationship Id="rId5" Type="http://schemas.openxmlformats.org/officeDocument/2006/relationships/tags" Target="../tags/tag55.xml" /><Relationship Id="rId6" Type="http://schemas.openxmlformats.org/officeDocument/2006/relationships/tags" Target="../tags/tag56.xml" /><Relationship Id="rId7" Type="http://schemas.openxmlformats.org/officeDocument/2006/relationships/tags" Target="../tags/tag57.xml" /><Relationship Id="rId8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8.xml" /><Relationship Id="rId2" Type="http://schemas.openxmlformats.org/officeDocument/2006/relationships/tags" Target="../tags/tag59.xml" /><Relationship Id="rId3" Type="http://schemas.openxmlformats.org/officeDocument/2006/relationships/tags" Target="../tags/tag60.xml" /><Relationship Id="rId4" Type="http://schemas.openxmlformats.org/officeDocument/2006/relationships/tags" Target="../tags/tag61.xml" /><Relationship Id="rId5" Type="http://schemas.openxmlformats.org/officeDocument/2006/relationships/tags" Target="../tags/tag62.xml" /><Relationship Id="rId6" Type="http://schemas.openxmlformats.org/officeDocument/2006/relationships/tags" Target="../tags/tag63.xml" /><Relationship Id="rId7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4.xml" /><Relationship Id="rId2" Type="http://schemas.openxmlformats.org/officeDocument/2006/relationships/tags" Target="../tags/tag65.xml" /><Relationship Id="rId3" Type="http://schemas.openxmlformats.org/officeDocument/2006/relationships/tags" Target="../tags/tag66.xml" /><Relationship Id="rId4" Type="http://schemas.openxmlformats.org/officeDocument/2006/relationships/tags" Target="../tags/tag67.xml" /><Relationship Id="rId5" Type="http://schemas.openxmlformats.org/officeDocument/2006/relationships/tags" Target="../tags/tag68.xml" /><Relationship Id="rId6" Type="http://schemas.openxmlformats.org/officeDocument/2006/relationships/tags" Target="../tags/tag69.xml" /><Relationship Id="rId7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0.xml" /><Relationship Id="rId2" Type="http://schemas.openxmlformats.org/officeDocument/2006/relationships/tags" Target="../tags/tag71.xml" /><Relationship Id="rId3" Type="http://schemas.openxmlformats.org/officeDocument/2006/relationships/tags" Target="../tags/tag72.xml" /><Relationship Id="rId4" Type="http://schemas.openxmlformats.org/officeDocument/2006/relationships/tags" Target="../tags/tag73.xml" /><Relationship Id="rId5" Type="http://schemas.openxmlformats.org/officeDocument/2006/relationships/slideMaster" Target="../slideMasters/slideMaster1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4.xml" /><Relationship Id="rId2" Type="http://schemas.openxmlformats.org/officeDocument/2006/relationships/tags" Target="../tags/tag75.xml" /><Relationship Id="rId3" Type="http://schemas.openxmlformats.org/officeDocument/2006/relationships/tags" Target="../tags/tag76.xml" /><Relationship Id="rId4" Type="http://schemas.openxmlformats.org/officeDocument/2006/relationships/tags" Target="../tags/tag77.xml" /><Relationship Id="rId5" Type="http://schemas.openxmlformats.org/officeDocument/2006/relationships/tags" Target="../tags/tag78.xml" /><Relationship Id="rId6" Type="http://schemas.openxmlformats.org/officeDocument/2006/relationships/slideMaster" Target="../slideMasters/slideMaster1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9.xml" /><Relationship Id="rId2" Type="http://schemas.openxmlformats.org/officeDocument/2006/relationships/tags" Target="../tags/tag80.xml" /><Relationship Id="rId3" Type="http://schemas.openxmlformats.org/officeDocument/2006/relationships/tags" Target="../tags/tag81.xml" /><Relationship Id="rId4" Type="http://schemas.openxmlformats.org/officeDocument/2006/relationships/tags" Target="../tags/tag82.xml" /><Relationship Id="rId5" Type="http://schemas.openxmlformats.org/officeDocument/2006/relationships/slideMaster" Target="../slideMasters/slideMaster1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83.xml" /><Relationship Id="rId2" Type="http://schemas.openxmlformats.org/officeDocument/2006/relationships/tags" Target="../tags/tag84.xml" /><Relationship Id="rId3" Type="http://schemas.openxmlformats.org/officeDocument/2006/relationships/tags" Target="../tags/tag85.xml" /><Relationship Id="rId4" Type="http://schemas.openxmlformats.org/officeDocument/2006/relationships/tags" Target="../tags/tag86.xml" /><Relationship Id="rId5" Type="http://schemas.openxmlformats.org/officeDocument/2006/relationships/slideMaster" Target="../slideMasters/slideMaster1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87.xml" /><Relationship Id="rId2" Type="http://schemas.openxmlformats.org/officeDocument/2006/relationships/tags" Target="../tags/tag88.xml" /><Relationship Id="rId3" Type="http://schemas.openxmlformats.org/officeDocument/2006/relationships/tags" Target="../tags/tag89.xml" /><Relationship Id="rId4" Type="http://schemas.openxmlformats.org/officeDocument/2006/relationships/tags" Target="../tags/tag90.xml" /><Relationship Id="rId5" Type="http://schemas.openxmlformats.org/officeDocument/2006/relationships/tags" Target="../tags/tag91.xml" /><Relationship Id="rId6" Type="http://schemas.openxmlformats.org/officeDocument/2006/relationships/tags" Target="../tags/tag92.xml" /><Relationship Id="rId7" Type="http://schemas.openxmlformats.org/officeDocument/2006/relationships/tags" Target="../tags/tag93.xml" /><Relationship Id="rId8" Type="http://schemas.openxmlformats.org/officeDocument/2006/relationships/slideMaster" Target="../slideMasters/slideMaster1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94.xml" /><Relationship Id="rId2" Type="http://schemas.openxmlformats.org/officeDocument/2006/relationships/tags" Target="../tags/tag95.xml" /><Relationship Id="rId3" Type="http://schemas.openxmlformats.org/officeDocument/2006/relationships/tags" Target="../tags/tag96.xml" /><Relationship Id="rId4" Type="http://schemas.openxmlformats.org/officeDocument/2006/relationships/tags" Target="../tags/tag97.xml" /><Relationship Id="rId5" Type="http://schemas.openxmlformats.org/officeDocument/2006/relationships/tags" Target="../tags/tag98.xml" /><Relationship Id="rId6" Type="http://schemas.openxmlformats.org/officeDocument/2006/relationships/tags" Target="../tags/tag99.xml" /><Relationship Id="rId7" Type="http://schemas.openxmlformats.org/officeDocument/2006/relationships/tags" Target="../tags/tag100.xml" /><Relationship Id="rId8" Type="http://schemas.openxmlformats.org/officeDocument/2006/relationships/slideMaster" Target="../slideMasters/slideMaster1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01.xml" /><Relationship Id="rId10" Type="http://schemas.openxmlformats.org/officeDocument/2006/relationships/slideMaster" Target="../slideMasters/slideMaster1.xml" /><Relationship Id="rId2" Type="http://schemas.openxmlformats.org/officeDocument/2006/relationships/tags" Target="../tags/tag102.xml" /><Relationship Id="rId3" Type="http://schemas.openxmlformats.org/officeDocument/2006/relationships/tags" Target="../tags/tag103.xml" /><Relationship Id="rId4" Type="http://schemas.openxmlformats.org/officeDocument/2006/relationships/tags" Target="../tags/tag104.xml" /><Relationship Id="rId5" Type="http://schemas.openxmlformats.org/officeDocument/2006/relationships/tags" Target="../tags/tag105.xml" /><Relationship Id="rId6" Type="http://schemas.openxmlformats.org/officeDocument/2006/relationships/tags" Target="../tags/tag106.xml" /><Relationship Id="rId7" Type="http://schemas.openxmlformats.org/officeDocument/2006/relationships/tags" Target="../tags/tag107.xml" /><Relationship Id="rId8" Type="http://schemas.openxmlformats.org/officeDocument/2006/relationships/tags" Target="../tags/tag108.xml" /><Relationship Id="rId9" Type="http://schemas.openxmlformats.org/officeDocument/2006/relationships/tags" Target="../tags/tag109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10.xml" /><Relationship Id="rId2" Type="http://schemas.openxmlformats.org/officeDocument/2006/relationships/tags" Target="../tags/tag111.xml" /><Relationship Id="rId3" Type="http://schemas.openxmlformats.org/officeDocument/2006/relationships/tags" Target="../tags/tag112.xml" /><Relationship Id="rId4" Type="http://schemas.openxmlformats.org/officeDocument/2006/relationships/tags" Target="../tags/tag113.xml" /><Relationship Id="rId5" Type="http://schemas.openxmlformats.org/officeDocument/2006/relationships/tags" Target="../tags/tag114.xml" /><Relationship Id="rId6" Type="http://schemas.openxmlformats.org/officeDocument/2006/relationships/tags" Target="../tags/tag115.xml" /><Relationship Id="rId7" Type="http://schemas.openxmlformats.org/officeDocument/2006/relationships/slideMaster" Target="../slideMasters/slideMaster1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16.xml" /><Relationship Id="rId2" Type="http://schemas.openxmlformats.org/officeDocument/2006/relationships/tags" Target="../tags/tag117.xml" /><Relationship Id="rId3" Type="http://schemas.openxmlformats.org/officeDocument/2006/relationships/tags" Target="../tags/tag118.xml" /><Relationship Id="rId4" Type="http://schemas.openxmlformats.org/officeDocument/2006/relationships/tags" Target="../tags/tag119.xml" /><Relationship Id="rId5" Type="http://schemas.openxmlformats.org/officeDocument/2006/relationships/tags" Target="../tags/tag120.xml" /><Relationship Id="rId6" Type="http://schemas.openxmlformats.org/officeDocument/2006/relationships/tags" Target="../tags/tag121.xml" /><Relationship Id="rId7" Type="http://schemas.openxmlformats.org/officeDocument/2006/relationships/tags" Target="../tags/tag122.xml" /><Relationship Id="rId8" Type="http://schemas.openxmlformats.org/officeDocument/2006/relationships/tags" Target="../tags/tag123.xml" /><Relationship Id="rId9" Type="http://schemas.openxmlformats.org/officeDocument/2006/relationships/slideMaster" Target="../slideMasters/slideMaster1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24.xml" /><Relationship Id="rId2" Type="http://schemas.openxmlformats.org/officeDocument/2006/relationships/tags" Target="../tags/tag125.xml" /><Relationship Id="rId3" Type="http://schemas.openxmlformats.org/officeDocument/2006/relationships/tags" Target="../tags/tag126.xml" /><Relationship Id="rId4" Type="http://schemas.openxmlformats.org/officeDocument/2006/relationships/tags" Target="../tags/tag127.xml" /><Relationship Id="rId5" Type="http://schemas.openxmlformats.org/officeDocument/2006/relationships/tags" Target="../tags/tag128.xml" /><Relationship Id="rId6" Type="http://schemas.openxmlformats.org/officeDocument/2006/relationships/slideMaster" Target="../slideMasters/slideMaster1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29.xml" /><Relationship Id="rId2" Type="http://schemas.openxmlformats.org/officeDocument/2006/relationships/tags" Target="../tags/tag130.xml" /><Relationship Id="rId3" Type="http://schemas.openxmlformats.org/officeDocument/2006/relationships/tags" Target="../tags/tag131.xml" /><Relationship Id="rId4" Type="http://schemas.openxmlformats.org/officeDocument/2006/relationships/tags" Target="../tags/tag132.xml" /><Relationship Id="rId5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noProof="1" smtClean="0"/>
              <a:t>单击此处编辑母版标题样式</a:t>
            </a:r>
            <a:endParaRPr lang="en-US" noProof="1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noProof="1" smtClean="0"/>
              <a:t>单击此处编辑母版副标题样式</a:t>
            </a:r>
            <a:endParaRPr lang="en-US" noProof="1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ABF5B2-66A6-462D-ACEB-DEA081187220}" type="slidenum">
              <a:rPr lang="zh-CN" altLang="en-US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en-US" noProof="1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en-US" noProof="1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CED09B-E19D-4960-B3B5-BE6B6329A007}" type="slidenum">
              <a:rPr lang="zh-CN" altLang="en-US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noProof="1" smtClean="0"/>
              <a:t>单击此处编辑母版标题样式</a:t>
            </a:r>
            <a:endParaRPr lang="en-US" noProof="1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3FE839-05D5-4FAD-A783-6E673B9B9D60}" type="slidenum">
              <a:rPr lang="zh-CN" altLang="en-US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en-US" noProof="1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en-US" noProof="1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en-US" noProof="1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5FF510-9314-4510-AB2D-3E5F812E78B8}" type="slidenum">
              <a:rPr lang="zh-CN" altLang="en-US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en-US" noProof="1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en-US" noProof="1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en-US" noProof="1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A87AF5-B582-4D73-A482-8F3E391A325A}" type="slidenum">
              <a:rPr lang="zh-CN" altLang="en-US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en-US" noProof="1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35B26A-AAB4-4793-AC12-A0927C103F5A}" type="slidenum">
              <a:rPr lang="zh-CN" altLang="en-US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3E4B64-41FF-4CC2-802D-0490875B88B6}" type="slidenum">
              <a:rPr lang="zh-CN" altLang="en-US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noProof="1" smtClean="0"/>
              <a:t>单击此处编辑母版标题样式</a:t>
            </a:r>
            <a:endParaRPr lang="en-US" noProof="1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en-US" noProof="1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F65523-DAF2-46B7-AFE8-E427913152E1}" type="slidenum">
              <a:rPr lang="zh-CN" altLang="en-US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noProof="1" smtClean="0"/>
              <a:t>单击此处编辑母版标题样式</a:t>
            </a:r>
            <a:endParaRPr lang="en-US" noProof="1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  <p:custDataLst>
              <p:tags r:id="rId3"/>
            </p:custDataLst>
          </p:nvPr>
        </p:nvSpPr>
        <p:spPr>
          <a:xfrm>
            <a:off x="5183188" y="987427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 smtClean="0"/>
              <a:t>单击图标添加图片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5641D0-C5BC-4A84-B52C-39B43E29B2C4}" type="slidenum">
              <a:rPr lang="zh-CN" altLang="en-US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en-US" noProof="1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en-US" noProof="1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A6C683-1A47-4B5C-A5E0-8C37B7DF10B7}" type="slidenum">
              <a:rPr lang="zh-CN" altLang="en-US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&#10;文本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en-US" noProof="1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en-US" noProof="1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6B1C74-B33D-4AD1-9AA2-49EE2918D557}" type="slidenum">
              <a:rPr lang="zh-CN" altLang="en-US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userDrawn="1">
  <p:cSld name="1_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F5CC23-EF1F-4B94-A3C4-0CF3743A07C6}" type="slidenum">
              <a:rPr lang="zh-CN" altLang="en-US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userDrawn="1">
  <p:cSld name="2_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文本框 19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9693275" y="6581775"/>
            <a:ext cx="2498725" cy="27622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rgbClr val="8CC5B1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上</a:t>
            </a:r>
            <a:r>
              <a:rPr lang="en-US" altLang="zh-CN" sz="1200" smtClean="0">
                <a:solidFill>
                  <a:srgbClr val="8CC5B1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21</a:t>
            </a:r>
            <a:r>
              <a:rPr lang="zh-CN" altLang="en-US" sz="1200" smtClean="0">
                <a:solidFill>
                  <a:srgbClr val="8CC5B1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世纪教育网   下精品教学资源</a:t>
            </a:r>
          </a:p>
        </p:txBody>
      </p:sp>
      <p:sp>
        <p:nvSpPr>
          <p:cNvPr id="3" name="日期占位符 1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2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3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B63B97E2-583B-4605-B40E-B38E166CC248}" type="slidenum">
              <a:rPr lang="zh-CN" altLang="en-US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userDrawn="1">
  <p:cSld name="5_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305DBC-62DE-4259-8695-4973966433D7}" type="slidenum">
              <a:rPr lang="zh-CN" altLang="en-US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userDrawn="1">
  <p:cSld name="1_节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41219A-467F-49A0-8FAF-C69307738A04}" type="slidenum">
              <a:rPr lang="zh-CN" altLang="en-US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2_自定义版式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grpSp>
        <p:nvGrpSpPr>
          <p:cNvPr id="2" name="组合 4"/>
          <p:cNvGrpSpPr/>
          <p:nvPr userDrawn="1">
            <p:custDataLst>
              <p:tags r:id="rId2"/>
            </p:custDataLst>
          </p:nvPr>
        </p:nvGrpSpPr>
        <p:grpSpPr>
          <a:xfrm>
            <a:off x="3192463" y="503238"/>
            <a:ext cx="5807075" cy="881062"/>
            <a:chOff x="2377184" y="858986"/>
            <a:chExt cx="4354910" cy="881360"/>
          </a:xfrm>
        </p:grpSpPr>
        <p:sp>
          <p:nvSpPr>
            <p:cNvPr id="3" name="文本框 26"/>
            <p:cNvSpPr txBox="1">
              <a:spLocks noChangeArrowheads="1"/>
            </p:cNvSpPr>
            <p:nvPr>
              <p:custDataLst>
                <p:tags r:id="rId3"/>
              </p:custDataLst>
            </p:nvPr>
          </p:nvSpPr>
          <p:spPr bwMode="auto">
            <a:xfrm>
              <a:off x="2377184" y="858986"/>
              <a:ext cx="4354910" cy="828955"/>
            </a:xfrm>
            <a:prstGeom prst="rect">
              <a:avLst/>
            </a:prstGeom>
            <a:noFill/>
            <a:ln>
              <a:noFill/>
            </a:ln>
          </p:spPr>
          <p:txBody>
            <a:bodyPr wrap="none"/>
            <a:lstStyle>
              <a:lvl1pPr algn="just">
                <a:lnSpc>
                  <a:spcPct val="150000"/>
                </a:lnSpc>
                <a:defRPr sz="2400"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400"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400"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400"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400"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400"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defRPr/>
              </a:pPr>
              <a:r>
                <a:rPr lang="zh-CN" altLang="en-US" sz="3200" smtClean="0">
                  <a:solidFill>
                    <a:srgbClr val="C00000"/>
                  </a:solidFill>
                  <a:latin typeface="黑体" pitchFamily="49" charset="-122"/>
                  <a:sym typeface="+mn-ea"/>
                </a:rPr>
                <a:t>课堂小结</a:t>
              </a:r>
            </a:p>
          </p:txBody>
        </p:sp>
        <p:sp>
          <p:nvSpPr>
            <p:cNvPr id="4" name="Freeform 5"/>
            <p:cNvSpPr>
              <a:spLocks noChangeArrowheads="1"/>
            </p:cNvSpPr>
            <p:nvPr>
              <p:custDataLst>
                <p:tags r:id="rId4"/>
              </p:custDataLst>
            </p:nvPr>
          </p:nvSpPr>
          <p:spPr bwMode="auto">
            <a:xfrm>
              <a:off x="3520080" y="1413210"/>
              <a:ext cx="2104833" cy="327136"/>
            </a:xfrm>
            <a:custGeom>
              <a:gdLst>
                <a:gd name="T0" fmla="*/ 42 w 1378"/>
                <a:gd name="T1" fmla="*/ 98 h 248"/>
                <a:gd name="T2" fmla="*/ 380 w 1378"/>
                <a:gd name="T3" fmla="*/ 44 h 248"/>
                <a:gd name="T4" fmla="*/ 422 w 1378"/>
                <a:gd name="T5" fmla="*/ 116 h 248"/>
                <a:gd name="T6" fmla="*/ 390 w 1378"/>
                <a:gd name="T7" fmla="*/ 108 h 248"/>
                <a:gd name="T8" fmla="*/ 422 w 1378"/>
                <a:gd name="T9" fmla="*/ 124 h 248"/>
                <a:gd name="T10" fmla="*/ 402 w 1378"/>
                <a:gd name="T11" fmla="*/ 54 h 248"/>
                <a:gd name="T12" fmla="*/ 640 w 1378"/>
                <a:gd name="T13" fmla="*/ 26 h 248"/>
                <a:gd name="T14" fmla="*/ 582 w 1378"/>
                <a:gd name="T15" fmla="*/ 80 h 248"/>
                <a:gd name="T16" fmla="*/ 472 w 1378"/>
                <a:gd name="T17" fmla="*/ 150 h 248"/>
                <a:gd name="T18" fmla="*/ 526 w 1378"/>
                <a:gd name="T19" fmla="*/ 232 h 248"/>
                <a:gd name="T20" fmla="*/ 744 w 1378"/>
                <a:gd name="T21" fmla="*/ 248 h 248"/>
                <a:gd name="T22" fmla="*/ 896 w 1378"/>
                <a:gd name="T23" fmla="*/ 198 h 248"/>
                <a:gd name="T24" fmla="*/ 864 w 1378"/>
                <a:gd name="T25" fmla="*/ 98 h 248"/>
                <a:gd name="T26" fmla="*/ 748 w 1378"/>
                <a:gd name="T27" fmla="*/ 72 h 248"/>
                <a:gd name="T28" fmla="*/ 886 w 1378"/>
                <a:gd name="T29" fmla="*/ 24 h 248"/>
                <a:gd name="T30" fmla="*/ 950 w 1378"/>
                <a:gd name="T31" fmla="*/ 90 h 248"/>
                <a:gd name="T32" fmla="*/ 980 w 1378"/>
                <a:gd name="T33" fmla="*/ 130 h 248"/>
                <a:gd name="T34" fmla="*/ 966 w 1378"/>
                <a:gd name="T35" fmla="*/ 98 h 248"/>
                <a:gd name="T36" fmla="*/ 956 w 1378"/>
                <a:gd name="T37" fmla="*/ 84 h 248"/>
                <a:gd name="T38" fmla="*/ 1224 w 1378"/>
                <a:gd name="T39" fmla="*/ 96 h 248"/>
                <a:gd name="T40" fmla="*/ 1374 w 1378"/>
                <a:gd name="T41" fmla="*/ 76 h 248"/>
                <a:gd name="T42" fmla="*/ 1328 w 1378"/>
                <a:gd name="T43" fmla="*/ 18 h 248"/>
                <a:gd name="T44" fmla="*/ 1054 w 1378"/>
                <a:gd name="T45" fmla="*/ 14 h 248"/>
                <a:gd name="T46" fmla="*/ 806 w 1378"/>
                <a:gd name="T47" fmla="*/ 0 h 248"/>
                <a:gd name="T48" fmla="*/ 654 w 1378"/>
                <a:gd name="T49" fmla="*/ 12 h 248"/>
                <a:gd name="T50" fmla="*/ 446 w 1378"/>
                <a:gd name="T51" fmla="*/ 12 h 248"/>
                <a:gd name="T52" fmla="*/ 208 w 1378"/>
                <a:gd name="T53" fmla="*/ 0 h 248"/>
                <a:gd name="T54" fmla="*/ 4 w 1378"/>
                <a:gd name="T55" fmla="*/ 48 h 248"/>
                <a:gd name="T56" fmla="*/ 1116 w 1378"/>
                <a:gd name="T57" fmla="*/ 8 h 248"/>
                <a:gd name="T58" fmla="*/ 1324 w 1378"/>
                <a:gd name="T59" fmla="*/ 20 h 248"/>
                <a:gd name="T60" fmla="*/ 1370 w 1378"/>
                <a:gd name="T61" fmla="*/ 74 h 248"/>
                <a:gd name="T62" fmla="*/ 1226 w 1378"/>
                <a:gd name="T63" fmla="*/ 92 h 248"/>
                <a:gd name="T64" fmla="*/ 726 w 1378"/>
                <a:gd name="T65" fmla="*/ 218 h 248"/>
                <a:gd name="T66" fmla="*/ 768 w 1378"/>
                <a:gd name="T67" fmla="*/ 116 h 248"/>
                <a:gd name="T68" fmla="*/ 884 w 1378"/>
                <a:gd name="T69" fmla="*/ 128 h 248"/>
                <a:gd name="T70" fmla="*/ 876 w 1378"/>
                <a:gd name="T71" fmla="*/ 212 h 248"/>
                <a:gd name="T72" fmla="*/ 696 w 1378"/>
                <a:gd name="T73" fmla="*/ 234 h 248"/>
                <a:gd name="T74" fmla="*/ 618 w 1378"/>
                <a:gd name="T75" fmla="*/ 182 h 248"/>
                <a:gd name="T76" fmla="*/ 606 w 1378"/>
                <a:gd name="T77" fmla="*/ 244 h 248"/>
                <a:gd name="T78" fmla="*/ 484 w 1378"/>
                <a:gd name="T79" fmla="*/ 188 h 248"/>
                <a:gd name="T80" fmla="*/ 534 w 1378"/>
                <a:gd name="T81" fmla="*/ 106 h 248"/>
                <a:gd name="T82" fmla="*/ 726 w 1378"/>
                <a:gd name="T83" fmla="*/ 60 h 248"/>
                <a:gd name="T84" fmla="*/ 708 w 1378"/>
                <a:gd name="T85" fmla="*/ 134 h 248"/>
                <a:gd name="T86" fmla="*/ 738 w 1378"/>
                <a:gd name="T87" fmla="*/ 178 h 248"/>
                <a:gd name="T88" fmla="*/ 736 w 1378"/>
                <a:gd name="T89" fmla="*/ 144 h 248"/>
                <a:gd name="T90" fmla="*/ 712 w 1378"/>
                <a:gd name="T91" fmla="*/ 160 h 248"/>
                <a:gd name="T92" fmla="*/ 742 w 1378"/>
                <a:gd name="T93" fmla="*/ 108 h 248"/>
                <a:gd name="T94" fmla="*/ 736 w 1378"/>
                <a:gd name="T95" fmla="*/ 206 h 248"/>
                <a:gd name="T96" fmla="*/ 622 w 1378"/>
                <a:gd name="T97" fmla="*/ 182 h 248"/>
                <a:gd name="T98" fmla="*/ 652 w 1378"/>
                <a:gd name="T99" fmla="*/ 116 h 248"/>
                <a:gd name="T100" fmla="*/ 658 w 1378"/>
                <a:gd name="T101" fmla="*/ 168 h 248"/>
                <a:gd name="T102" fmla="*/ 626 w 1378"/>
                <a:gd name="T103" fmla="*/ 154 h 248"/>
                <a:gd name="T104" fmla="*/ 652 w 1378"/>
                <a:gd name="T105" fmla="*/ 176 h 248"/>
                <a:gd name="T106" fmla="*/ 658 w 1378"/>
                <a:gd name="T107" fmla="*/ 110 h 248"/>
                <a:gd name="T108" fmla="*/ 4 w 1378"/>
                <a:gd name="T109" fmla="*/ 62 h 248"/>
                <a:gd name="T110" fmla="*/ 76 w 1378"/>
                <a:gd name="T111" fmla="*/ 14 h 248"/>
                <a:gd name="T112" fmla="*/ 316 w 1378"/>
                <a:gd name="T113" fmla="*/ 18 h 248"/>
                <a:gd name="T114" fmla="*/ 82 w 1378"/>
                <a:gd name="T115" fmla="*/ 98 h 248"/>
                <a:gd name="T116" fmla="*/ 4 w 1378"/>
                <a:gd name="T117" fmla="*/ 62 h 24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378" h="248">
                  <a:moveTo>
                    <a:pt x="0" y="62"/>
                  </a:moveTo>
                  <a:lnTo>
                    <a:pt x="0" y="62"/>
                  </a:lnTo>
                  <a:lnTo>
                    <a:pt x="2" y="70"/>
                  </a:lnTo>
                  <a:lnTo>
                    <a:pt x="4" y="76"/>
                  </a:lnTo>
                  <a:lnTo>
                    <a:pt x="8" y="80"/>
                  </a:lnTo>
                  <a:lnTo>
                    <a:pt x="12" y="86"/>
                  </a:lnTo>
                  <a:lnTo>
                    <a:pt x="26" y="92"/>
                  </a:lnTo>
                  <a:lnTo>
                    <a:pt x="42" y="98"/>
                  </a:lnTo>
                  <a:lnTo>
                    <a:pt x="62" y="100"/>
                  </a:lnTo>
                  <a:lnTo>
                    <a:pt x="82" y="102"/>
                  </a:lnTo>
                  <a:lnTo>
                    <a:pt x="124" y="100"/>
                  </a:lnTo>
                  <a:lnTo>
                    <a:pt x="152" y="96"/>
                  </a:lnTo>
                  <a:lnTo>
                    <a:pt x="184" y="92"/>
                  </a:lnTo>
                  <a:lnTo>
                    <a:pt x="246" y="78"/>
                  </a:lnTo>
                  <a:lnTo>
                    <a:pt x="312" y="60"/>
                  </a:lnTo>
                  <a:lnTo>
                    <a:pt x="380" y="44"/>
                  </a:lnTo>
                  <a:lnTo>
                    <a:pt x="398" y="54"/>
                  </a:lnTo>
                  <a:lnTo>
                    <a:pt x="412" y="68"/>
                  </a:lnTo>
                  <a:lnTo>
                    <a:pt x="418" y="76"/>
                  </a:lnTo>
                  <a:lnTo>
                    <a:pt x="422" y="84"/>
                  </a:lnTo>
                  <a:lnTo>
                    <a:pt x="424" y="90"/>
                  </a:lnTo>
                  <a:lnTo>
                    <a:pt x="426" y="100"/>
                  </a:lnTo>
                  <a:lnTo>
                    <a:pt x="426" y="108"/>
                  </a:lnTo>
                  <a:lnTo>
                    <a:pt x="422" y="116"/>
                  </a:lnTo>
                  <a:lnTo>
                    <a:pt x="422" y="114"/>
                  </a:lnTo>
                  <a:lnTo>
                    <a:pt x="422" y="108"/>
                  </a:lnTo>
                  <a:lnTo>
                    <a:pt x="418" y="102"/>
                  </a:lnTo>
                  <a:lnTo>
                    <a:pt x="412" y="98"/>
                  </a:lnTo>
                  <a:lnTo>
                    <a:pt x="406" y="96"/>
                  </a:lnTo>
                  <a:lnTo>
                    <a:pt x="400" y="98"/>
                  </a:lnTo>
                  <a:lnTo>
                    <a:pt x="394" y="102"/>
                  </a:lnTo>
                  <a:lnTo>
                    <a:pt x="390" y="108"/>
                  </a:lnTo>
                  <a:lnTo>
                    <a:pt x="388" y="114"/>
                  </a:lnTo>
                  <a:lnTo>
                    <a:pt x="390" y="120"/>
                  </a:lnTo>
                  <a:lnTo>
                    <a:pt x="394" y="126"/>
                  </a:lnTo>
                  <a:lnTo>
                    <a:pt x="400" y="130"/>
                  </a:lnTo>
                  <a:lnTo>
                    <a:pt x="406" y="132"/>
                  </a:lnTo>
                  <a:lnTo>
                    <a:pt x="412" y="130"/>
                  </a:lnTo>
                  <a:lnTo>
                    <a:pt x="416" y="128"/>
                  </a:lnTo>
                  <a:lnTo>
                    <a:pt x="422" y="124"/>
                  </a:lnTo>
                  <a:lnTo>
                    <a:pt x="426" y="118"/>
                  </a:lnTo>
                  <a:lnTo>
                    <a:pt x="428" y="108"/>
                  </a:lnTo>
                  <a:lnTo>
                    <a:pt x="430" y="98"/>
                  </a:lnTo>
                  <a:lnTo>
                    <a:pt x="428" y="90"/>
                  </a:lnTo>
                  <a:lnTo>
                    <a:pt x="426" y="82"/>
                  </a:lnTo>
                  <a:lnTo>
                    <a:pt x="422" y="76"/>
                  </a:lnTo>
                  <a:lnTo>
                    <a:pt x="416" y="68"/>
                  </a:lnTo>
                  <a:lnTo>
                    <a:pt x="402" y="54"/>
                  </a:lnTo>
                  <a:lnTo>
                    <a:pt x="386" y="42"/>
                  </a:lnTo>
                  <a:lnTo>
                    <a:pt x="420" y="34"/>
                  </a:lnTo>
                  <a:lnTo>
                    <a:pt x="456" y="28"/>
                  </a:lnTo>
                  <a:lnTo>
                    <a:pt x="492" y="24"/>
                  </a:lnTo>
                  <a:lnTo>
                    <a:pt x="528" y="20"/>
                  </a:lnTo>
                  <a:lnTo>
                    <a:pt x="566" y="18"/>
                  </a:lnTo>
                  <a:lnTo>
                    <a:pt x="604" y="20"/>
                  </a:lnTo>
                  <a:lnTo>
                    <a:pt x="640" y="26"/>
                  </a:lnTo>
                  <a:lnTo>
                    <a:pt x="674" y="34"/>
                  </a:lnTo>
                  <a:lnTo>
                    <a:pt x="656" y="46"/>
                  </a:lnTo>
                  <a:lnTo>
                    <a:pt x="642" y="58"/>
                  </a:lnTo>
                  <a:lnTo>
                    <a:pt x="630" y="72"/>
                  </a:lnTo>
                  <a:lnTo>
                    <a:pt x="620" y="86"/>
                  </a:lnTo>
                  <a:lnTo>
                    <a:pt x="608" y="84"/>
                  </a:lnTo>
                  <a:lnTo>
                    <a:pt x="594" y="82"/>
                  </a:lnTo>
                  <a:lnTo>
                    <a:pt x="582" y="80"/>
                  </a:lnTo>
                  <a:lnTo>
                    <a:pt x="568" y="80"/>
                  </a:lnTo>
                  <a:lnTo>
                    <a:pt x="548" y="84"/>
                  </a:lnTo>
                  <a:lnTo>
                    <a:pt x="530" y="90"/>
                  </a:lnTo>
                  <a:lnTo>
                    <a:pt x="514" y="98"/>
                  </a:lnTo>
                  <a:lnTo>
                    <a:pt x="498" y="108"/>
                  </a:lnTo>
                  <a:lnTo>
                    <a:pt x="486" y="120"/>
                  </a:lnTo>
                  <a:lnTo>
                    <a:pt x="478" y="134"/>
                  </a:lnTo>
                  <a:lnTo>
                    <a:pt x="472" y="150"/>
                  </a:lnTo>
                  <a:lnTo>
                    <a:pt x="472" y="168"/>
                  </a:lnTo>
                  <a:lnTo>
                    <a:pt x="474" y="178"/>
                  </a:lnTo>
                  <a:lnTo>
                    <a:pt x="476" y="188"/>
                  </a:lnTo>
                  <a:lnTo>
                    <a:pt x="482" y="198"/>
                  </a:lnTo>
                  <a:lnTo>
                    <a:pt x="488" y="206"/>
                  </a:lnTo>
                  <a:lnTo>
                    <a:pt x="496" y="214"/>
                  </a:lnTo>
                  <a:lnTo>
                    <a:pt x="506" y="222"/>
                  </a:lnTo>
                  <a:lnTo>
                    <a:pt x="526" y="232"/>
                  </a:lnTo>
                  <a:lnTo>
                    <a:pt x="552" y="240"/>
                  </a:lnTo>
                  <a:lnTo>
                    <a:pt x="578" y="246"/>
                  </a:lnTo>
                  <a:lnTo>
                    <a:pt x="606" y="248"/>
                  </a:lnTo>
                  <a:lnTo>
                    <a:pt x="634" y="248"/>
                  </a:lnTo>
                  <a:lnTo>
                    <a:pt x="662" y="244"/>
                  </a:lnTo>
                  <a:lnTo>
                    <a:pt x="688" y="238"/>
                  </a:lnTo>
                  <a:lnTo>
                    <a:pt x="716" y="244"/>
                  </a:lnTo>
                  <a:lnTo>
                    <a:pt x="744" y="248"/>
                  </a:lnTo>
                  <a:lnTo>
                    <a:pt x="772" y="248"/>
                  </a:lnTo>
                  <a:lnTo>
                    <a:pt x="800" y="246"/>
                  </a:lnTo>
                  <a:lnTo>
                    <a:pt x="826" y="240"/>
                  </a:lnTo>
                  <a:lnTo>
                    <a:pt x="850" y="232"/>
                  </a:lnTo>
                  <a:lnTo>
                    <a:pt x="872" y="222"/>
                  </a:lnTo>
                  <a:lnTo>
                    <a:pt x="882" y="214"/>
                  </a:lnTo>
                  <a:lnTo>
                    <a:pt x="890" y="206"/>
                  </a:lnTo>
                  <a:lnTo>
                    <a:pt x="896" y="198"/>
                  </a:lnTo>
                  <a:lnTo>
                    <a:pt x="900" y="188"/>
                  </a:lnTo>
                  <a:lnTo>
                    <a:pt x="904" y="178"/>
                  </a:lnTo>
                  <a:lnTo>
                    <a:pt x="906" y="168"/>
                  </a:lnTo>
                  <a:lnTo>
                    <a:pt x="904" y="150"/>
                  </a:lnTo>
                  <a:lnTo>
                    <a:pt x="900" y="134"/>
                  </a:lnTo>
                  <a:lnTo>
                    <a:pt x="890" y="120"/>
                  </a:lnTo>
                  <a:lnTo>
                    <a:pt x="878" y="108"/>
                  </a:lnTo>
                  <a:lnTo>
                    <a:pt x="864" y="98"/>
                  </a:lnTo>
                  <a:lnTo>
                    <a:pt x="848" y="90"/>
                  </a:lnTo>
                  <a:lnTo>
                    <a:pt x="830" y="84"/>
                  </a:lnTo>
                  <a:lnTo>
                    <a:pt x="810" y="80"/>
                  </a:lnTo>
                  <a:lnTo>
                    <a:pt x="796" y="80"/>
                  </a:lnTo>
                  <a:lnTo>
                    <a:pt x="782" y="82"/>
                  </a:lnTo>
                  <a:lnTo>
                    <a:pt x="770" y="84"/>
                  </a:lnTo>
                  <a:lnTo>
                    <a:pt x="758" y="86"/>
                  </a:lnTo>
                  <a:lnTo>
                    <a:pt x="748" y="72"/>
                  </a:lnTo>
                  <a:lnTo>
                    <a:pt x="736" y="58"/>
                  </a:lnTo>
                  <a:lnTo>
                    <a:pt x="720" y="46"/>
                  </a:lnTo>
                  <a:lnTo>
                    <a:pt x="704" y="34"/>
                  </a:lnTo>
                  <a:lnTo>
                    <a:pt x="738" y="26"/>
                  </a:lnTo>
                  <a:lnTo>
                    <a:pt x="774" y="20"/>
                  </a:lnTo>
                  <a:lnTo>
                    <a:pt x="812" y="18"/>
                  </a:lnTo>
                  <a:lnTo>
                    <a:pt x="850" y="20"/>
                  </a:lnTo>
                  <a:lnTo>
                    <a:pt x="886" y="24"/>
                  </a:lnTo>
                  <a:lnTo>
                    <a:pt x="922" y="28"/>
                  </a:lnTo>
                  <a:lnTo>
                    <a:pt x="958" y="34"/>
                  </a:lnTo>
                  <a:lnTo>
                    <a:pt x="992" y="42"/>
                  </a:lnTo>
                  <a:lnTo>
                    <a:pt x="974" y="54"/>
                  </a:lnTo>
                  <a:lnTo>
                    <a:pt x="960" y="68"/>
                  </a:lnTo>
                  <a:lnTo>
                    <a:pt x="956" y="76"/>
                  </a:lnTo>
                  <a:lnTo>
                    <a:pt x="952" y="82"/>
                  </a:lnTo>
                  <a:lnTo>
                    <a:pt x="950" y="90"/>
                  </a:lnTo>
                  <a:lnTo>
                    <a:pt x="948" y="98"/>
                  </a:lnTo>
                  <a:lnTo>
                    <a:pt x="948" y="110"/>
                  </a:lnTo>
                  <a:lnTo>
                    <a:pt x="952" y="118"/>
                  </a:lnTo>
                  <a:lnTo>
                    <a:pt x="958" y="126"/>
                  </a:lnTo>
                  <a:lnTo>
                    <a:pt x="964" y="128"/>
                  </a:lnTo>
                  <a:lnTo>
                    <a:pt x="968" y="130"/>
                  </a:lnTo>
                  <a:lnTo>
                    <a:pt x="972" y="132"/>
                  </a:lnTo>
                  <a:lnTo>
                    <a:pt x="980" y="130"/>
                  </a:lnTo>
                  <a:lnTo>
                    <a:pt x="984" y="126"/>
                  </a:lnTo>
                  <a:lnTo>
                    <a:pt x="988" y="120"/>
                  </a:lnTo>
                  <a:lnTo>
                    <a:pt x="990" y="114"/>
                  </a:lnTo>
                  <a:lnTo>
                    <a:pt x="988" y="108"/>
                  </a:lnTo>
                  <a:lnTo>
                    <a:pt x="984" y="102"/>
                  </a:lnTo>
                  <a:lnTo>
                    <a:pt x="980" y="98"/>
                  </a:lnTo>
                  <a:lnTo>
                    <a:pt x="972" y="96"/>
                  </a:lnTo>
                  <a:lnTo>
                    <a:pt x="966" y="98"/>
                  </a:lnTo>
                  <a:lnTo>
                    <a:pt x="960" y="102"/>
                  </a:lnTo>
                  <a:lnTo>
                    <a:pt x="956" y="108"/>
                  </a:lnTo>
                  <a:lnTo>
                    <a:pt x="956" y="114"/>
                  </a:lnTo>
                  <a:lnTo>
                    <a:pt x="956" y="120"/>
                  </a:lnTo>
                  <a:lnTo>
                    <a:pt x="952" y="110"/>
                  </a:lnTo>
                  <a:lnTo>
                    <a:pt x="952" y="100"/>
                  </a:lnTo>
                  <a:lnTo>
                    <a:pt x="952" y="90"/>
                  </a:lnTo>
                  <a:lnTo>
                    <a:pt x="956" y="84"/>
                  </a:lnTo>
                  <a:lnTo>
                    <a:pt x="960" y="76"/>
                  </a:lnTo>
                  <a:lnTo>
                    <a:pt x="964" y="68"/>
                  </a:lnTo>
                  <a:lnTo>
                    <a:pt x="978" y="54"/>
                  </a:lnTo>
                  <a:lnTo>
                    <a:pt x="996" y="44"/>
                  </a:lnTo>
                  <a:lnTo>
                    <a:pt x="1064" y="60"/>
                  </a:lnTo>
                  <a:lnTo>
                    <a:pt x="1130" y="78"/>
                  </a:lnTo>
                  <a:lnTo>
                    <a:pt x="1194" y="92"/>
                  </a:lnTo>
                  <a:lnTo>
                    <a:pt x="1224" y="96"/>
                  </a:lnTo>
                  <a:lnTo>
                    <a:pt x="1254" y="100"/>
                  </a:lnTo>
                  <a:lnTo>
                    <a:pt x="1296" y="102"/>
                  </a:lnTo>
                  <a:lnTo>
                    <a:pt x="1316" y="100"/>
                  </a:lnTo>
                  <a:lnTo>
                    <a:pt x="1334" y="98"/>
                  </a:lnTo>
                  <a:lnTo>
                    <a:pt x="1352" y="92"/>
                  </a:lnTo>
                  <a:lnTo>
                    <a:pt x="1364" y="86"/>
                  </a:lnTo>
                  <a:lnTo>
                    <a:pt x="1370" y="80"/>
                  </a:lnTo>
                  <a:lnTo>
                    <a:pt x="1374" y="76"/>
                  </a:lnTo>
                  <a:lnTo>
                    <a:pt x="1376" y="70"/>
                  </a:lnTo>
                  <a:lnTo>
                    <a:pt x="1378" y="62"/>
                  </a:lnTo>
                  <a:lnTo>
                    <a:pt x="1376" y="56"/>
                  </a:lnTo>
                  <a:lnTo>
                    <a:pt x="1374" y="48"/>
                  </a:lnTo>
                  <a:lnTo>
                    <a:pt x="1370" y="42"/>
                  </a:lnTo>
                  <a:lnTo>
                    <a:pt x="1364" y="36"/>
                  </a:lnTo>
                  <a:lnTo>
                    <a:pt x="1348" y="26"/>
                  </a:lnTo>
                  <a:lnTo>
                    <a:pt x="1328" y="18"/>
                  </a:lnTo>
                  <a:lnTo>
                    <a:pt x="1304" y="12"/>
                  </a:lnTo>
                  <a:lnTo>
                    <a:pt x="1278" y="8"/>
                  </a:lnTo>
                  <a:lnTo>
                    <a:pt x="1226" y="2"/>
                  </a:lnTo>
                  <a:lnTo>
                    <a:pt x="1170" y="0"/>
                  </a:lnTo>
                  <a:lnTo>
                    <a:pt x="1140" y="2"/>
                  </a:lnTo>
                  <a:lnTo>
                    <a:pt x="1110" y="4"/>
                  </a:lnTo>
                  <a:lnTo>
                    <a:pt x="1082" y="8"/>
                  </a:lnTo>
                  <a:lnTo>
                    <a:pt x="1054" y="14"/>
                  </a:lnTo>
                  <a:lnTo>
                    <a:pt x="1030" y="20"/>
                  </a:lnTo>
                  <a:lnTo>
                    <a:pt x="1006" y="30"/>
                  </a:lnTo>
                  <a:lnTo>
                    <a:pt x="968" y="20"/>
                  </a:lnTo>
                  <a:lnTo>
                    <a:pt x="930" y="12"/>
                  </a:lnTo>
                  <a:lnTo>
                    <a:pt x="890" y="6"/>
                  </a:lnTo>
                  <a:lnTo>
                    <a:pt x="848" y="0"/>
                  </a:lnTo>
                  <a:lnTo>
                    <a:pt x="828" y="0"/>
                  </a:lnTo>
                  <a:lnTo>
                    <a:pt x="806" y="0"/>
                  </a:lnTo>
                  <a:lnTo>
                    <a:pt x="784" y="2"/>
                  </a:lnTo>
                  <a:lnTo>
                    <a:pt x="764" y="4"/>
                  </a:lnTo>
                  <a:lnTo>
                    <a:pt x="744" y="8"/>
                  </a:lnTo>
                  <a:lnTo>
                    <a:pt x="724" y="12"/>
                  </a:lnTo>
                  <a:lnTo>
                    <a:pt x="706" y="18"/>
                  </a:lnTo>
                  <a:lnTo>
                    <a:pt x="688" y="26"/>
                  </a:lnTo>
                  <a:lnTo>
                    <a:pt x="672" y="18"/>
                  </a:lnTo>
                  <a:lnTo>
                    <a:pt x="654" y="12"/>
                  </a:lnTo>
                  <a:lnTo>
                    <a:pt x="634" y="8"/>
                  </a:lnTo>
                  <a:lnTo>
                    <a:pt x="614" y="4"/>
                  </a:lnTo>
                  <a:lnTo>
                    <a:pt x="594" y="2"/>
                  </a:lnTo>
                  <a:lnTo>
                    <a:pt x="572" y="0"/>
                  </a:lnTo>
                  <a:lnTo>
                    <a:pt x="550" y="0"/>
                  </a:lnTo>
                  <a:lnTo>
                    <a:pt x="528" y="0"/>
                  </a:lnTo>
                  <a:lnTo>
                    <a:pt x="486" y="6"/>
                  </a:lnTo>
                  <a:lnTo>
                    <a:pt x="446" y="12"/>
                  </a:lnTo>
                  <a:lnTo>
                    <a:pt x="408" y="20"/>
                  </a:lnTo>
                  <a:lnTo>
                    <a:pt x="372" y="30"/>
                  </a:lnTo>
                  <a:lnTo>
                    <a:pt x="348" y="20"/>
                  </a:lnTo>
                  <a:lnTo>
                    <a:pt x="322" y="14"/>
                  </a:lnTo>
                  <a:lnTo>
                    <a:pt x="296" y="8"/>
                  </a:lnTo>
                  <a:lnTo>
                    <a:pt x="266" y="4"/>
                  </a:lnTo>
                  <a:lnTo>
                    <a:pt x="238" y="2"/>
                  </a:lnTo>
                  <a:lnTo>
                    <a:pt x="208" y="0"/>
                  </a:lnTo>
                  <a:lnTo>
                    <a:pt x="152" y="2"/>
                  </a:lnTo>
                  <a:lnTo>
                    <a:pt x="100" y="8"/>
                  </a:lnTo>
                  <a:lnTo>
                    <a:pt x="74" y="12"/>
                  </a:lnTo>
                  <a:lnTo>
                    <a:pt x="50" y="18"/>
                  </a:lnTo>
                  <a:lnTo>
                    <a:pt x="30" y="26"/>
                  </a:lnTo>
                  <a:lnTo>
                    <a:pt x="14" y="36"/>
                  </a:lnTo>
                  <a:lnTo>
                    <a:pt x="8" y="42"/>
                  </a:lnTo>
                  <a:lnTo>
                    <a:pt x="4" y="48"/>
                  </a:lnTo>
                  <a:lnTo>
                    <a:pt x="0" y="56"/>
                  </a:lnTo>
                  <a:lnTo>
                    <a:pt x="0" y="62"/>
                  </a:lnTo>
                  <a:close/>
                  <a:moveTo>
                    <a:pt x="1014" y="34"/>
                  </a:moveTo>
                  <a:lnTo>
                    <a:pt x="1014" y="34"/>
                  </a:lnTo>
                  <a:lnTo>
                    <a:pt x="1036" y="24"/>
                  </a:lnTo>
                  <a:lnTo>
                    <a:pt x="1062" y="18"/>
                  </a:lnTo>
                  <a:lnTo>
                    <a:pt x="1088" y="12"/>
                  </a:lnTo>
                  <a:lnTo>
                    <a:pt x="1116" y="8"/>
                  </a:lnTo>
                  <a:lnTo>
                    <a:pt x="1142" y="6"/>
                  </a:lnTo>
                  <a:lnTo>
                    <a:pt x="1170" y="4"/>
                  </a:lnTo>
                  <a:lnTo>
                    <a:pt x="1198" y="4"/>
                  </a:lnTo>
                  <a:lnTo>
                    <a:pt x="1224" y="6"/>
                  </a:lnTo>
                  <a:lnTo>
                    <a:pt x="1226" y="6"/>
                  </a:lnTo>
                  <a:lnTo>
                    <a:pt x="1276" y="10"/>
                  </a:lnTo>
                  <a:lnTo>
                    <a:pt x="1300" y="14"/>
                  </a:lnTo>
                  <a:lnTo>
                    <a:pt x="1324" y="20"/>
                  </a:lnTo>
                  <a:lnTo>
                    <a:pt x="1346" y="28"/>
                  </a:lnTo>
                  <a:lnTo>
                    <a:pt x="1362" y="36"/>
                  </a:lnTo>
                  <a:lnTo>
                    <a:pt x="1368" y="42"/>
                  </a:lnTo>
                  <a:lnTo>
                    <a:pt x="1372" y="48"/>
                  </a:lnTo>
                  <a:lnTo>
                    <a:pt x="1374" y="56"/>
                  </a:lnTo>
                  <a:lnTo>
                    <a:pt x="1374" y="62"/>
                  </a:lnTo>
                  <a:lnTo>
                    <a:pt x="1374" y="68"/>
                  </a:lnTo>
                  <a:lnTo>
                    <a:pt x="1370" y="74"/>
                  </a:lnTo>
                  <a:lnTo>
                    <a:pt x="1366" y="78"/>
                  </a:lnTo>
                  <a:lnTo>
                    <a:pt x="1362" y="84"/>
                  </a:lnTo>
                  <a:lnTo>
                    <a:pt x="1350" y="90"/>
                  </a:lnTo>
                  <a:lnTo>
                    <a:pt x="1334" y="94"/>
                  </a:lnTo>
                  <a:lnTo>
                    <a:pt x="1314" y="96"/>
                  </a:lnTo>
                  <a:lnTo>
                    <a:pt x="1294" y="98"/>
                  </a:lnTo>
                  <a:lnTo>
                    <a:pt x="1254" y="96"/>
                  </a:lnTo>
                  <a:lnTo>
                    <a:pt x="1226" y="92"/>
                  </a:lnTo>
                  <a:lnTo>
                    <a:pt x="1198" y="88"/>
                  </a:lnTo>
                  <a:lnTo>
                    <a:pt x="1140" y="72"/>
                  </a:lnTo>
                  <a:lnTo>
                    <a:pt x="1080" y="52"/>
                  </a:lnTo>
                  <a:lnTo>
                    <a:pt x="1014" y="34"/>
                  </a:lnTo>
                  <a:close/>
                  <a:moveTo>
                    <a:pt x="696" y="234"/>
                  </a:moveTo>
                  <a:lnTo>
                    <a:pt x="696" y="234"/>
                  </a:lnTo>
                  <a:lnTo>
                    <a:pt x="712" y="228"/>
                  </a:lnTo>
                  <a:lnTo>
                    <a:pt x="726" y="218"/>
                  </a:lnTo>
                  <a:lnTo>
                    <a:pt x="740" y="208"/>
                  </a:lnTo>
                  <a:lnTo>
                    <a:pt x="752" y="196"/>
                  </a:lnTo>
                  <a:lnTo>
                    <a:pt x="760" y="182"/>
                  </a:lnTo>
                  <a:lnTo>
                    <a:pt x="766" y="168"/>
                  </a:lnTo>
                  <a:lnTo>
                    <a:pt x="770" y="150"/>
                  </a:lnTo>
                  <a:lnTo>
                    <a:pt x="770" y="134"/>
                  </a:lnTo>
                  <a:lnTo>
                    <a:pt x="770" y="132"/>
                  </a:lnTo>
                  <a:lnTo>
                    <a:pt x="768" y="116"/>
                  </a:lnTo>
                  <a:lnTo>
                    <a:pt x="764" y="102"/>
                  </a:lnTo>
                  <a:lnTo>
                    <a:pt x="788" y="100"/>
                  </a:lnTo>
                  <a:lnTo>
                    <a:pt x="810" y="100"/>
                  </a:lnTo>
                  <a:lnTo>
                    <a:pt x="828" y="102"/>
                  </a:lnTo>
                  <a:lnTo>
                    <a:pt x="844" y="106"/>
                  </a:lnTo>
                  <a:lnTo>
                    <a:pt x="858" y="112"/>
                  </a:lnTo>
                  <a:lnTo>
                    <a:pt x="872" y="118"/>
                  </a:lnTo>
                  <a:lnTo>
                    <a:pt x="884" y="128"/>
                  </a:lnTo>
                  <a:lnTo>
                    <a:pt x="892" y="140"/>
                  </a:lnTo>
                  <a:lnTo>
                    <a:pt x="898" y="152"/>
                  </a:lnTo>
                  <a:lnTo>
                    <a:pt x="900" y="168"/>
                  </a:lnTo>
                  <a:lnTo>
                    <a:pt x="898" y="178"/>
                  </a:lnTo>
                  <a:lnTo>
                    <a:pt x="894" y="188"/>
                  </a:lnTo>
                  <a:lnTo>
                    <a:pt x="890" y="198"/>
                  </a:lnTo>
                  <a:lnTo>
                    <a:pt x="884" y="206"/>
                  </a:lnTo>
                  <a:lnTo>
                    <a:pt x="876" y="212"/>
                  </a:lnTo>
                  <a:lnTo>
                    <a:pt x="866" y="220"/>
                  </a:lnTo>
                  <a:lnTo>
                    <a:pt x="846" y="230"/>
                  </a:lnTo>
                  <a:lnTo>
                    <a:pt x="824" y="238"/>
                  </a:lnTo>
                  <a:lnTo>
                    <a:pt x="798" y="242"/>
                  </a:lnTo>
                  <a:lnTo>
                    <a:pt x="772" y="244"/>
                  </a:lnTo>
                  <a:lnTo>
                    <a:pt x="746" y="244"/>
                  </a:lnTo>
                  <a:lnTo>
                    <a:pt x="720" y="240"/>
                  </a:lnTo>
                  <a:lnTo>
                    <a:pt x="696" y="234"/>
                  </a:lnTo>
                  <a:close/>
                  <a:moveTo>
                    <a:pt x="614" y="102"/>
                  </a:moveTo>
                  <a:lnTo>
                    <a:pt x="614" y="102"/>
                  </a:lnTo>
                  <a:lnTo>
                    <a:pt x="608" y="116"/>
                  </a:lnTo>
                  <a:lnTo>
                    <a:pt x="606" y="132"/>
                  </a:lnTo>
                  <a:lnTo>
                    <a:pt x="606" y="134"/>
                  </a:lnTo>
                  <a:lnTo>
                    <a:pt x="608" y="150"/>
                  </a:lnTo>
                  <a:lnTo>
                    <a:pt x="610" y="168"/>
                  </a:lnTo>
                  <a:lnTo>
                    <a:pt x="618" y="182"/>
                  </a:lnTo>
                  <a:lnTo>
                    <a:pt x="626" y="196"/>
                  </a:lnTo>
                  <a:lnTo>
                    <a:pt x="638" y="208"/>
                  </a:lnTo>
                  <a:lnTo>
                    <a:pt x="650" y="218"/>
                  </a:lnTo>
                  <a:lnTo>
                    <a:pt x="666" y="228"/>
                  </a:lnTo>
                  <a:lnTo>
                    <a:pt x="682" y="234"/>
                  </a:lnTo>
                  <a:lnTo>
                    <a:pt x="658" y="240"/>
                  </a:lnTo>
                  <a:lnTo>
                    <a:pt x="632" y="244"/>
                  </a:lnTo>
                  <a:lnTo>
                    <a:pt x="606" y="244"/>
                  </a:lnTo>
                  <a:lnTo>
                    <a:pt x="580" y="242"/>
                  </a:lnTo>
                  <a:lnTo>
                    <a:pt x="554" y="238"/>
                  </a:lnTo>
                  <a:lnTo>
                    <a:pt x="530" y="230"/>
                  </a:lnTo>
                  <a:lnTo>
                    <a:pt x="510" y="220"/>
                  </a:lnTo>
                  <a:lnTo>
                    <a:pt x="502" y="212"/>
                  </a:lnTo>
                  <a:lnTo>
                    <a:pt x="494" y="206"/>
                  </a:lnTo>
                  <a:lnTo>
                    <a:pt x="488" y="198"/>
                  </a:lnTo>
                  <a:lnTo>
                    <a:pt x="484" y="188"/>
                  </a:lnTo>
                  <a:lnTo>
                    <a:pt x="480" y="178"/>
                  </a:lnTo>
                  <a:lnTo>
                    <a:pt x="478" y="168"/>
                  </a:lnTo>
                  <a:lnTo>
                    <a:pt x="480" y="152"/>
                  </a:lnTo>
                  <a:lnTo>
                    <a:pt x="484" y="140"/>
                  </a:lnTo>
                  <a:lnTo>
                    <a:pt x="494" y="128"/>
                  </a:lnTo>
                  <a:lnTo>
                    <a:pt x="506" y="118"/>
                  </a:lnTo>
                  <a:lnTo>
                    <a:pt x="518" y="112"/>
                  </a:lnTo>
                  <a:lnTo>
                    <a:pt x="534" y="106"/>
                  </a:lnTo>
                  <a:lnTo>
                    <a:pt x="550" y="102"/>
                  </a:lnTo>
                  <a:lnTo>
                    <a:pt x="566" y="100"/>
                  </a:lnTo>
                  <a:lnTo>
                    <a:pt x="590" y="100"/>
                  </a:lnTo>
                  <a:lnTo>
                    <a:pt x="614" y="102"/>
                  </a:lnTo>
                  <a:close/>
                  <a:moveTo>
                    <a:pt x="688" y="40"/>
                  </a:moveTo>
                  <a:lnTo>
                    <a:pt x="688" y="40"/>
                  </a:lnTo>
                  <a:lnTo>
                    <a:pt x="708" y="48"/>
                  </a:lnTo>
                  <a:lnTo>
                    <a:pt x="726" y="60"/>
                  </a:lnTo>
                  <a:lnTo>
                    <a:pt x="742" y="74"/>
                  </a:lnTo>
                  <a:lnTo>
                    <a:pt x="752" y="88"/>
                  </a:lnTo>
                  <a:lnTo>
                    <a:pt x="734" y="98"/>
                  </a:lnTo>
                  <a:lnTo>
                    <a:pt x="728" y="104"/>
                  </a:lnTo>
                  <a:lnTo>
                    <a:pt x="720" y="110"/>
                  </a:lnTo>
                  <a:lnTo>
                    <a:pt x="714" y="118"/>
                  </a:lnTo>
                  <a:lnTo>
                    <a:pt x="710" y="126"/>
                  </a:lnTo>
                  <a:lnTo>
                    <a:pt x="708" y="134"/>
                  </a:lnTo>
                  <a:lnTo>
                    <a:pt x="706" y="144"/>
                  </a:lnTo>
                  <a:lnTo>
                    <a:pt x="708" y="154"/>
                  </a:lnTo>
                  <a:lnTo>
                    <a:pt x="712" y="164"/>
                  </a:lnTo>
                  <a:lnTo>
                    <a:pt x="718" y="170"/>
                  </a:lnTo>
                  <a:lnTo>
                    <a:pt x="726" y="176"/>
                  </a:lnTo>
                  <a:lnTo>
                    <a:pt x="732" y="178"/>
                  </a:lnTo>
                  <a:lnTo>
                    <a:pt x="736" y="178"/>
                  </a:lnTo>
                  <a:lnTo>
                    <a:pt x="738" y="178"/>
                  </a:lnTo>
                  <a:lnTo>
                    <a:pt x="744" y="176"/>
                  </a:lnTo>
                  <a:lnTo>
                    <a:pt x="750" y="172"/>
                  </a:lnTo>
                  <a:lnTo>
                    <a:pt x="752" y="166"/>
                  </a:lnTo>
                  <a:lnTo>
                    <a:pt x="754" y="160"/>
                  </a:lnTo>
                  <a:lnTo>
                    <a:pt x="752" y="154"/>
                  </a:lnTo>
                  <a:lnTo>
                    <a:pt x="748" y="148"/>
                  </a:lnTo>
                  <a:lnTo>
                    <a:pt x="742" y="144"/>
                  </a:lnTo>
                  <a:lnTo>
                    <a:pt x="736" y="144"/>
                  </a:lnTo>
                  <a:lnTo>
                    <a:pt x="730" y="144"/>
                  </a:lnTo>
                  <a:lnTo>
                    <a:pt x="724" y="148"/>
                  </a:lnTo>
                  <a:lnTo>
                    <a:pt x="720" y="154"/>
                  </a:lnTo>
                  <a:lnTo>
                    <a:pt x="718" y="160"/>
                  </a:lnTo>
                  <a:lnTo>
                    <a:pt x="720" y="166"/>
                  </a:lnTo>
                  <a:lnTo>
                    <a:pt x="722" y="170"/>
                  </a:lnTo>
                  <a:lnTo>
                    <a:pt x="716" y="166"/>
                  </a:lnTo>
                  <a:lnTo>
                    <a:pt x="712" y="160"/>
                  </a:lnTo>
                  <a:lnTo>
                    <a:pt x="710" y="152"/>
                  </a:lnTo>
                  <a:lnTo>
                    <a:pt x="710" y="144"/>
                  </a:lnTo>
                  <a:lnTo>
                    <a:pt x="712" y="136"/>
                  </a:lnTo>
                  <a:lnTo>
                    <a:pt x="714" y="128"/>
                  </a:lnTo>
                  <a:lnTo>
                    <a:pt x="720" y="122"/>
                  </a:lnTo>
                  <a:lnTo>
                    <a:pt x="726" y="116"/>
                  </a:lnTo>
                  <a:lnTo>
                    <a:pt x="732" y="112"/>
                  </a:lnTo>
                  <a:lnTo>
                    <a:pt x="742" y="108"/>
                  </a:lnTo>
                  <a:lnTo>
                    <a:pt x="760" y="102"/>
                  </a:lnTo>
                  <a:lnTo>
                    <a:pt x="764" y="118"/>
                  </a:lnTo>
                  <a:lnTo>
                    <a:pt x="766" y="134"/>
                  </a:lnTo>
                  <a:lnTo>
                    <a:pt x="766" y="150"/>
                  </a:lnTo>
                  <a:lnTo>
                    <a:pt x="762" y="166"/>
                  </a:lnTo>
                  <a:lnTo>
                    <a:pt x="756" y="182"/>
                  </a:lnTo>
                  <a:lnTo>
                    <a:pt x="746" y="194"/>
                  </a:lnTo>
                  <a:lnTo>
                    <a:pt x="736" y="206"/>
                  </a:lnTo>
                  <a:lnTo>
                    <a:pt x="722" y="216"/>
                  </a:lnTo>
                  <a:lnTo>
                    <a:pt x="706" y="226"/>
                  </a:lnTo>
                  <a:lnTo>
                    <a:pt x="688" y="232"/>
                  </a:lnTo>
                  <a:lnTo>
                    <a:pt x="672" y="226"/>
                  </a:lnTo>
                  <a:lnTo>
                    <a:pt x="656" y="216"/>
                  </a:lnTo>
                  <a:lnTo>
                    <a:pt x="642" y="206"/>
                  </a:lnTo>
                  <a:lnTo>
                    <a:pt x="630" y="194"/>
                  </a:lnTo>
                  <a:lnTo>
                    <a:pt x="622" y="182"/>
                  </a:lnTo>
                  <a:lnTo>
                    <a:pt x="614" y="166"/>
                  </a:lnTo>
                  <a:lnTo>
                    <a:pt x="612" y="150"/>
                  </a:lnTo>
                  <a:lnTo>
                    <a:pt x="610" y="134"/>
                  </a:lnTo>
                  <a:lnTo>
                    <a:pt x="612" y="118"/>
                  </a:lnTo>
                  <a:lnTo>
                    <a:pt x="618" y="102"/>
                  </a:lnTo>
                  <a:lnTo>
                    <a:pt x="636" y="108"/>
                  </a:lnTo>
                  <a:lnTo>
                    <a:pt x="644" y="112"/>
                  </a:lnTo>
                  <a:lnTo>
                    <a:pt x="652" y="116"/>
                  </a:lnTo>
                  <a:lnTo>
                    <a:pt x="658" y="122"/>
                  </a:lnTo>
                  <a:lnTo>
                    <a:pt x="662" y="128"/>
                  </a:lnTo>
                  <a:lnTo>
                    <a:pt x="666" y="136"/>
                  </a:lnTo>
                  <a:lnTo>
                    <a:pt x="668" y="144"/>
                  </a:lnTo>
                  <a:lnTo>
                    <a:pt x="668" y="152"/>
                  </a:lnTo>
                  <a:lnTo>
                    <a:pt x="666" y="158"/>
                  </a:lnTo>
                  <a:lnTo>
                    <a:pt x="662" y="164"/>
                  </a:lnTo>
                  <a:lnTo>
                    <a:pt x="658" y="168"/>
                  </a:lnTo>
                  <a:lnTo>
                    <a:pt x="660" y="160"/>
                  </a:lnTo>
                  <a:lnTo>
                    <a:pt x="658" y="154"/>
                  </a:lnTo>
                  <a:lnTo>
                    <a:pt x="654" y="148"/>
                  </a:lnTo>
                  <a:lnTo>
                    <a:pt x="650" y="144"/>
                  </a:lnTo>
                  <a:lnTo>
                    <a:pt x="642" y="144"/>
                  </a:lnTo>
                  <a:lnTo>
                    <a:pt x="636" y="144"/>
                  </a:lnTo>
                  <a:lnTo>
                    <a:pt x="630" y="148"/>
                  </a:lnTo>
                  <a:lnTo>
                    <a:pt x="626" y="154"/>
                  </a:lnTo>
                  <a:lnTo>
                    <a:pt x="626" y="160"/>
                  </a:lnTo>
                  <a:lnTo>
                    <a:pt x="626" y="166"/>
                  </a:lnTo>
                  <a:lnTo>
                    <a:pt x="628" y="170"/>
                  </a:lnTo>
                  <a:lnTo>
                    <a:pt x="632" y="174"/>
                  </a:lnTo>
                  <a:lnTo>
                    <a:pt x="638" y="176"/>
                  </a:lnTo>
                  <a:lnTo>
                    <a:pt x="642" y="178"/>
                  </a:lnTo>
                  <a:lnTo>
                    <a:pt x="650" y="176"/>
                  </a:lnTo>
                  <a:lnTo>
                    <a:pt x="652" y="176"/>
                  </a:lnTo>
                  <a:lnTo>
                    <a:pt x="660" y="170"/>
                  </a:lnTo>
                  <a:lnTo>
                    <a:pt x="666" y="164"/>
                  </a:lnTo>
                  <a:lnTo>
                    <a:pt x="670" y="154"/>
                  </a:lnTo>
                  <a:lnTo>
                    <a:pt x="672" y="144"/>
                  </a:lnTo>
                  <a:lnTo>
                    <a:pt x="670" y="134"/>
                  </a:lnTo>
                  <a:lnTo>
                    <a:pt x="666" y="126"/>
                  </a:lnTo>
                  <a:lnTo>
                    <a:pt x="662" y="118"/>
                  </a:lnTo>
                  <a:lnTo>
                    <a:pt x="658" y="110"/>
                  </a:lnTo>
                  <a:lnTo>
                    <a:pt x="650" y="104"/>
                  </a:lnTo>
                  <a:lnTo>
                    <a:pt x="642" y="98"/>
                  </a:lnTo>
                  <a:lnTo>
                    <a:pt x="624" y="88"/>
                  </a:lnTo>
                  <a:lnTo>
                    <a:pt x="636" y="74"/>
                  </a:lnTo>
                  <a:lnTo>
                    <a:pt x="652" y="60"/>
                  </a:lnTo>
                  <a:lnTo>
                    <a:pt x="668" y="48"/>
                  </a:lnTo>
                  <a:lnTo>
                    <a:pt x="688" y="40"/>
                  </a:lnTo>
                  <a:close/>
                  <a:moveTo>
                    <a:pt x="4" y="62"/>
                  </a:moveTo>
                  <a:lnTo>
                    <a:pt x="4" y="62"/>
                  </a:lnTo>
                  <a:lnTo>
                    <a:pt x="4" y="56"/>
                  </a:lnTo>
                  <a:lnTo>
                    <a:pt x="6" y="48"/>
                  </a:lnTo>
                  <a:lnTo>
                    <a:pt x="10" y="42"/>
                  </a:lnTo>
                  <a:lnTo>
                    <a:pt x="16" y="36"/>
                  </a:lnTo>
                  <a:lnTo>
                    <a:pt x="32" y="28"/>
                  </a:lnTo>
                  <a:lnTo>
                    <a:pt x="52" y="20"/>
                  </a:lnTo>
                  <a:lnTo>
                    <a:pt x="76" y="14"/>
                  </a:lnTo>
                  <a:lnTo>
                    <a:pt x="102" y="10"/>
                  </a:lnTo>
                  <a:lnTo>
                    <a:pt x="152" y="6"/>
                  </a:lnTo>
                  <a:lnTo>
                    <a:pt x="180" y="4"/>
                  </a:lnTo>
                  <a:lnTo>
                    <a:pt x="206" y="4"/>
                  </a:lnTo>
                  <a:lnTo>
                    <a:pt x="234" y="6"/>
                  </a:lnTo>
                  <a:lnTo>
                    <a:pt x="262" y="8"/>
                  </a:lnTo>
                  <a:lnTo>
                    <a:pt x="290" y="12"/>
                  </a:lnTo>
                  <a:lnTo>
                    <a:pt x="316" y="18"/>
                  </a:lnTo>
                  <a:lnTo>
                    <a:pt x="340" y="24"/>
                  </a:lnTo>
                  <a:lnTo>
                    <a:pt x="362" y="34"/>
                  </a:lnTo>
                  <a:lnTo>
                    <a:pt x="298" y="52"/>
                  </a:lnTo>
                  <a:lnTo>
                    <a:pt x="238" y="72"/>
                  </a:lnTo>
                  <a:lnTo>
                    <a:pt x="180" y="88"/>
                  </a:lnTo>
                  <a:lnTo>
                    <a:pt x="152" y="92"/>
                  </a:lnTo>
                  <a:lnTo>
                    <a:pt x="122" y="96"/>
                  </a:lnTo>
                  <a:lnTo>
                    <a:pt x="82" y="98"/>
                  </a:lnTo>
                  <a:lnTo>
                    <a:pt x="62" y="96"/>
                  </a:lnTo>
                  <a:lnTo>
                    <a:pt x="44" y="94"/>
                  </a:lnTo>
                  <a:lnTo>
                    <a:pt x="28" y="90"/>
                  </a:lnTo>
                  <a:lnTo>
                    <a:pt x="16" y="84"/>
                  </a:lnTo>
                  <a:lnTo>
                    <a:pt x="10" y="78"/>
                  </a:lnTo>
                  <a:lnTo>
                    <a:pt x="6" y="74"/>
                  </a:lnTo>
                  <a:lnTo>
                    <a:pt x="4" y="68"/>
                  </a:lnTo>
                  <a:lnTo>
                    <a:pt x="4" y="62"/>
                  </a:ln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5" name="日期占位符 1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EC3CF19-6FE8-4803-A3C3-9A4F33586FE0}" type="slidenum">
              <a:rPr lang="zh-CN" altLang="en-US"/>
              <a:t/>
            </a:fld>
            <a:endParaRPr lang="zh-CN" altLang="en-US"/>
          </a:p>
        </p:txBody>
      </p:sp>
    </p:spTree>
  </p:cSld>
  <p:clrMapOvr>
    <a:masterClrMapping/>
  </p:clrMapOvr>
  <p:transition spd="med">
    <p:fade/>
  </p:transition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1_自定义版式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grpSp>
        <p:nvGrpSpPr>
          <p:cNvPr id="2" name="组合 4"/>
          <p:cNvGrpSpPr/>
          <p:nvPr userDrawn="1">
            <p:custDataLst>
              <p:tags r:id="rId2"/>
            </p:custDataLst>
          </p:nvPr>
        </p:nvGrpSpPr>
        <p:grpSpPr>
          <a:xfrm>
            <a:off x="3192463" y="503238"/>
            <a:ext cx="5807075" cy="881062"/>
            <a:chOff x="2377184" y="858986"/>
            <a:chExt cx="4354910" cy="881360"/>
          </a:xfrm>
        </p:grpSpPr>
        <p:sp>
          <p:nvSpPr>
            <p:cNvPr id="3" name="文本框 26"/>
            <p:cNvSpPr txBox="1">
              <a:spLocks noChangeArrowheads="1"/>
            </p:cNvSpPr>
            <p:nvPr>
              <p:custDataLst>
                <p:tags r:id="rId3"/>
              </p:custDataLst>
            </p:nvPr>
          </p:nvSpPr>
          <p:spPr bwMode="auto">
            <a:xfrm>
              <a:off x="2377184" y="858986"/>
              <a:ext cx="4354910" cy="828955"/>
            </a:xfrm>
            <a:prstGeom prst="rect">
              <a:avLst/>
            </a:prstGeom>
            <a:noFill/>
            <a:ln>
              <a:noFill/>
            </a:ln>
          </p:spPr>
          <p:txBody>
            <a:bodyPr wrap="none"/>
            <a:lstStyle>
              <a:lvl1pPr algn="just">
                <a:lnSpc>
                  <a:spcPct val="150000"/>
                </a:lnSpc>
                <a:defRPr sz="2400"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400"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400"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400"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400"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400"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defRPr/>
              </a:pPr>
              <a:r>
                <a:rPr lang="zh-CN" altLang="en-US" sz="3200" smtClean="0">
                  <a:solidFill>
                    <a:srgbClr val="C00000"/>
                  </a:solidFill>
                  <a:latin typeface="黑体" pitchFamily="49" charset="-122"/>
                </a:rPr>
                <a:t>合作探究</a:t>
              </a:r>
            </a:p>
          </p:txBody>
        </p:sp>
        <p:sp>
          <p:nvSpPr>
            <p:cNvPr id="4" name="Freeform 5"/>
            <p:cNvSpPr>
              <a:spLocks noChangeArrowheads="1"/>
            </p:cNvSpPr>
            <p:nvPr>
              <p:custDataLst>
                <p:tags r:id="rId4"/>
              </p:custDataLst>
            </p:nvPr>
          </p:nvSpPr>
          <p:spPr bwMode="auto">
            <a:xfrm>
              <a:off x="3520080" y="1413210"/>
              <a:ext cx="2104833" cy="327136"/>
            </a:xfrm>
            <a:custGeom>
              <a:gdLst>
                <a:gd name="T0" fmla="*/ 42 w 1378"/>
                <a:gd name="T1" fmla="*/ 98 h 248"/>
                <a:gd name="T2" fmla="*/ 380 w 1378"/>
                <a:gd name="T3" fmla="*/ 44 h 248"/>
                <a:gd name="T4" fmla="*/ 422 w 1378"/>
                <a:gd name="T5" fmla="*/ 116 h 248"/>
                <a:gd name="T6" fmla="*/ 390 w 1378"/>
                <a:gd name="T7" fmla="*/ 108 h 248"/>
                <a:gd name="T8" fmla="*/ 422 w 1378"/>
                <a:gd name="T9" fmla="*/ 124 h 248"/>
                <a:gd name="T10" fmla="*/ 402 w 1378"/>
                <a:gd name="T11" fmla="*/ 54 h 248"/>
                <a:gd name="T12" fmla="*/ 640 w 1378"/>
                <a:gd name="T13" fmla="*/ 26 h 248"/>
                <a:gd name="T14" fmla="*/ 582 w 1378"/>
                <a:gd name="T15" fmla="*/ 80 h 248"/>
                <a:gd name="T16" fmla="*/ 472 w 1378"/>
                <a:gd name="T17" fmla="*/ 150 h 248"/>
                <a:gd name="T18" fmla="*/ 526 w 1378"/>
                <a:gd name="T19" fmla="*/ 232 h 248"/>
                <a:gd name="T20" fmla="*/ 744 w 1378"/>
                <a:gd name="T21" fmla="*/ 248 h 248"/>
                <a:gd name="T22" fmla="*/ 896 w 1378"/>
                <a:gd name="T23" fmla="*/ 198 h 248"/>
                <a:gd name="T24" fmla="*/ 864 w 1378"/>
                <a:gd name="T25" fmla="*/ 98 h 248"/>
                <a:gd name="T26" fmla="*/ 748 w 1378"/>
                <a:gd name="T27" fmla="*/ 72 h 248"/>
                <a:gd name="T28" fmla="*/ 886 w 1378"/>
                <a:gd name="T29" fmla="*/ 24 h 248"/>
                <a:gd name="T30" fmla="*/ 950 w 1378"/>
                <a:gd name="T31" fmla="*/ 90 h 248"/>
                <a:gd name="T32" fmla="*/ 980 w 1378"/>
                <a:gd name="T33" fmla="*/ 130 h 248"/>
                <a:gd name="T34" fmla="*/ 966 w 1378"/>
                <a:gd name="T35" fmla="*/ 98 h 248"/>
                <a:gd name="T36" fmla="*/ 956 w 1378"/>
                <a:gd name="T37" fmla="*/ 84 h 248"/>
                <a:gd name="T38" fmla="*/ 1224 w 1378"/>
                <a:gd name="T39" fmla="*/ 96 h 248"/>
                <a:gd name="T40" fmla="*/ 1374 w 1378"/>
                <a:gd name="T41" fmla="*/ 76 h 248"/>
                <a:gd name="T42" fmla="*/ 1328 w 1378"/>
                <a:gd name="T43" fmla="*/ 18 h 248"/>
                <a:gd name="T44" fmla="*/ 1054 w 1378"/>
                <a:gd name="T45" fmla="*/ 14 h 248"/>
                <a:gd name="T46" fmla="*/ 806 w 1378"/>
                <a:gd name="T47" fmla="*/ 0 h 248"/>
                <a:gd name="T48" fmla="*/ 654 w 1378"/>
                <a:gd name="T49" fmla="*/ 12 h 248"/>
                <a:gd name="T50" fmla="*/ 446 w 1378"/>
                <a:gd name="T51" fmla="*/ 12 h 248"/>
                <a:gd name="T52" fmla="*/ 208 w 1378"/>
                <a:gd name="T53" fmla="*/ 0 h 248"/>
                <a:gd name="T54" fmla="*/ 4 w 1378"/>
                <a:gd name="T55" fmla="*/ 48 h 248"/>
                <a:gd name="T56" fmla="*/ 1116 w 1378"/>
                <a:gd name="T57" fmla="*/ 8 h 248"/>
                <a:gd name="T58" fmla="*/ 1324 w 1378"/>
                <a:gd name="T59" fmla="*/ 20 h 248"/>
                <a:gd name="T60" fmla="*/ 1370 w 1378"/>
                <a:gd name="T61" fmla="*/ 74 h 248"/>
                <a:gd name="T62" fmla="*/ 1226 w 1378"/>
                <a:gd name="T63" fmla="*/ 92 h 248"/>
                <a:gd name="T64" fmla="*/ 726 w 1378"/>
                <a:gd name="T65" fmla="*/ 218 h 248"/>
                <a:gd name="T66" fmla="*/ 768 w 1378"/>
                <a:gd name="T67" fmla="*/ 116 h 248"/>
                <a:gd name="T68" fmla="*/ 884 w 1378"/>
                <a:gd name="T69" fmla="*/ 128 h 248"/>
                <a:gd name="T70" fmla="*/ 876 w 1378"/>
                <a:gd name="T71" fmla="*/ 212 h 248"/>
                <a:gd name="T72" fmla="*/ 696 w 1378"/>
                <a:gd name="T73" fmla="*/ 234 h 248"/>
                <a:gd name="T74" fmla="*/ 618 w 1378"/>
                <a:gd name="T75" fmla="*/ 182 h 248"/>
                <a:gd name="T76" fmla="*/ 606 w 1378"/>
                <a:gd name="T77" fmla="*/ 244 h 248"/>
                <a:gd name="T78" fmla="*/ 484 w 1378"/>
                <a:gd name="T79" fmla="*/ 188 h 248"/>
                <a:gd name="T80" fmla="*/ 534 w 1378"/>
                <a:gd name="T81" fmla="*/ 106 h 248"/>
                <a:gd name="T82" fmla="*/ 726 w 1378"/>
                <a:gd name="T83" fmla="*/ 60 h 248"/>
                <a:gd name="T84" fmla="*/ 708 w 1378"/>
                <a:gd name="T85" fmla="*/ 134 h 248"/>
                <a:gd name="T86" fmla="*/ 738 w 1378"/>
                <a:gd name="T87" fmla="*/ 178 h 248"/>
                <a:gd name="T88" fmla="*/ 736 w 1378"/>
                <a:gd name="T89" fmla="*/ 144 h 248"/>
                <a:gd name="T90" fmla="*/ 712 w 1378"/>
                <a:gd name="T91" fmla="*/ 160 h 248"/>
                <a:gd name="T92" fmla="*/ 742 w 1378"/>
                <a:gd name="T93" fmla="*/ 108 h 248"/>
                <a:gd name="T94" fmla="*/ 736 w 1378"/>
                <a:gd name="T95" fmla="*/ 206 h 248"/>
                <a:gd name="T96" fmla="*/ 622 w 1378"/>
                <a:gd name="T97" fmla="*/ 182 h 248"/>
                <a:gd name="T98" fmla="*/ 652 w 1378"/>
                <a:gd name="T99" fmla="*/ 116 h 248"/>
                <a:gd name="T100" fmla="*/ 658 w 1378"/>
                <a:gd name="T101" fmla="*/ 168 h 248"/>
                <a:gd name="T102" fmla="*/ 626 w 1378"/>
                <a:gd name="T103" fmla="*/ 154 h 248"/>
                <a:gd name="T104" fmla="*/ 652 w 1378"/>
                <a:gd name="T105" fmla="*/ 176 h 248"/>
                <a:gd name="T106" fmla="*/ 658 w 1378"/>
                <a:gd name="T107" fmla="*/ 110 h 248"/>
                <a:gd name="T108" fmla="*/ 4 w 1378"/>
                <a:gd name="T109" fmla="*/ 62 h 248"/>
                <a:gd name="T110" fmla="*/ 76 w 1378"/>
                <a:gd name="T111" fmla="*/ 14 h 248"/>
                <a:gd name="T112" fmla="*/ 316 w 1378"/>
                <a:gd name="T113" fmla="*/ 18 h 248"/>
                <a:gd name="T114" fmla="*/ 82 w 1378"/>
                <a:gd name="T115" fmla="*/ 98 h 248"/>
                <a:gd name="T116" fmla="*/ 4 w 1378"/>
                <a:gd name="T117" fmla="*/ 62 h 24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378" h="248">
                  <a:moveTo>
                    <a:pt x="0" y="62"/>
                  </a:moveTo>
                  <a:lnTo>
                    <a:pt x="0" y="62"/>
                  </a:lnTo>
                  <a:lnTo>
                    <a:pt x="2" y="70"/>
                  </a:lnTo>
                  <a:lnTo>
                    <a:pt x="4" y="76"/>
                  </a:lnTo>
                  <a:lnTo>
                    <a:pt x="8" y="80"/>
                  </a:lnTo>
                  <a:lnTo>
                    <a:pt x="12" y="86"/>
                  </a:lnTo>
                  <a:lnTo>
                    <a:pt x="26" y="92"/>
                  </a:lnTo>
                  <a:lnTo>
                    <a:pt x="42" y="98"/>
                  </a:lnTo>
                  <a:lnTo>
                    <a:pt x="62" y="100"/>
                  </a:lnTo>
                  <a:lnTo>
                    <a:pt x="82" y="102"/>
                  </a:lnTo>
                  <a:lnTo>
                    <a:pt x="124" y="100"/>
                  </a:lnTo>
                  <a:lnTo>
                    <a:pt x="152" y="96"/>
                  </a:lnTo>
                  <a:lnTo>
                    <a:pt x="184" y="92"/>
                  </a:lnTo>
                  <a:lnTo>
                    <a:pt x="246" y="78"/>
                  </a:lnTo>
                  <a:lnTo>
                    <a:pt x="312" y="60"/>
                  </a:lnTo>
                  <a:lnTo>
                    <a:pt x="380" y="44"/>
                  </a:lnTo>
                  <a:lnTo>
                    <a:pt x="398" y="54"/>
                  </a:lnTo>
                  <a:lnTo>
                    <a:pt x="412" y="68"/>
                  </a:lnTo>
                  <a:lnTo>
                    <a:pt x="418" y="76"/>
                  </a:lnTo>
                  <a:lnTo>
                    <a:pt x="422" y="84"/>
                  </a:lnTo>
                  <a:lnTo>
                    <a:pt x="424" y="90"/>
                  </a:lnTo>
                  <a:lnTo>
                    <a:pt x="426" y="100"/>
                  </a:lnTo>
                  <a:lnTo>
                    <a:pt x="426" y="108"/>
                  </a:lnTo>
                  <a:lnTo>
                    <a:pt x="422" y="116"/>
                  </a:lnTo>
                  <a:lnTo>
                    <a:pt x="422" y="114"/>
                  </a:lnTo>
                  <a:lnTo>
                    <a:pt x="422" y="108"/>
                  </a:lnTo>
                  <a:lnTo>
                    <a:pt x="418" y="102"/>
                  </a:lnTo>
                  <a:lnTo>
                    <a:pt x="412" y="98"/>
                  </a:lnTo>
                  <a:lnTo>
                    <a:pt x="406" y="96"/>
                  </a:lnTo>
                  <a:lnTo>
                    <a:pt x="400" y="98"/>
                  </a:lnTo>
                  <a:lnTo>
                    <a:pt x="394" y="102"/>
                  </a:lnTo>
                  <a:lnTo>
                    <a:pt x="390" y="108"/>
                  </a:lnTo>
                  <a:lnTo>
                    <a:pt x="388" y="114"/>
                  </a:lnTo>
                  <a:lnTo>
                    <a:pt x="390" y="120"/>
                  </a:lnTo>
                  <a:lnTo>
                    <a:pt x="394" y="126"/>
                  </a:lnTo>
                  <a:lnTo>
                    <a:pt x="400" y="130"/>
                  </a:lnTo>
                  <a:lnTo>
                    <a:pt x="406" y="132"/>
                  </a:lnTo>
                  <a:lnTo>
                    <a:pt x="412" y="130"/>
                  </a:lnTo>
                  <a:lnTo>
                    <a:pt x="416" y="128"/>
                  </a:lnTo>
                  <a:lnTo>
                    <a:pt x="422" y="124"/>
                  </a:lnTo>
                  <a:lnTo>
                    <a:pt x="426" y="118"/>
                  </a:lnTo>
                  <a:lnTo>
                    <a:pt x="428" y="108"/>
                  </a:lnTo>
                  <a:lnTo>
                    <a:pt x="430" y="98"/>
                  </a:lnTo>
                  <a:lnTo>
                    <a:pt x="428" y="90"/>
                  </a:lnTo>
                  <a:lnTo>
                    <a:pt x="426" y="82"/>
                  </a:lnTo>
                  <a:lnTo>
                    <a:pt x="422" y="76"/>
                  </a:lnTo>
                  <a:lnTo>
                    <a:pt x="416" y="68"/>
                  </a:lnTo>
                  <a:lnTo>
                    <a:pt x="402" y="54"/>
                  </a:lnTo>
                  <a:lnTo>
                    <a:pt x="386" y="42"/>
                  </a:lnTo>
                  <a:lnTo>
                    <a:pt x="420" y="34"/>
                  </a:lnTo>
                  <a:lnTo>
                    <a:pt x="456" y="28"/>
                  </a:lnTo>
                  <a:lnTo>
                    <a:pt x="492" y="24"/>
                  </a:lnTo>
                  <a:lnTo>
                    <a:pt x="528" y="20"/>
                  </a:lnTo>
                  <a:lnTo>
                    <a:pt x="566" y="18"/>
                  </a:lnTo>
                  <a:lnTo>
                    <a:pt x="604" y="20"/>
                  </a:lnTo>
                  <a:lnTo>
                    <a:pt x="640" y="26"/>
                  </a:lnTo>
                  <a:lnTo>
                    <a:pt x="674" y="34"/>
                  </a:lnTo>
                  <a:lnTo>
                    <a:pt x="656" y="46"/>
                  </a:lnTo>
                  <a:lnTo>
                    <a:pt x="642" y="58"/>
                  </a:lnTo>
                  <a:lnTo>
                    <a:pt x="630" y="72"/>
                  </a:lnTo>
                  <a:lnTo>
                    <a:pt x="620" y="86"/>
                  </a:lnTo>
                  <a:lnTo>
                    <a:pt x="608" y="84"/>
                  </a:lnTo>
                  <a:lnTo>
                    <a:pt x="594" y="82"/>
                  </a:lnTo>
                  <a:lnTo>
                    <a:pt x="582" y="80"/>
                  </a:lnTo>
                  <a:lnTo>
                    <a:pt x="568" y="80"/>
                  </a:lnTo>
                  <a:lnTo>
                    <a:pt x="548" y="84"/>
                  </a:lnTo>
                  <a:lnTo>
                    <a:pt x="530" y="90"/>
                  </a:lnTo>
                  <a:lnTo>
                    <a:pt x="514" y="98"/>
                  </a:lnTo>
                  <a:lnTo>
                    <a:pt x="498" y="108"/>
                  </a:lnTo>
                  <a:lnTo>
                    <a:pt x="486" y="120"/>
                  </a:lnTo>
                  <a:lnTo>
                    <a:pt x="478" y="134"/>
                  </a:lnTo>
                  <a:lnTo>
                    <a:pt x="472" y="150"/>
                  </a:lnTo>
                  <a:lnTo>
                    <a:pt x="472" y="168"/>
                  </a:lnTo>
                  <a:lnTo>
                    <a:pt x="474" y="178"/>
                  </a:lnTo>
                  <a:lnTo>
                    <a:pt x="476" y="188"/>
                  </a:lnTo>
                  <a:lnTo>
                    <a:pt x="482" y="198"/>
                  </a:lnTo>
                  <a:lnTo>
                    <a:pt x="488" y="206"/>
                  </a:lnTo>
                  <a:lnTo>
                    <a:pt x="496" y="214"/>
                  </a:lnTo>
                  <a:lnTo>
                    <a:pt x="506" y="222"/>
                  </a:lnTo>
                  <a:lnTo>
                    <a:pt x="526" y="232"/>
                  </a:lnTo>
                  <a:lnTo>
                    <a:pt x="552" y="240"/>
                  </a:lnTo>
                  <a:lnTo>
                    <a:pt x="578" y="246"/>
                  </a:lnTo>
                  <a:lnTo>
                    <a:pt x="606" y="248"/>
                  </a:lnTo>
                  <a:lnTo>
                    <a:pt x="634" y="248"/>
                  </a:lnTo>
                  <a:lnTo>
                    <a:pt x="662" y="244"/>
                  </a:lnTo>
                  <a:lnTo>
                    <a:pt x="688" y="238"/>
                  </a:lnTo>
                  <a:lnTo>
                    <a:pt x="716" y="244"/>
                  </a:lnTo>
                  <a:lnTo>
                    <a:pt x="744" y="248"/>
                  </a:lnTo>
                  <a:lnTo>
                    <a:pt x="772" y="248"/>
                  </a:lnTo>
                  <a:lnTo>
                    <a:pt x="800" y="246"/>
                  </a:lnTo>
                  <a:lnTo>
                    <a:pt x="826" y="240"/>
                  </a:lnTo>
                  <a:lnTo>
                    <a:pt x="850" y="232"/>
                  </a:lnTo>
                  <a:lnTo>
                    <a:pt x="872" y="222"/>
                  </a:lnTo>
                  <a:lnTo>
                    <a:pt x="882" y="214"/>
                  </a:lnTo>
                  <a:lnTo>
                    <a:pt x="890" y="206"/>
                  </a:lnTo>
                  <a:lnTo>
                    <a:pt x="896" y="198"/>
                  </a:lnTo>
                  <a:lnTo>
                    <a:pt x="900" y="188"/>
                  </a:lnTo>
                  <a:lnTo>
                    <a:pt x="904" y="178"/>
                  </a:lnTo>
                  <a:lnTo>
                    <a:pt x="906" y="168"/>
                  </a:lnTo>
                  <a:lnTo>
                    <a:pt x="904" y="150"/>
                  </a:lnTo>
                  <a:lnTo>
                    <a:pt x="900" y="134"/>
                  </a:lnTo>
                  <a:lnTo>
                    <a:pt x="890" y="120"/>
                  </a:lnTo>
                  <a:lnTo>
                    <a:pt x="878" y="108"/>
                  </a:lnTo>
                  <a:lnTo>
                    <a:pt x="864" y="98"/>
                  </a:lnTo>
                  <a:lnTo>
                    <a:pt x="848" y="90"/>
                  </a:lnTo>
                  <a:lnTo>
                    <a:pt x="830" y="84"/>
                  </a:lnTo>
                  <a:lnTo>
                    <a:pt x="810" y="80"/>
                  </a:lnTo>
                  <a:lnTo>
                    <a:pt x="796" y="80"/>
                  </a:lnTo>
                  <a:lnTo>
                    <a:pt x="782" y="82"/>
                  </a:lnTo>
                  <a:lnTo>
                    <a:pt x="770" y="84"/>
                  </a:lnTo>
                  <a:lnTo>
                    <a:pt x="758" y="86"/>
                  </a:lnTo>
                  <a:lnTo>
                    <a:pt x="748" y="72"/>
                  </a:lnTo>
                  <a:lnTo>
                    <a:pt x="736" y="58"/>
                  </a:lnTo>
                  <a:lnTo>
                    <a:pt x="720" y="46"/>
                  </a:lnTo>
                  <a:lnTo>
                    <a:pt x="704" y="34"/>
                  </a:lnTo>
                  <a:lnTo>
                    <a:pt x="738" y="26"/>
                  </a:lnTo>
                  <a:lnTo>
                    <a:pt x="774" y="20"/>
                  </a:lnTo>
                  <a:lnTo>
                    <a:pt x="812" y="18"/>
                  </a:lnTo>
                  <a:lnTo>
                    <a:pt x="850" y="20"/>
                  </a:lnTo>
                  <a:lnTo>
                    <a:pt x="886" y="24"/>
                  </a:lnTo>
                  <a:lnTo>
                    <a:pt x="922" y="28"/>
                  </a:lnTo>
                  <a:lnTo>
                    <a:pt x="958" y="34"/>
                  </a:lnTo>
                  <a:lnTo>
                    <a:pt x="992" y="42"/>
                  </a:lnTo>
                  <a:lnTo>
                    <a:pt x="974" y="54"/>
                  </a:lnTo>
                  <a:lnTo>
                    <a:pt x="960" y="68"/>
                  </a:lnTo>
                  <a:lnTo>
                    <a:pt x="956" y="76"/>
                  </a:lnTo>
                  <a:lnTo>
                    <a:pt x="952" y="82"/>
                  </a:lnTo>
                  <a:lnTo>
                    <a:pt x="950" y="90"/>
                  </a:lnTo>
                  <a:lnTo>
                    <a:pt x="948" y="98"/>
                  </a:lnTo>
                  <a:lnTo>
                    <a:pt x="948" y="110"/>
                  </a:lnTo>
                  <a:lnTo>
                    <a:pt x="952" y="118"/>
                  </a:lnTo>
                  <a:lnTo>
                    <a:pt x="958" y="126"/>
                  </a:lnTo>
                  <a:lnTo>
                    <a:pt x="964" y="128"/>
                  </a:lnTo>
                  <a:lnTo>
                    <a:pt x="968" y="130"/>
                  </a:lnTo>
                  <a:lnTo>
                    <a:pt x="972" y="132"/>
                  </a:lnTo>
                  <a:lnTo>
                    <a:pt x="980" y="130"/>
                  </a:lnTo>
                  <a:lnTo>
                    <a:pt x="984" y="126"/>
                  </a:lnTo>
                  <a:lnTo>
                    <a:pt x="988" y="120"/>
                  </a:lnTo>
                  <a:lnTo>
                    <a:pt x="990" y="114"/>
                  </a:lnTo>
                  <a:lnTo>
                    <a:pt x="988" y="108"/>
                  </a:lnTo>
                  <a:lnTo>
                    <a:pt x="984" y="102"/>
                  </a:lnTo>
                  <a:lnTo>
                    <a:pt x="980" y="98"/>
                  </a:lnTo>
                  <a:lnTo>
                    <a:pt x="972" y="96"/>
                  </a:lnTo>
                  <a:lnTo>
                    <a:pt x="966" y="98"/>
                  </a:lnTo>
                  <a:lnTo>
                    <a:pt x="960" y="102"/>
                  </a:lnTo>
                  <a:lnTo>
                    <a:pt x="956" y="108"/>
                  </a:lnTo>
                  <a:lnTo>
                    <a:pt x="956" y="114"/>
                  </a:lnTo>
                  <a:lnTo>
                    <a:pt x="956" y="120"/>
                  </a:lnTo>
                  <a:lnTo>
                    <a:pt x="952" y="110"/>
                  </a:lnTo>
                  <a:lnTo>
                    <a:pt x="952" y="100"/>
                  </a:lnTo>
                  <a:lnTo>
                    <a:pt x="952" y="90"/>
                  </a:lnTo>
                  <a:lnTo>
                    <a:pt x="956" y="84"/>
                  </a:lnTo>
                  <a:lnTo>
                    <a:pt x="960" y="76"/>
                  </a:lnTo>
                  <a:lnTo>
                    <a:pt x="964" y="68"/>
                  </a:lnTo>
                  <a:lnTo>
                    <a:pt x="978" y="54"/>
                  </a:lnTo>
                  <a:lnTo>
                    <a:pt x="996" y="44"/>
                  </a:lnTo>
                  <a:lnTo>
                    <a:pt x="1064" y="60"/>
                  </a:lnTo>
                  <a:lnTo>
                    <a:pt x="1130" y="78"/>
                  </a:lnTo>
                  <a:lnTo>
                    <a:pt x="1194" y="92"/>
                  </a:lnTo>
                  <a:lnTo>
                    <a:pt x="1224" y="96"/>
                  </a:lnTo>
                  <a:lnTo>
                    <a:pt x="1254" y="100"/>
                  </a:lnTo>
                  <a:lnTo>
                    <a:pt x="1296" y="102"/>
                  </a:lnTo>
                  <a:lnTo>
                    <a:pt x="1316" y="100"/>
                  </a:lnTo>
                  <a:lnTo>
                    <a:pt x="1334" y="98"/>
                  </a:lnTo>
                  <a:lnTo>
                    <a:pt x="1352" y="92"/>
                  </a:lnTo>
                  <a:lnTo>
                    <a:pt x="1364" y="86"/>
                  </a:lnTo>
                  <a:lnTo>
                    <a:pt x="1370" y="80"/>
                  </a:lnTo>
                  <a:lnTo>
                    <a:pt x="1374" y="76"/>
                  </a:lnTo>
                  <a:lnTo>
                    <a:pt x="1376" y="70"/>
                  </a:lnTo>
                  <a:lnTo>
                    <a:pt x="1378" y="62"/>
                  </a:lnTo>
                  <a:lnTo>
                    <a:pt x="1376" y="56"/>
                  </a:lnTo>
                  <a:lnTo>
                    <a:pt x="1374" y="48"/>
                  </a:lnTo>
                  <a:lnTo>
                    <a:pt x="1370" y="42"/>
                  </a:lnTo>
                  <a:lnTo>
                    <a:pt x="1364" y="36"/>
                  </a:lnTo>
                  <a:lnTo>
                    <a:pt x="1348" y="26"/>
                  </a:lnTo>
                  <a:lnTo>
                    <a:pt x="1328" y="18"/>
                  </a:lnTo>
                  <a:lnTo>
                    <a:pt x="1304" y="12"/>
                  </a:lnTo>
                  <a:lnTo>
                    <a:pt x="1278" y="8"/>
                  </a:lnTo>
                  <a:lnTo>
                    <a:pt x="1226" y="2"/>
                  </a:lnTo>
                  <a:lnTo>
                    <a:pt x="1170" y="0"/>
                  </a:lnTo>
                  <a:lnTo>
                    <a:pt x="1140" y="2"/>
                  </a:lnTo>
                  <a:lnTo>
                    <a:pt x="1110" y="4"/>
                  </a:lnTo>
                  <a:lnTo>
                    <a:pt x="1082" y="8"/>
                  </a:lnTo>
                  <a:lnTo>
                    <a:pt x="1054" y="14"/>
                  </a:lnTo>
                  <a:lnTo>
                    <a:pt x="1030" y="20"/>
                  </a:lnTo>
                  <a:lnTo>
                    <a:pt x="1006" y="30"/>
                  </a:lnTo>
                  <a:lnTo>
                    <a:pt x="968" y="20"/>
                  </a:lnTo>
                  <a:lnTo>
                    <a:pt x="930" y="12"/>
                  </a:lnTo>
                  <a:lnTo>
                    <a:pt x="890" y="6"/>
                  </a:lnTo>
                  <a:lnTo>
                    <a:pt x="848" y="0"/>
                  </a:lnTo>
                  <a:lnTo>
                    <a:pt x="828" y="0"/>
                  </a:lnTo>
                  <a:lnTo>
                    <a:pt x="806" y="0"/>
                  </a:lnTo>
                  <a:lnTo>
                    <a:pt x="784" y="2"/>
                  </a:lnTo>
                  <a:lnTo>
                    <a:pt x="764" y="4"/>
                  </a:lnTo>
                  <a:lnTo>
                    <a:pt x="744" y="8"/>
                  </a:lnTo>
                  <a:lnTo>
                    <a:pt x="724" y="12"/>
                  </a:lnTo>
                  <a:lnTo>
                    <a:pt x="706" y="18"/>
                  </a:lnTo>
                  <a:lnTo>
                    <a:pt x="688" y="26"/>
                  </a:lnTo>
                  <a:lnTo>
                    <a:pt x="672" y="18"/>
                  </a:lnTo>
                  <a:lnTo>
                    <a:pt x="654" y="12"/>
                  </a:lnTo>
                  <a:lnTo>
                    <a:pt x="634" y="8"/>
                  </a:lnTo>
                  <a:lnTo>
                    <a:pt x="614" y="4"/>
                  </a:lnTo>
                  <a:lnTo>
                    <a:pt x="594" y="2"/>
                  </a:lnTo>
                  <a:lnTo>
                    <a:pt x="572" y="0"/>
                  </a:lnTo>
                  <a:lnTo>
                    <a:pt x="550" y="0"/>
                  </a:lnTo>
                  <a:lnTo>
                    <a:pt x="528" y="0"/>
                  </a:lnTo>
                  <a:lnTo>
                    <a:pt x="486" y="6"/>
                  </a:lnTo>
                  <a:lnTo>
                    <a:pt x="446" y="12"/>
                  </a:lnTo>
                  <a:lnTo>
                    <a:pt x="408" y="20"/>
                  </a:lnTo>
                  <a:lnTo>
                    <a:pt x="372" y="30"/>
                  </a:lnTo>
                  <a:lnTo>
                    <a:pt x="348" y="20"/>
                  </a:lnTo>
                  <a:lnTo>
                    <a:pt x="322" y="14"/>
                  </a:lnTo>
                  <a:lnTo>
                    <a:pt x="296" y="8"/>
                  </a:lnTo>
                  <a:lnTo>
                    <a:pt x="266" y="4"/>
                  </a:lnTo>
                  <a:lnTo>
                    <a:pt x="238" y="2"/>
                  </a:lnTo>
                  <a:lnTo>
                    <a:pt x="208" y="0"/>
                  </a:lnTo>
                  <a:lnTo>
                    <a:pt x="152" y="2"/>
                  </a:lnTo>
                  <a:lnTo>
                    <a:pt x="100" y="8"/>
                  </a:lnTo>
                  <a:lnTo>
                    <a:pt x="74" y="12"/>
                  </a:lnTo>
                  <a:lnTo>
                    <a:pt x="50" y="18"/>
                  </a:lnTo>
                  <a:lnTo>
                    <a:pt x="30" y="26"/>
                  </a:lnTo>
                  <a:lnTo>
                    <a:pt x="14" y="36"/>
                  </a:lnTo>
                  <a:lnTo>
                    <a:pt x="8" y="42"/>
                  </a:lnTo>
                  <a:lnTo>
                    <a:pt x="4" y="48"/>
                  </a:lnTo>
                  <a:lnTo>
                    <a:pt x="0" y="56"/>
                  </a:lnTo>
                  <a:lnTo>
                    <a:pt x="0" y="62"/>
                  </a:lnTo>
                  <a:close/>
                  <a:moveTo>
                    <a:pt x="1014" y="34"/>
                  </a:moveTo>
                  <a:lnTo>
                    <a:pt x="1014" y="34"/>
                  </a:lnTo>
                  <a:lnTo>
                    <a:pt x="1036" y="24"/>
                  </a:lnTo>
                  <a:lnTo>
                    <a:pt x="1062" y="18"/>
                  </a:lnTo>
                  <a:lnTo>
                    <a:pt x="1088" y="12"/>
                  </a:lnTo>
                  <a:lnTo>
                    <a:pt x="1116" y="8"/>
                  </a:lnTo>
                  <a:lnTo>
                    <a:pt x="1142" y="6"/>
                  </a:lnTo>
                  <a:lnTo>
                    <a:pt x="1170" y="4"/>
                  </a:lnTo>
                  <a:lnTo>
                    <a:pt x="1198" y="4"/>
                  </a:lnTo>
                  <a:lnTo>
                    <a:pt x="1224" y="6"/>
                  </a:lnTo>
                  <a:lnTo>
                    <a:pt x="1226" y="6"/>
                  </a:lnTo>
                  <a:lnTo>
                    <a:pt x="1276" y="10"/>
                  </a:lnTo>
                  <a:lnTo>
                    <a:pt x="1300" y="14"/>
                  </a:lnTo>
                  <a:lnTo>
                    <a:pt x="1324" y="20"/>
                  </a:lnTo>
                  <a:lnTo>
                    <a:pt x="1346" y="28"/>
                  </a:lnTo>
                  <a:lnTo>
                    <a:pt x="1362" y="36"/>
                  </a:lnTo>
                  <a:lnTo>
                    <a:pt x="1368" y="42"/>
                  </a:lnTo>
                  <a:lnTo>
                    <a:pt x="1372" y="48"/>
                  </a:lnTo>
                  <a:lnTo>
                    <a:pt x="1374" y="56"/>
                  </a:lnTo>
                  <a:lnTo>
                    <a:pt x="1374" y="62"/>
                  </a:lnTo>
                  <a:lnTo>
                    <a:pt x="1374" y="68"/>
                  </a:lnTo>
                  <a:lnTo>
                    <a:pt x="1370" y="74"/>
                  </a:lnTo>
                  <a:lnTo>
                    <a:pt x="1366" y="78"/>
                  </a:lnTo>
                  <a:lnTo>
                    <a:pt x="1362" y="84"/>
                  </a:lnTo>
                  <a:lnTo>
                    <a:pt x="1350" y="90"/>
                  </a:lnTo>
                  <a:lnTo>
                    <a:pt x="1334" y="94"/>
                  </a:lnTo>
                  <a:lnTo>
                    <a:pt x="1314" y="96"/>
                  </a:lnTo>
                  <a:lnTo>
                    <a:pt x="1294" y="98"/>
                  </a:lnTo>
                  <a:lnTo>
                    <a:pt x="1254" y="96"/>
                  </a:lnTo>
                  <a:lnTo>
                    <a:pt x="1226" y="92"/>
                  </a:lnTo>
                  <a:lnTo>
                    <a:pt x="1198" y="88"/>
                  </a:lnTo>
                  <a:lnTo>
                    <a:pt x="1140" y="72"/>
                  </a:lnTo>
                  <a:lnTo>
                    <a:pt x="1080" y="52"/>
                  </a:lnTo>
                  <a:lnTo>
                    <a:pt x="1014" y="34"/>
                  </a:lnTo>
                  <a:close/>
                  <a:moveTo>
                    <a:pt x="696" y="234"/>
                  </a:moveTo>
                  <a:lnTo>
                    <a:pt x="696" y="234"/>
                  </a:lnTo>
                  <a:lnTo>
                    <a:pt x="712" y="228"/>
                  </a:lnTo>
                  <a:lnTo>
                    <a:pt x="726" y="218"/>
                  </a:lnTo>
                  <a:lnTo>
                    <a:pt x="740" y="208"/>
                  </a:lnTo>
                  <a:lnTo>
                    <a:pt x="752" y="196"/>
                  </a:lnTo>
                  <a:lnTo>
                    <a:pt x="760" y="182"/>
                  </a:lnTo>
                  <a:lnTo>
                    <a:pt x="766" y="168"/>
                  </a:lnTo>
                  <a:lnTo>
                    <a:pt x="770" y="150"/>
                  </a:lnTo>
                  <a:lnTo>
                    <a:pt x="770" y="134"/>
                  </a:lnTo>
                  <a:lnTo>
                    <a:pt x="770" y="132"/>
                  </a:lnTo>
                  <a:lnTo>
                    <a:pt x="768" y="116"/>
                  </a:lnTo>
                  <a:lnTo>
                    <a:pt x="764" y="102"/>
                  </a:lnTo>
                  <a:lnTo>
                    <a:pt x="788" y="100"/>
                  </a:lnTo>
                  <a:lnTo>
                    <a:pt x="810" y="100"/>
                  </a:lnTo>
                  <a:lnTo>
                    <a:pt x="828" y="102"/>
                  </a:lnTo>
                  <a:lnTo>
                    <a:pt x="844" y="106"/>
                  </a:lnTo>
                  <a:lnTo>
                    <a:pt x="858" y="112"/>
                  </a:lnTo>
                  <a:lnTo>
                    <a:pt x="872" y="118"/>
                  </a:lnTo>
                  <a:lnTo>
                    <a:pt x="884" y="128"/>
                  </a:lnTo>
                  <a:lnTo>
                    <a:pt x="892" y="140"/>
                  </a:lnTo>
                  <a:lnTo>
                    <a:pt x="898" y="152"/>
                  </a:lnTo>
                  <a:lnTo>
                    <a:pt x="900" y="168"/>
                  </a:lnTo>
                  <a:lnTo>
                    <a:pt x="898" y="178"/>
                  </a:lnTo>
                  <a:lnTo>
                    <a:pt x="894" y="188"/>
                  </a:lnTo>
                  <a:lnTo>
                    <a:pt x="890" y="198"/>
                  </a:lnTo>
                  <a:lnTo>
                    <a:pt x="884" y="206"/>
                  </a:lnTo>
                  <a:lnTo>
                    <a:pt x="876" y="212"/>
                  </a:lnTo>
                  <a:lnTo>
                    <a:pt x="866" y="220"/>
                  </a:lnTo>
                  <a:lnTo>
                    <a:pt x="846" y="230"/>
                  </a:lnTo>
                  <a:lnTo>
                    <a:pt x="824" y="238"/>
                  </a:lnTo>
                  <a:lnTo>
                    <a:pt x="798" y="242"/>
                  </a:lnTo>
                  <a:lnTo>
                    <a:pt x="772" y="244"/>
                  </a:lnTo>
                  <a:lnTo>
                    <a:pt x="746" y="244"/>
                  </a:lnTo>
                  <a:lnTo>
                    <a:pt x="720" y="240"/>
                  </a:lnTo>
                  <a:lnTo>
                    <a:pt x="696" y="234"/>
                  </a:lnTo>
                  <a:close/>
                  <a:moveTo>
                    <a:pt x="614" y="102"/>
                  </a:moveTo>
                  <a:lnTo>
                    <a:pt x="614" y="102"/>
                  </a:lnTo>
                  <a:lnTo>
                    <a:pt x="608" y="116"/>
                  </a:lnTo>
                  <a:lnTo>
                    <a:pt x="606" y="132"/>
                  </a:lnTo>
                  <a:lnTo>
                    <a:pt x="606" y="134"/>
                  </a:lnTo>
                  <a:lnTo>
                    <a:pt x="608" y="150"/>
                  </a:lnTo>
                  <a:lnTo>
                    <a:pt x="610" y="168"/>
                  </a:lnTo>
                  <a:lnTo>
                    <a:pt x="618" y="182"/>
                  </a:lnTo>
                  <a:lnTo>
                    <a:pt x="626" y="196"/>
                  </a:lnTo>
                  <a:lnTo>
                    <a:pt x="638" y="208"/>
                  </a:lnTo>
                  <a:lnTo>
                    <a:pt x="650" y="218"/>
                  </a:lnTo>
                  <a:lnTo>
                    <a:pt x="666" y="228"/>
                  </a:lnTo>
                  <a:lnTo>
                    <a:pt x="682" y="234"/>
                  </a:lnTo>
                  <a:lnTo>
                    <a:pt x="658" y="240"/>
                  </a:lnTo>
                  <a:lnTo>
                    <a:pt x="632" y="244"/>
                  </a:lnTo>
                  <a:lnTo>
                    <a:pt x="606" y="244"/>
                  </a:lnTo>
                  <a:lnTo>
                    <a:pt x="580" y="242"/>
                  </a:lnTo>
                  <a:lnTo>
                    <a:pt x="554" y="238"/>
                  </a:lnTo>
                  <a:lnTo>
                    <a:pt x="530" y="230"/>
                  </a:lnTo>
                  <a:lnTo>
                    <a:pt x="510" y="220"/>
                  </a:lnTo>
                  <a:lnTo>
                    <a:pt x="502" y="212"/>
                  </a:lnTo>
                  <a:lnTo>
                    <a:pt x="494" y="206"/>
                  </a:lnTo>
                  <a:lnTo>
                    <a:pt x="488" y="198"/>
                  </a:lnTo>
                  <a:lnTo>
                    <a:pt x="484" y="188"/>
                  </a:lnTo>
                  <a:lnTo>
                    <a:pt x="480" y="178"/>
                  </a:lnTo>
                  <a:lnTo>
                    <a:pt x="478" y="168"/>
                  </a:lnTo>
                  <a:lnTo>
                    <a:pt x="480" y="152"/>
                  </a:lnTo>
                  <a:lnTo>
                    <a:pt x="484" y="140"/>
                  </a:lnTo>
                  <a:lnTo>
                    <a:pt x="494" y="128"/>
                  </a:lnTo>
                  <a:lnTo>
                    <a:pt x="506" y="118"/>
                  </a:lnTo>
                  <a:lnTo>
                    <a:pt x="518" y="112"/>
                  </a:lnTo>
                  <a:lnTo>
                    <a:pt x="534" y="106"/>
                  </a:lnTo>
                  <a:lnTo>
                    <a:pt x="550" y="102"/>
                  </a:lnTo>
                  <a:lnTo>
                    <a:pt x="566" y="100"/>
                  </a:lnTo>
                  <a:lnTo>
                    <a:pt x="590" y="100"/>
                  </a:lnTo>
                  <a:lnTo>
                    <a:pt x="614" y="102"/>
                  </a:lnTo>
                  <a:close/>
                  <a:moveTo>
                    <a:pt x="688" y="40"/>
                  </a:moveTo>
                  <a:lnTo>
                    <a:pt x="688" y="40"/>
                  </a:lnTo>
                  <a:lnTo>
                    <a:pt x="708" y="48"/>
                  </a:lnTo>
                  <a:lnTo>
                    <a:pt x="726" y="60"/>
                  </a:lnTo>
                  <a:lnTo>
                    <a:pt x="742" y="74"/>
                  </a:lnTo>
                  <a:lnTo>
                    <a:pt x="752" y="88"/>
                  </a:lnTo>
                  <a:lnTo>
                    <a:pt x="734" y="98"/>
                  </a:lnTo>
                  <a:lnTo>
                    <a:pt x="728" y="104"/>
                  </a:lnTo>
                  <a:lnTo>
                    <a:pt x="720" y="110"/>
                  </a:lnTo>
                  <a:lnTo>
                    <a:pt x="714" y="118"/>
                  </a:lnTo>
                  <a:lnTo>
                    <a:pt x="710" y="126"/>
                  </a:lnTo>
                  <a:lnTo>
                    <a:pt x="708" y="134"/>
                  </a:lnTo>
                  <a:lnTo>
                    <a:pt x="706" y="144"/>
                  </a:lnTo>
                  <a:lnTo>
                    <a:pt x="708" y="154"/>
                  </a:lnTo>
                  <a:lnTo>
                    <a:pt x="712" y="164"/>
                  </a:lnTo>
                  <a:lnTo>
                    <a:pt x="718" y="170"/>
                  </a:lnTo>
                  <a:lnTo>
                    <a:pt x="726" y="176"/>
                  </a:lnTo>
                  <a:lnTo>
                    <a:pt x="732" y="178"/>
                  </a:lnTo>
                  <a:lnTo>
                    <a:pt x="736" y="178"/>
                  </a:lnTo>
                  <a:lnTo>
                    <a:pt x="738" y="178"/>
                  </a:lnTo>
                  <a:lnTo>
                    <a:pt x="744" y="176"/>
                  </a:lnTo>
                  <a:lnTo>
                    <a:pt x="750" y="172"/>
                  </a:lnTo>
                  <a:lnTo>
                    <a:pt x="752" y="166"/>
                  </a:lnTo>
                  <a:lnTo>
                    <a:pt x="754" y="160"/>
                  </a:lnTo>
                  <a:lnTo>
                    <a:pt x="752" y="154"/>
                  </a:lnTo>
                  <a:lnTo>
                    <a:pt x="748" y="148"/>
                  </a:lnTo>
                  <a:lnTo>
                    <a:pt x="742" y="144"/>
                  </a:lnTo>
                  <a:lnTo>
                    <a:pt x="736" y="144"/>
                  </a:lnTo>
                  <a:lnTo>
                    <a:pt x="730" y="144"/>
                  </a:lnTo>
                  <a:lnTo>
                    <a:pt x="724" y="148"/>
                  </a:lnTo>
                  <a:lnTo>
                    <a:pt x="720" y="154"/>
                  </a:lnTo>
                  <a:lnTo>
                    <a:pt x="718" y="160"/>
                  </a:lnTo>
                  <a:lnTo>
                    <a:pt x="720" y="166"/>
                  </a:lnTo>
                  <a:lnTo>
                    <a:pt x="722" y="170"/>
                  </a:lnTo>
                  <a:lnTo>
                    <a:pt x="716" y="166"/>
                  </a:lnTo>
                  <a:lnTo>
                    <a:pt x="712" y="160"/>
                  </a:lnTo>
                  <a:lnTo>
                    <a:pt x="710" y="152"/>
                  </a:lnTo>
                  <a:lnTo>
                    <a:pt x="710" y="144"/>
                  </a:lnTo>
                  <a:lnTo>
                    <a:pt x="712" y="136"/>
                  </a:lnTo>
                  <a:lnTo>
                    <a:pt x="714" y="128"/>
                  </a:lnTo>
                  <a:lnTo>
                    <a:pt x="720" y="122"/>
                  </a:lnTo>
                  <a:lnTo>
                    <a:pt x="726" y="116"/>
                  </a:lnTo>
                  <a:lnTo>
                    <a:pt x="732" y="112"/>
                  </a:lnTo>
                  <a:lnTo>
                    <a:pt x="742" y="108"/>
                  </a:lnTo>
                  <a:lnTo>
                    <a:pt x="760" y="102"/>
                  </a:lnTo>
                  <a:lnTo>
                    <a:pt x="764" y="118"/>
                  </a:lnTo>
                  <a:lnTo>
                    <a:pt x="766" y="134"/>
                  </a:lnTo>
                  <a:lnTo>
                    <a:pt x="766" y="150"/>
                  </a:lnTo>
                  <a:lnTo>
                    <a:pt x="762" y="166"/>
                  </a:lnTo>
                  <a:lnTo>
                    <a:pt x="756" y="182"/>
                  </a:lnTo>
                  <a:lnTo>
                    <a:pt x="746" y="194"/>
                  </a:lnTo>
                  <a:lnTo>
                    <a:pt x="736" y="206"/>
                  </a:lnTo>
                  <a:lnTo>
                    <a:pt x="722" y="216"/>
                  </a:lnTo>
                  <a:lnTo>
                    <a:pt x="706" y="226"/>
                  </a:lnTo>
                  <a:lnTo>
                    <a:pt x="688" y="232"/>
                  </a:lnTo>
                  <a:lnTo>
                    <a:pt x="672" y="226"/>
                  </a:lnTo>
                  <a:lnTo>
                    <a:pt x="656" y="216"/>
                  </a:lnTo>
                  <a:lnTo>
                    <a:pt x="642" y="206"/>
                  </a:lnTo>
                  <a:lnTo>
                    <a:pt x="630" y="194"/>
                  </a:lnTo>
                  <a:lnTo>
                    <a:pt x="622" y="182"/>
                  </a:lnTo>
                  <a:lnTo>
                    <a:pt x="614" y="166"/>
                  </a:lnTo>
                  <a:lnTo>
                    <a:pt x="612" y="150"/>
                  </a:lnTo>
                  <a:lnTo>
                    <a:pt x="610" y="134"/>
                  </a:lnTo>
                  <a:lnTo>
                    <a:pt x="612" y="118"/>
                  </a:lnTo>
                  <a:lnTo>
                    <a:pt x="618" y="102"/>
                  </a:lnTo>
                  <a:lnTo>
                    <a:pt x="636" y="108"/>
                  </a:lnTo>
                  <a:lnTo>
                    <a:pt x="644" y="112"/>
                  </a:lnTo>
                  <a:lnTo>
                    <a:pt x="652" y="116"/>
                  </a:lnTo>
                  <a:lnTo>
                    <a:pt x="658" y="122"/>
                  </a:lnTo>
                  <a:lnTo>
                    <a:pt x="662" y="128"/>
                  </a:lnTo>
                  <a:lnTo>
                    <a:pt x="666" y="136"/>
                  </a:lnTo>
                  <a:lnTo>
                    <a:pt x="668" y="144"/>
                  </a:lnTo>
                  <a:lnTo>
                    <a:pt x="668" y="152"/>
                  </a:lnTo>
                  <a:lnTo>
                    <a:pt x="666" y="158"/>
                  </a:lnTo>
                  <a:lnTo>
                    <a:pt x="662" y="164"/>
                  </a:lnTo>
                  <a:lnTo>
                    <a:pt x="658" y="168"/>
                  </a:lnTo>
                  <a:lnTo>
                    <a:pt x="660" y="160"/>
                  </a:lnTo>
                  <a:lnTo>
                    <a:pt x="658" y="154"/>
                  </a:lnTo>
                  <a:lnTo>
                    <a:pt x="654" y="148"/>
                  </a:lnTo>
                  <a:lnTo>
                    <a:pt x="650" y="144"/>
                  </a:lnTo>
                  <a:lnTo>
                    <a:pt x="642" y="144"/>
                  </a:lnTo>
                  <a:lnTo>
                    <a:pt x="636" y="144"/>
                  </a:lnTo>
                  <a:lnTo>
                    <a:pt x="630" y="148"/>
                  </a:lnTo>
                  <a:lnTo>
                    <a:pt x="626" y="154"/>
                  </a:lnTo>
                  <a:lnTo>
                    <a:pt x="626" y="160"/>
                  </a:lnTo>
                  <a:lnTo>
                    <a:pt x="626" y="166"/>
                  </a:lnTo>
                  <a:lnTo>
                    <a:pt x="628" y="170"/>
                  </a:lnTo>
                  <a:lnTo>
                    <a:pt x="632" y="174"/>
                  </a:lnTo>
                  <a:lnTo>
                    <a:pt x="638" y="176"/>
                  </a:lnTo>
                  <a:lnTo>
                    <a:pt x="642" y="178"/>
                  </a:lnTo>
                  <a:lnTo>
                    <a:pt x="650" y="176"/>
                  </a:lnTo>
                  <a:lnTo>
                    <a:pt x="652" y="176"/>
                  </a:lnTo>
                  <a:lnTo>
                    <a:pt x="660" y="170"/>
                  </a:lnTo>
                  <a:lnTo>
                    <a:pt x="666" y="164"/>
                  </a:lnTo>
                  <a:lnTo>
                    <a:pt x="670" y="154"/>
                  </a:lnTo>
                  <a:lnTo>
                    <a:pt x="672" y="144"/>
                  </a:lnTo>
                  <a:lnTo>
                    <a:pt x="670" y="134"/>
                  </a:lnTo>
                  <a:lnTo>
                    <a:pt x="666" y="126"/>
                  </a:lnTo>
                  <a:lnTo>
                    <a:pt x="662" y="118"/>
                  </a:lnTo>
                  <a:lnTo>
                    <a:pt x="658" y="110"/>
                  </a:lnTo>
                  <a:lnTo>
                    <a:pt x="650" y="104"/>
                  </a:lnTo>
                  <a:lnTo>
                    <a:pt x="642" y="98"/>
                  </a:lnTo>
                  <a:lnTo>
                    <a:pt x="624" y="88"/>
                  </a:lnTo>
                  <a:lnTo>
                    <a:pt x="636" y="74"/>
                  </a:lnTo>
                  <a:lnTo>
                    <a:pt x="652" y="60"/>
                  </a:lnTo>
                  <a:lnTo>
                    <a:pt x="668" y="48"/>
                  </a:lnTo>
                  <a:lnTo>
                    <a:pt x="688" y="40"/>
                  </a:lnTo>
                  <a:close/>
                  <a:moveTo>
                    <a:pt x="4" y="62"/>
                  </a:moveTo>
                  <a:lnTo>
                    <a:pt x="4" y="62"/>
                  </a:lnTo>
                  <a:lnTo>
                    <a:pt x="4" y="56"/>
                  </a:lnTo>
                  <a:lnTo>
                    <a:pt x="6" y="48"/>
                  </a:lnTo>
                  <a:lnTo>
                    <a:pt x="10" y="42"/>
                  </a:lnTo>
                  <a:lnTo>
                    <a:pt x="16" y="36"/>
                  </a:lnTo>
                  <a:lnTo>
                    <a:pt x="32" y="28"/>
                  </a:lnTo>
                  <a:lnTo>
                    <a:pt x="52" y="20"/>
                  </a:lnTo>
                  <a:lnTo>
                    <a:pt x="76" y="14"/>
                  </a:lnTo>
                  <a:lnTo>
                    <a:pt x="102" y="10"/>
                  </a:lnTo>
                  <a:lnTo>
                    <a:pt x="152" y="6"/>
                  </a:lnTo>
                  <a:lnTo>
                    <a:pt x="180" y="4"/>
                  </a:lnTo>
                  <a:lnTo>
                    <a:pt x="206" y="4"/>
                  </a:lnTo>
                  <a:lnTo>
                    <a:pt x="234" y="6"/>
                  </a:lnTo>
                  <a:lnTo>
                    <a:pt x="262" y="8"/>
                  </a:lnTo>
                  <a:lnTo>
                    <a:pt x="290" y="12"/>
                  </a:lnTo>
                  <a:lnTo>
                    <a:pt x="316" y="18"/>
                  </a:lnTo>
                  <a:lnTo>
                    <a:pt x="340" y="24"/>
                  </a:lnTo>
                  <a:lnTo>
                    <a:pt x="362" y="34"/>
                  </a:lnTo>
                  <a:lnTo>
                    <a:pt x="298" y="52"/>
                  </a:lnTo>
                  <a:lnTo>
                    <a:pt x="238" y="72"/>
                  </a:lnTo>
                  <a:lnTo>
                    <a:pt x="180" y="88"/>
                  </a:lnTo>
                  <a:lnTo>
                    <a:pt x="152" y="92"/>
                  </a:lnTo>
                  <a:lnTo>
                    <a:pt x="122" y="96"/>
                  </a:lnTo>
                  <a:lnTo>
                    <a:pt x="82" y="98"/>
                  </a:lnTo>
                  <a:lnTo>
                    <a:pt x="62" y="96"/>
                  </a:lnTo>
                  <a:lnTo>
                    <a:pt x="44" y="94"/>
                  </a:lnTo>
                  <a:lnTo>
                    <a:pt x="28" y="90"/>
                  </a:lnTo>
                  <a:lnTo>
                    <a:pt x="16" y="84"/>
                  </a:lnTo>
                  <a:lnTo>
                    <a:pt x="10" y="78"/>
                  </a:lnTo>
                  <a:lnTo>
                    <a:pt x="6" y="74"/>
                  </a:lnTo>
                  <a:lnTo>
                    <a:pt x="4" y="68"/>
                  </a:lnTo>
                  <a:lnTo>
                    <a:pt x="4" y="62"/>
                  </a:ln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5" name="日期占位符 1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51FC3A16-C625-48B3-ADA3-3F00EC60F1DF}" type="slidenum">
              <a:rPr lang="zh-CN" altLang="en-US"/>
              <a:t/>
            </a:fld>
            <a:endParaRPr lang="zh-CN" altLang="en-US"/>
          </a:p>
        </p:txBody>
      </p:sp>
    </p:spTree>
  </p:cSld>
  <p:clrMapOvr>
    <a:masterClrMapping/>
  </p:clrMapOvr>
  <p:transition spd="med">
    <p:fade/>
  </p:transition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fourObj" preserve="1">
  <p:cSld name="标题和四项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sz="quarter"/>
            <p:custDataLst>
              <p:tags r:id="rId2"/>
            </p:custDataLst>
          </p:nvPr>
        </p:nvSpPr>
        <p:spPr>
          <a:xfrm>
            <a:off x="609600" y="17463"/>
            <a:ext cx="10972800" cy="890587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  <p:custDataLst>
              <p:tags r:id="rId3"/>
            </p:custDataLst>
          </p:nvPr>
        </p:nvSpPr>
        <p:spPr>
          <a:xfrm>
            <a:off x="609600" y="1196975"/>
            <a:ext cx="5384800" cy="2387600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  <p:custDataLst>
              <p:tags r:id="rId4"/>
            </p:custDataLst>
          </p:nvPr>
        </p:nvSpPr>
        <p:spPr>
          <a:xfrm>
            <a:off x="6197600" y="1196975"/>
            <a:ext cx="5384800" cy="2387600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  <p:custDataLst>
              <p:tags r:id="rId5"/>
            </p:custDataLst>
          </p:nvPr>
        </p:nvSpPr>
        <p:spPr>
          <a:xfrm>
            <a:off x="609600" y="3736975"/>
            <a:ext cx="5384800" cy="238918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197600" y="3736975"/>
            <a:ext cx="5384800" cy="238918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 bwMode="auto">
          <a:xfrm>
            <a:off x="609600" y="6356350"/>
            <a:ext cx="2844800" cy="365125"/>
          </a:xfrm>
          <a:ln>
            <a:miter lim="800000"/>
          </a:ln>
        </p:spPr>
        <p:txBody>
          <a:bodyPr wrap="square" numCol="1" anchorCtr="0" compatLnSpc="1"/>
          <a:lstStyle>
            <a:lvl1pPr>
              <a:defRPr>
                <a:latin typeface="Times New Roman" pitchFamily="18" charset="0"/>
                <a:ea typeface="MS PMincho" panose="02020600040205080304" pitchFamily="18" charset="-128"/>
                <a:sym typeface="Times New Roman" pitchFamily="18" charset="0"/>
              </a:defRPr>
            </a:lvl1pPr>
          </a:lstStyle>
          <a:p>
            <a:pPr>
              <a:defRPr/>
            </a:pPr>
            <a:fld id="{11960AAD-7E25-4A06-8A6B-D6FCE541406D}" type="datetime1">
              <a:rPr lang="en-US"/>
              <a:t/>
            </a:fld>
            <a:endParaRPr lang="zh-CN" altLang="en-US" sz="1800">
              <a:solidFill>
                <a:schemeClr val="tx1"/>
              </a:solidFill>
              <a:ea typeface="+mn-ea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 bwMode="auto">
          <a:xfrm>
            <a:off x="4165600" y="6356350"/>
            <a:ext cx="3860800" cy="365125"/>
          </a:xfrm>
          <a:ln>
            <a:miter lim="800000"/>
          </a:ln>
        </p:spPr>
        <p:txBody>
          <a:bodyPr wrap="square" numCol="1" anchorCtr="0" compatLnSpc="1"/>
          <a:lstStyle>
            <a:lvl1pPr>
              <a:defRPr>
                <a:latin typeface="Times New Roman" pitchFamily="18" charset="0"/>
                <a:sym typeface="Times New Roman" pitchFamily="18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 bwMode="auto">
          <a:xfrm>
            <a:off x="8737600" y="6356350"/>
            <a:ext cx="2844800" cy="365125"/>
          </a:xfrm>
          <a:ln>
            <a:miter lim="800000"/>
          </a:ln>
        </p:spPr>
        <p:txBody>
          <a:bodyPr/>
          <a:lstStyle>
            <a:lvl1pPr>
              <a:defRPr smtClean="0">
                <a:latin typeface="Times New Roman" pitchFamily="18" charset="0"/>
                <a:ea typeface="MS PMincho" panose="02020600040205080304" pitchFamily="18" charset="-128"/>
                <a:sym typeface="Times New Roman" pitchFamily="18" charset="0"/>
              </a:defRPr>
            </a:lvl1pPr>
          </a:lstStyle>
          <a:p>
            <a:pPr>
              <a:defRPr/>
            </a:pPr>
            <a:fld id="{4E067D8A-BA52-47B6-903A-D43753CD8460}" type="slidenum">
              <a:rPr lang="zh-CN" altLang="en-US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bl" preserve="1">
  <p:cSld name="标题和表格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9600" y="17463"/>
            <a:ext cx="10972800" cy="890587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  <p:custDataLst>
              <p:tags r:id="rId3"/>
            </p:custDataLst>
          </p:nvPr>
        </p:nvSpPr>
        <p:spPr>
          <a:xfrm>
            <a:off x="609600" y="1196975"/>
            <a:ext cx="10972800" cy="4929188"/>
          </a:xfrm>
        </p:spPr>
        <p:txBody>
          <a:bodyPr/>
          <a:lstStyle/>
          <a:p>
            <a:pPr lvl="0"/>
            <a:endParaRPr lang="zh-CN" altLang="en-US" noProof="0" smtClean="0">
              <a:sym typeface="Times New Roman" pitchFamily="18" charset="0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609600" y="6356350"/>
            <a:ext cx="2844800" cy="365125"/>
          </a:xfrm>
          <a:ln>
            <a:miter lim="800000"/>
          </a:ln>
        </p:spPr>
        <p:txBody>
          <a:bodyPr wrap="square" numCol="1" anchorCtr="0" compatLnSpc="1"/>
          <a:lstStyle>
            <a:lvl1pPr>
              <a:defRPr>
                <a:latin typeface="Times New Roman" pitchFamily="18" charset="0"/>
                <a:ea typeface="MS PMincho" panose="02020600040205080304" pitchFamily="18" charset="-128"/>
                <a:sym typeface="Times New Roman" pitchFamily="18" charset="0"/>
              </a:defRPr>
            </a:lvl1pPr>
          </a:lstStyle>
          <a:p>
            <a:pPr>
              <a:defRPr/>
            </a:pPr>
            <a:fld id="{8349AD69-30B1-4861-9E3A-C5CC2FBA9E1F}" type="datetime1">
              <a:rPr lang="en-US"/>
              <a:t/>
            </a:fld>
            <a:endParaRPr lang="zh-CN" altLang="en-US" sz="1800">
              <a:solidFill>
                <a:schemeClr val="tx1"/>
              </a:solidFill>
              <a:ea typeface="+mn-ea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4165600" y="6356350"/>
            <a:ext cx="3860800" cy="365125"/>
          </a:xfrm>
          <a:ln>
            <a:miter lim="800000"/>
          </a:ln>
        </p:spPr>
        <p:txBody>
          <a:bodyPr wrap="square" numCol="1" anchorCtr="0" compatLnSpc="1"/>
          <a:lstStyle>
            <a:lvl1pPr>
              <a:defRPr>
                <a:latin typeface="Times New Roman" pitchFamily="18" charset="0"/>
                <a:sym typeface="Times New Roman" pitchFamily="18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8737600" y="6356350"/>
            <a:ext cx="2844800" cy="365125"/>
          </a:xfrm>
          <a:ln>
            <a:miter lim="800000"/>
          </a:ln>
        </p:spPr>
        <p:txBody>
          <a:bodyPr/>
          <a:lstStyle>
            <a:lvl1pPr>
              <a:defRPr smtClean="0">
                <a:latin typeface="Times New Roman" pitchFamily="18" charset="0"/>
                <a:ea typeface="MS PMincho" panose="02020600040205080304" pitchFamily="18" charset="-128"/>
                <a:sym typeface="Times New Roman" pitchFamily="18" charset="0"/>
              </a:defRPr>
            </a:lvl1pPr>
          </a:lstStyle>
          <a:p>
            <a:pPr>
              <a:defRPr/>
            </a:pPr>
            <a:fld id="{B63E16C5-C6DF-4470-8DBC-11F56573EF87}" type="slidenum">
              <a:rPr lang="zh-CN" altLang="en-US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AndTwoObj" preserve="1">
  <p:cSld name="标题，一项大型内容和两项小型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9600" y="17463"/>
            <a:ext cx="10972800" cy="890587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09600" y="1196975"/>
            <a:ext cx="5384800" cy="492918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  <p:custDataLst>
              <p:tags r:id="rId4"/>
            </p:custDataLst>
          </p:nvPr>
        </p:nvSpPr>
        <p:spPr>
          <a:xfrm>
            <a:off x="6197600" y="1196975"/>
            <a:ext cx="5384800" cy="2387600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  <p:custDataLst>
              <p:tags r:id="rId5"/>
            </p:custDataLst>
          </p:nvPr>
        </p:nvSpPr>
        <p:spPr>
          <a:xfrm>
            <a:off x="6197600" y="3736975"/>
            <a:ext cx="5384800" cy="238918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 bwMode="auto">
          <a:xfrm>
            <a:off x="609600" y="6356350"/>
            <a:ext cx="2844800" cy="365125"/>
          </a:xfrm>
          <a:ln>
            <a:miter lim="800000"/>
          </a:ln>
        </p:spPr>
        <p:txBody>
          <a:bodyPr wrap="square" numCol="1" anchorCtr="0" compatLnSpc="1"/>
          <a:lstStyle>
            <a:lvl1pPr>
              <a:defRPr>
                <a:latin typeface="Times New Roman" pitchFamily="18" charset="0"/>
                <a:ea typeface="MS PMincho" panose="02020600040205080304" pitchFamily="18" charset="-128"/>
                <a:sym typeface="Times New Roman" pitchFamily="18" charset="0"/>
              </a:defRPr>
            </a:lvl1pPr>
          </a:lstStyle>
          <a:p>
            <a:pPr>
              <a:defRPr/>
            </a:pPr>
            <a:fld id="{2A9F456E-8545-45A8-9CAF-162452A57037}" type="datetime1">
              <a:rPr lang="en-US"/>
              <a:t/>
            </a:fld>
            <a:endParaRPr lang="zh-CN" altLang="en-US" sz="1800">
              <a:solidFill>
                <a:schemeClr val="tx1"/>
              </a:solidFill>
              <a:ea typeface="+mn-ea"/>
            </a:endParaRPr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 bwMode="auto">
          <a:xfrm>
            <a:off x="4165600" y="6356350"/>
            <a:ext cx="3860800" cy="365125"/>
          </a:xfrm>
          <a:ln>
            <a:miter lim="800000"/>
          </a:ln>
        </p:spPr>
        <p:txBody>
          <a:bodyPr wrap="square" numCol="1" anchorCtr="0" compatLnSpc="1"/>
          <a:lstStyle>
            <a:lvl1pPr>
              <a:defRPr>
                <a:latin typeface="Times New Roman" pitchFamily="18" charset="0"/>
                <a:sym typeface="Times New Roman" pitchFamily="18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 bwMode="auto">
          <a:xfrm>
            <a:off x="8737600" y="6356350"/>
            <a:ext cx="2844800" cy="365125"/>
          </a:xfrm>
          <a:ln>
            <a:miter lim="800000"/>
          </a:ln>
        </p:spPr>
        <p:txBody>
          <a:bodyPr/>
          <a:lstStyle>
            <a:lvl1pPr>
              <a:defRPr smtClean="0">
                <a:latin typeface="Times New Roman" pitchFamily="18" charset="0"/>
                <a:ea typeface="MS PMincho" panose="02020600040205080304" pitchFamily="18" charset="-128"/>
                <a:sym typeface="Times New Roman" pitchFamily="18" charset="0"/>
              </a:defRPr>
            </a:lvl1pPr>
          </a:lstStyle>
          <a:p>
            <a:pPr>
              <a:defRPr/>
            </a:pPr>
            <a:fld id="{908405F2-C6BD-4FA5-B0DA-679D982365BD}" type="slidenum">
              <a:rPr lang="zh-CN" altLang="en-US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Only" preserve="1">
  <p:cSld name="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内容占位符 1"/>
          <p:cNvSpPr>
            <a:spLocks noGrp="1"/>
          </p:cNvSpPr>
          <p:nvPr>
            <p:ph/>
            <p:custDataLst>
              <p:tags r:id="rId2"/>
            </p:custDataLst>
          </p:nvPr>
        </p:nvSpPr>
        <p:spPr>
          <a:xfrm>
            <a:off x="609600" y="274749"/>
            <a:ext cx="10972800" cy="5853876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>
            <a:lvl1pPr>
              <a:defRPr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>
            <a:lvl1pPr>
              <a:defRPr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EA447B17-5813-41BE-B572-39CD9E486E51}" type="slidenum">
              <a:rPr lang="zh-CN" altLang="en-US"/>
              <a:t/>
            </a:fld>
            <a:endParaRPr lang="zh-CN" altLang="en-US"/>
          </a:p>
        </p:txBody>
      </p:sp>
    </p:spTree>
  </p:cSld>
  <p:clrMapOvr>
    <a:masterClrMapping/>
  </p:clrMapOvr>
  <p:transition>
    <p:blinds dir="vert"/>
  </p:transition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userDrawn="1">
  <p:cSld name="1_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EE06DD1E-D503-43DD-885A-B846E05E9CFD}" type="slidenum">
              <a:rPr lang="zh-CN" altLang="en-US"/>
              <a:t/>
            </a:fld>
            <a:endParaRPr lang="zh-CN" altLang="en-US"/>
          </a:p>
        </p:txBody>
      </p:sp>
    </p:spTree>
  </p:cSld>
  <p:clrMapOvr>
    <a:masterClrMapping/>
  </p:clrMapOvr>
  <p:transition>
    <p:fade/>
  </p:transition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slideLayout" Target="../slideLayouts/slideLayout13.xml" /><Relationship Id="rId14" Type="http://schemas.openxmlformats.org/officeDocument/2006/relationships/slideLayout" Target="../slideLayouts/slideLayout14.xml" /><Relationship Id="rId15" Type="http://schemas.openxmlformats.org/officeDocument/2006/relationships/slideLayout" Target="../slideLayouts/slideLayout15.xml" /><Relationship Id="rId16" Type="http://schemas.openxmlformats.org/officeDocument/2006/relationships/slideLayout" Target="../slideLayouts/slideLayout16.xml" /><Relationship Id="rId17" Type="http://schemas.openxmlformats.org/officeDocument/2006/relationships/slideLayout" Target="../slideLayouts/slideLayout17.xml" /><Relationship Id="rId18" Type="http://schemas.openxmlformats.org/officeDocument/2006/relationships/slideLayout" Target="../slideLayouts/slideLayout18.xml" /><Relationship Id="rId19" Type="http://schemas.openxmlformats.org/officeDocument/2006/relationships/slideLayout" Target="../slideLayouts/slideLayout19.xml" /><Relationship Id="rId2" Type="http://schemas.openxmlformats.org/officeDocument/2006/relationships/slideLayout" Target="../slideLayouts/slideLayout2.xml" /><Relationship Id="rId20" Type="http://schemas.openxmlformats.org/officeDocument/2006/relationships/slideLayout" Target="../slideLayouts/slideLayout20.xml" /><Relationship Id="rId21" Type="http://schemas.openxmlformats.org/officeDocument/2006/relationships/slideLayout" Target="../slideLayouts/slideLayout21.xml" /><Relationship Id="rId22" Type="http://schemas.openxmlformats.org/officeDocument/2006/relationships/slideLayout" Target="../slideLayouts/slideLayout22.xml" /><Relationship Id="rId23" Type="http://schemas.openxmlformats.org/officeDocument/2006/relationships/tags" Target="../tags/tag133.xml" /><Relationship Id="rId24" Type="http://schemas.openxmlformats.org/officeDocument/2006/relationships/tags" Target="../tags/tag134.xml" /><Relationship Id="rId25" Type="http://schemas.openxmlformats.org/officeDocument/2006/relationships/tags" Target="../tags/tag135.xml" /><Relationship Id="rId26" Type="http://schemas.openxmlformats.org/officeDocument/2006/relationships/tags" Target="../tags/tag136.xml" /><Relationship Id="rId27" Type="http://schemas.openxmlformats.org/officeDocument/2006/relationships/tags" Target="../tags/tag137.xml" /><Relationship Id="rId28" Type="http://schemas.openxmlformats.org/officeDocument/2006/relationships/tags" Target="../tags/tag138.xml" /><Relationship Id="rId29" Type="http://schemas.openxmlformats.org/officeDocument/2006/relationships/image" Target="../media/image1.jpeg" /><Relationship Id="rId3" Type="http://schemas.openxmlformats.org/officeDocument/2006/relationships/slideLayout" Target="../slideLayouts/slideLayout3.xml" /><Relationship Id="rId30" Type="http://schemas.openxmlformats.org/officeDocument/2006/relationships/theme" Target="../theme/theme1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 bwMode="auto">
      <p:bgPr>
        <a:blipFill dpi="0" rotWithShape="0">
          <a:blip r:embed="rId29"/>
          <a:stretch>
            <a:fillRect/>
          </a:stretch>
        </a:blipFill>
        <a:effectLst/>
      </p:bgPr>
    </p:bg>
    <p:spTree>
      <p:nvGrpSpPr>
        <p:cNvPr id="1" name=""/>
        <p:cNvGrpSpPr/>
        <p:nvPr>
          <p:custDataLst>
            <p:tags r:id="rId23"/>
          </p:custDataLst>
        </p:nvPr>
      </p:nvGrpSpPr>
      <p:grpSpPr>
        <a:xfrm>
          <a:off x="0" y="0"/>
          <a:ext cx="0" cy="0"/>
        </a:xfrm>
      </p:grpSpPr>
      <p:sp>
        <p:nvSpPr>
          <p:cNvPr id="1026" name="Title Placeholder 1"/>
          <p:cNvSpPr>
            <a:spLocks noGrp="1" noChangeArrowheads="1"/>
          </p:cNvSpPr>
          <p:nvPr>
            <p:ph type="title" idx="4294967295"/>
            <p:custDataLst>
              <p:tags r:id="rId24"/>
            </p:custDataLst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en-US" altLang="zh-CN" smtClean="0"/>
          </a:p>
        </p:txBody>
      </p:sp>
      <p:sp>
        <p:nvSpPr>
          <p:cNvPr id="1027" name="Text Placeholder 2"/>
          <p:cNvSpPr>
            <a:spLocks noGrp="1" noChangeArrowheads="1"/>
          </p:cNvSpPr>
          <p:nvPr>
            <p:ph type="body" idx="9"/>
            <p:custDataLst>
              <p:tags r:id="rId25"/>
            </p:custDataLst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altLang="zh-CN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  <p:custDataLst>
              <p:tags r:id="rId26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0" hangingPunct="0">
              <a:buFontTx/>
              <a:buNone/>
              <a:defRPr sz="1200">
                <a:solidFill>
                  <a:schemeClr val="tx1">
                    <a:tint val="75000"/>
                  </a:schemeClr>
                </a:solidFill>
                <a:ea typeface="宋体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  <p:custDataLst>
              <p:tags r:id="rId27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0" hangingPunct="0">
              <a:buFontTx/>
              <a:buNone/>
              <a:defRPr sz="1200">
                <a:solidFill>
                  <a:schemeClr val="tx1">
                    <a:tint val="75000"/>
                  </a:schemeClr>
                </a:solidFill>
                <a:ea typeface="宋体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  <p:custDataLst>
              <p:tags r:id="rId28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 eaLnBrk="1" hangingPunct="1">
              <a:buFont typeface="Arial" pitchFamily="34" charset="0"/>
              <a:buNone/>
              <a:defRPr sz="1200" smtClean="0">
                <a:solidFill>
                  <a:srgbClr val="898989"/>
                </a:solidFill>
                <a:ea typeface="宋体" pitchFamily="2" charset="-122"/>
              </a:defRPr>
            </a:lvl1pPr>
          </a:lstStyle>
          <a:p>
            <a:pPr>
              <a:defRPr/>
            </a:pPr>
            <a:fld id="{AFBD1C88-45EA-4F0F-AF21-5BAD024EA944}" type="slidenum">
              <a:rPr lang="zh-CN" altLang="en-US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</p:sldLayoutIdLst>
  <p:transition/>
  <p:timing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itchFamily="2" charset="-122"/>
        </a:defRPr>
      </a:lvl9pPr>
    </p:titleStyle>
    <p:bodyStyle>
      <a:lvl1pPr marL="227330" indent="-22733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4530" indent="-22733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730" indent="-22733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930" indent="-22733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6130" indent="-22733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3765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3765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3765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3765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tags" Target="../tags/tag146.xml" /><Relationship Id="rId3" Type="http://schemas.openxmlformats.org/officeDocument/2006/relationships/tags" Target="../tags/tag147.xml" /><Relationship Id="rId4" Type="http://schemas.openxmlformats.org/officeDocument/2006/relationships/tags" Target="../tags/tag148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10" Type="http://schemas.openxmlformats.org/officeDocument/2006/relationships/tags" Target="../tags/tag157.xml" /><Relationship Id="rId11" Type="http://schemas.openxmlformats.org/officeDocument/2006/relationships/tags" Target="../tags/tag158.xml" /><Relationship Id="rId12" Type="http://schemas.openxmlformats.org/officeDocument/2006/relationships/tags" Target="../tags/tag159.xml" /><Relationship Id="rId13" Type="http://schemas.openxmlformats.org/officeDocument/2006/relationships/tags" Target="../tags/tag160.xml" /><Relationship Id="rId14" Type="http://schemas.openxmlformats.org/officeDocument/2006/relationships/tags" Target="../tags/tag161.xml" /><Relationship Id="rId15" Type="http://schemas.openxmlformats.org/officeDocument/2006/relationships/tags" Target="../tags/tag162.xml" /><Relationship Id="rId16" Type="http://schemas.openxmlformats.org/officeDocument/2006/relationships/tags" Target="../tags/tag163.xml" /><Relationship Id="rId17" Type="http://schemas.openxmlformats.org/officeDocument/2006/relationships/tags" Target="../tags/tag164.xml" /><Relationship Id="rId18" Type="http://schemas.openxmlformats.org/officeDocument/2006/relationships/image" Target="../media/image3.png" /><Relationship Id="rId19" Type="http://schemas.openxmlformats.org/officeDocument/2006/relationships/tags" Target="../tags/tag165.xml" /><Relationship Id="rId2" Type="http://schemas.openxmlformats.org/officeDocument/2006/relationships/notesSlide" Target="../notesSlides/notesSlide1.xml" /><Relationship Id="rId20" Type="http://schemas.openxmlformats.org/officeDocument/2006/relationships/image" Target="../media/image4.png" /><Relationship Id="rId21" Type="http://schemas.openxmlformats.org/officeDocument/2006/relationships/tags" Target="../tags/tag166.xml" /><Relationship Id="rId22" Type="http://schemas.openxmlformats.org/officeDocument/2006/relationships/tags" Target="../tags/tag167.xml" /><Relationship Id="rId3" Type="http://schemas.openxmlformats.org/officeDocument/2006/relationships/audio" Target="../media/media1.wav" /><Relationship Id="rId4" Type="http://schemas.openxmlformats.org/officeDocument/2006/relationships/tags" Target="../tags/tag152.xml" /><Relationship Id="rId5" Type="http://schemas.openxmlformats.org/officeDocument/2006/relationships/image" Target="../media/image2.png" /><Relationship Id="rId6" Type="http://schemas.openxmlformats.org/officeDocument/2006/relationships/tags" Target="../tags/tag153.xml" /><Relationship Id="rId7" Type="http://schemas.openxmlformats.org/officeDocument/2006/relationships/tags" Target="../tags/tag154.xml" /><Relationship Id="rId8" Type="http://schemas.openxmlformats.org/officeDocument/2006/relationships/tags" Target="../tags/tag155.xml" /><Relationship Id="rId9" Type="http://schemas.openxmlformats.org/officeDocument/2006/relationships/tags" Target="../tags/tag156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tags" Target="../tags/tag168.xml" /><Relationship Id="rId3" Type="http://schemas.openxmlformats.org/officeDocument/2006/relationships/image" Target="../media/image5.png" /><Relationship Id="rId4" Type="http://schemas.openxmlformats.org/officeDocument/2006/relationships/tags" Target="../tags/tag169.xml" /><Relationship Id="rId5" Type="http://schemas.openxmlformats.org/officeDocument/2006/relationships/tags" Target="../tags/tag170.xml" /><Relationship Id="rId6" Type="http://schemas.openxmlformats.org/officeDocument/2006/relationships/tags" Target="../tags/tag171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10" Type="http://schemas.openxmlformats.org/officeDocument/2006/relationships/tags" Target="../tags/tag180.xml" /><Relationship Id="rId11" Type="http://schemas.openxmlformats.org/officeDocument/2006/relationships/tags" Target="../tags/tag181.xml" /><Relationship Id="rId12" Type="http://schemas.openxmlformats.org/officeDocument/2006/relationships/tags" Target="../tags/tag182.xml" /><Relationship Id="rId13" Type="http://schemas.openxmlformats.org/officeDocument/2006/relationships/tags" Target="../tags/tag183.xml" /><Relationship Id="rId14" Type="http://schemas.openxmlformats.org/officeDocument/2006/relationships/tags" Target="../tags/tag184.xml" /><Relationship Id="rId15" Type="http://schemas.openxmlformats.org/officeDocument/2006/relationships/tags" Target="../tags/tag185.xml" /><Relationship Id="rId16" Type="http://schemas.openxmlformats.org/officeDocument/2006/relationships/tags" Target="../tags/tag186.xml" /><Relationship Id="rId17" Type="http://schemas.openxmlformats.org/officeDocument/2006/relationships/tags" Target="../tags/tag187.xml" /><Relationship Id="rId18" Type="http://schemas.openxmlformats.org/officeDocument/2006/relationships/tags" Target="../tags/tag188.xml" /><Relationship Id="rId19" Type="http://schemas.openxmlformats.org/officeDocument/2006/relationships/tags" Target="../tags/tag189.xml" /><Relationship Id="rId2" Type="http://schemas.openxmlformats.org/officeDocument/2006/relationships/tags" Target="../tags/tag172.xml" /><Relationship Id="rId3" Type="http://schemas.openxmlformats.org/officeDocument/2006/relationships/tags" Target="../tags/tag173.xml" /><Relationship Id="rId4" Type="http://schemas.openxmlformats.org/officeDocument/2006/relationships/tags" Target="../tags/tag174.xml" /><Relationship Id="rId5" Type="http://schemas.openxmlformats.org/officeDocument/2006/relationships/tags" Target="../tags/tag175.xml" /><Relationship Id="rId6" Type="http://schemas.openxmlformats.org/officeDocument/2006/relationships/tags" Target="../tags/tag176.xml" /><Relationship Id="rId7" Type="http://schemas.openxmlformats.org/officeDocument/2006/relationships/tags" Target="../tags/tag177.xml" /><Relationship Id="rId8" Type="http://schemas.openxmlformats.org/officeDocument/2006/relationships/tags" Target="../tags/tag178.xml" /><Relationship Id="rId9" Type="http://schemas.openxmlformats.org/officeDocument/2006/relationships/tags" Target="../tags/tag179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10" Type="http://schemas.openxmlformats.org/officeDocument/2006/relationships/tags" Target="../tags/tag198.xml" /><Relationship Id="rId11" Type="http://schemas.openxmlformats.org/officeDocument/2006/relationships/tags" Target="../tags/tag199.xml" /><Relationship Id="rId12" Type="http://schemas.openxmlformats.org/officeDocument/2006/relationships/tags" Target="../tags/tag200.xml" /><Relationship Id="rId13" Type="http://schemas.openxmlformats.org/officeDocument/2006/relationships/tags" Target="../tags/tag201.xml" /><Relationship Id="rId14" Type="http://schemas.openxmlformats.org/officeDocument/2006/relationships/tags" Target="../tags/tag202.xml" /><Relationship Id="rId15" Type="http://schemas.openxmlformats.org/officeDocument/2006/relationships/tags" Target="../tags/tag203.xml" /><Relationship Id="rId16" Type="http://schemas.openxmlformats.org/officeDocument/2006/relationships/tags" Target="../tags/tag204.xml" /><Relationship Id="rId17" Type="http://schemas.openxmlformats.org/officeDocument/2006/relationships/tags" Target="../tags/tag205.xml" /><Relationship Id="rId18" Type="http://schemas.openxmlformats.org/officeDocument/2006/relationships/tags" Target="../tags/tag206.xml" /><Relationship Id="rId19" Type="http://schemas.openxmlformats.org/officeDocument/2006/relationships/tags" Target="../tags/tag207.xml" /><Relationship Id="rId2" Type="http://schemas.openxmlformats.org/officeDocument/2006/relationships/tags" Target="../tags/tag190.xml" /><Relationship Id="rId20" Type="http://schemas.openxmlformats.org/officeDocument/2006/relationships/tags" Target="../tags/tag208.xml" /><Relationship Id="rId21" Type="http://schemas.openxmlformats.org/officeDocument/2006/relationships/tags" Target="../tags/tag209.xml" /><Relationship Id="rId22" Type="http://schemas.openxmlformats.org/officeDocument/2006/relationships/tags" Target="../tags/tag210.xml" /><Relationship Id="rId23" Type="http://schemas.openxmlformats.org/officeDocument/2006/relationships/tags" Target="../tags/tag211.xml" /><Relationship Id="rId24" Type="http://schemas.openxmlformats.org/officeDocument/2006/relationships/tags" Target="../tags/tag212.xml" /><Relationship Id="rId25" Type="http://schemas.openxmlformats.org/officeDocument/2006/relationships/tags" Target="../tags/tag213.xml" /><Relationship Id="rId26" Type="http://schemas.openxmlformats.org/officeDocument/2006/relationships/tags" Target="../tags/tag214.xml" /><Relationship Id="rId27" Type="http://schemas.openxmlformats.org/officeDocument/2006/relationships/tags" Target="../tags/tag215.xml" /><Relationship Id="rId28" Type="http://schemas.openxmlformats.org/officeDocument/2006/relationships/tags" Target="../tags/tag216.xml" /><Relationship Id="rId29" Type="http://schemas.openxmlformats.org/officeDocument/2006/relationships/tags" Target="../tags/tag217.xml" /><Relationship Id="rId3" Type="http://schemas.openxmlformats.org/officeDocument/2006/relationships/tags" Target="../tags/tag191.xml" /><Relationship Id="rId4" Type="http://schemas.openxmlformats.org/officeDocument/2006/relationships/tags" Target="../tags/tag192.xml" /><Relationship Id="rId5" Type="http://schemas.openxmlformats.org/officeDocument/2006/relationships/tags" Target="../tags/tag193.xml" /><Relationship Id="rId6" Type="http://schemas.openxmlformats.org/officeDocument/2006/relationships/tags" Target="../tags/tag194.xml" /><Relationship Id="rId7" Type="http://schemas.openxmlformats.org/officeDocument/2006/relationships/tags" Target="../tags/tag195.xml" /><Relationship Id="rId8" Type="http://schemas.openxmlformats.org/officeDocument/2006/relationships/tags" Target="../tags/tag196.xml" /><Relationship Id="rId9" Type="http://schemas.openxmlformats.org/officeDocument/2006/relationships/tags" Target="../tags/tag197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10" Type="http://schemas.openxmlformats.org/officeDocument/2006/relationships/tags" Target="../tags/tag223.xml" /><Relationship Id="rId2" Type="http://schemas.openxmlformats.org/officeDocument/2006/relationships/tags" Target="../tags/tag218.xml" /><Relationship Id="rId3" Type="http://schemas.openxmlformats.org/officeDocument/2006/relationships/image" Target="../media/image6.jpeg" /><Relationship Id="rId4" Type="http://schemas.openxmlformats.org/officeDocument/2006/relationships/tags" Target="../tags/tag219.xml" /><Relationship Id="rId5" Type="http://schemas.openxmlformats.org/officeDocument/2006/relationships/tags" Target="../tags/tag220.xml" /><Relationship Id="rId6" Type="http://schemas.openxmlformats.org/officeDocument/2006/relationships/image" Target="../media/image3.png" /><Relationship Id="rId7" Type="http://schemas.openxmlformats.org/officeDocument/2006/relationships/tags" Target="../tags/tag221.xml" /><Relationship Id="rId8" Type="http://schemas.openxmlformats.org/officeDocument/2006/relationships/image" Target="../media/image4.png" /><Relationship Id="rId9" Type="http://schemas.openxmlformats.org/officeDocument/2006/relationships/tags" Target="../tags/tag222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10" Type="http://schemas.openxmlformats.org/officeDocument/2006/relationships/tags" Target="../tags/tag231.xml" /><Relationship Id="rId11" Type="http://schemas.openxmlformats.org/officeDocument/2006/relationships/tags" Target="../tags/tag232.xml" /><Relationship Id="rId12" Type="http://schemas.openxmlformats.org/officeDocument/2006/relationships/tags" Target="../tags/tag233.xml" /><Relationship Id="rId2" Type="http://schemas.openxmlformats.org/officeDocument/2006/relationships/tags" Target="../tags/tag224.xml" /><Relationship Id="rId3" Type="http://schemas.openxmlformats.org/officeDocument/2006/relationships/image" Target="../media/image7.jpeg" /><Relationship Id="rId4" Type="http://schemas.openxmlformats.org/officeDocument/2006/relationships/tags" Target="../tags/tag225.xml" /><Relationship Id="rId5" Type="http://schemas.openxmlformats.org/officeDocument/2006/relationships/tags" Target="../tags/tag226.xml" /><Relationship Id="rId6" Type="http://schemas.openxmlformats.org/officeDocument/2006/relationships/tags" Target="../tags/tag227.xml" /><Relationship Id="rId7" Type="http://schemas.openxmlformats.org/officeDocument/2006/relationships/tags" Target="../tags/tag228.xml" /><Relationship Id="rId8" Type="http://schemas.openxmlformats.org/officeDocument/2006/relationships/tags" Target="../tags/tag229.xml" /><Relationship Id="rId9" Type="http://schemas.openxmlformats.org/officeDocument/2006/relationships/tags" Target="../tags/tag230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10" Type="http://schemas.openxmlformats.org/officeDocument/2006/relationships/tags" Target="../tags/tag242.xml" /><Relationship Id="rId2" Type="http://schemas.openxmlformats.org/officeDocument/2006/relationships/tags" Target="../tags/tag234.xml" /><Relationship Id="rId3" Type="http://schemas.openxmlformats.org/officeDocument/2006/relationships/tags" Target="../tags/tag235.xml" /><Relationship Id="rId4" Type="http://schemas.openxmlformats.org/officeDocument/2006/relationships/tags" Target="../tags/tag236.xml" /><Relationship Id="rId5" Type="http://schemas.openxmlformats.org/officeDocument/2006/relationships/tags" Target="../tags/tag237.xml" /><Relationship Id="rId6" Type="http://schemas.openxmlformats.org/officeDocument/2006/relationships/tags" Target="../tags/tag238.xml" /><Relationship Id="rId7" Type="http://schemas.openxmlformats.org/officeDocument/2006/relationships/tags" Target="../tags/tag239.xml" /><Relationship Id="rId8" Type="http://schemas.openxmlformats.org/officeDocument/2006/relationships/tags" Target="../tags/tag240.xml" /><Relationship Id="rId9" Type="http://schemas.openxmlformats.org/officeDocument/2006/relationships/tags" Target="../tags/tag241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tags" Target="../tags/tag243.xml" /><Relationship Id="rId3" Type="http://schemas.openxmlformats.org/officeDocument/2006/relationships/image" Target="../media/image8.png" /><Relationship Id="rId4" Type="http://schemas.openxmlformats.org/officeDocument/2006/relationships/tags" Target="../tags/tag244.xml" /><Relationship Id="rId5" Type="http://schemas.openxmlformats.org/officeDocument/2006/relationships/tags" Target="../tags/tag245.xml" /><Relationship Id="rId6" Type="http://schemas.openxmlformats.org/officeDocument/2006/relationships/tags" Target="../tags/tag246.xml" /><Relationship Id="rId7" Type="http://schemas.openxmlformats.org/officeDocument/2006/relationships/tags" Target="../tags/tag247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tags" Target="../tags/tag248.xml" /><Relationship Id="rId3" Type="http://schemas.openxmlformats.org/officeDocument/2006/relationships/image" Target="../media/image9.png" /><Relationship Id="rId4" Type="http://schemas.openxmlformats.org/officeDocument/2006/relationships/tags" Target="../tags/tag249.xml" /><Relationship Id="rId5" Type="http://schemas.openxmlformats.org/officeDocument/2006/relationships/video" Target="file:///I:\21\&#19971;&#24180;&#32423;&#19978;&#20876;2016&#37096;&#32534;&#25945;&#26448;\&#31532;&#20108;&#21333;&#20803;&#22799;&#21830;&#21608;&#26102;&#26399;&#65306;&#26089;&#36215;&#22269;&#23478;&#30340;&#20135;&#29983;&#19982;&#31038;&#20250;&#21464;&#38761;&#65288;&#31934;&#21697;&#35838;&#20214;&#65289;\&#31532;4&#35838;%20%20&#26089;&#26399;&#22269;&#23478;&#30340;&#20135;&#29983;&#21644;&#21457;&#23637;%20%20&#31934;&#21697;&#35838;&#20214;\&#20108;&#37324;&#22836;&#36951;&#22336;.mp4" TargetMode="External" /><Relationship Id="rId6" Type="http://schemas.microsoft.com/office/2007/relationships/media" Target="file:///I:\21\&#19971;&#24180;&#32423;&#19978;&#20876;2016&#37096;&#32534;&#25945;&#26448;\&#31532;&#20108;&#21333;&#20803;&#22799;&#21830;&#21608;&#26102;&#26399;&#65306;&#26089;&#36215;&#22269;&#23478;&#30340;&#20135;&#29983;&#19982;&#31038;&#20250;&#21464;&#38761;&#65288;&#31934;&#21697;&#35838;&#20214;&#65289;\&#31532;4&#35838;%20%20&#26089;&#26399;&#22269;&#23478;&#30340;&#20135;&#29983;&#21644;&#21457;&#23637;%20%20&#31934;&#21697;&#35838;&#20214;\&#20108;&#37324;&#22836;&#36951;&#22336;.mp4" TargetMode="External" /><Relationship Id="rId7" Type="http://schemas.openxmlformats.org/officeDocument/2006/relationships/tags" Target="../tags/tag250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tags" Target="../tags/tag251.xml" /><Relationship Id="rId3" Type="http://schemas.openxmlformats.org/officeDocument/2006/relationships/tags" Target="../tags/tag252.xml" /><Relationship Id="rId4" Type="http://schemas.openxmlformats.org/officeDocument/2006/relationships/tags" Target="../tags/tag253.xml" /><Relationship Id="rId5" Type="http://schemas.openxmlformats.org/officeDocument/2006/relationships/image" Target="../media/image10.jpeg" /><Relationship Id="rId6" Type="http://schemas.openxmlformats.org/officeDocument/2006/relationships/tags" Target="../tags/tag254.xml" /><Relationship Id="rId7" Type="http://schemas.openxmlformats.org/officeDocument/2006/relationships/tags" Target="../tags/tag255.xml" /><Relationship Id="rId8" Type="http://schemas.openxmlformats.org/officeDocument/2006/relationships/tags" Target="../tags/tag256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tags" Target="../tags/tag257.xml" /><Relationship Id="rId3" Type="http://schemas.openxmlformats.org/officeDocument/2006/relationships/image" Target="../media/image6.jpeg" /><Relationship Id="rId4" Type="http://schemas.openxmlformats.org/officeDocument/2006/relationships/tags" Target="../tags/tag258.xml" /><Relationship Id="rId5" Type="http://schemas.openxmlformats.org/officeDocument/2006/relationships/tags" Target="../tags/tag259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10" Type="http://schemas.openxmlformats.org/officeDocument/2006/relationships/tags" Target="../tags/tag266.xml" /><Relationship Id="rId11" Type="http://schemas.openxmlformats.org/officeDocument/2006/relationships/tags" Target="../tags/tag267.xml" /><Relationship Id="rId12" Type="http://schemas.openxmlformats.org/officeDocument/2006/relationships/oleObject" Target="../embeddings/oleObject1.bin" TargetMode="Internal" /><Relationship Id="rId13" Type="http://schemas.openxmlformats.org/officeDocument/2006/relationships/image" Target="../media/image13.wmf" /><Relationship Id="rId14" Type="http://schemas.openxmlformats.org/officeDocument/2006/relationships/tags" Target="../tags/tag268.xml" /><Relationship Id="rId15" Type="http://schemas.openxmlformats.org/officeDocument/2006/relationships/tags" Target="../tags/tag269.xml" /><Relationship Id="rId16" Type="http://schemas.openxmlformats.org/officeDocument/2006/relationships/oleObject" Target="../embeddings/oleObject2.bin" TargetMode="Internal" /><Relationship Id="rId17" Type="http://schemas.openxmlformats.org/officeDocument/2006/relationships/tags" Target="../tags/tag270.xml" /><Relationship Id="rId18" Type="http://schemas.openxmlformats.org/officeDocument/2006/relationships/tags" Target="../tags/tag271.xml" /><Relationship Id="rId19" Type="http://schemas.openxmlformats.org/officeDocument/2006/relationships/oleObject" Target="../embeddings/oleObject3.bin" TargetMode="Internal" /><Relationship Id="rId2" Type="http://schemas.openxmlformats.org/officeDocument/2006/relationships/tags" Target="../tags/tag260.xml" /><Relationship Id="rId20" Type="http://schemas.openxmlformats.org/officeDocument/2006/relationships/tags" Target="../tags/tag272.xml" /><Relationship Id="rId21" Type="http://schemas.openxmlformats.org/officeDocument/2006/relationships/vmlDrawing" Target="../drawings/vmlDrawing1.vml" /><Relationship Id="rId3" Type="http://schemas.openxmlformats.org/officeDocument/2006/relationships/tags" Target="../tags/tag261.xml" /><Relationship Id="rId4" Type="http://schemas.openxmlformats.org/officeDocument/2006/relationships/image" Target="../media/image11.png" /><Relationship Id="rId5" Type="http://schemas.openxmlformats.org/officeDocument/2006/relationships/tags" Target="../tags/tag262.xml" /><Relationship Id="rId6" Type="http://schemas.openxmlformats.org/officeDocument/2006/relationships/tags" Target="../tags/tag263.xml" /><Relationship Id="rId7" Type="http://schemas.openxmlformats.org/officeDocument/2006/relationships/tags" Target="../tags/tag264.xml" /><Relationship Id="rId8" Type="http://schemas.openxmlformats.org/officeDocument/2006/relationships/image" Target="../media/image12.png" /><Relationship Id="rId9" Type="http://schemas.openxmlformats.org/officeDocument/2006/relationships/tags" Target="../tags/tag265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10" Type="http://schemas.openxmlformats.org/officeDocument/2006/relationships/tags" Target="../tags/tag279.xml" /><Relationship Id="rId11" Type="http://schemas.openxmlformats.org/officeDocument/2006/relationships/tags" Target="../tags/tag280.xml" /><Relationship Id="rId2" Type="http://schemas.openxmlformats.org/officeDocument/2006/relationships/audio" Target="../media/media2.wav" /><Relationship Id="rId3" Type="http://schemas.openxmlformats.org/officeDocument/2006/relationships/tags" Target="../tags/tag273.xml" /><Relationship Id="rId4" Type="http://schemas.openxmlformats.org/officeDocument/2006/relationships/tags" Target="../tags/tag274.xml" /><Relationship Id="rId5" Type="http://schemas.openxmlformats.org/officeDocument/2006/relationships/tags" Target="../tags/tag275.xml" /><Relationship Id="rId6" Type="http://schemas.openxmlformats.org/officeDocument/2006/relationships/image" Target="../media/image14.jpeg" /><Relationship Id="rId7" Type="http://schemas.openxmlformats.org/officeDocument/2006/relationships/tags" Target="../tags/tag276.xml" /><Relationship Id="rId8" Type="http://schemas.openxmlformats.org/officeDocument/2006/relationships/tags" Target="../tags/tag277.xml" /><Relationship Id="rId9" Type="http://schemas.openxmlformats.org/officeDocument/2006/relationships/tags" Target="../tags/tag278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tags" Target="../tags/tag281.xml" /><Relationship Id="rId3" Type="http://schemas.openxmlformats.org/officeDocument/2006/relationships/tags" Target="../tags/tag282.xml" /><Relationship Id="rId4" Type="http://schemas.openxmlformats.org/officeDocument/2006/relationships/tags" Target="../tags/tag283.xml" /><Relationship Id="rId5" Type="http://schemas.openxmlformats.org/officeDocument/2006/relationships/tags" Target="../tags/tag284.xml" /><Relationship Id="rId6" Type="http://schemas.openxmlformats.org/officeDocument/2006/relationships/image" Target="../media/image15.png" /><Relationship Id="rId7" Type="http://schemas.openxmlformats.org/officeDocument/2006/relationships/tags" Target="../tags/tag285.xml" /><Relationship Id="rId8" Type="http://schemas.openxmlformats.org/officeDocument/2006/relationships/tags" Target="../tags/tag286.xml" /><Relationship Id="rId9" Type="http://schemas.openxmlformats.org/officeDocument/2006/relationships/tags" Target="../tags/tag287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tags" Target="../tags/tag288.xml" /><Relationship Id="rId3" Type="http://schemas.openxmlformats.org/officeDocument/2006/relationships/image" Target="../media/image16.jpeg" /><Relationship Id="rId4" Type="http://schemas.openxmlformats.org/officeDocument/2006/relationships/tags" Target="../tags/tag289.xml" /><Relationship Id="rId5" Type="http://schemas.openxmlformats.org/officeDocument/2006/relationships/tags" Target="../tags/tag290.xml" /><Relationship Id="rId6" Type="http://schemas.openxmlformats.org/officeDocument/2006/relationships/tags" Target="../tags/tag291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10" Type="http://schemas.openxmlformats.org/officeDocument/2006/relationships/tags" Target="../tags/tag298.xml" /><Relationship Id="rId2" Type="http://schemas.openxmlformats.org/officeDocument/2006/relationships/tags" Target="../tags/tag292.xml" /><Relationship Id="rId3" Type="http://schemas.openxmlformats.org/officeDocument/2006/relationships/tags" Target="../tags/tag293.xml" /><Relationship Id="rId4" Type="http://schemas.openxmlformats.org/officeDocument/2006/relationships/image" Target="../media/image17.jpeg" /><Relationship Id="rId5" Type="http://schemas.openxmlformats.org/officeDocument/2006/relationships/tags" Target="../tags/tag294.xml" /><Relationship Id="rId6" Type="http://schemas.openxmlformats.org/officeDocument/2006/relationships/tags" Target="../tags/tag295.xml" /><Relationship Id="rId7" Type="http://schemas.openxmlformats.org/officeDocument/2006/relationships/tags" Target="../tags/tag296.xml" /><Relationship Id="rId8" Type="http://schemas.openxmlformats.org/officeDocument/2006/relationships/tags" Target="../tags/tag297.xml" /><Relationship Id="rId9" Type="http://schemas.openxmlformats.org/officeDocument/2006/relationships/image" Target="../media/image18.pn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10" Type="http://schemas.openxmlformats.org/officeDocument/2006/relationships/tags" Target="../tags/tag304.xml" /><Relationship Id="rId11" Type="http://schemas.openxmlformats.org/officeDocument/2006/relationships/tags" Target="../tags/tag305.xml" /><Relationship Id="rId12" Type="http://schemas.openxmlformats.org/officeDocument/2006/relationships/tags" Target="../tags/tag306.xml" /><Relationship Id="rId13" Type="http://schemas.openxmlformats.org/officeDocument/2006/relationships/tags" Target="../tags/tag307.xml" /><Relationship Id="rId14" Type="http://schemas.openxmlformats.org/officeDocument/2006/relationships/tags" Target="../tags/tag308.xml" /><Relationship Id="rId15" Type="http://schemas.openxmlformats.org/officeDocument/2006/relationships/tags" Target="../tags/tag309.xml" /><Relationship Id="rId2" Type="http://schemas.openxmlformats.org/officeDocument/2006/relationships/audio" Target="../media/media3.wav" /><Relationship Id="rId3" Type="http://schemas.openxmlformats.org/officeDocument/2006/relationships/audio" Target="../media/media4.wav" /><Relationship Id="rId4" Type="http://schemas.openxmlformats.org/officeDocument/2006/relationships/tags" Target="../tags/tag299.xml" /><Relationship Id="rId5" Type="http://schemas.openxmlformats.org/officeDocument/2006/relationships/image" Target="../media/image19.jpeg" /><Relationship Id="rId6" Type="http://schemas.openxmlformats.org/officeDocument/2006/relationships/tags" Target="../tags/tag300.xml" /><Relationship Id="rId7" Type="http://schemas.openxmlformats.org/officeDocument/2006/relationships/tags" Target="../tags/tag301.xml" /><Relationship Id="rId8" Type="http://schemas.openxmlformats.org/officeDocument/2006/relationships/tags" Target="../tags/tag302.xml" /><Relationship Id="rId9" Type="http://schemas.openxmlformats.org/officeDocument/2006/relationships/tags" Target="../tags/tag303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10" Type="http://schemas.openxmlformats.org/officeDocument/2006/relationships/tags" Target="../tags/tag317.xml" /><Relationship Id="rId11" Type="http://schemas.openxmlformats.org/officeDocument/2006/relationships/tags" Target="../tags/tag318.xml" /><Relationship Id="rId12" Type="http://schemas.openxmlformats.org/officeDocument/2006/relationships/slide" Target="slide1.xml" TargetMode="Internal" /><Relationship Id="rId13" Type="http://schemas.openxmlformats.org/officeDocument/2006/relationships/tags" Target="../tags/tag319.xml" /><Relationship Id="rId14" Type="http://schemas.openxmlformats.org/officeDocument/2006/relationships/tags" Target="../tags/tag320.xml" /><Relationship Id="rId2" Type="http://schemas.openxmlformats.org/officeDocument/2006/relationships/notesSlide" Target="../notesSlides/notesSlide2.xml" /><Relationship Id="rId3" Type="http://schemas.openxmlformats.org/officeDocument/2006/relationships/tags" Target="../tags/tag313.xml" /><Relationship Id="rId4" Type="http://schemas.openxmlformats.org/officeDocument/2006/relationships/image" Target="../media/image20.jpeg" /><Relationship Id="rId5" Type="http://schemas.openxmlformats.org/officeDocument/2006/relationships/tags" Target="../tags/tag314.xml" /><Relationship Id="rId6" Type="http://schemas.openxmlformats.org/officeDocument/2006/relationships/image" Target="../media/image21.jpeg" /><Relationship Id="rId7" Type="http://schemas.openxmlformats.org/officeDocument/2006/relationships/tags" Target="../tags/tag315.xml" /><Relationship Id="rId8" Type="http://schemas.openxmlformats.org/officeDocument/2006/relationships/tags" Target="../tags/tag316.xml" /><Relationship Id="rId9" Type="http://schemas.openxmlformats.org/officeDocument/2006/relationships/image" Target="../media/image16.jpe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tags" Target="../tags/tag321.xml" /><Relationship Id="rId3" Type="http://schemas.openxmlformats.org/officeDocument/2006/relationships/image" Target="../media/image6.jpeg" /><Relationship Id="rId4" Type="http://schemas.openxmlformats.org/officeDocument/2006/relationships/tags" Target="../tags/tag322.xml" /><Relationship Id="rId5" Type="http://schemas.openxmlformats.org/officeDocument/2006/relationships/tags" Target="../tags/tag323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10" Type="http://schemas.openxmlformats.org/officeDocument/2006/relationships/tags" Target="../tags/tag333.xml" /><Relationship Id="rId11" Type="http://schemas.openxmlformats.org/officeDocument/2006/relationships/tags" Target="../tags/tag334.xml" /><Relationship Id="rId12" Type="http://schemas.openxmlformats.org/officeDocument/2006/relationships/tags" Target="../tags/tag335.xml" /><Relationship Id="rId13" Type="http://schemas.openxmlformats.org/officeDocument/2006/relationships/tags" Target="../tags/tag336.xml" /><Relationship Id="rId14" Type="http://schemas.openxmlformats.org/officeDocument/2006/relationships/tags" Target="../tags/tag337.xml" /><Relationship Id="rId15" Type="http://schemas.openxmlformats.org/officeDocument/2006/relationships/tags" Target="../tags/tag338.xml" /><Relationship Id="rId16" Type="http://schemas.openxmlformats.org/officeDocument/2006/relationships/tags" Target="../tags/tag339.xml" /><Relationship Id="rId17" Type="http://schemas.openxmlformats.org/officeDocument/2006/relationships/tags" Target="../tags/tag340.xml" /><Relationship Id="rId18" Type="http://schemas.openxmlformats.org/officeDocument/2006/relationships/tags" Target="../tags/tag341.xml" /><Relationship Id="rId19" Type="http://schemas.openxmlformats.org/officeDocument/2006/relationships/tags" Target="../tags/tag342.xml" /><Relationship Id="rId2" Type="http://schemas.openxmlformats.org/officeDocument/2006/relationships/notesSlide" Target="../notesSlides/notesSlide3.xml" /><Relationship Id="rId20" Type="http://schemas.openxmlformats.org/officeDocument/2006/relationships/tags" Target="../tags/tag343.xml" /><Relationship Id="rId21" Type="http://schemas.openxmlformats.org/officeDocument/2006/relationships/tags" Target="../tags/tag344.xml" /><Relationship Id="rId22" Type="http://schemas.openxmlformats.org/officeDocument/2006/relationships/tags" Target="../tags/tag345.xml" /><Relationship Id="rId3" Type="http://schemas.openxmlformats.org/officeDocument/2006/relationships/tags" Target="../tags/tag327.xml" /><Relationship Id="rId4" Type="http://schemas.openxmlformats.org/officeDocument/2006/relationships/tags" Target="../tags/tag328.xml" /><Relationship Id="rId5" Type="http://schemas.openxmlformats.org/officeDocument/2006/relationships/tags" Target="../tags/tag329.xml" /><Relationship Id="rId6" Type="http://schemas.openxmlformats.org/officeDocument/2006/relationships/tags" Target="../tags/tag330.xml" /><Relationship Id="rId7" Type="http://schemas.openxmlformats.org/officeDocument/2006/relationships/image" Target="../media/image22.jpeg" /><Relationship Id="rId8" Type="http://schemas.openxmlformats.org/officeDocument/2006/relationships/tags" Target="../tags/tag331.xml" /><Relationship Id="rId9" Type="http://schemas.openxmlformats.org/officeDocument/2006/relationships/tags" Target="../tags/tag332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10" Type="http://schemas.openxmlformats.org/officeDocument/2006/relationships/tags" Target="../tags/tag356.xml" /><Relationship Id="rId11" Type="http://schemas.openxmlformats.org/officeDocument/2006/relationships/tags" Target="../tags/tag357.xml" /><Relationship Id="rId12" Type="http://schemas.openxmlformats.org/officeDocument/2006/relationships/tags" Target="../tags/tag358.xml" /><Relationship Id="rId2" Type="http://schemas.openxmlformats.org/officeDocument/2006/relationships/notesSlide" Target="../notesSlides/notesSlide4.xml" /><Relationship Id="rId3" Type="http://schemas.openxmlformats.org/officeDocument/2006/relationships/tags" Target="../tags/tag350.xml" /><Relationship Id="rId4" Type="http://schemas.openxmlformats.org/officeDocument/2006/relationships/image" Target="../media/image23.jpeg" /><Relationship Id="rId5" Type="http://schemas.openxmlformats.org/officeDocument/2006/relationships/tags" Target="../tags/tag351.xml" /><Relationship Id="rId6" Type="http://schemas.openxmlformats.org/officeDocument/2006/relationships/tags" Target="../tags/tag352.xml" /><Relationship Id="rId7" Type="http://schemas.openxmlformats.org/officeDocument/2006/relationships/tags" Target="../tags/tag353.xml" /><Relationship Id="rId8" Type="http://schemas.openxmlformats.org/officeDocument/2006/relationships/tags" Target="../tags/tag354.xml" /><Relationship Id="rId9" Type="http://schemas.openxmlformats.org/officeDocument/2006/relationships/tags" Target="../tags/tag355.x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notesSlide" Target="../notesSlides/notesSlide5.xml" /><Relationship Id="rId3" Type="http://schemas.openxmlformats.org/officeDocument/2006/relationships/tags" Target="../tags/tag362.xml" /><Relationship Id="rId4" Type="http://schemas.openxmlformats.org/officeDocument/2006/relationships/tags" Target="../tags/tag363.xml" /><Relationship Id="rId5" Type="http://schemas.openxmlformats.org/officeDocument/2006/relationships/tags" Target="../tags/tag364.xml" /><Relationship Id="rId6" Type="http://schemas.openxmlformats.org/officeDocument/2006/relationships/tags" Target="../tags/tag365.xml" /><Relationship Id="rId7" Type="http://schemas.openxmlformats.org/officeDocument/2006/relationships/tags" Target="../tags/tag366.x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tags" Target="../tags/tag367.xml" /><Relationship Id="rId3" Type="http://schemas.openxmlformats.org/officeDocument/2006/relationships/image" Target="../media/image24.png" /><Relationship Id="rId4" Type="http://schemas.openxmlformats.org/officeDocument/2006/relationships/tags" Target="../tags/tag368.xml" /><Relationship Id="rId5" Type="http://schemas.openxmlformats.org/officeDocument/2006/relationships/tags" Target="../tags/tag369.x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tags" Target="../tags/tag370.xml" /><Relationship Id="rId3" Type="http://schemas.openxmlformats.org/officeDocument/2006/relationships/tags" Target="../tags/tag371.xml" /><Relationship Id="rId4" Type="http://schemas.openxmlformats.org/officeDocument/2006/relationships/image" Target="../media/image25.png" /><Relationship Id="rId5" Type="http://schemas.openxmlformats.org/officeDocument/2006/relationships/tags" Target="../tags/tag372.x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tags" Target="../tags/tag373.xml" /><Relationship Id="rId3" Type="http://schemas.openxmlformats.org/officeDocument/2006/relationships/tags" Target="../tags/tag374.xml" /><Relationship Id="rId4" Type="http://schemas.openxmlformats.org/officeDocument/2006/relationships/tags" Target="../tags/tag375.xml" /><Relationship Id="rId5" Type="http://schemas.openxmlformats.org/officeDocument/2006/relationships/tags" Target="../tags/tag376.xml" /><Relationship Id="rId6" Type="http://schemas.openxmlformats.org/officeDocument/2006/relationships/tags" Target="../tags/tag377.xml" /><Relationship Id="rId7" Type="http://schemas.openxmlformats.org/officeDocument/2006/relationships/tags" Target="../tags/tag378.xml" /><Relationship Id="rId8" Type="http://schemas.openxmlformats.org/officeDocument/2006/relationships/tags" Target="../tags/tag379.xm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10" Type="http://schemas.openxmlformats.org/officeDocument/2006/relationships/tags" Target="../tags/tag386.xml" /><Relationship Id="rId11" Type="http://schemas.openxmlformats.org/officeDocument/2006/relationships/tags" Target="../tags/tag387.xml" /><Relationship Id="rId12" Type="http://schemas.openxmlformats.org/officeDocument/2006/relationships/tags" Target="../tags/tag388.xml" /><Relationship Id="rId2" Type="http://schemas.openxmlformats.org/officeDocument/2006/relationships/tags" Target="../tags/tag380.xml" /><Relationship Id="rId3" Type="http://schemas.openxmlformats.org/officeDocument/2006/relationships/tags" Target="../tags/tag381.xml" /><Relationship Id="rId4" Type="http://schemas.openxmlformats.org/officeDocument/2006/relationships/image" Target="../media/image3.png" /><Relationship Id="rId5" Type="http://schemas.openxmlformats.org/officeDocument/2006/relationships/tags" Target="../tags/tag382.xml" /><Relationship Id="rId6" Type="http://schemas.openxmlformats.org/officeDocument/2006/relationships/image" Target="../media/image4.png" /><Relationship Id="rId7" Type="http://schemas.openxmlformats.org/officeDocument/2006/relationships/tags" Target="../tags/tag383.xml" /><Relationship Id="rId8" Type="http://schemas.openxmlformats.org/officeDocument/2006/relationships/tags" Target="../tags/tag384.xml" /><Relationship Id="rId9" Type="http://schemas.openxmlformats.org/officeDocument/2006/relationships/tags" Target="../tags/tag385.x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10" Type="http://schemas.openxmlformats.org/officeDocument/2006/relationships/tags" Target="../tags/tag399.xml" /><Relationship Id="rId2" Type="http://schemas.openxmlformats.org/officeDocument/2006/relationships/notesSlide" Target="../notesSlides/notesSlide6.xml" /><Relationship Id="rId3" Type="http://schemas.openxmlformats.org/officeDocument/2006/relationships/tags" Target="../tags/tag392.xml" /><Relationship Id="rId4" Type="http://schemas.openxmlformats.org/officeDocument/2006/relationships/tags" Target="../tags/tag393.xml" /><Relationship Id="rId5" Type="http://schemas.openxmlformats.org/officeDocument/2006/relationships/tags" Target="../tags/tag394.xml" /><Relationship Id="rId6" Type="http://schemas.openxmlformats.org/officeDocument/2006/relationships/tags" Target="../tags/tag395.xml" /><Relationship Id="rId7" Type="http://schemas.openxmlformats.org/officeDocument/2006/relationships/tags" Target="../tags/tag396.xml" /><Relationship Id="rId8" Type="http://schemas.openxmlformats.org/officeDocument/2006/relationships/tags" Target="../tags/tag397.xml" /><Relationship Id="rId9" Type="http://schemas.openxmlformats.org/officeDocument/2006/relationships/tags" Target="../tags/tag398.xml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10" Type="http://schemas.openxmlformats.org/officeDocument/2006/relationships/tags" Target="../tags/tag408.xml" /><Relationship Id="rId11" Type="http://schemas.openxmlformats.org/officeDocument/2006/relationships/tags" Target="../tags/tag409.xml" /><Relationship Id="rId12" Type="http://schemas.openxmlformats.org/officeDocument/2006/relationships/tags" Target="../tags/tag410.xml" /><Relationship Id="rId13" Type="http://schemas.openxmlformats.org/officeDocument/2006/relationships/tags" Target="../tags/tag411.xml" /><Relationship Id="rId14" Type="http://schemas.openxmlformats.org/officeDocument/2006/relationships/tags" Target="../tags/tag412.xml" /><Relationship Id="rId15" Type="http://schemas.openxmlformats.org/officeDocument/2006/relationships/tags" Target="../tags/tag413.xml" /><Relationship Id="rId16" Type="http://schemas.openxmlformats.org/officeDocument/2006/relationships/tags" Target="../tags/tag414.xml" /><Relationship Id="rId17" Type="http://schemas.openxmlformats.org/officeDocument/2006/relationships/tags" Target="../tags/tag415.xml" /><Relationship Id="rId18" Type="http://schemas.openxmlformats.org/officeDocument/2006/relationships/tags" Target="../tags/tag416.xml" /><Relationship Id="rId19" Type="http://schemas.openxmlformats.org/officeDocument/2006/relationships/tags" Target="../tags/tag417.xml" /><Relationship Id="rId2" Type="http://schemas.openxmlformats.org/officeDocument/2006/relationships/notesSlide" Target="../notesSlides/notesSlide7.xml" /><Relationship Id="rId20" Type="http://schemas.openxmlformats.org/officeDocument/2006/relationships/tags" Target="../tags/tag418.xml" /><Relationship Id="rId21" Type="http://schemas.openxmlformats.org/officeDocument/2006/relationships/tags" Target="../tags/tag419.xml" /><Relationship Id="rId22" Type="http://schemas.openxmlformats.org/officeDocument/2006/relationships/tags" Target="../tags/tag420.xml" /><Relationship Id="rId3" Type="http://schemas.openxmlformats.org/officeDocument/2006/relationships/tags" Target="../tags/tag403.xml" /><Relationship Id="rId4" Type="http://schemas.openxmlformats.org/officeDocument/2006/relationships/image" Target="../media/image26.gif" /><Relationship Id="rId5" Type="http://schemas.openxmlformats.org/officeDocument/2006/relationships/tags" Target="../tags/tag404.xml" /><Relationship Id="rId6" Type="http://schemas.openxmlformats.org/officeDocument/2006/relationships/image" Target="../media/image27.gif" /><Relationship Id="rId7" Type="http://schemas.openxmlformats.org/officeDocument/2006/relationships/tags" Target="../tags/tag405.xml" /><Relationship Id="rId8" Type="http://schemas.openxmlformats.org/officeDocument/2006/relationships/tags" Target="../tags/tag406.xml" /><Relationship Id="rId9" Type="http://schemas.openxmlformats.org/officeDocument/2006/relationships/tags" Target="../tags/tag407.xml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10" Type="http://schemas.openxmlformats.org/officeDocument/2006/relationships/tags" Target="../tags/tag429.xml" /><Relationship Id="rId11" Type="http://schemas.openxmlformats.org/officeDocument/2006/relationships/tags" Target="../tags/tag430.xml" /><Relationship Id="rId12" Type="http://schemas.openxmlformats.org/officeDocument/2006/relationships/tags" Target="../tags/tag431.xml" /><Relationship Id="rId13" Type="http://schemas.openxmlformats.org/officeDocument/2006/relationships/tags" Target="../tags/tag432.xml" /><Relationship Id="rId14" Type="http://schemas.openxmlformats.org/officeDocument/2006/relationships/tags" Target="../tags/tag433.xml" /><Relationship Id="rId15" Type="http://schemas.openxmlformats.org/officeDocument/2006/relationships/tags" Target="../tags/tag434.xml" /><Relationship Id="rId16" Type="http://schemas.openxmlformats.org/officeDocument/2006/relationships/tags" Target="../tags/tag435.xml" /><Relationship Id="rId17" Type="http://schemas.openxmlformats.org/officeDocument/2006/relationships/tags" Target="../tags/tag436.xml" /><Relationship Id="rId18" Type="http://schemas.openxmlformats.org/officeDocument/2006/relationships/tags" Target="../tags/tag437.xml" /><Relationship Id="rId19" Type="http://schemas.openxmlformats.org/officeDocument/2006/relationships/tags" Target="../tags/tag438.xml" /><Relationship Id="rId2" Type="http://schemas.openxmlformats.org/officeDocument/2006/relationships/notesSlide" Target="../notesSlides/notesSlide8.xml" /><Relationship Id="rId20" Type="http://schemas.openxmlformats.org/officeDocument/2006/relationships/tags" Target="../tags/tag439.xml" /><Relationship Id="rId21" Type="http://schemas.openxmlformats.org/officeDocument/2006/relationships/tags" Target="../tags/tag440.xml" /><Relationship Id="rId22" Type="http://schemas.openxmlformats.org/officeDocument/2006/relationships/tags" Target="../tags/tag441.xml" /><Relationship Id="rId23" Type="http://schemas.openxmlformats.org/officeDocument/2006/relationships/image" Target="../media/image28.png" /><Relationship Id="rId24" Type="http://schemas.openxmlformats.org/officeDocument/2006/relationships/tags" Target="../tags/tag442.xml" /><Relationship Id="rId3" Type="http://schemas.openxmlformats.org/officeDocument/2006/relationships/tags" Target="../tags/tag424.xml" /><Relationship Id="rId4" Type="http://schemas.openxmlformats.org/officeDocument/2006/relationships/image" Target="../media/image26.gif" /><Relationship Id="rId5" Type="http://schemas.openxmlformats.org/officeDocument/2006/relationships/tags" Target="../tags/tag425.xml" /><Relationship Id="rId6" Type="http://schemas.openxmlformats.org/officeDocument/2006/relationships/image" Target="../media/image27.gif" /><Relationship Id="rId7" Type="http://schemas.openxmlformats.org/officeDocument/2006/relationships/tags" Target="../tags/tag426.xml" /><Relationship Id="rId8" Type="http://schemas.openxmlformats.org/officeDocument/2006/relationships/tags" Target="../tags/tag427.xml" /><Relationship Id="rId9" Type="http://schemas.openxmlformats.org/officeDocument/2006/relationships/tags" Target="../tags/tag428.xml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10" Type="http://schemas.openxmlformats.org/officeDocument/2006/relationships/tags" Target="../tags/tag451.xml" /><Relationship Id="rId11" Type="http://schemas.openxmlformats.org/officeDocument/2006/relationships/tags" Target="../tags/tag452.xml" /><Relationship Id="rId12" Type="http://schemas.openxmlformats.org/officeDocument/2006/relationships/tags" Target="../tags/tag453.xml" /><Relationship Id="rId13" Type="http://schemas.openxmlformats.org/officeDocument/2006/relationships/tags" Target="../tags/tag454.xml" /><Relationship Id="rId14" Type="http://schemas.openxmlformats.org/officeDocument/2006/relationships/tags" Target="../tags/tag455.xml" /><Relationship Id="rId15" Type="http://schemas.openxmlformats.org/officeDocument/2006/relationships/tags" Target="../tags/tag456.xml" /><Relationship Id="rId16" Type="http://schemas.openxmlformats.org/officeDocument/2006/relationships/tags" Target="../tags/tag457.xml" /><Relationship Id="rId17" Type="http://schemas.openxmlformats.org/officeDocument/2006/relationships/tags" Target="../tags/tag458.xml" /><Relationship Id="rId18" Type="http://schemas.openxmlformats.org/officeDocument/2006/relationships/tags" Target="../tags/tag459.xml" /><Relationship Id="rId19" Type="http://schemas.openxmlformats.org/officeDocument/2006/relationships/tags" Target="../tags/tag460.xml" /><Relationship Id="rId2" Type="http://schemas.openxmlformats.org/officeDocument/2006/relationships/notesSlide" Target="../notesSlides/notesSlide9.xml" /><Relationship Id="rId20" Type="http://schemas.openxmlformats.org/officeDocument/2006/relationships/tags" Target="../tags/tag461.xml" /><Relationship Id="rId21" Type="http://schemas.openxmlformats.org/officeDocument/2006/relationships/tags" Target="../tags/tag462.xml" /><Relationship Id="rId22" Type="http://schemas.openxmlformats.org/officeDocument/2006/relationships/tags" Target="../tags/tag463.xml" /><Relationship Id="rId3" Type="http://schemas.openxmlformats.org/officeDocument/2006/relationships/tags" Target="../tags/tag446.xml" /><Relationship Id="rId4" Type="http://schemas.openxmlformats.org/officeDocument/2006/relationships/image" Target="../media/image26.gif" /><Relationship Id="rId5" Type="http://schemas.openxmlformats.org/officeDocument/2006/relationships/tags" Target="../tags/tag447.xml" /><Relationship Id="rId6" Type="http://schemas.openxmlformats.org/officeDocument/2006/relationships/image" Target="../media/image27.gif" /><Relationship Id="rId7" Type="http://schemas.openxmlformats.org/officeDocument/2006/relationships/tags" Target="../tags/tag448.xml" /><Relationship Id="rId8" Type="http://schemas.openxmlformats.org/officeDocument/2006/relationships/tags" Target="../tags/tag449.xml" /><Relationship Id="rId9" Type="http://schemas.openxmlformats.org/officeDocument/2006/relationships/tags" Target="../tags/tag450.xml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10" Type="http://schemas.openxmlformats.org/officeDocument/2006/relationships/tags" Target="../tags/tag472.xml" /><Relationship Id="rId11" Type="http://schemas.openxmlformats.org/officeDocument/2006/relationships/tags" Target="../tags/tag473.xml" /><Relationship Id="rId2" Type="http://schemas.openxmlformats.org/officeDocument/2006/relationships/notesSlide" Target="../notesSlides/notesSlide10.xml" /><Relationship Id="rId3" Type="http://schemas.openxmlformats.org/officeDocument/2006/relationships/tags" Target="../tags/tag467.xml" /><Relationship Id="rId4" Type="http://schemas.openxmlformats.org/officeDocument/2006/relationships/tags" Target="../tags/tag468.xml" /><Relationship Id="rId5" Type="http://schemas.openxmlformats.org/officeDocument/2006/relationships/tags" Target="../tags/tag469.xml" /><Relationship Id="rId6" Type="http://schemas.openxmlformats.org/officeDocument/2006/relationships/tags" Target="../tags/tag470.xml" /><Relationship Id="rId7" Type="http://schemas.openxmlformats.org/officeDocument/2006/relationships/image" Target="../media/image3.png" /><Relationship Id="rId8" Type="http://schemas.openxmlformats.org/officeDocument/2006/relationships/tags" Target="../tags/tag471.xml" /><Relationship Id="rId9" Type="http://schemas.openxmlformats.org/officeDocument/2006/relationships/image" Target="../media/image4.png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10" Type="http://schemas.openxmlformats.org/officeDocument/2006/relationships/image" Target="../media/image29.png" /><Relationship Id="rId11" Type="http://schemas.openxmlformats.org/officeDocument/2006/relationships/tags" Target="../tags/tag482.xml" /><Relationship Id="rId12" Type="http://schemas.openxmlformats.org/officeDocument/2006/relationships/tags" Target="../tags/tag483.xml" /><Relationship Id="rId13" Type="http://schemas.openxmlformats.org/officeDocument/2006/relationships/tags" Target="../tags/tag484.xml" /><Relationship Id="rId2" Type="http://schemas.openxmlformats.org/officeDocument/2006/relationships/notesSlide" Target="../notesSlides/notesSlide11.xml" /><Relationship Id="rId3" Type="http://schemas.openxmlformats.org/officeDocument/2006/relationships/tags" Target="../tags/tag477.xml" /><Relationship Id="rId4" Type="http://schemas.openxmlformats.org/officeDocument/2006/relationships/tags" Target="../tags/tag478.xml" /><Relationship Id="rId5" Type="http://schemas.openxmlformats.org/officeDocument/2006/relationships/image" Target="../media/image3.png" /><Relationship Id="rId6" Type="http://schemas.openxmlformats.org/officeDocument/2006/relationships/tags" Target="../tags/tag479.xml" /><Relationship Id="rId7" Type="http://schemas.openxmlformats.org/officeDocument/2006/relationships/image" Target="../media/image4.png" /><Relationship Id="rId8" Type="http://schemas.openxmlformats.org/officeDocument/2006/relationships/tags" Target="../tags/tag480.xml" /><Relationship Id="rId9" Type="http://schemas.openxmlformats.org/officeDocument/2006/relationships/tags" Target="../tags/tag481.xml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10" Type="http://schemas.openxmlformats.org/officeDocument/2006/relationships/tags" Target="../tags/tag493.xml" /><Relationship Id="rId11" Type="http://schemas.openxmlformats.org/officeDocument/2006/relationships/tags" Target="../tags/tag494.xml" /><Relationship Id="rId12" Type="http://schemas.openxmlformats.org/officeDocument/2006/relationships/tags" Target="../tags/tag495.xml" /><Relationship Id="rId13" Type="http://schemas.openxmlformats.org/officeDocument/2006/relationships/tags" Target="../tags/tag496.xml" /><Relationship Id="rId14" Type="http://schemas.openxmlformats.org/officeDocument/2006/relationships/tags" Target="../tags/tag497.xml" /><Relationship Id="rId15" Type="http://schemas.openxmlformats.org/officeDocument/2006/relationships/tags" Target="../tags/tag498.xml" /><Relationship Id="rId16" Type="http://schemas.openxmlformats.org/officeDocument/2006/relationships/tags" Target="../tags/tag499.xml" /><Relationship Id="rId17" Type="http://schemas.openxmlformats.org/officeDocument/2006/relationships/tags" Target="../tags/tag500.xml" /><Relationship Id="rId18" Type="http://schemas.openxmlformats.org/officeDocument/2006/relationships/tags" Target="../tags/tag501.xml" /><Relationship Id="rId19" Type="http://schemas.openxmlformats.org/officeDocument/2006/relationships/image" Target="../media/image3.png" /><Relationship Id="rId2" Type="http://schemas.openxmlformats.org/officeDocument/2006/relationships/tags" Target="../tags/tag485.xml" /><Relationship Id="rId20" Type="http://schemas.openxmlformats.org/officeDocument/2006/relationships/tags" Target="../tags/tag502.xml" /><Relationship Id="rId21" Type="http://schemas.openxmlformats.org/officeDocument/2006/relationships/tags" Target="../tags/tag503.xml" /><Relationship Id="rId22" Type="http://schemas.openxmlformats.org/officeDocument/2006/relationships/image" Target="../media/image4.png" /><Relationship Id="rId23" Type="http://schemas.openxmlformats.org/officeDocument/2006/relationships/tags" Target="../tags/tag504.xml" /><Relationship Id="rId3" Type="http://schemas.openxmlformats.org/officeDocument/2006/relationships/tags" Target="../tags/tag486.xml" /><Relationship Id="rId4" Type="http://schemas.openxmlformats.org/officeDocument/2006/relationships/tags" Target="../tags/tag487.xml" /><Relationship Id="rId5" Type="http://schemas.openxmlformats.org/officeDocument/2006/relationships/tags" Target="../tags/tag488.xml" /><Relationship Id="rId6" Type="http://schemas.openxmlformats.org/officeDocument/2006/relationships/tags" Target="../tags/tag489.xml" /><Relationship Id="rId7" Type="http://schemas.openxmlformats.org/officeDocument/2006/relationships/tags" Target="../tags/tag490.xml" /><Relationship Id="rId8" Type="http://schemas.openxmlformats.org/officeDocument/2006/relationships/tags" Target="../tags/tag491.xml" /><Relationship Id="rId9" Type="http://schemas.openxmlformats.org/officeDocument/2006/relationships/tags" Target="../tags/tag492.xml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6146" name="矩形 35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6556852" y="2238375"/>
            <a:ext cx="4547235" cy="64516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zh-CN" altLang="zh-CN" sz="3600" b="1">
                <a:solidFill>
                  <a:schemeClr val="bg2">
                    <a:lumMod val="25000"/>
                  </a:schemeClr>
                </a:solidFill>
                <a:latin typeface="思源黑体 CN Bold" pitchFamily="34" charset="-122"/>
                <a:ea typeface="思源黑体 CN Bold" pitchFamily="34" charset="-122"/>
                <a:sym typeface="+mn-ea"/>
              </a:rPr>
              <a:t>第</a:t>
            </a:r>
            <a:r>
              <a:rPr lang="en-US" altLang="zh-CN" sz="3600" b="1">
                <a:solidFill>
                  <a:schemeClr val="bg2">
                    <a:lumMod val="25000"/>
                  </a:schemeClr>
                </a:solidFill>
                <a:latin typeface="思源黑体 CN Bold" pitchFamily="34" charset="-122"/>
                <a:ea typeface="思源黑体 CN Bold" pitchFamily="34" charset="-122"/>
                <a:sym typeface="+mn-ea"/>
              </a:rPr>
              <a:t>4</a:t>
            </a:r>
            <a:r>
              <a:rPr lang="zh-CN" altLang="en-US" sz="3600" b="1">
                <a:solidFill>
                  <a:schemeClr val="bg2">
                    <a:lumMod val="25000"/>
                  </a:schemeClr>
                </a:solidFill>
                <a:latin typeface="思源黑体 CN Bold" pitchFamily="34" charset="-122"/>
                <a:ea typeface="思源黑体 CN Bold" pitchFamily="34" charset="-122"/>
                <a:sym typeface="+mn-ea"/>
              </a:rPr>
              <a:t>课  夏商周的更替</a:t>
            </a:r>
            <a:endParaRPr lang="en-US" altLang="zh-CN" sz="3600" b="1">
              <a:solidFill>
                <a:schemeClr val="bg2">
                  <a:lumMod val="25000"/>
                </a:schemeClr>
              </a:solidFill>
              <a:latin typeface="思源黑体 CN Bold" pitchFamily="34" charset="-122"/>
              <a:ea typeface="思源黑体 CN Bold" pitchFamily="34" charset="-122"/>
              <a:sym typeface="+mn-ea"/>
            </a:endParaRPr>
          </a:p>
        </p:txBody>
      </p:sp>
      <p:sp>
        <p:nvSpPr>
          <p:cNvPr id="11267" name="文本占位符 5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7475538" y="3387725"/>
            <a:ext cx="4033837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2400" b="1">
                <a:solidFill>
                  <a:srgbClr val="00865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历史部编版     七年级上</a:t>
            </a: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>
          <p:custDataLst>
            <p:tags r:id="rId4"/>
          </p:custDataLst>
        </p:nvPr>
      </p:nvGrpSpPr>
      <p:grpSpPr>
        <a:xfrm>
          <a:off x="0" y="0"/>
          <a:ext cx="0" cy="0"/>
        </a:xfrm>
      </p:grpSpPr>
      <p:pic>
        <p:nvPicPr>
          <p:cNvPr id="12290" name="Picture 7" descr="2009041800505267_副本_副本"/>
          <p:cNvPicPr>
            <a:picLocks noChangeAspect="1" noChangeArrowheads="1"/>
          </p:cNvPicPr>
          <p:nvPr>
            <p:custDataLst>
              <p:tags r:id="rId6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4343400"/>
            <a:ext cx="195263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Text Box 18"/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10099675" y="2511425"/>
            <a:ext cx="196850" cy="274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 typeface="Arial" pitchFamily="34" charset="0"/>
              <a:buNone/>
            </a:pPr>
            <a:endParaRPr lang="zh-CN" altLang="zh-CN" sz="100"/>
          </a:p>
        </p:txBody>
      </p:sp>
      <p:grpSp>
        <p:nvGrpSpPr>
          <p:cNvPr id="2" name="Group 23"/>
          <p:cNvGrpSpPr/>
          <p:nvPr>
            <p:custDataLst>
              <p:tags r:id="rId8"/>
            </p:custDataLst>
          </p:nvPr>
        </p:nvGrpSpPr>
        <p:grpSpPr>
          <a:xfrm>
            <a:off x="6704013" y="719138"/>
            <a:ext cx="5486400" cy="2286000"/>
            <a:chOff x="327" y="71"/>
            <a:chExt cx="2313" cy="1440"/>
          </a:xfrm>
        </p:grpSpPr>
        <p:sp>
          <p:nvSpPr>
            <p:cNvPr id="12303" name="AutoShape 24"/>
            <p:cNvSpPr>
              <a:spLocks noChangeArrowheads="1"/>
            </p:cNvSpPr>
            <p:nvPr>
              <p:custDataLst>
                <p:tags r:id="rId9"/>
              </p:custDataLst>
            </p:nvPr>
          </p:nvSpPr>
          <p:spPr bwMode="auto">
            <a:xfrm>
              <a:off x="327" y="71"/>
              <a:ext cx="2313" cy="1440"/>
            </a:xfrm>
            <a:prstGeom prst="cloudCallout">
              <a:avLst>
                <a:gd name="adj1" fmla="val -90352"/>
                <a:gd name="adj2" fmla="val 96301"/>
              </a:avLst>
            </a:prstGeom>
            <a:solidFill>
              <a:srgbClr val="F1EDD7"/>
            </a:solidFill>
            <a:ln w="9525">
              <a:solidFill>
                <a:schemeClr val="tx1"/>
              </a:solidFill>
              <a:round/>
            </a:ln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itchFamily="34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 typeface="Arial" pitchFamily="34" charset="0"/>
                <a:buNone/>
              </a:pPr>
              <a:endParaRPr lang="zh-CN" altLang="zh-CN" sz="3200">
                <a:latin typeface="Times New Roman" pitchFamily="18" charset="0"/>
              </a:endParaRPr>
            </a:p>
          </p:txBody>
        </p:sp>
        <p:sp>
          <p:nvSpPr>
            <p:cNvPr id="6168" name="Text Box 25"/>
            <p:cNvSpPr txBox="1">
              <a:spLocks noChangeArrowheads="1"/>
            </p:cNvSpPr>
            <p:nvPr>
              <p:custDataLst>
                <p:tags r:id="rId10"/>
              </p:custDataLst>
            </p:nvPr>
          </p:nvSpPr>
          <p:spPr bwMode="auto">
            <a:xfrm>
              <a:off x="386" y="125"/>
              <a:ext cx="2195" cy="1092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  <a:buFont typeface="Arial" pitchFamily="34" charset="0"/>
                <a:buNone/>
                <a:defRPr/>
              </a:pPr>
              <a:r>
                <a:rPr lang="zh-CN" altLang="zh-CN" sz="3735" b="1" noProof="1">
                  <a:solidFill>
                    <a:srgbClr val="009900"/>
                  </a:solidFill>
                  <a:latin typeface="Times New Roman" pitchFamily="18" charset="0"/>
                  <a:ea typeface="华文行楷" panose="02010800040101010101" pitchFamily="2" charset="-122"/>
                </a:rPr>
                <a:t>     </a:t>
              </a:r>
              <a:r>
                <a:rPr lang="zh-CN" altLang="zh-CN" sz="4265" b="1" noProof="1">
                  <a:latin typeface="Times New Roman" pitchFamily="18" charset="0"/>
                  <a:ea typeface="华文行楷" panose="02010800040101010101" pitchFamily="2" charset="-122"/>
                </a:rPr>
                <a:t> </a:t>
              </a:r>
              <a:r>
                <a:rPr lang="zh-CN" altLang="en-US" sz="3200" b="1" noProof="1">
                  <a:latin typeface="微软雅黑" pitchFamily="34" charset="-122"/>
                </a:rPr>
                <a:t>思考：</a:t>
              </a:r>
              <a:r>
                <a:rPr lang="en-US" altLang="en-US" sz="3200" b="1" noProof="1">
                  <a:solidFill>
                    <a:srgbClr val="FF0000"/>
                  </a:solidFill>
                  <a:latin typeface="微软雅黑" pitchFamily="34" charset="-122"/>
                </a:rPr>
                <a:t>这段</a:t>
              </a:r>
              <a:r>
                <a:rPr lang="en-US" altLang="zh-CN" sz="3200" b="1" noProof="1">
                  <a:solidFill>
                    <a:srgbClr val="FF0000"/>
                  </a:solidFill>
                  <a:latin typeface="微软雅黑" pitchFamily="34" charset="-122"/>
                </a:rPr>
                <a:t>《</a:t>
              </a:r>
              <a:r>
                <a:rPr lang="en-US" altLang="en-US" sz="3200" b="1" noProof="1">
                  <a:solidFill>
                    <a:srgbClr val="FF0000"/>
                  </a:solidFill>
                  <a:latin typeface="微软雅黑" pitchFamily="34" charset="-122"/>
                </a:rPr>
                <a:t>三字经</a:t>
              </a:r>
              <a:r>
                <a:rPr lang="en-US" altLang="zh-CN" sz="3200" b="1" noProof="1">
                  <a:solidFill>
                    <a:srgbClr val="FF0000"/>
                  </a:solidFill>
                  <a:latin typeface="微软雅黑" pitchFamily="34" charset="-122"/>
                </a:rPr>
                <a:t>》</a:t>
              </a:r>
              <a:r>
                <a:rPr lang="en-US" altLang="en-US" sz="3200" b="1" noProof="1">
                  <a:solidFill>
                    <a:srgbClr val="FF0000"/>
                  </a:solidFill>
                  <a:latin typeface="微软雅黑" pitchFamily="34" charset="-122"/>
                </a:rPr>
                <a:t>中出现的朝代更替和人物分别有哪些？</a:t>
              </a:r>
            </a:p>
          </p:txBody>
        </p:sp>
      </p:grpSp>
      <p:sp>
        <p:nvSpPr>
          <p:cNvPr id="28" name="Rectangle 6"/>
          <p:cNvSpPr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1846263" y="1350963"/>
            <a:ext cx="9144000" cy="48307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>
              <a:buFont typeface="Arial" pitchFamily="34" charset="0"/>
              <a:buNone/>
              <a:defRPr/>
            </a:pPr>
            <a:r>
              <a:rPr lang="zh-CN" altLang="en-US" sz="4400" b="1" noProof="1">
                <a:latin typeface="微软雅黑" pitchFamily="34" charset="-122"/>
                <a:cs typeface="微软雅黑" panose="020b0503020204020204" pitchFamily="34" charset="-122"/>
              </a:rPr>
              <a:t>夏传子，家天下，</a:t>
            </a:r>
            <a:endParaRPr lang="en-US" altLang="zh-CN" sz="4400" b="1" noProof="1">
              <a:latin typeface="微软雅黑" pitchFamily="34" charset="-122"/>
              <a:cs typeface="微软雅黑" panose="020b0503020204020204" pitchFamily="34" charset="-122"/>
            </a:endParaRPr>
          </a:p>
          <a:p>
            <a:pPr eaLnBrk="1" hangingPunct="1">
              <a:buFont typeface="Arial" pitchFamily="34" charset="0"/>
              <a:buNone/>
              <a:defRPr/>
            </a:pPr>
            <a:r>
              <a:rPr lang="zh-CN" altLang="en-US" sz="4400" b="1" noProof="1">
                <a:latin typeface="微软雅黑" pitchFamily="34" charset="-122"/>
                <a:cs typeface="微软雅黑" panose="020b0503020204020204" pitchFamily="34" charset="-122"/>
              </a:rPr>
              <a:t>四百载，迁夏社。</a:t>
            </a:r>
            <a:endParaRPr lang="en-US" altLang="zh-CN" sz="4400" b="1" noProof="1">
              <a:latin typeface="微软雅黑" pitchFamily="34" charset="-122"/>
              <a:cs typeface="微软雅黑" panose="020b0503020204020204" pitchFamily="34" charset="-122"/>
            </a:endParaRPr>
          </a:p>
          <a:p>
            <a:pPr eaLnBrk="1" hangingPunct="1">
              <a:buFont typeface="Arial" pitchFamily="34" charset="0"/>
              <a:buNone/>
              <a:defRPr/>
            </a:pPr>
            <a:r>
              <a:rPr lang="zh-CN" altLang="en-US" sz="4400" b="1" noProof="1">
                <a:latin typeface="微软雅黑" pitchFamily="34" charset="-122"/>
                <a:cs typeface="微软雅黑" panose="020b0503020204020204" pitchFamily="34" charset="-122"/>
              </a:rPr>
              <a:t>汤伐夏，国号商，</a:t>
            </a:r>
            <a:endParaRPr lang="en-US" altLang="zh-CN" sz="4400" b="1" noProof="1">
              <a:latin typeface="微软雅黑" pitchFamily="34" charset="-122"/>
              <a:cs typeface="微软雅黑" panose="020b0503020204020204" pitchFamily="34" charset="-122"/>
            </a:endParaRPr>
          </a:p>
          <a:p>
            <a:pPr eaLnBrk="1" hangingPunct="1">
              <a:buFont typeface="Arial" pitchFamily="34" charset="0"/>
              <a:buNone/>
              <a:defRPr/>
            </a:pPr>
            <a:r>
              <a:rPr lang="zh-CN" altLang="en-US" sz="4400" b="1" noProof="1">
                <a:latin typeface="微软雅黑" pitchFamily="34" charset="-122"/>
                <a:cs typeface="微软雅黑" panose="020b0503020204020204" pitchFamily="34" charset="-122"/>
              </a:rPr>
              <a:t>六百载，至纣</a:t>
            </a:r>
            <a:r>
              <a:rPr lang="en-US" altLang="zh-CN" sz="4400" b="1" noProof="1">
                <a:latin typeface="微软雅黑" pitchFamily="34" charset="-122"/>
                <a:cs typeface="微软雅黑" panose="020b0503020204020204" pitchFamily="34" charset="-122"/>
              </a:rPr>
              <a:t>(zhòu)</a:t>
            </a:r>
            <a:r>
              <a:rPr lang="zh-CN" altLang="en-US" sz="4400" b="1" noProof="1">
                <a:latin typeface="微软雅黑" pitchFamily="34" charset="-122"/>
                <a:cs typeface="微软雅黑" panose="020b0503020204020204" pitchFamily="34" charset="-122"/>
              </a:rPr>
              <a:t>亡。 　</a:t>
            </a:r>
            <a:endParaRPr lang="en-US" altLang="zh-CN" sz="4400" b="1" noProof="1">
              <a:latin typeface="微软雅黑" pitchFamily="34" charset="-122"/>
              <a:cs typeface="微软雅黑" panose="020b0503020204020204" pitchFamily="34" charset="-122"/>
            </a:endParaRPr>
          </a:p>
          <a:p>
            <a:pPr eaLnBrk="1" hangingPunct="1">
              <a:buFont typeface="Arial" pitchFamily="34" charset="0"/>
              <a:buNone/>
              <a:defRPr/>
            </a:pPr>
            <a:r>
              <a:rPr lang="zh-CN" altLang="en-US" sz="4400" b="1" noProof="1">
                <a:latin typeface="微软雅黑" pitchFamily="34" charset="-122"/>
                <a:cs typeface="微软雅黑" panose="020b0503020204020204" pitchFamily="34" charset="-122"/>
              </a:rPr>
              <a:t>周武王，始诛</a:t>
            </a:r>
            <a:r>
              <a:rPr lang="en-US" altLang="zh-CN" sz="4400" b="1" noProof="1">
                <a:latin typeface="微软雅黑" pitchFamily="34" charset="-122"/>
                <a:cs typeface="微软雅黑" panose="020b0503020204020204" pitchFamily="34" charset="-122"/>
              </a:rPr>
              <a:t>(zhū)</a:t>
            </a:r>
            <a:r>
              <a:rPr lang="zh-CN" altLang="en-US" sz="4400" b="1" noProof="1">
                <a:latin typeface="微软雅黑" pitchFamily="34" charset="-122"/>
                <a:cs typeface="微软雅黑" panose="020b0503020204020204" pitchFamily="34" charset="-122"/>
              </a:rPr>
              <a:t>纣，</a:t>
            </a:r>
            <a:endParaRPr lang="en-US" altLang="zh-CN" sz="4400" b="1" noProof="1">
              <a:latin typeface="微软雅黑" pitchFamily="34" charset="-122"/>
              <a:cs typeface="微软雅黑" panose="020b0503020204020204" pitchFamily="34" charset="-122"/>
            </a:endParaRPr>
          </a:p>
          <a:p>
            <a:pPr eaLnBrk="1" hangingPunct="1">
              <a:buFont typeface="Arial" pitchFamily="34" charset="0"/>
              <a:buNone/>
              <a:defRPr/>
            </a:pPr>
            <a:r>
              <a:rPr lang="zh-CN" altLang="en-US" sz="4400" b="1" noProof="1">
                <a:latin typeface="微软雅黑" pitchFamily="34" charset="-122"/>
                <a:cs typeface="微软雅黑" panose="020b0503020204020204" pitchFamily="34" charset="-122"/>
              </a:rPr>
              <a:t>八百载，最长久。</a:t>
            </a:r>
          </a:p>
          <a:p>
            <a:pPr eaLnBrk="1" hangingPunct="1">
              <a:buFont typeface="Arial" pitchFamily="34" charset="0"/>
              <a:buNone/>
              <a:defRPr/>
            </a:pPr>
            <a:r>
              <a:rPr lang="zh-CN" altLang="en-US" sz="4400" b="1" noProof="1">
                <a:latin typeface="微软雅黑" pitchFamily="34" charset="-122"/>
                <a:cs typeface="微软雅黑" panose="020b0503020204020204" pitchFamily="34" charset="-122"/>
              </a:rPr>
              <a:t>                    </a:t>
            </a:r>
            <a:r>
              <a:rPr lang="en-US" altLang="zh-CN" sz="3735" b="1" noProof="1">
                <a:latin typeface="微软雅黑" pitchFamily="34" charset="-122"/>
                <a:cs typeface="微软雅黑" panose="020b0503020204020204" pitchFamily="34" charset="-122"/>
              </a:rPr>
              <a:t>——《</a:t>
            </a:r>
            <a:r>
              <a:rPr lang="zh-CN" altLang="en-US" sz="3735" b="1" noProof="1">
                <a:latin typeface="微软雅黑" pitchFamily="34" charset="-122"/>
                <a:cs typeface="微软雅黑" panose="020b0503020204020204" pitchFamily="34" charset="-122"/>
              </a:rPr>
              <a:t>三字经</a:t>
            </a:r>
            <a:r>
              <a:rPr lang="en-US" altLang="zh-CN" sz="3735" b="1" noProof="1">
                <a:latin typeface="微软雅黑" pitchFamily="34" charset="-122"/>
                <a:cs typeface="微软雅黑" panose="020b0503020204020204" pitchFamily="34" charset="-122"/>
              </a:rPr>
              <a:t>》</a:t>
            </a:r>
          </a:p>
        </p:txBody>
      </p:sp>
      <p:sp>
        <p:nvSpPr>
          <p:cNvPr id="29" name="矩形 28"/>
          <p:cNvSpPr/>
          <p:nvPr>
            <p:custDataLst>
              <p:tags r:id="rId12"/>
            </p:custDataLst>
          </p:nvPr>
        </p:nvSpPr>
        <p:spPr>
          <a:xfrm>
            <a:off x="1846263" y="1350963"/>
            <a:ext cx="704850" cy="747712"/>
          </a:xfrm>
          <a:prstGeom prst="rect">
            <a:avLst/>
          </a:prstGeom>
          <a:noFill/>
          <a:ln w="444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itchFamily="34" charset="0"/>
              <a:buNone/>
              <a:defRPr/>
            </a:pPr>
            <a:endParaRPr lang="zh-CN" altLang="en-US" sz="1800" noProof="1">
              <a:solidFill>
                <a:srgbClr val="FF0000"/>
              </a:solidFill>
            </a:endParaRPr>
          </a:p>
        </p:txBody>
      </p:sp>
      <p:sp>
        <p:nvSpPr>
          <p:cNvPr id="30" name="矩形 29"/>
          <p:cNvSpPr/>
          <p:nvPr>
            <p:custDataLst>
              <p:tags r:id="rId13"/>
            </p:custDataLst>
          </p:nvPr>
        </p:nvSpPr>
        <p:spPr>
          <a:xfrm>
            <a:off x="5265738" y="2722563"/>
            <a:ext cx="708025" cy="746125"/>
          </a:xfrm>
          <a:prstGeom prst="rect">
            <a:avLst/>
          </a:prstGeom>
          <a:noFill/>
          <a:ln w="444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itchFamily="34" charset="0"/>
              <a:buNone/>
              <a:defRPr/>
            </a:pPr>
            <a:endParaRPr lang="zh-CN" altLang="en-US" sz="1800" noProof="1">
              <a:solidFill>
                <a:srgbClr val="FF0000"/>
              </a:solidFill>
            </a:endParaRPr>
          </a:p>
        </p:txBody>
      </p:sp>
      <p:sp>
        <p:nvSpPr>
          <p:cNvPr id="31" name="矩形 30"/>
          <p:cNvSpPr/>
          <p:nvPr>
            <p:custDataLst>
              <p:tags r:id="rId14"/>
            </p:custDataLst>
          </p:nvPr>
        </p:nvSpPr>
        <p:spPr>
          <a:xfrm>
            <a:off x="1846263" y="4062413"/>
            <a:ext cx="704850" cy="746125"/>
          </a:xfrm>
          <a:prstGeom prst="rect">
            <a:avLst/>
          </a:prstGeom>
          <a:noFill/>
          <a:ln w="444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itchFamily="34" charset="0"/>
              <a:buNone/>
              <a:defRPr/>
            </a:pPr>
            <a:endParaRPr lang="zh-CN" altLang="en-US" sz="1800" noProof="1">
              <a:solidFill>
                <a:srgbClr val="FF0000"/>
              </a:solidFill>
            </a:endParaRPr>
          </a:p>
        </p:txBody>
      </p:sp>
      <p:sp>
        <p:nvSpPr>
          <p:cNvPr id="32" name="矩形 31"/>
          <p:cNvSpPr/>
          <p:nvPr>
            <p:custDataLst>
              <p:tags r:id="rId15"/>
            </p:custDataLst>
          </p:nvPr>
        </p:nvSpPr>
        <p:spPr>
          <a:xfrm>
            <a:off x="1847850" y="2784475"/>
            <a:ext cx="704850" cy="622300"/>
          </a:xfrm>
          <a:prstGeom prst="rect">
            <a:avLst/>
          </a:prstGeom>
          <a:noFill/>
          <a:ln w="44450"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49" tIns="39073" rIns="78149" bIns="39073" anchor="ctr"/>
          <a:lstStyle/>
          <a:p>
            <a:pPr algn="ctr" eaLnBrk="1" hangingPunct="1">
              <a:buFont typeface="Arial" pitchFamily="34" charset="0"/>
              <a:buNone/>
              <a:defRPr/>
            </a:pPr>
            <a:endParaRPr lang="zh-CN" altLang="en-US" sz="1900" noProof="1">
              <a:solidFill>
                <a:srgbClr val="FF0000"/>
              </a:solidFill>
            </a:endParaRPr>
          </a:p>
        </p:txBody>
      </p:sp>
      <p:sp>
        <p:nvSpPr>
          <p:cNvPr id="33" name="矩形 32"/>
          <p:cNvSpPr/>
          <p:nvPr>
            <p:custDataLst>
              <p:tags r:id="rId16"/>
            </p:custDataLst>
          </p:nvPr>
        </p:nvSpPr>
        <p:spPr>
          <a:xfrm>
            <a:off x="6704013" y="4065588"/>
            <a:ext cx="688975" cy="658812"/>
          </a:xfrm>
          <a:prstGeom prst="rect">
            <a:avLst/>
          </a:prstGeom>
          <a:noFill/>
          <a:ln w="44450"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49" tIns="39073" rIns="78149" bIns="39073" anchor="ctr"/>
          <a:lstStyle/>
          <a:p>
            <a:pPr algn="ctr" eaLnBrk="1" hangingPunct="1">
              <a:buFont typeface="Arial" pitchFamily="34" charset="0"/>
              <a:buNone/>
              <a:defRPr/>
            </a:pPr>
            <a:endParaRPr lang="zh-CN" altLang="en-US" sz="1900" noProof="1">
              <a:solidFill>
                <a:srgbClr val="FF0000"/>
              </a:solidFill>
            </a:endParaRPr>
          </a:p>
        </p:txBody>
      </p:sp>
      <p:sp>
        <p:nvSpPr>
          <p:cNvPr id="34" name="矩形 33"/>
          <p:cNvSpPr/>
          <p:nvPr>
            <p:custDataLst>
              <p:tags r:id="rId17"/>
            </p:custDataLst>
          </p:nvPr>
        </p:nvSpPr>
        <p:spPr>
          <a:xfrm>
            <a:off x="1847850" y="4060825"/>
            <a:ext cx="1865313" cy="663575"/>
          </a:xfrm>
          <a:prstGeom prst="rect">
            <a:avLst/>
          </a:prstGeom>
          <a:noFill/>
          <a:ln w="44450"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49" tIns="39073" rIns="78149" bIns="39073" anchor="ctr"/>
          <a:lstStyle/>
          <a:p>
            <a:pPr algn="ctr" eaLnBrk="1" hangingPunct="1">
              <a:buFont typeface="Arial" pitchFamily="34" charset="0"/>
              <a:buNone/>
              <a:defRPr/>
            </a:pPr>
            <a:endParaRPr lang="zh-CN" altLang="en-US" sz="1900" noProof="1">
              <a:solidFill>
                <a:srgbClr val="FF0000"/>
              </a:solidFill>
            </a:endParaRPr>
          </a:p>
        </p:txBody>
      </p:sp>
      <p:pic>
        <p:nvPicPr>
          <p:cNvPr id="12300" name="图片 1" descr="组48325同意"/>
          <p:cNvPicPr>
            <a:picLocks noChangeAspect="1" noChangeArrowheads="1"/>
          </p:cNvPicPr>
          <p:nvPr>
            <p:custDataLst>
              <p:tags r:id="rId19"/>
            </p:custDataLst>
          </p:nvPr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719138"/>
            <a:ext cx="20383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1" name="图片 6" descr="盒子2"/>
          <p:cNvPicPr>
            <a:picLocks noChangeAspect="1" noChangeArrowheads="1"/>
          </p:cNvPicPr>
          <p:nvPr>
            <p:custDataLst>
              <p:tags r:id="rId21"/>
            </p:custDataLst>
          </p:nvPr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163" y="606425"/>
            <a:ext cx="747712" cy="744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302" name="文本框 3"/>
          <p:cNvSpPr txBox="1">
            <a:spLocks noChangeArrowheads="1"/>
          </p:cNvSpPr>
          <p:nvPr>
            <p:custDataLst>
              <p:tags r:id="rId22"/>
            </p:custDataLst>
          </p:nvPr>
        </p:nvSpPr>
        <p:spPr bwMode="auto">
          <a:xfrm>
            <a:off x="777875" y="779463"/>
            <a:ext cx="1412875" cy="39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2000" b="1">
                <a:solidFill>
                  <a:srgbClr val="EF7509"/>
                </a:solidFill>
                <a:latin typeface="思源黑体 CN Heavy" charset="-122"/>
                <a:ea typeface="思源黑体 CN Heavy" charset="-122"/>
              </a:rPr>
              <a:t>新知导入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  <p:cond evt="onBegin" delay="0">
                          <p:tn val="8"/>
                        </p:cond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2"/>
                                        </p:tgtEl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NAVSCT4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  <p:cond evt="onBegin" delay="0">
                          <p:tn val="14"/>
                        </p:cond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  <p:cond evt="onBegin" delay="0">
                          <p:tn val="23"/>
                        </p:cond>
                      </p:stCondLst>
                      <p:childTnLst>
                        <p:par>
                          <p:cTn id="2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  <p:cond evt="onBegin" delay="0">
                          <p:tn val="35"/>
                        </p:cond>
                      </p:stCondLst>
                      <p:childTnLst>
                        <p:par>
                          <p:cTn id="3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4" presetClass="entr" presetSubtype="16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" presetClass="entr" presetSubtype="1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" presetClass="entr" presetSubtype="16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1"/>
      <p:bldP spid="30" grpId="2"/>
      <p:bldP spid="31" grpId="3"/>
      <p:bldP spid="32" grpId="4"/>
      <p:bldP spid="33" grpId="5"/>
      <p:bldP spid="34" grpId="6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14338" name="图片 1" descr="QQ图片20170227223811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49775" y="546100"/>
            <a:ext cx="633413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12"/>
          <p:cNvSpPr txBox="1"/>
          <p:nvPr>
            <p:custDataLst>
              <p:tags r:id="rId5"/>
            </p:custDataLst>
          </p:nvPr>
        </p:nvSpPr>
        <p:spPr>
          <a:xfrm>
            <a:off x="4500942" y="625044"/>
            <a:ext cx="3071841" cy="521970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zh-CN" altLang="en-US" sz="2800" b="1" noProof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微软雅黑" pitchFamily="34" charset="-122"/>
                <a:ea typeface="微软雅黑" pitchFamily="34" charset="-122"/>
                <a:sym typeface="+mn-ea"/>
              </a:rPr>
              <a:t>学习目标</a:t>
            </a:r>
            <a:endParaRPr lang="zh-CN" altLang="en-US" sz="2800" b="1" noProof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微软雅黑" pitchFamily="34" charset="-122"/>
              <a:ea typeface="微软雅黑" pitchFamily="34" charset="-122"/>
              <a:sym typeface="+mn-ea"/>
            </a:endParaRPr>
          </a:p>
        </p:txBody>
      </p:sp>
      <p:sp>
        <p:nvSpPr>
          <p:cNvPr id="14" name="Text Box 6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639444" y="1644015"/>
            <a:ext cx="10177780" cy="3753485"/>
          </a:xfrm>
          <a:prstGeom prst="rect">
            <a:avLst/>
          </a:prstGeom>
          <a:noFill/>
          <a:ln w="38100" algn="ctr">
            <a:pattFill prst="lgConfetti">
              <a:fgClr>
                <a:schemeClr val="bg1"/>
              </a:fgClr>
              <a:bgClr>
                <a:srgbClr val="5BC8FF"/>
              </a:bgClr>
            </a:pattFill>
            <a:miter lim="800000"/>
          </a:ln>
          <a:effectLst>
            <a:glow rad="25400">
              <a:schemeClr val="tx2">
                <a:lumMod val="20000"/>
                <a:lumOff val="80000"/>
                <a:alpha val="40000"/>
              </a:schemeClr>
            </a:glow>
          </a:effec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Font typeface="Arial" pitchFamily="34" charset="0"/>
              <a:buNone/>
              <a:defRPr/>
            </a:pPr>
            <a:r>
              <a:rPr lang="zh-CN" altLang="en-US" sz="2800" b="1" noProof="1">
                <a:solidFill>
                  <a:srgbClr val="181717"/>
                </a:solidFill>
                <a:latin typeface="微软雅黑" pitchFamily="34" charset="-122"/>
                <a:cs typeface="微软雅黑" panose="020b0503020204020204" pitchFamily="34" charset="-122"/>
                <a:sym typeface="+mn-ea"/>
              </a:rPr>
              <a:t>情感态度和价值观目标：认识到人心所向是朝代更替的规律。</a:t>
            </a:r>
          </a:p>
          <a:p>
            <a:pPr>
              <a:lnSpc>
                <a:spcPct val="150000"/>
              </a:lnSpc>
              <a:spcBef>
                <a:spcPct val="50000"/>
              </a:spcBef>
              <a:buFont typeface="Arial" pitchFamily="34" charset="0"/>
              <a:buNone/>
              <a:defRPr/>
            </a:pPr>
            <a:r>
              <a:rPr lang="zh-CN" altLang="en-US" sz="2800" b="1" noProof="1">
                <a:latin typeface="微软雅黑" pitchFamily="34" charset="-122"/>
                <a:cs typeface="微软雅黑" panose="020b0503020204020204" pitchFamily="34" charset="-122"/>
                <a:sym typeface="+mn-ea"/>
              </a:rPr>
              <a:t>能力目标：区别世袭制和禅让制。</a:t>
            </a:r>
          </a:p>
          <a:p>
            <a:pPr eaLnBrk="1" hangingPunct="1">
              <a:lnSpc>
                <a:spcPct val="150000"/>
              </a:lnSpc>
              <a:buFont typeface="Wingdings" pitchFamily="2" charset="2"/>
              <a:buNone/>
              <a:defRPr/>
            </a:pPr>
            <a:r>
              <a:rPr lang="zh-CN" altLang="en-US" sz="2800" b="1" noProof="1">
                <a:solidFill>
                  <a:srgbClr val="181717"/>
                </a:solidFill>
                <a:latin typeface="微软雅黑" pitchFamily="34" charset="-122"/>
                <a:cs typeface="微软雅黑" panose="020b0503020204020204" pitchFamily="34" charset="-122"/>
                <a:sym typeface="+mn-ea"/>
              </a:rPr>
              <a:t>知识目标：了解</a:t>
            </a:r>
            <a:r>
              <a:rPr lang="zh-CN" altLang="en-US" sz="2800" b="1" noProof="1">
                <a:latin typeface="微软雅黑" pitchFamily="34" charset="-122"/>
                <a:sym typeface="+mn-ea"/>
              </a:rPr>
              <a:t>夏、商、西周三代的更替；掌握分封制的内容、作用。</a:t>
            </a:r>
            <a:endParaRPr lang="zh-CN" altLang="en-US" sz="2800" b="1" noProof="1">
              <a:latin typeface="微软雅黑" pitchFamily="34" charset="-122"/>
            </a:endParaRPr>
          </a:p>
          <a:p>
            <a:pPr>
              <a:lnSpc>
                <a:spcPct val="150000"/>
              </a:lnSpc>
              <a:spcBef>
                <a:spcPct val="50000"/>
              </a:spcBef>
              <a:buFont typeface="Arial" pitchFamily="34" charset="0"/>
              <a:buNone/>
              <a:defRPr/>
            </a:pPr>
            <a:endParaRPr lang="zh-CN" altLang="zh-CN" sz="2800" b="1">
              <a:latin typeface="微软雅黑" pitchFamily="34" charset="-122"/>
              <a:cs typeface="微软雅黑" panose="020b0503020204020204" pitchFamily="34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15362" name="Text Box 4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3143250" y="581025"/>
            <a:ext cx="72009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b="1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阅读课本</a:t>
            </a:r>
            <a:r>
              <a:rPr lang="en-US" altLang="zh-CN" b="1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20-23</a:t>
            </a:r>
            <a:r>
              <a:rPr lang="zh-CN" altLang="en-US" b="1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页，回答下列问题问题，并在课本上画出答案，时间</a:t>
            </a:r>
            <a:r>
              <a:rPr lang="en-US" altLang="zh-CN" b="1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r>
              <a:rPr lang="zh-CN" altLang="en-US" b="1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分钟：</a:t>
            </a:r>
          </a:p>
        </p:txBody>
      </p:sp>
      <p:sp>
        <p:nvSpPr>
          <p:cNvPr id="15363" name="矩形 11270"/>
          <p:cNvSpPr>
            <a:spLocks noChangeArrowheads="1" noChangeShapeType="1" noTextEdit="1"/>
          </p:cNvSpPr>
          <p:nvPr>
            <p:custDataLst>
              <p:tags r:id="rId4"/>
            </p:custDataLst>
          </p:nvPr>
        </p:nvSpPr>
        <p:spPr bwMode="auto">
          <a:xfrm>
            <a:off x="295275" y="696913"/>
            <a:ext cx="2376488" cy="7191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ln w="12700">
                  <a:solidFill>
                    <a:srgbClr val="EAEAEA"/>
                  </a:solidFill>
                  <a:rou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微软雅黑" pitchFamily="34" charset="-122"/>
              </a:rPr>
              <a:t>独立自学一</a:t>
            </a:r>
            <a:endParaRPr lang="zh-CN" altLang="en-US" sz="3600" b="1" kern="10">
              <a:ln w="12700">
                <a:solidFill>
                  <a:srgbClr val="EAEAEA"/>
                </a:solidFill>
                <a:round/>
              </a:ln>
              <a:gradFill rotWithShape="1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79999"/>
                  </a:srgbClr>
                </a:outerShdw>
              </a:effectLst>
              <a:latin typeface="微软雅黑" pitchFamily="34" charset="-122"/>
            </a:endParaRPr>
          </a:p>
        </p:txBody>
      </p:sp>
      <p:sp>
        <p:nvSpPr>
          <p:cNvPr id="15364" name="Text Box 17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2973388" y="1533525"/>
            <a:ext cx="8383587" cy="1384300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708688"/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zh-CN" b="1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b="1">
                <a:latin typeface="微软雅黑" pitchFamily="34" charset="-122"/>
                <a:ea typeface="微软雅黑" pitchFamily="34" charset="-122"/>
              </a:rPr>
              <a:t>、禹建立夏朝有什么意义？夏朝采取哪些措施加强统治？证明夏朝存在的考古遗址是什么？</a:t>
            </a:r>
          </a:p>
        </p:txBody>
      </p:sp>
      <p:sp>
        <p:nvSpPr>
          <p:cNvPr id="15365" name="Text Box 19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2921000" y="2989263"/>
            <a:ext cx="8174038" cy="1382712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708688"/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zh-CN" b="1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b="1">
                <a:latin typeface="微软雅黑" pitchFamily="34" charset="-122"/>
                <a:ea typeface="微软雅黑" pitchFamily="34" charset="-122"/>
              </a:rPr>
              <a:t>、商朝的</a:t>
            </a:r>
            <a:r>
              <a:rPr lang="zh-CN" altLang="en-US" b="1">
                <a:solidFill>
                  <a:srgbClr val="CC3300"/>
                </a:solidFill>
                <a:latin typeface="微软雅黑" pitchFamily="34" charset="-122"/>
                <a:ea typeface="微软雅黑" pitchFamily="34" charset="-122"/>
              </a:rPr>
              <a:t>建立者、时间、都城</a:t>
            </a:r>
            <a:r>
              <a:rPr lang="zh-CN" altLang="en-US" b="1">
                <a:latin typeface="微软雅黑" pitchFamily="34" charset="-122"/>
                <a:ea typeface="微软雅黑" pitchFamily="34" charset="-122"/>
              </a:rPr>
              <a:t>分别是什么？商朝的</a:t>
            </a:r>
            <a:r>
              <a:rPr lang="zh-CN" altLang="en-US" b="1">
                <a:solidFill>
                  <a:srgbClr val="CC3300"/>
                </a:solidFill>
                <a:latin typeface="微软雅黑" pitchFamily="34" charset="-122"/>
                <a:ea typeface="微软雅黑" pitchFamily="34" charset="-122"/>
              </a:rPr>
              <a:t>亡国之君</a:t>
            </a:r>
            <a:r>
              <a:rPr lang="zh-CN" altLang="en-US" b="1">
                <a:latin typeface="微软雅黑" pitchFamily="34" charset="-122"/>
                <a:ea typeface="微软雅黑" pitchFamily="34" charset="-122"/>
              </a:rPr>
              <a:t>是谁？</a:t>
            </a:r>
          </a:p>
        </p:txBody>
      </p:sp>
      <p:sp>
        <p:nvSpPr>
          <p:cNvPr id="15366" name="Text Box 20"/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2973388" y="4851400"/>
            <a:ext cx="8167687" cy="736600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708688"/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zh-CN" b="1"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en-US" b="1">
                <a:latin typeface="微软雅黑" pitchFamily="34" charset="-122"/>
                <a:ea typeface="微软雅黑" pitchFamily="34" charset="-122"/>
              </a:rPr>
              <a:t>、西周建立的</a:t>
            </a:r>
            <a:r>
              <a:rPr lang="zh-CN" altLang="en-US" b="1">
                <a:solidFill>
                  <a:srgbClr val="CC3300"/>
                </a:solidFill>
                <a:latin typeface="微软雅黑" pitchFamily="34" charset="-122"/>
                <a:ea typeface="微软雅黑" pitchFamily="34" charset="-122"/>
              </a:rPr>
              <a:t>时间、建立者、都城</a:t>
            </a:r>
            <a:r>
              <a:rPr lang="zh-CN" altLang="en-US" b="1">
                <a:latin typeface="微软雅黑" pitchFamily="34" charset="-122"/>
                <a:ea typeface="微软雅黑" pitchFamily="34" charset="-122"/>
              </a:rPr>
              <a:t>分别是什么？</a:t>
            </a:r>
          </a:p>
        </p:txBody>
      </p:sp>
      <p:grpSp>
        <p:nvGrpSpPr>
          <p:cNvPr id="15367" name="Group 3"/>
          <p:cNvGrpSpPr/>
          <p:nvPr>
            <p:custDataLst>
              <p:tags r:id="rId8"/>
            </p:custDataLst>
          </p:nvPr>
        </p:nvGrpSpPr>
        <p:grpSpPr>
          <a:xfrm>
            <a:off x="622300" y="1838325"/>
            <a:ext cx="1724025" cy="482600"/>
            <a:chExt cx="1440" cy="448"/>
          </a:xfrm>
        </p:grpSpPr>
        <p:sp>
          <p:nvSpPr>
            <p:cNvPr id="15377" name="Freeform 4"/>
            <p:cNvSpPr>
              <a:spLocks noChangeArrowheads="1"/>
            </p:cNvSpPr>
            <p:nvPr>
              <p:custDataLst>
                <p:tags r:id="rId9"/>
              </p:custDataLst>
            </p:nvPr>
          </p:nvSpPr>
          <p:spPr bwMode="auto">
            <a:xfrm>
              <a:off x="85" y="258"/>
              <a:ext cx="1270" cy="190"/>
            </a:xfrm>
            <a:custGeom>
              <a:gdLst>
                <a:gd name="T0" fmla="*/ 1633 w 1120"/>
                <a:gd name="T1" fmla="*/ 108 h 252"/>
                <a:gd name="T2" fmla="*/ 1626 w 1120"/>
                <a:gd name="T3" fmla="*/ 107 h 252"/>
                <a:gd name="T4" fmla="*/ 1603 w 1120"/>
                <a:gd name="T5" fmla="*/ 105 h 252"/>
                <a:gd name="T6" fmla="*/ 1566 w 1120"/>
                <a:gd name="T7" fmla="*/ 103 h 252"/>
                <a:gd name="T8" fmla="*/ 1514 w 1120"/>
                <a:gd name="T9" fmla="*/ 100 h 252"/>
                <a:gd name="T10" fmla="*/ 1447 w 1120"/>
                <a:gd name="T11" fmla="*/ 95 h 252"/>
                <a:gd name="T12" fmla="*/ 1369 w 1120"/>
                <a:gd name="T13" fmla="*/ 91 h 252"/>
                <a:gd name="T14" fmla="*/ 1277 w 1120"/>
                <a:gd name="T15" fmla="*/ 87 h 252"/>
                <a:gd name="T16" fmla="*/ 1175 w 1120"/>
                <a:gd name="T17" fmla="*/ 84 h 252"/>
                <a:gd name="T18" fmla="*/ 1065 w 1120"/>
                <a:gd name="T19" fmla="*/ 81 h 252"/>
                <a:gd name="T20" fmla="*/ 942 w 1120"/>
                <a:gd name="T21" fmla="*/ 79 h 252"/>
                <a:gd name="T22" fmla="*/ 810 w 1120"/>
                <a:gd name="T23" fmla="*/ 79 h 252"/>
                <a:gd name="T24" fmla="*/ 679 w 1120"/>
                <a:gd name="T25" fmla="*/ 79 h 252"/>
                <a:gd name="T26" fmla="*/ 559 w 1120"/>
                <a:gd name="T27" fmla="*/ 81 h 252"/>
                <a:gd name="T28" fmla="*/ 449 w 1120"/>
                <a:gd name="T29" fmla="*/ 84 h 252"/>
                <a:gd name="T30" fmla="*/ 347 w 1120"/>
                <a:gd name="T31" fmla="*/ 87 h 252"/>
                <a:gd name="T32" fmla="*/ 260 w 1120"/>
                <a:gd name="T33" fmla="*/ 91 h 252"/>
                <a:gd name="T34" fmla="*/ 184 w 1120"/>
                <a:gd name="T35" fmla="*/ 95 h 252"/>
                <a:gd name="T36" fmla="*/ 119 w 1120"/>
                <a:gd name="T37" fmla="*/ 100 h 252"/>
                <a:gd name="T38" fmla="*/ 67 w 1120"/>
                <a:gd name="T39" fmla="*/ 103 h 252"/>
                <a:gd name="T40" fmla="*/ 29 w 1120"/>
                <a:gd name="T41" fmla="*/ 105 h 252"/>
                <a:gd name="T42" fmla="*/ 9 w 1120"/>
                <a:gd name="T43" fmla="*/ 107 h 252"/>
                <a:gd name="T44" fmla="*/ 0 w 1120"/>
                <a:gd name="T45" fmla="*/ 108 h 252"/>
                <a:gd name="T46" fmla="*/ 0 w 1120"/>
                <a:gd name="T47" fmla="*/ 26 h 252"/>
                <a:gd name="T48" fmla="*/ 816 w 1120"/>
                <a:gd name="T49" fmla="*/ 0 h 252"/>
                <a:gd name="T50" fmla="*/ 1633 w 1120"/>
                <a:gd name="T51" fmla="*/ 26 h 252"/>
                <a:gd name="T52" fmla="*/ 1633 w 1120"/>
                <a:gd name="T53" fmla="*/ 108 h 252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1120"/>
                <a:gd name="T82" fmla="*/ 0 h 252"/>
                <a:gd name="T83" fmla="*/ 1120 w 1120"/>
                <a:gd name="T84" fmla="*/ 252 h 252"/>
              </a:gdLst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1120" h="251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969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73" name="Rectangle 5"/>
            <p:cNvSpPr>
              <a:spLocks noChangeArrowheads="1"/>
            </p:cNvSpPr>
            <p:nvPr>
              <p:custDataLst>
                <p:tags r:id="rId10"/>
              </p:custDataLst>
            </p:nvPr>
          </p:nvSpPr>
          <p:spPr bwMode="auto">
            <a:xfrm>
              <a:off x="0" y="0"/>
              <a:ext cx="1440" cy="393"/>
            </a:xfrm>
            <a:prstGeom prst="rect">
              <a:avLst/>
            </a:prstGeom>
            <a:gradFill rotWithShape="1">
              <a:gsLst>
                <a:gs pos="0">
                  <a:srgbClr val="FFB2B2"/>
                </a:gs>
                <a:gs pos="100000">
                  <a:schemeClr val="accent1"/>
                </a:gs>
              </a:gsLst>
              <a:lin ang="18900000" scaled="1"/>
            </a:gradFill>
            <a:ln w="9525">
              <a:noFill/>
              <a:miter lim="800000"/>
            </a:ln>
          </p:spPr>
          <p:txBody>
            <a:bodyPr wrap="none" anchor="ctr"/>
            <a:lstStyle/>
            <a:p>
              <a:pPr algn="ctr" eaLnBrk="1" hangingPunct="1">
                <a:buFont typeface="Arial" pitchFamily="34" charset="0"/>
                <a:buNone/>
                <a:defRPr/>
              </a:pPr>
              <a:r>
                <a:rPr lang="en-US" altLang="zh-CN" b="1" noProof="1">
                  <a:solidFill>
                    <a:srgbClr val="0000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Arial" pitchFamily="34" charset="0"/>
                  <a:ea typeface="宋体" pitchFamily="2" charset="-122"/>
                  <a:cs typeface="+mn-ea"/>
                </a:rPr>
                <a:t>1</a:t>
              </a:r>
              <a:endParaRPr lang="en-US" altLang="zh-CN" b="1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</a:endParaRPr>
            </a:p>
          </p:txBody>
        </p:sp>
      </p:grpSp>
      <p:grpSp>
        <p:nvGrpSpPr>
          <p:cNvPr id="15368" name="Group 6"/>
          <p:cNvGrpSpPr/>
          <p:nvPr>
            <p:custDataLst>
              <p:tags r:id="rId11"/>
            </p:custDataLst>
          </p:nvPr>
        </p:nvGrpSpPr>
        <p:grpSpPr>
          <a:xfrm>
            <a:off x="620713" y="3468688"/>
            <a:ext cx="1724025" cy="482600"/>
            <a:chExt cx="1440" cy="448"/>
          </a:xfrm>
        </p:grpSpPr>
        <p:sp>
          <p:nvSpPr>
            <p:cNvPr id="15375" name="Freeform 7"/>
            <p:cNvSpPr>
              <a:spLocks noChangeArrowheads="1"/>
            </p:cNvSpPr>
            <p:nvPr>
              <p:custDataLst>
                <p:tags r:id="rId12"/>
              </p:custDataLst>
            </p:nvPr>
          </p:nvSpPr>
          <p:spPr bwMode="auto">
            <a:xfrm>
              <a:off x="85" y="258"/>
              <a:ext cx="1270" cy="190"/>
            </a:xfrm>
            <a:custGeom>
              <a:gdLst>
                <a:gd name="T0" fmla="*/ 1633 w 1120"/>
                <a:gd name="T1" fmla="*/ 108 h 252"/>
                <a:gd name="T2" fmla="*/ 1626 w 1120"/>
                <a:gd name="T3" fmla="*/ 107 h 252"/>
                <a:gd name="T4" fmla="*/ 1603 w 1120"/>
                <a:gd name="T5" fmla="*/ 105 h 252"/>
                <a:gd name="T6" fmla="*/ 1566 w 1120"/>
                <a:gd name="T7" fmla="*/ 103 h 252"/>
                <a:gd name="T8" fmla="*/ 1514 w 1120"/>
                <a:gd name="T9" fmla="*/ 100 h 252"/>
                <a:gd name="T10" fmla="*/ 1447 w 1120"/>
                <a:gd name="T11" fmla="*/ 95 h 252"/>
                <a:gd name="T12" fmla="*/ 1369 w 1120"/>
                <a:gd name="T13" fmla="*/ 91 h 252"/>
                <a:gd name="T14" fmla="*/ 1277 w 1120"/>
                <a:gd name="T15" fmla="*/ 87 h 252"/>
                <a:gd name="T16" fmla="*/ 1175 w 1120"/>
                <a:gd name="T17" fmla="*/ 84 h 252"/>
                <a:gd name="T18" fmla="*/ 1065 w 1120"/>
                <a:gd name="T19" fmla="*/ 81 h 252"/>
                <a:gd name="T20" fmla="*/ 942 w 1120"/>
                <a:gd name="T21" fmla="*/ 79 h 252"/>
                <a:gd name="T22" fmla="*/ 810 w 1120"/>
                <a:gd name="T23" fmla="*/ 79 h 252"/>
                <a:gd name="T24" fmla="*/ 679 w 1120"/>
                <a:gd name="T25" fmla="*/ 79 h 252"/>
                <a:gd name="T26" fmla="*/ 559 w 1120"/>
                <a:gd name="T27" fmla="*/ 81 h 252"/>
                <a:gd name="T28" fmla="*/ 449 w 1120"/>
                <a:gd name="T29" fmla="*/ 84 h 252"/>
                <a:gd name="T30" fmla="*/ 347 w 1120"/>
                <a:gd name="T31" fmla="*/ 87 h 252"/>
                <a:gd name="T32" fmla="*/ 260 w 1120"/>
                <a:gd name="T33" fmla="*/ 91 h 252"/>
                <a:gd name="T34" fmla="*/ 184 w 1120"/>
                <a:gd name="T35" fmla="*/ 95 h 252"/>
                <a:gd name="T36" fmla="*/ 119 w 1120"/>
                <a:gd name="T37" fmla="*/ 100 h 252"/>
                <a:gd name="T38" fmla="*/ 67 w 1120"/>
                <a:gd name="T39" fmla="*/ 103 h 252"/>
                <a:gd name="T40" fmla="*/ 29 w 1120"/>
                <a:gd name="T41" fmla="*/ 105 h 252"/>
                <a:gd name="T42" fmla="*/ 9 w 1120"/>
                <a:gd name="T43" fmla="*/ 107 h 252"/>
                <a:gd name="T44" fmla="*/ 0 w 1120"/>
                <a:gd name="T45" fmla="*/ 108 h 252"/>
                <a:gd name="T46" fmla="*/ 0 w 1120"/>
                <a:gd name="T47" fmla="*/ 26 h 252"/>
                <a:gd name="T48" fmla="*/ 816 w 1120"/>
                <a:gd name="T49" fmla="*/ 0 h 252"/>
                <a:gd name="T50" fmla="*/ 1633 w 1120"/>
                <a:gd name="T51" fmla="*/ 26 h 252"/>
                <a:gd name="T52" fmla="*/ 1633 w 1120"/>
                <a:gd name="T53" fmla="*/ 108 h 252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1120"/>
                <a:gd name="T82" fmla="*/ 0 h 252"/>
                <a:gd name="T83" fmla="*/ 1120 w 1120"/>
                <a:gd name="T84" fmla="*/ 252 h 252"/>
              </a:gdLst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1120" h="251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969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76" name="Rectangle 8"/>
            <p:cNvSpPr>
              <a:spLocks noChangeArrowheads="1"/>
            </p:cNvSpPr>
            <p:nvPr>
              <p:custDataLst>
                <p:tags r:id="rId13"/>
              </p:custDataLst>
            </p:nvPr>
          </p:nvSpPr>
          <p:spPr bwMode="auto">
            <a:xfrm>
              <a:off x="0" y="0"/>
              <a:ext cx="1440" cy="393"/>
            </a:xfrm>
            <a:prstGeom prst="rect">
              <a:avLst/>
            </a:prstGeom>
            <a:gradFill rotWithShape="1">
              <a:gsLst>
                <a:gs pos="0">
                  <a:srgbClr val="FFE089"/>
                </a:gs>
                <a:gs pos="100000">
                  <a:schemeClr val="accent2"/>
                </a:gs>
              </a:gsLst>
              <a:lin ang="18900000" scaled="1"/>
            </a:gradFill>
            <a:ln w="9525">
              <a:noFill/>
              <a:miter lim="800000"/>
            </a:ln>
          </p:spPr>
          <p:txBody>
            <a:bodyPr wrap="none" anchor="ctr"/>
            <a:lstStyle/>
            <a:p>
              <a:pPr algn="ctr" eaLnBrk="1" hangingPunct="1">
                <a:buFont typeface="Arial" pitchFamily="34" charset="0"/>
                <a:buNone/>
                <a:defRPr/>
              </a:pPr>
              <a:r>
                <a:rPr lang="en-US" altLang="zh-CN" b="1" noProof="1">
                  <a:solidFill>
                    <a:srgbClr val="0000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Arial" pitchFamily="34" charset="0"/>
                  <a:ea typeface="宋体" pitchFamily="2" charset="-122"/>
                  <a:cs typeface="+mn-ea"/>
                </a:rPr>
                <a:t>2</a:t>
              </a:r>
              <a:endParaRPr lang="en-US" altLang="zh-CN" b="1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</a:endParaRPr>
            </a:p>
          </p:txBody>
        </p:sp>
      </p:grpSp>
      <p:grpSp>
        <p:nvGrpSpPr>
          <p:cNvPr id="15369" name="Group 9"/>
          <p:cNvGrpSpPr/>
          <p:nvPr>
            <p:custDataLst>
              <p:tags r:id="rId14"/>
            </p:custDataLst>
          </p:nvPr>
        </p:nvGrpSpPr>
        <p:grpSpPr>
          <a:xfrm>
            <a:off x="620713" y="5106988"/>
            <a:ext cx="1724025" cy="482600"/>
            <a:chExt cx="1440" cy="448"/>
          </a:xfrm>
        </p:grpSpPr>
        <p:sp>
          <p:nvSpPr>
            <p:cNvPr id="15373" name="Freeform 10"/>
            <p:cNvSpPr>
              <a:spLocks noChangeArrowheads="1"/>
            </p:cNvSpPr>
            <p:nvPr>
              <p:custDataLst>
                <p:tags r:id="rId15"/>
              </p:custDataLst>
            </p:nvPr>
          </p:nvSpPr>
          <p:spPr bwMode="auto">
            <a:xfrm>
              <a:off x="85" y="258"/>
              <a:ext cx="1270" cy="190"/>
            </a:xfrm>
            <a:custGeom>
              <a:gdLst>
                <a:gd name="T0" fmla="*/ 1633 w 1120"/>
                <a:gd name="T1" fmla="*/ 108 h 252"/>
                <a:gd name="T2" fmla="*/ 1626 w 1120"/>
                <a:gd name="T3" fmla="*/ 107 h 252"/>
                <a:gd name="T4" fmla="*/ 1603 w 1120"/>
                <a:gd name="T5" fmla="*/ 105 h 252"/>
                <a:gd name="T6" fmla="*/ 1566 w 1120"/>
                <a:gd name="T7" fmla="*/ 103 h 252"/>
                <a:gd name="T8" fmla="*/ 1514 w 1120"/>
                <a:gd name="T9" fmla="*/ 100 h 252"/>
                <a:gd name="T10" fmla="*/ 1447 w 1120"/>
                <a:gd name="T11" fmla="*/ 95 h 252"/>
                <a:gd name="T12" fmla="*/ 1369 w 1120"/>
                <a:gd name="T13" fmla="*/ 91 h 252"/>
                <a:gd name="T14" fmla="*/ 1277 w 1120"/>
                <a:gd name="T15" fmla="*/ 87 h 252"/>
                <a:gd name="T16" fmla="*/ 1175 w 1120"/>
                <a:gd name="T17" fmla="*/ 84 h 252"/>
                <a:gd name="T18" fmla="*/ 1065 w 1120"/>
                <a:gd name="T19" fmla="*/ 81 h 252"/>
                <a:gd name="T20" fmla="*/ 942 w 1120"/>
                <a:gd name="T21" fmla="*/ 79 h 252"/>
                <a:gd name="T22" fmla="*/ 810 w 1120"/>
                <a:gd name="T23" fmla="*/ 79 h 252"/>
                <a:gd name="T24" fmla="*/ 679 w 1120"/>
                <a:gd name="T25" fmla="*/ 79 h 252"/>
                <a:gd name="T26" fmla="*/ 559 w 1120"/>
                <a:gd name="T27" fmla="*/ 81 h 252"/>
                <a:gd name="T28" fmla="*/ 449 w 1120"/>
                <a:gd name="T29" fmla="*/ 84 h 252"/>
                <a:gd name="T30" fmla="*/ 347 w 1120"/>
                <a:gd name="T31" fmla="*/ 87 h 252"/>
                <a:gd name="T32" fmla="*/ 260 w 1120"/>
                <a:gd name="T33" fmla="*/ 91 h 252"/>
                <a:gd name="T34" fmla="*/ 184 w 1120"/>
                <a:gd name="T35" fmla="*/ 95 h 252"/>
                <a:gd name="T36" fmla="*/ 119 w 1120"/>
                <a:gd name="T37" fmla="*/ 100 h 252"/>
                <a:gd name="T38" fmla="*/ 67 w 1120"/>
                <a:gd name="T39" fmla="*/ 103 h 252"/>
                <a:gd name="T40" fmla="*/ 29 w 1120"/>
                <a:gd name="T41" fmla="*/ 105 h 252"/>
                <a:gd name="T42" fmla="*/ 9 w 1120"/>
                <a:gd name="T43" fmla="*/ 107 h 252"/>
                <a:gd name="T44" fmla="*/ 0 w 1120"/>
                <a:gd name="T45" fmla="*/ 108 h 252"/>
                <a:gd name="T46" fmla="*/ 0 w 1120"/>
                <a:gd name="T47" fmla="*/ 26 h 252"/>
                <a:gd name="T48" fmla="*/ 816 w 1120"/>
                <a:gd name="T49" fmla="*/ 0 h 252"/>
                <a:gd name="T50" fmla="*/ 1633 w 1120"/>
                <a:gd name="T51" fmla="*/ 26 h 252"/>
                <a:gd name="T52" fmla="*/ 1633 w 1120"/>
                <a:gd name="T53" fmla="*/ 108 h 252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1120"/>
                <a:gd name="T82" fmla="*/ 0 h 252"/>
                <a:gd name="T83" fmla="*/ 1120 w 1120"/>
                <a:gd name="T84" fmla="*/ 252 h 252"/>
              </a:gdLst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1120" h="251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969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79" name="Rectangle 11"/>
            <p:cNvSpPr>
              <a:spLocks noChangeArrowheads="1"/>
            </p:cNvSpPr>
            <p:nvPr>
              <p:custDataLst>
                <p:tags r:id="rId16"/>
              </p:custDataLst>
            </p:nvPr>
          </p:nvSpPr>
          <p:spPr bwMode="auto">
            <a:xfrm>
              <a:off x="0" y="0"/>
              <a:ext cx="1440" cy="393"/>
            </a:xfrm>
            <a:prstGeom prst="rect">
              <a:avLst/>
            </a:prstGeom>
            <a:gradFill rotWithShape="1">
              <a:gsLst>
                <a:gs pos="0">
                  <a:srgbClr val="DFEEB1"/>
                </a:gs>
                <a:gs pos="100000">
                  <a:schemeClr val="hlink"/>
                </a:gs>
              </a:gsLst>
              <a:lin ang="18900000" scaled="1"/>
            </a:gradFill>
            <a:ln w="9525">
              <a:noFill/>
              <a:miter lim="800000"/>
            </a:ln>
          </p:spPr>
          <p:txBody>
            <a:bodyPr wrap="none" anchor="ctr"/>
            <a:lstStyle/>
            <a:p>
              <a:pPr algn="ctr" eaLnBrk="1" hangingPunct="1">
                <a:buFont typeface="Arial" pitchFamily="34" charset="0"/>
                <a:buNone/>
                <a:defRPr/>
              </a:pPr>
              <a:r>
                <a:rPr lang="en-US" altLang="zh-CN" b="1" noProof="1">
                  <a:solidFill>
                    <a:srgbClr val="0000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Arial" pitchFamily="34" charset="0"/>
                  <a:ea typeface="宋体" pitchFamily="2" charset="-122"/>
                  <a:cs typeface="+mn-ea"/>
                </a:rPr>
                <a:t>3</a:t>
              </a:r>
              <a:endParaRPr lang="en-US" altLang="zh-CN" b="1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</a:endParaRPr>
            </a:p>
          </p:txBody>
        </p:sp>
      </p:grpSp>
      <p:sp>
        <p:nvSpPr>
          <p:cNvPr id="15370" name="Line 18"/>
          <p:cNvSpPr>
            <a:spLocks noChangeShapeType="1"/>
          </p:cNvSpPr>
          <p:nvPr>
            <p:custDataLst>
              <p:tags r:id="rId17"/>
            </p:custDataLst>
          </p:nvPr>
        </p:nvSpPr>
        <p:spPr bwMode="auto">
          <a:xfrm>
            <a:off x="3143250" y="3055938"/>
            <a:ext cx="7907338" cy="0"/>
          </a:xfrm>
          <a:prstGeom prst="line">
            <a:avLst/>
          </a:prstGeom>
          <a:noFill/>
          <a:ln w="38100" cap="rnd">
            <a:solidFill>
              <a:srgbClr val="969696"/>
            </a:solidFill>
            <a:prstDash val="sysDot"/>
            <a:rou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71" name="Line 18"/>
          <p:cNvSpPr>
            <a:spLocks noChangeShapeType="1"/>
          </p:cNvSpPr>
          <p:nvPr>
            <p:custDataLst>
              <p:tags r:id="rId18"/>
            </p:custDataLst>
          </p:nvPr>
        </p:nvSpPr>
        <p:spPr bwMode="auto">
          <a:xfrm>
            <a:off x="3098800" y="4645025"/>
            <a:ext cx="7996238" cy="0"/>
          </a:xfrm>
          <a:prstGeom prst="line">
            <a:avLst/>
          </a:prstGeom>
          <a:noFill/>
          <a:ln w="38100" cap="rnd">
            <a:solidFill>
              <a:srgbClr val="969696"/>
            </a:solidFill>
            <a:prstDash val="sysDot"/>
            <a:rou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72" name="Line 18"/>
          <p:cNvSpPr>
            <a:spLocks noChangeShapeType="1"/>
          </p:cNvSpPr>
          <p:nvPr>
            <p:custDataLst>
              <p:tags r:id="rId19"/>
            </p:custDataLst>
          </p:nvPr>
        </p:nvSpPr>
        <p:spPr bwMode="auto">
          <a:xfrm flipV="1">
            <a:off x="3167063" y="5983288"/>
            <a:ext cx="7996237" cy="39687"/>
          </a:xfrm>
          <a:prstGeom prst="line">
            <a:avLst/>
          </a:prstGeom>
          <a:noFill/>
          <a:ln w="38100" cap="rnd">
            <a:solidFill>
              <a:srgbClr val="969696"/>
            </a:solidFill>
            <a:prstDash val="sysDot"/>
            <a:rou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>
    <p:random/>
  </p:transition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grpSp>
        <p:nvGrpSpPr>
          <p:cNvPr id="16386" name="Group 3"/>
          <p:cNvGrpSpPr/>
          <p:nvPr>
            <p:custDataLst>
              <p:tags r:id="rId3"/>
            </p:custDataLst>
          </p:nvPr>
        </p:nvGrpSpPr>
        <p:grpSpPr>
          <a:xfrm>
            <a:off x="674688" y="1517650"/>
            <a:ext cx="1724025" cy="482600"/>
            <a:chExt cx="1440" cy="448"/>
          </a:xfrm>
        </p:grpSpPr>
        <p:sp>
          <p:nvSpPr>
            <p:cNvPr id="16411" name="Freeform 4"/>
            <p:cNvSpPr>
              <a:spLocks noChangeArrowheads="1"/>
            </p:cNvSpPr>
            <p:nvPr>
              <p:custDataLst>
                <p:tags r:id="rId4"/>
              </p:custDataLst>
            </p:nvPr>
          </p:nvSpPr>
          <p:spPr bwMode="auto">
            <a:xfrm>
              <a:off x="85" y="258"/>
              <a:ext cx="1270" cy="190"/>
            </a:xfrm>
            <a:custGeom>
              <a:gdLst>
                <a:gd name="T0" fmla="*/ 1633 w 1120"/>
                <a:gd name="T1" fmla="*/ 108 h 252"/>
                <a:gd name="T2" fmla="*/ 1626 w 1120"/>
                <a:gd name="T3" fmla="*/ 107 h 252"/>
                <a:gd name="T4" fmla="*/ 1603 w 1120"/>
                <a:gd name="T5" fmla="*/ 105 h 252"/>
                <a:gd name="T6" fmla="*/ 1566 w 1120"/>
                <a:gd name="T7" fmla="*/ 103 h 252"/>
                <a:gd name="T8" fmla="*/ 1514 w 1120"/>
                <a:gd name="T9" fmla="*/ 100 h 252"/>
                <a:gd name="T10" fmla="*/ 1447 w 1120"/>
                <a:gd name="T11" fmla="*/ 95 h 252"/>
                <a:gd name="T12" fmla="*/ 1369 w 1120"/>
                <a:gd name="T13" fmla="*/ 91 h 252"/>
                <a:gd name="T14" fmla="*/ 1277 w 1120"/>
                <a:gd name="T15" fmla="*/ 87 h 252"/>
                <a:gd name="T16" fmla="*/ 1175 w 1120"/>
                <a:gd name="T17" fmla="*/ 84 h 252"/>
                <a:gd name="T18" fmla="*/ 1065 w 1120"/>
                <a:gd name="T19" fmla="*/ 81 h 252"/>
                <a:gd name="T20" fmla="*/ 942 w 1120"/>
                <a:gd name="T21" fmla="*/ 79 h 252"/>
                <a:gd name="T22" fmla="*/ 810 w 1120"/>
                <a:gd name="T23" fmla="*/ 79 h 252"/>
                <a:gd name="T24" fmla="*/ 679 w 1120"/>
                <a:gd name="T25" fmla="*/ 79 h 252"/>
                <a:gd name="T26" fmla="*/ 559 w 1120"/>
                <a:gd name="T27" fmla="*/ 81 h 252"/>
                <a:gd name="T28" fmla="*/ 449 w 1120"/>
                <a:gd name="T29" fmla="*/ 84 h 252"/>
                <a:gd name="T30" fmla="*/ 347 w 1120"/>
                <a:gd name="T31" fmla="*/ 87 h 252"/>
                <a:gd name="T32" fmla="*/ 260 w 1120"/>
                <a:gd name="T33" fmla="*/ 91 h 252"/>
                <a:gd name="T34" fmla="*/ 184 w 1120"/>
                <a:gd name="T35" fmla="*/ 95 h 252"/>
                <a:gd name="T36" fmla="*/ 119 w 1120"/>
                <a:gd name="T37" fmla="*/ 100 h 252"/>
                <a:gd name="T38" fmla="*/ 67 w 1120"/>
                <a:gd name="T39" fmla="*/ 103 h 252"/>
                <a:gd name="T40" fmla="*/ 29 w 1120"/>
                <a:gd name="T41" fmla="*/ 105 h 252"/>
                <a:gd name="T42" fmla="*/ 9 w 1120"/>
                <a:gd name="T43" fmla="*/ 107 h 252"/>
                <a:gd name="T44" fmla="*/ 0 w 1120"/>
                <a:gd name="T45" fmla="*/ 108 h 252"/>
                <a:gd name="T46" fmla="*/ 0 w 1120"/>
                <a:gd name="T47" fmla="*/ 26 h 252"/>
                <a:gd name="T48" fmla="*/ 816 w 1120"/>
                <a:gd name="T49" fmla="*/ 0 h 252"/>
                <a:gd name="T50" fmla="*/ 1633 w 1120"/>
                <a:gd name="T51" fmla="*/ 26 h 252"/>
                <a:gd name="T52" fmla="*/ 1633 w 1120"/>
                <a:gd name="T53" fmla="*/ 108 h 252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1120"/>
                <a:gd name="T82" fmla="*/ 0 h 252"/>
                <a:gd name="T83" fmla="*/ 1120 w 1120"/>
                <a:gd name="T84" fmla="*/ 252 h 252"/>
              </a:gdLst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1120" h="251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969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" name="Rectangle 5"/>
            <p:cNvSpPr>
              <a:spLocks noChangeArrowheads="1"/>
            </p:cNvSpPr>
            <p:nvPr>
              <p:custDataLst>
                <p:tags r:id="rId5"/>
              </p:custDataLst>
            </p:nvPr>
          </p:nvSpPr>
          <p:spPr bwMode="auto">
            <a:xfrm>
              <a:off x="0" y="0"/>
              <a:ext cx="1440" cy="393"/>
            </a:xfrm>
            <a:prstGeom prst="rect">
              <a:avLst/>
            </a:prstGeom>
            <a:gradFill rotWithShape="1">
              <a:gsLst>
                <a:gs pos="0">
                  <a:srgbClr val="FFB2B2"/>
                </a:gs>
                <a:gs pos="100000">
                  <a:schemeClr val="accent1"/>
                </a:gs>
              </a:gsLst>
              <a:lin ang="18900000" scaled="1"/>
            </a:gradFill>
            <a:ln w="9525">
              <a:noFill/>
              <a:miter lim="800000"/>
            </a:ln>
          </p:spPr>
          <p:txBody>
            <a:bodyPr wrap="none" anchor="ctr"/>
            <a:lstStyle/>
            <a:p>
              <a:pPr algn="ctr" eaLnBrk="1" hangingPunct="1">
                <a:buFont typeface="Arial" pitchFamily="34" charset="0"/>
                <a:buNone/>
                <a:defRPr/>
              </a:pPr>
              <a:r>
                <a:rPr lang="en-US" altLang="zh-CN" b="1" noProof="1">
                  <a:solidFill>
                    <a:srgbClr val="0000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Arial" pitchFamily="34" charset="0"/>
                  <a:ea typeface="宋体" pitchFamily="2" charset="-122"/>
                  <a:cs typeface="+mn-ea"/>
                </a:rPr>
                <a:t>1</a:t>
              </a:r>
              <a:endParaRPr lang="en-US" altLang="zh-CN" b="1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</a:endParaRPr>
            </a:p>
          </p:txBody>
        </p:sp>
      </p:grpSp>
      <p:grpSp>
        <p:nvGrpSpPr>
          <p:cNvPr id="16387" name="Group 6"/>
          <p:cNvGrpSpPr/>
          <p:nvPr>
            <p:custDataLst>
              <p:tags r:id="rId6"/>
            </p:custDataLst>
          </p:nvPr>
        </p:nvGrpSpPr>
        <p:grpSpPr>
          <a:xfrm>
            <a:off x="673100" y="2698750"/>
            <a:ext cx="1724025" cy="482600"/>
            <a:chExt cx="1440" cy="448"/>
          </a:xfrm>
        </p:grpSpPr>
        <p:sp>
          <p:nvSpPr>
            <p:cNvPr id="16409" name="Freeform 7"/>
            <p:cNvSpPr>
              <a:spLocks noChangeArrowheads="1"/>
            </p:cNvSpPr>
            <p:nvPr>
              <p:custDataLst>
                <p:tags r:id="rId7"/>
              </p:custDataLst>
            </p:nvPr>
          </p:nvSpPr>
          <p:spPr bwMode="auto">
            <a:xfrm>
              <a:off x="85" y="258"/>
              <a:ext cx="1270" cy="190"/>
            </a:xfrm>
            <a:custGeom>
              <a:gdLst>
                <a:gd name="T0" fmla="*/ 1633 w 1120"/>
                <a:gd name="T1" fmla="*/ 108 h 252"/>
                <a:gd name="T2" fmla="*/ 1626 w 1120"/>
                <a:gd name="T3" fmla="*/ 107 h 252"/>
                <a:gd name="T4" fmla="*/ 1603 w 1120"/>
                <a:gd name="T5" fmla="*/ 105 h 252"/>
                <a:gd name="T6" fmla="*/ 1566 w 1120"/>
                <a:gd name="T7" fmla="*/ 103 h 252"/>
                <a:gd name="T8" fmla="*/ 1514 w 1120"/>
                <a:gd name="T9" fmla="*/ 100 h 252"/>
                <a:gd name="T10" fmla="*/ 1447 w 1120"/>
                <a:gd name="T11" fmla="*/ 95 h 252"/>
                <a:gd name="T12" fmla="*/ 1369 w 1120"/>
                <a:gd name="T13" fmla="*/ 91 h 252"/>
                <a:gd name="T14" fmla="*/ 1277 w 1120"/>
                <a:gd name="T15" fmla="*/ 87 h 252"/>
                <a:gd name="T16" fmla="*/ 1175 w 1120"/>
                <a:gd name="T17" fmla="*/ 84 h 252"/>
                <a:gd name="T18" fmla="*/ 1065 w 1120"/>
                <a:gd name="T19" fmla="*/ 81 h 252"/>
                <a:gd name="T20" fmla="*/ 942 w 1120"/>
                <a:gd name="T21" fmla="*/ 79 h 252"/>
                <a:gd name="T22" fmla="*/ 810 w 1120"/>
                <a:gd name="T23" fmla="*/ 79 h 252"/>
                <a:gd name="T24" fmla="*/ 679 w 1120"/>
                <a:gd name="T25" fmla="*/ 79 h 252"/>
                <a:gd name="T26" fmla="*/ 559 w 1120"/>
                <a:gd name="T27" fmla="*/ 81 h 252"/>
                <a:gd name="T28" fmla="*/ 449 w 1120"/>
                <a:gd name="T29" fmla="*/ 84 h 252"/>
                <a:gd name="T30" fmla="*/ 347 w 1120"/>
                <a:gd name="T31" fmla="*/ 87 h 252"/>
                <a:gd name="T32" fmla="*/ 260 w 1120"/>
                <a:gd name="T33" fmla="*/ 91 h 252"/>
                <a:gd name="T34" fmla="*/ 184 w 1120"/>
                <a:gd name="T35" fmla="*/ 95 h 252"/>
                <a:gd name="T36" fmla="*/ 119 w 1120"/>
                <a:gd name="T37" fmla="*/ 100 h 252"/>
                <a:gd name="T38" fmla="*/ 67 w 1120"/>
                <a:gd name="T39" fmla="*/ 103 h 252"/>
                <a:gd name="T40" fmla="*/ 29 w 1120"/>
                <a:gd name="T41" fmla="*/ 105 h 252"/>
                <a:gd name="T42" fmla="*/ 9 w 1120"/>
                <a:gd name="T43" fmla="*/ 107 h 252"/>
                <a:gd name="T44" fmla="*/ 0 w 1120"/>
                <a:gd name="T45" fmla="*/ 108 h 252"/>
                <a:gd name="T46" fmla="*/ 0 w 1120"/>
                <a:gd name="T47" fmla="*/ 26 h 252"/>
                <a:gd name="T48" fmla="*/ 816 w 1120"/>
                <a:gd name="T49" fmla="*/ 0 h 252"/>
                <a:gd name="T50" fmla="*/ 1633 w 1120"/>
                <a:gd name="T51" fmla="*/ 26 h 252"/>
                <a:gd name="T52" fmla="*/ 1633 w 1120"/>
                <a:gd name="T53" fmla="*/ 108 h 252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1120"/>
                <a:gd name="T82" fmla="*/ 0 h 252"/>
                <a:gd name="T83" fmla="*/ 1120 w 1120"/>
                <a:gd name="T84" fmla="*/ 252 h 252"/>
              </a:gdLst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1120" h="251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969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" name="Rectangle 8"/>
            <p:cNvSpPr>
              <a:spLocks noChangeArrowheads="1"/>
            </p:cNvSpPr>
            <p:nvPr>
              <p:custDataLst>
                <p:tags r:id="rId8"/>
              </p:custDataLst>
            </p:nvPr>
          </p:nvSpPr>
          <p:spPr bwMode="auto">
            <a:xfrm>
              <a:off x="0" y="0"/>
              <a:ext cx="1440" cy="393"/>
            </a:xfrm>
            <a:prstGeom prst="rect">
              <a:avLst/>
            </a:prstGeom>
            <a:gradFill rotWithShape="1">
              <a:gsLst>
                <a:gs pos="0">
                  <a:srgbClr val="FFE089"/>
                </a:gs>
                <a:gs pos="100000">
                  <a:schemeClr val="accent2"/>
                </a:gs>
              </a:gsLst>
              <a:lin ang="18900000" scaled="1"/>
            </a:gradFill>
            <a:ln w="9525">
              <a:noFill/>
              <a:miter lim="800000"/>
            </a:ln>
          </p:spPr>
          <p:txBody>
            <a:bodyPr wrap="none" anchor="ctr"/>
            <a:lstStyle/>
            <a:p>
              <a:pPr algn="ctr" eaLnBrk="1" hangingPunct="1">
                <a:buFont typeface="Arial" pitchFamily="34" charset="0"/>
                <a:buNone/>
                <a:defRPr/>
              </a:pPr>
              <a:r>
                <a:rPr lang="en-US" altLang="zh-CN" b="1" noProof="1">
                  <a:solidFill>
                    <a:srgbClr val="0000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Arial" pitchFamily="34" charset="0"/>
                  <a:ea typeface="宋体" pitchFamily="2" charset="-122"/>
                  <a:cs typeface="+mn-ea"/>
                </a:rPr>
                <a:t>2</a:t>
              </a:r>
              <a:endParaRPr lang="en-US" altLang="zh-CN" b="1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</a:endParaRPr>
            </a:p>
          </p:txBody>
        </p:sp>
      </p:grpSp>
      <p:grpSp>
        <p:nvGrpSpPr>
          <p:cNvPr id="16388" name="Group 9"/>
          <p:cNvGrpSpPr/>
          <p:nvPr>
            <p:custDataLst>
              <p:tags r:id="rId9"/>
            </p:custDataLst>
          </p:nvPr>
        </p:nvGrpSpPr>
        <p:grpSpPr>
          <a:xfrm>
            <a:off x="674688" y="4116388"/>
            <a:ext cx="1724025" cy="482600"/>
            <a:chExt cx="1440" cy="448"/>
          </a:xfrm>
        </p:grpSpPr>
        <p:sp>
          <p:nvSpPr>
            <p:cNvPr id="16407" name="Freeform 10"/>
            <p:cNvSpPr>
              <a:spLocks noChangeArrowheads="1"/>
            </p:cNvSpPr>
            <p:nvPr>
              <p:custDataLst>
                <p:tags r:id="rId10"/>
              </p:custDataLst>
            </p:nvPr>
          </p:nvSpPr>
          <p:spPr bwMode="auto">
            <a:xfrm>
              <a:off x="85" y="258"/>
              <a:ext cx="1270" cy="190"/>
            </a:xfrm>
            <a:custGeom>
              <a:gdLst>
                <a:gd name="T0" fmla="*/ 1633 w 1120"/>
                <a:gd name="T1" fmla="*/ 108 h 252"/>
                <a:gd name="T2" fmla="*/ 1626 w 1120"/>
                <a:gd name="T3" fmla="*/ 107 h 252"/>
                <a:gd name="T4" fmla="*/ 1603 w 1120"/>
                <a:gd name="T5" fmla="*/ 105 h 252"/>
                <a:gd name="T6" fmla="*/ 1566 w 1120"/>
                <a:gd name="T7" fmla="*/ 103 h 252"/>
                <a:gd name="T8" fmla="*/ 1514 w 1120"/>
                <a:gd name="T9" fmla="*/ 100 h 252"/>
                <a:gd name="T10" fmla="*/ 1447 w 1120"/>
                <a:gd name="T11" fmla="*/ 95 h 252"/>
                <a:gd name="T12" fmla="*/ 1369 w 1120"/>
                <a:gd name="T13" fmla="*/ 91 h 252"/>
                <a:gd name="T14" fmla="*/ 1277 w 1120"/>
                <a:gd name="T15" fmla="*/ 87 h 252"/>
                <a:gd name="T16" fmla="*/ 1175 w 1120"/>
                <a:gd name="T17" fmla="*/ 84 h 252"/>
                <a:gd name="T18" fmla="*/ 1065 w 1120"/>
                <a:gd name="T19" fmla="*/ 81 h 252"/>
                <a:gd name="T20" fmla="*/ 942 w 1120"/>
                <a:gd name="T21" fmla="*/ 79 h 252"/>
                <a:gd name="T22" fmla="*/ 810 w 1120"/>
                <a:gd name="T23" fmla="*/ 79 h 252"/>
                <a:gd name="T24" fmla="*/ 679 w 1120"/>
                <a:gd name="T25" fmla="*/ 79 h 252"/>
                <a:gd name="T26" fmla="*/ 559 w 1120"/>
                <a:gd name="T27" fmla="*/ 81 h 252"/>
                <a:gd name="T28" fmla="*/ 449 w 1120"/>
                <a:gd name="T29" fmla="*/ 84 h 252"/>
                <a:gd name="T30" fmla="*/ 347 w 1120"/>
                <a:gd name="T31" fmla="*/ 87 h 252"/>
                <a:gd name="T32" fmla="*/ 260 w 1120"/>
                <a:gd name="T33" fmla="*/ 91 h 252"/>
                <a:gd name="T34" fmla="*/ 184 w 1120"/>
                <a:gd name="T35" fmla="*/ 95 h 252"/>
                <a:gd name="T36" fmla="*/ 119 w 1120"/>
                <a:gd name="T37" fmla="*/ 100 h 252"/>
                <a:gd name="T38" fmla="*/ 67 w 1120"/>
                <a:gd name="T39" fmla="*/ 103 h 252"/>
                <a:gd name="T40" fmla="*/ 29 w 1120"/>
                <a:gd name="T41" fmla="*/ 105 h 252"/>
                <a:gd name="T42" fmla="*/ 9 w 1120"/>
                <a:gd name="T43" fmla="*/ 107 h 252"/>
                <a:gd name="T44" fmla="*/ 0 w 1120"/>
                <a:gd name="T45" fmla="*/ 108 h 252"/>
                <a:gd name="T46" fmla="*/ 0 w 1120"/>
                <a:gd name="T47" fmla="*/ 26 h 252"/>
                <a:gd name="T48" fmla="*/ 816 w 1120"/>
                <a:gd name="T49" fmla="*/ 0 h 252"/>
                <a:gd name="T50" fmla="*/ 1633 w 1120"/>
                <a:gd name="T51" fmla="*/ 26 h 252"/>
                <a:gd name="T52" fmla="*/ 1633 w 1120"/>
                <a:gd name="T53" fmla="*/ 108 h 252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1120"/>
                <a:gd name="T82" fmla="*/ 0 h 252"/>
                <a:gd name="T83" fmla="*/ 1120 w 1120"/>
                <a:gd name="T84" fmla="*/ 252 h 252"/>
              </a:gdLst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1120" h="251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969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" name="Rectangle 11"/>
            <p:cNvSpPr>
              <a:spLocks noChangeArrowheads="1"/>
            </p:cNvSpPr>
            <p:nvPr>
              <p:custDataLst>
                <p:tags r:id="rId11"/>
              </p:custDataLst>
            </p:nvPr>
          </p:nvSpPr>
          <p:spPr bwMode="auto">
            <a:xfrm>
              <a:off x="0" y="0"/>
              <a:ext cx="1440" cy="393"/>
            </a:xfrm>
            <a:prstGeom prst="rect">
              <a:avLst/>
            </a:prstGeom>
            <a:gradFill rotWithShape="1">
              <a:gsLst>
                <a:gs pos="0">
                  <a:srgbClr val="DFEEB1"/>
                </a:gs>
                <a:gs pos="100000">
                  <a:schemeClr val="hlink"/>
                </a:gs>
              </a:gsLst>
              <a:lin ang="18900000" scaled="1"/>
            </a:gradFill>
            <a:ln w="9525">
              <a:noFill/>
              <a:miter lim="800000"/>
            </a:ln>
          </p:spPr>
          <p:txBody>
            <a:bodyPr wrap="none" anchor="ctr"/>
            <a:lstStyle/>
            <a:p>
              <a:pPr algn="ctr" eaLnBrk="1" hangingPunct="1">
                <a:buFont typeface="Arial" pitchFamily="34" charset="0"/>
                <a:buNone/>
                <a:defRPr/>
              </a:pPr>
              <a:r>
                <a:rPr lang="en-US" altLang="zh-CN" b="1" noProof="1">
                  <a:solidFill>
                    <a:srgbClr val="0000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Arial" pitchFamily="34" charset="0"/>
                  <a:ea typeface="宋体" pitchFamily="2" charset="-122"/>
                  <a:cs typeface="+mn-ea"/>
                </a:rPr>
                <a:t>3</a:t>
              </a:r>
              <a:endParaRPr lang="en-US" altLang="zh-CN" b="1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</a:endParaRPr>
            </a:p>
          </p:txBody>
        </p:sp>
      </p:grpSp>
      <p:sp>
        <p:nvSpPr>
          <p:cNvPr id="16389" name="Line 18"/>
          <p:cNvSpPr>
            <a:spLocks noChangeShapeType="1"/>
          </p:cNvSpPr>
          <p:nvPr>
            <p:custDataLst>
              <p:tags r:id="rId12"/>
            </p:custDataLst>
          </p:nvPr>
        </p:nvSpPr>
        <p:spPr bwMode="auto">
          <a:xfrm>
            <a:off x="3443288" y="2181225"/>
            <a:ext cx="5943600" cy="0"/>
          </a:xfrm>
          <a:prstGeom prst="line">
            <a:avLst/>
          </a:prstGeom>
          <a:noFill/>
          <a:ln w="38100" cap="rnd">
            <a:solidFill>
              <a:srgbClr val="969696"/>
            </a:solidFill>
            <a:prstDash val="sysDot"/>
            <a:rou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390" name="Line 19"/>
          <p:cNvSpPr>
            <a:spLocks noChangeShapeType="1"/>
          </p:cNvSpPr>
          <p:nvPr>
            <p:custDataLst>
              <p:tags r:id="rId13"/>
            </p:custDataLst>
          </p:nvPr>
        </p:nvSpPr>
        <p:spPr bwMode="auto">
          <a:xfrm>
            <a:off x="3836988" y="3786188"/>
            <a:ext cx="5943600" cy="0"/>
          </a:xfrm>
          <a:prstGeom prst="line">
            <a:avLst/>
          </a:prstGeom>
          <a:noFill/>
          <a:ln w="38100" cap="rnd">
            <a:solidFill>
              <a:srgbClr val="969696"/>
            </a:solidFill>
            <a:prstDash val="sysDot"/>
            <a:rou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391" name="Line 20"/>
          <p:cNvSpPr>
            <a:spLocks noChangeShapeType="1"/>
          </p:cNvSpPr>
          <p:nvPr>
            <p:custDataLst>
              <p:tags r:id="rId14"/>
            </p:custDataLst>
          </p:nvPr>
        </p:nvSpPr>
        <p:spPr bwMode="auto">
          <a:xfrm flipV="1">
            <a:off x="3844925" y="4964113"/>
            <a:ext cx="5943600" cy="3175"/>
          </a:xfrm>
          <a:prstGeom prst="line">
            <a:avLst/>
          </a:prstGeom>
          <a:noFill/>
          <a:ln w="38100" cap="rnd">
            <a:solidFill>
              <a:srgbClr val="969696"/>
            </a:solidFill>
            <a:prstDash val="sysDot"/>
            <a:rou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392" name="Text Box 15"/>
          <p:cNvSpPr txBox="1">
            <a:spLocks noChangeArrowheads="1"/>
          </p:cNvSpPr>
          <p:nvPr>
            <p:custDataLst>
              <p:tags r:id="rId15"/>
            </p:custDataLst>
          </p:nvPr>
        </p:nvSpPr>
        <p:spPr bwMode="auto">
          <a:xfrm>
            <a:off x="4008438" y="1073150"/>
            <a:ext cx="5903912" cy="584200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708688"/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分封制的目的是什么？</a:t>
            </a:r>
          </a:p>
        </p:txBody>
      </p:sp>
      <p:sp>
        <p:nvSpPr>
          <p:cNvPr id="16393" name="Text Box 16"/>
          <p:cNvSpPr txBox="1">
            <a:spLocks noChangeArrowheads="1"/>
          </p:cNvSpPr>
          <p:nvPr>
            <p:custDataLst>
              <p:tags r:id="rId16"/>
            </p:custDataLst>
          </p:nvPr>
        </p:nvSpPr>
        <p:spPr bwMode="auto">
          <a:xfrm>
            <a:off x="4008438" y="2924175"/>
            <a:ext cx="5472112" cy="368300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708688"/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 typeface="Arial" pitchFamily="34" charset="0"/>
              <a:buNone/>
            </a:pPr>
            <a:endParaRPr lang="zh-CN" altLang="en-US" sz="1800">
              <a:latin typeface="Arial" pitchFamily="34" charset="0"/>
            </a:endParaRPr>
          </a:p>
        </p:txBody>
      </p:sp>
      <p:sp>
        <p:nvSpPr>
          <p:cNvPr id="16394" name="Text Box 17"/>
          <p:cNvSpPr txBox="1">
            <a:spLocks noChangeArrowheads="1"/>
          </p:cNvSpPr>
          <p:nvPr>
            <p:custDataLst>
              <p:tags r:id="rId17"/>
            </p:custDataLst>
          </p:nvPr>
        </p:nvSpPr>
        <p:spPr bwMode="auto">
          <a:xfrm>
            <a:off x="3836988" y="5057775"/>
            <a:ext cx="6335712" cy="584200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708688"/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分封制作用？</a:t>
            </a:r>
          </a:p>
        </p:txBody>
      </p:sp>
      <p:sp>
        <p:nvSpPr>
          <p:cNvPr id="16395" name="Rectangle 18"/>
          <p:cNvSpPr>
            <a:spLocks noChangeArrowheads="1"/>
          </p:cNvSpPr>
          <p:nvPr>
            <p:custDataLst>
              <p:tags r:id="rId18"/>
            </p:custDataLst>
          </p:nvPr>
        </p:nvSpPr>
        <p:spPr bwMode="auto">
          <a:xfrm>
            <a:off x="4008438" y="3956050"/>
            <a:ext cx="3840162" cy="584200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708688"/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分封的对象都有谁？</a:t>
            </a:r>
          </a:p>
        </p:txBody>
      </p:sp>
      <p:sp>
        <p:nvSpPr>
          <p:cNvPr id="16396" name="Rectangle 19"/>
          <p:cNvSpPr>
            <a:spLocks noChangeArrowheads="1"/>
          </p:cNvSpPr>
          <p:nvPr>
            <p:custDataLst>
              <p:tags r:id="rId19"/>
            </p:custDataLst>
          </p:nvPr>
        </p:nvSpPr>
        <p:spPr bwMode="auto">
          <a:xfrm>
            <a:off x="4008438" y="2181225"/>
            <a:ext cx="3027362" cy="584200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708688"/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分封制的内容？</a:t>
            </a:r>
          </a:p>
        </p:txBody>
      </p:sp>
      <p:grpSp>
        <p:nvGrpSpPr>
          <p:cNvPr id="16397" name="Group 20"/>
          <p:cNvGrpSpPr/>
          <p:nvPr>
            <p:custDataLst>
              <p:tags r:id="rId20"/>
            </p:custDataLst>
          </p:nvPr>
        </p:nvGrpSpPr>
        <p:grpSpPr>
          <a:xfrm>
            <a:off x="674688" y="5422900"/>
            <a:ext cx="1724025" cy="482600"/>
            <a:chExt cx="1440" cy="448"/>
          </a:xfrm>
        </p:grpSpPr>
        <p:sp>
          <p:nvSpPr>
            <p:cNvPr id="16405" name="Freeform 10"/>
            <p:cNvSpPr>
              <a:spLocks noChangeArrowheads="1"/>
            </p:cNvSpPr>
            <p:nvPr>
              <p:custDataLst>
                <p:tags r:id="rId21"/>
              </p:custDataLst>
            </p:nvPr>
          </p:nvSpPr>
          <p:spPr bwMode="auto">
            <a:xfrm>
              <a:off x="85" y="258"/>
              <a:ext cx="1270" cy="190"/>
            </a:xfrm>
            <a:custGeom>
              <a:gdLst>
                <a:gd name="T0" fmla="*/ 1633 w 1120"/>
                <a:gd name="T1" fmla="*/ 108 h 252"/>
                <a:gd name="T2" fmla="*/ 1626 w 1120"/>
                <a:gd name="T3" fmla="*/ 107 h 252"/>
                <a:gd name="T4" fmla="*/ 1603 w 1120"/>
                <a:gd name="T5" fmla="*/ 105 h 252"/>
                <a:gd name="T6" fmla="*/ 1566 w 1120"/>
                <a:gd name="T7" fmla="*/ 103 h 252"/>
                <a:gd name="T8" fmla="*/ 1514 w 1120"/>
                <a:gd name="T9" fmla="*/ 100 h 252"/>
                <a:gd name="T10" fmla="*/ 1447 w 1120"/>
                <a:gd name="T11" fmla="*/ 95 h 252"/>
                <a:gd name="T12" fmla="*/ 1369 w 1120"/>
                <a:gd name="T13" fmla="*/ 91 h 252"/>
                <a:gd name="T14" fmla="*/ 1277 w 1120"/>
                <a:gd name="T15" fmla="*/ 87 h 252"/>
                <a:gd name="T16" fmla="*/ 1175 w 1120"/>
                <a:gd name="T17" fmla="*/ 84 h 252"/>
                <a:gd name="T18" fmla="*/ 1065 w 1120"/>
                <a:gd name="T19" fmla="*/ 81 h 252"/>
                <a:gd name="T20" fmla="*/ 942 w 1120"/>
                <a:gd name="T21" fmla="*/ 79 h 252"/>
                <a:gd name="T22" fmla="*/ 810 w 1120"/>
                <a:gd name="T23" fmla="*/ 79 h 252"/>
                <a:gd name="T24" fmla="*/ 679 w 1120"/>
                <a:gd name="T25" fmla="*/ 79 h 252"/>
                <a:gd name="T26" fmla="*/ 559 w 1120"/>
                <a:gd name="T27" fmla="*/ 81 h 252"/>
                <a:gd name="T28" fmla="*/ 449 w 1120"/>
                <a:gd name="T29" fmla="*/ 84 h 252"/>
                <a:gd name="T30" fmla="*/ 347 w 1120"/>
                <a:gd name="T31" fmla="*/ 87 h 252"/>
                <a:gd name="T32" fmla="*/ 260 w 1120"/>
                <a:gd name="T33" fmla="*/ 91 h 252"/>
                <a:gd name="T34" fmla="*/ 184 w 1120"/>
                <a:gd name="T35" fmla="*/ 95 h 252"/>
                <a:gd name="T36" fmla="*/ 119 w 1120"/>
                <a:gd name="T37" fmla="*/ 100 h 252"/>
                <a:gd name="T38" fmla="*/ 67 w 1120"/>
                <a:gd name="T39" fmla="*/ 103 h 252"/>
                <a:gd name="T40" fmla="*/ 29 w 1120"/>
                <a:gd name="T41" fmla="*/ 105 h 252"/>
                <a:gd name="T42" fmla="*/ 9 w 1120"/>
                <a:gd name="T43" fmla="*/ 107 h 252"/>
                <a:gd name="T44" fmla="*/ 0 w 1120"/>
                <a:gd name="T45" fmla="*/ 108 h 252"/>
                <a:gd name="T46" fmla="*/ 0 w 1120"/>
                <a:gd name="T47" fmla="*/ 26 h 252"/>
                <a:gd name="T48" fmla="*/ 816 w 1120"/>
                <a:gd name="T49" fmla="*/ 0 h 252"/>
                <a:gd name="T50" fmla="*/ 1633 w 1120"/>
                <a:gd name="T51" fmla="*/ 26 h 252"/>
                <a:gd name="T52" fmla="*/ 1633 w 1120"/>
                <a:gd name="T53" fmla="*/ 108 h 252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1120"/>
                <a:gd name="T82" fmla="*/ 0 h 252"/>
                <a:gd name="T83" fmla="*/ 1120 w 1120"/>
                <a:gd name="T84" fmla="*/ 252 h 252"/>
              </a:gdLst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1120" h="251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969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78" name="Rectangle 11"/>
            <p:cNvSpPr>
              <a:spLocks noChangeArrowheads="1"/>
            </p:cNvSpPr>
            <p:nvPr>
              <p:custDataLst>
                <p:tags r:id="rId22"/>
              </p:custDataLst>
            </p:nvPr>
          </p:nvSpPr>
          <p:spPr bwMode="auto">
            <a:xfrm>
              <a:off x="0" y="0"/>
              <a:ext cx="1440" cy="393"/>
            </a:xfrm>
            <a:prstGeom prst="rect">
              <a:avLst/>
            </a:prstGeom>
            <a:gradFill rotWithShape="1">
              <a:gsLst>
                <a:gs pos="0">
                  <a:srgbClr val="DFEEB1"/>
                </a:gs>
                <a:gs pos="100000">
                  <a:schemeClr val="hlink"/>
                </a:gs>
              </a:gsLst>
              <a:lin ang="18900000" scaled="1"/>
            </a:gradFill>
            <a:ln w="9525">
              <a:noFill/>
              <a:miter lim="800000"/>
            </a:ln>
          </p:spPr>
          <p:txBody>
            <a:bodyPr wrap="none" anchor="ctr"/>
            <a:lstStyle/>
            <a:p>
              <a:pPr algn="ctr" eaLnBrk="1" hangingPunct="1">
                <a:buFont typeface="Arial" pitchFamily="34" charset="0"/>
                <a:buNone/>
                <a:defRPr/>
              </a:pPr>
              <a:r>
                <a:rPr lang="en-US" altLang="zh-CN" b="1" noProof="1">
                  <a:solidFill>
                    <a:srgbClr val="0000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Arial" pitchFamily="34" charset="0"/>
                  <a:ea typeface="宋体" pitchFamily="2" charset="-122"/>
                  <a:cs typeface="+mn-ea"/>
                </a:rPr>
                <a:t>4</a:t>
              </a:r>
              <a:endParaRPr lang="en-US" altLang="zh-CN" b="1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</a:endParaRPr>
            </a:p>
          </p:txBody>
        </p:sp>
      </p:grpSp>
      <p:sp>
        <p:nvSpPr>
          <p:cNvPr id="16398" name="Line 20"/>
          <p:cNvSpPr>
            <a:spLocks noChangeShapeType="1"/>
          </p:cNvSpPr>
          <p:nvPr>
            <p:custDataLst>
              <p:tags r:id="rId23"/>
            </p:custDataLst>
          </p:nvPr>
        </p:nvSpPr>
        <p:spPr bwMode="auto">
          <a:xfrm flipV="1">
            <a:off x="3935413" y="6521450"/>
            <a:ext cx="5943600" cy="3175"/>
          </a:xfrm>
          <a:prstGeom prst="line">
            <a:avLst/>
          </a:prstGeom>
          <a:noFill/>
          <a:ln w="38100" cap="rnd">
            <a:solidFill>
              <a:srgbClr val="969696"/>
            </a:solidFill>
            <a:prstDash val="sysDot"/>
            <a:rou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8743" name="Text Box 24"/>
          <p:cNvSpPr txBox="1">
            <a:spLocks noChangeArrowheads="1"/>
          </p:cNvSpPr>
          <p:nvPr>
            <p:custDataLst>
              <p:tags r:id="rId24"/>
            </p:custDataLst>
          </p:nvPr>
        </p:nvSpPr>
        <p:spPr bwMode="auto">
          <a:xfrm>
            <a:off x="4295775" y="1652588"/>
            <a:ext cx="5027613" cy="522287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708688"/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b="1">
                <a:solidFill>
                  <a:srgbClr val="CC3300"/>
                </a:solidFill>
                <a:latin typeface="Arial" pitchFamily="34" charset="0"/>
                <a:ea typeface="微软雅黑" pitchFamily="34" charset="-122"/>
              </a:rPr>
              <a:t>稳定政治形势，巩固疆土。</a:t>
            </a:r>
          </a:p>
        </p:txBody>
      </p:sp>
      <p:sp>
        <p:nvSpPr>
          <p:cNvPr id="158744" name="Text Box 25"/>
          <p:cNvSpPr txBox="1">
            <a:spLocks noChangeArrowheads="1"/>
          </p:cNvSpPr>
          <p:nvPr>
            <p:custDataLst>
              <p:tags r:id="rId25"/>
            </p:custDataLst>
          </p:nvPr>
        </p:nvSpPr>
        <p:spPr bwMode="auto">
          <a:xfrm>
            <a:off x="3836988" y="4441825"/>
            <a:ext cx="5618162" cy="522288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708688"/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b="1">
                <a:solidFill>
                  <a:srgbClr val="CC3300"/>
                </a:solidFill>
                <a:latin typeface="Arial" pitchFamily="34" charset="0"/>
                <a:ea typeface="微软雅黑" pitchFamily="34" charset="-122"/>
              </a:rPr>
              <a:t>王室宗亲、功臣，先代贵族，</a:t>
            </a:r>
          </a:p>
        </p:txBody>
      </p:sp>
      <p:sp>
        <p:nvSpPr>
          <p:cNvPr id="158745" name="Text Box 26"/>
          <p:cNvSpPr txBox="1">
            <a:spLocks noChangeArrowheads="1"/>
          </p:cNvSpPr>
          <p:nvPr>
            <p:custDataLst>
              <p:tags r:id="rId26"/>
            </p:custDataLst>
          </p:nvPr>
        </p:nvSpPr>
        <p:spPr bwMode="auto">
          <a:xfrm>
            <a:off x="3443288" y="2698750"/>
            <a:ext cx="7423150" cy="101441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708688"/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 typeface="Arial" pitchFamily="34" charset="0"/>
              <a:buNone/>
            </a:pPr>
            <a:r>
              <a:rPr lang="en-US" altLang="zh-CN" sz="2400" b="1">
                <a:solidFill>
                  <a:srgbClr val="CC3300"/>
                </a:solidFill>
                <a:latin typeface="Arial" pitchFamily="34" charset="0"/>
                <a:ea typeface="微软雅黑" pitchFamily="34" charset="-122"/>
              </a:rPr>
              <a:t>      </a:t>
            </a:r>
            <a:r>
              <a:rPr lang="zh-CN" altLang="en-US" sz="2400" b="1">
                <a:solidFill>
                  <a:srgbClr val="CC3300"/>
                </a:solidFill>
                <a:latin typeface="Arial" pitchFamily="34" charset="0"/>
                <a:ea typeface="微软雅黑" pitchFamily="34" charset="-122"/>
              </a:rPr>
              <a:t>周天子分封宗亲、功臣建立诸侯国，</a:t>
            </a:r>
          </a:p>
          <a:p>
            <a:pPr eaLnBrk="1" hangingPunct="1">
              <a:lnSpc>
                <a:spcPct val="100000"/>
              </a:lnSpc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sz="2400" b="1">
                <a:solidFill>
                  <a:srgbClr val="CC3300"/>
                </a:solidFill>
                <a:latin typeface="Arial" pitchFamily="34" charset="0"/>
                <a:ea typeface="微软雅黑" pitchFamily="34" charset="-122"/>
              </a:rPr>
              <a:t> 诸侯向周王进献贡物，服从调兵，在封地内再分封</a:t>
            </a:r>
          </a:p>
        </p:txBody>
      </p:sp>
      <p:sp>
        <p:nvSpPr>
          <p:cNvPr id="158746" name="Text Box 27"/>
          <p:cNvSpPr txBox="1">
            <a:spLocks noChangeArrowheads="1"/>
          </p:cNvSpPr>
          <p:nvPr>
            <p:custDataLst>
              <p:tags r:id="rId27"/>
            </p:custDataLst>
          </p:nvPr>
        </p:nvSpPr>
        <p:spPr bwMode="auto">
          <a:xfrm>
            <a:off x="3398838" y="5568950"/>
            <a:ext cx="7212012" cy="952500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708688"/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b="1">
                <a:solidFill>
                  <a:srgbClr val="CC3300"/>
                </a:solidFill>
                <a:latin typeface="Arial" pitchFamily="34" charset="0"/>
                <a:ea typeface="微软雅黑" pitchFamily="34" charset="-122"/>
              </a:rPr>
              <a:t>稳定政局，也保证了周王朝对地方的控制，扩大了统治区域。</a:t>
            </a:r>
          </a:p>
        </p:txBody>
      </p:sp>
      <p:sp>
        <p:nvSpPr>
          <p:cNvPr id="16403" name="Text Box 4"/>
          <p:cNvSpPr txBox="1">
            <a:spLocks noChangeArrowheads="1"/>
          </p:cNvSpPr>
          <p:nvPr>
            <p:custDataLst>
              <p:tags r:id="rId28"/>
            </p:custDataLst>
          </p:nvPr>
        </p:nvSpPr>
        <p:spPr bwMode="auto">
          <a:xfrm>
            <a:off x="3038475" y="563563"/>
            <a:ext cx="802322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阅读书本</a:t>
            </a:r>
            <a:r>
              <a:rPr lang="en-US" altLang="zh-CN" sz="2400" b="1">
                <a:latin typeface="微软雅黑" pitchFamily="34" charset="-122"/>
                <a:ea typeface="微软雅黑" pitchFamily="34" charset="-122"/>
              </a:rPr>
              <a:t>23-24</a:t>
            </a:r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页，回答下列问题，时间</a:t>
            </a:r>
            <a:r>
              <a:rPr lang="en-US" altLang="zh-CN" sz="2400" b="1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分钟：</a:t>
            </a:r>
          </a:p>
        </p:txBody>
      </p:sp>
      <p:sp>
        <p:nvSpPr>
          <p:cNvPr id="16404" name="矩形 32796"/>
          <p:cNvSpPr>
            <a:spLocks noChangeArrowheads="1" noChangeShapeType="1" noTextEdit="1"/>
          </p:cNvSpPr>
          <p:nvPr>
            <p:custDataLst>
              <p:tags r:id="rId29"/>
            </p:custDataLst>
          </p:nvPr>
        </p:nvSpPr>
        <p:spPr bwMode="auto">
          <a:xfrm>
            <a:off x="190500" y="563563"/>
            <a:ext cx="2376488" cy="7191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ln w="12700">
                  <a:solidFill>
                    <a:srgbClr val="EAEAEA"/>
                  </a:solidFill>
                  <a:rou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微软雅黑" pitchFamily="34" charset="-122"/>
              </a:rPr>
              <a:t>独立自学二</a:t>
            </a:r>
            <a:endParaRPr lang="zh-CN" altLang="en-US" sz="3600" b="1" kern="10">
              <a:ln w="12700">
                <a:solidFill>
                  <a:srgbClr val="EAEAEA"/>
                </a:solidFill>
                <a:round/>
              </a:ln>
              <a:gradFill rotWithShape="1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79999"/>
                  </a:srgbClr>
                </a:outerShdw>
              </a:effectLst>
              <a:latin typeface="微软雅黑" pitchFamily="34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87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87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87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87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87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8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743" grpId="0"/>
      <p:bldP spid="158744" grpId="1"/>
      <p:bldP spid="158745" grpId="2"/>
      <p:bldP spid="158746" grpId="3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17410" name="Picture 11" descr="21eac116e35601493fdc8608e3c4c6bd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74838" y="1382713"/>
            <a:ext cx="8666162" cy="3821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7" name="Rectangle 12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1982788" y="890588"/>
            <a:ext cx="8666162" cy="30210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pPr algn="ctr" eaLnBrk="1" hangingPunct="1">
              <a:lnSpc>
                <a:spcPct val="150000"/>
              </a:lnSpc>
              <a:buFont typeface="Arial" pitchFamily="34" charset="0"/>
              <a:buNone/>
              <a:defRPr/>
            </a:pPr>
            <a:endParaRPr lang="en-US" altLang="zh-CN" sz="3200" b="1" noProof="1">
              <a:solidFill>
                <a:srgbClr val="339933"/>
              </a:solidFill>
              <a:ea typeface="宋体" pitchFamily="2" charset="-122"/>
            </a:endParaRPr>
          </a:p>
          <a:p>
            <a:pPr algn="ctr" eaLnBrk="1" hangingPunct="1">
              <a:lnSpc>
                <a:spcPct val="150000"/>
              </a:lnSpc>
              <a:buFont typeface="Arial" pitchFamily="34" charset="0"/>
              <a:buNone/>
              <a:defRPr/>
            </a:pPr>
            <a:endParaRPr lang="en-US" altLang="zh-CN" sz="4800" b="1" noProof="1">
              <a:effectLst>
                <a:outerShdw blurRad="38100" dist="38100" dir="2700000">
                  <a:srgbClr val="C0C0C0"/>
                </a:outerShdw>
              </a:effectLst>
              <a:latin typeface="黑体" pitchFamily="49" charset="-122"/>
              <a:ea typeface="黑体" pitchFamily="49" charset="-122"/>
            </a:endParaRPr>
          </a:p>
          <a:p>
            <a:pPr algn="ctr" eaLnBrk="1" hangingPunct="1">
              <a:lnSpc>
                <a:spcPct val="150000"/>
              </a:lnSpc>
              <a:buFont typeface="Arial" pitchFamily="34" charset="0"/>
              <a:buNone/>
              <a:defRPr/>
            </a:pPr>
            <a:r>
              <a:rPr lang="zh-CN" altLang="en-US" sz="4800" b="1" noProof="1">
                <a:effectLst>
                  <a:outerShdw blurRad="38100" dist="38100" dir="2700000">
                    <a:srgbClr val="C0C0C0"/>
                  </a:outerShdw>
                </a:effectLst>
                <a:latin typeface="微软雅黑" pitchFamily="34" charset="-122"/>
              </a:rPr>
              <a:t>寻足迹  </a:t>
            </a:r>
            <a:r>
              <a:rPr lang="en-US" altLang="zh-CN" sz="4800" b="1" noProof="1">
                <a:effectLst>
                  <a:outerShdw blurRad="38100" dist="38100" dir="2700000">
                    <a:srgbClr val="C0C0C0"/>
                  </a:outerShdw>
                </a:effectLst>
                <a:latin typeface="微软雅黑" pitchFamily="34" charset="-122"/>
              </a:rPr>
              <a:t>----</a:t>
            </a:r>
            <a:r>
              <a:rPr lang="zh-CN" altLang="en-US" sz="4800" b="1" noProof="1">
                <a:effectLst>
                  <a:outerShdw blurRad="38100" dist="38100" dir="2700000">
                    <a:srgbClr val="C0C0C0"/>
                  </a:outerShdw>
                </a:effectLst>
                <a:latin typeface="微软雅黑" pitchFamily="34" charset="-122"/>
              </a:rPr>
              <a:t>看国家产生</a:t>
            </a:r>
            <a:endParaRPr lang="zh-CN" altLang="en-US" sz="4200" b="1" noProof="1">
              <a:solidFill>
                <a:schemeClr val="bg1"/>
              </a:solidFill>
              <a:latin typeface="微软雅黑" pitchFamily="34" charset="-122"/>
            </a:endParaRPr>
          </a:p>
        </p:txBody>
      </p:sp>
      <p:pic>
        <p:nvPicPr>
          <p:cNvPr id="17412" name="图片 1" descr="组48325同意"/>
          <p:cNvPicPr>
            <a:picLocks noChangeAspect="1" noChangeArrowheads="1"/>
          </p:cNvPicPr>
          <p:nvPr>
            <p:custDataLst>
              <p:tags r:id="rId7"/>
            </p:custData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19163" y="668338"/>
            <a:ext cx="2389187" cy="608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图片 6" descr="盒子2"/>
          <p:cNvPicPr>
            <a:picLocks noChangeAspect="1" noChangeArrowheads="1"/>
          </p:cNvPicPr>
          <p:nvPr>
            <p:custDataLst>
              <p:tags r:id="rId9"/>
            </p:custDataLst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2288" y="531813"/>
            <a:ext cx="747712" cy="744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4" name="文本框 3"/>
          <p:cNvSpPr txBox="1"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1270000" y="711200"/>
            <a:ext cx="1706563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b="1">
                <a:solidFill>
                  <a:srgbClr val="EF7509"/>
                </a:solidFill>
                <a:latin typeface="思源黑体 CN Heavy" charset="-122"/>
                <a:ea typeface="思源黑体 CN Heavy" charset="-122"/>
              </a:rPr>
              <a:t>新课讲授</a:t>
            </a:r>
            <a:endParaRPr lang="zh-CN" altLang="en-US"/>
          </a:p>
        </p:txBody>
      </p:sp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18434" name="图片 12289" descr="xia02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16675" y="2063750"/>
            <a:ext cx="5483225" cy="3468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矩形 12290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352425" y="620713"/>
            <a:ext cx="9644063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32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一、夏朝的兴衰</a:t>
            </a:r>
            <a:r>
              <a:rPr lang="zh-CN" altLang="en-US" sz="3200" b="1">
                <a:solidFill>
                  <a:srgbClr val="111111"/>
                </a:solidFill>
                <a:latin typeface="微软雅黑" pitchFamily="34" charset="-122"/>
                <a:ea typeface="微软雅黑" pitchFamily="34" charset="-122"/>
              </a:rPr>
              <a:t>（前</a:t>
            </a:r>
            <a:r>
              <a:rPr lang="en-US" altLang="zh-CN" sz="3200" b="1">
                <a:solidFill>
                  <a:srgbClr val="111111"/>
                </a:solidFill>
                <a:latin typeface="微软雅黑" pitchFamily="34" charset="-122"/>
                <a:ea typeface="微软雅黑" pitchFamily="34" charset="-122"/>
              </a:rPr>
              <a:t>2070</a:t>
            </a:r>
            <a:r>
              <a:rPr lang="zh-CN" altLang="en-US" sz="3200" b="1">
                <a:solidFill>
                  <a:srgbClr val="111111"/>
                </a:solidFill>
                <a:latin typeface="微软雅黑" pitchFamily="34" charset="-122"/>
                <a:ea typeface="微软雅黑" pitchFamily="34" charset="-122"/>
              </a:rPr>
              <a:t>年</a:t>
            </a:r>
            <a:r>
              <a:rPr lang="en-US" altLang="zh-CN" sz="3200" b="1">
                <a:solidFill>
                  <a:srgbClr val="111111"/>
                </a:solidFill>
                <a:latin typeface="微软雅黑" pitchFamily="34" charset="-122"/>
                <a:ea typeface="微软雅黑" pitchFamily="34" charset="-122"/>
              </a:rPr>
              <a:t>~~</a:t>
            </a:r>
            <a:r>
              <a:rPr lang="zh-CN" altLang="en-US" sz="3200" b="1">
                <a:solidFill>
                  <a:srgbClr val="111111"/>
                </a:solidFill>
                <a:latin typeface="微软雅黑" pitchFamily="34" charset="-122"/>
                <a:ea typeface="微软雅黑" pitchFamily="34" charset="-122"/>
              </a:rPr>
              <a:t>前</a:t>
            </a:r>
            <a:r>
              <a:rPr lang="en-US" altLang="zh-CN" sz="3200" b="1">
                <a:solidFill>
                  <a:srgbClr val="111111"/>
                </a:solidFill>
                <a:latin typeface="微软雅黑" pitchFamily="34" charset="-122"/>
                <a:ea typeface="微软雅黑" pitchFamily="34" charset="-122"/>
              </a:rPr>
              <a:t>1600</a:t>
            </a:r>
            <a:r>
              <a:rPr lang="zh-CN" altLang="en-US" sz="3200" b="1">
                <a:solidFill>
                  <a:srgbClr val="111111"/>
                </a:solidFill>
                <a:latin typeface="微软雅黑" pitchFamily="34" charset="-122"/>
                <a:ea typeface="微软雅黑" pitchFamily="34" charset="-122"/>
              </a:rPr>
              <a:t>年）</a:t>
            </a:r>
          </a:p>
        </p:txBody>
      </p:sp>
      <p:sp>
        <p:nvSpPr>
          <p:cNvPr id="39940" name="矩形 12293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2578100" y="1420813"/>
            <a:ext cx="5397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b="1">
                <a:solidFill>
                  <a:srgbClr val="FF0066"/>
                </a:solidFill>
                <a:latin typeface="Arial" pitchFamily="34" charset="0"/>
                <a:ea typeface="微软雅黑" pitchFamily="34" charset="-122"/>
              </a:rPr>
              <a:t>禹</a:t>
            </a:r>
          </a:p>
        </p:txBody>
      </p:sp>
      <p:sp>
        <p:nvSpPr>
          <p:cNvPr id="154629" name="矩形 12294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2192338" y="3427413"/>
            <a:ext cx="35274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b="1">
                <a:latin typeface="Arial" pitchFamily="34" charset="0"/>
                <a:ea typeface="微软雅黑" pitchFamily="34" charset="-122"/>
              </a:rPr>
              <a:t>阳城（今河南登封）</a:t>
            </a:r>
            <a:endParaRPr lang="zh-CN" altLang="en-US" b="1">
              <a:latin typeface="楷体_GB2312" pitchFamily="49" charset="-122"/>
              <a:ea typeface="微软雅黑" pitchFamily="34" charset="-122"/>
            </a:endParaRPr>
          </a:p>
        </p:txBody>
      </p:sp>
      <p:sp>
        <p:nvSpPr>
          <p:cNvPr id="39942" name="矩形 12296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1952625" y="4703763"/>
            <a:ext cx="4894263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b="1">
                <a:latin typeface="Arial" pitchFamily="34" charset="0"/>
                <a:ea typeface="微软雅黑" pitchFamily="34" charset="-122"/>
              </a:rPr>
              <a:t>夏朝是中国的第一王朝</a:t>
            </a:r>
          </a:p>
          <a:p>
            <a:pPr>
              <a:lnSpc>
                <a:spcPct val="15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b="1">
                <a:latin typeface="Arial" pitchFamily="34" charset="0"/>
                <a:ea typeface="微软雅黑" pitchFamily="34" charset="-122"/>
              </a:rPr>
              <a:t>标志着早期国家产生。</a:t>
            </a:r>
          </a:p>
        </p:txBody>
      </p:sp>
      <p:sp>
        <p:nvSpPr>
          <p:cNvPr id="18439" name="矩形 12304"/>
          <p:cNvSpPr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695325" y="1420813"/>
            <a:ext cx="16065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b="1">
                <a:solidFill>
                  <a:srgbClr val="0000FF"/>
                </a:solidFill>
                <a:latin typeface="Arial" pitchFamily="34" charset="0"/>
                <a:ea typeface="微软雅黑" pitchFamily="34" charset="-122"/>
              </a:rPr>
              <a:t>建立者：</a:t>
            </a:r>
          </a:p>
        </p:txBody>
      </p:sp>
      <p:sp>
        <p:nvSpPr>
          <p:cNvPr id="18440" name="矩形 12305"/>
          <p:cNvSpPr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449263" y="3382963"/>
            <a:ext cx="157003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b="1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都   城：</a:t>
            </a:r>
          </a:p>
        </p:txBody>
      </p:sp>
      <p:sp>
        <p:nvSpPr>
          <p:cNvPr id="18441" name="矩形 12307"/>
          <p:cNvSpPr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477838" y="4710113"/>
            <a:ext cx="157003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b="1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意   义：</a:t>
            </a:r>
          </a:p>
        </p:txBody>
      </p:sp>
      <p:sp>
        <p:nvSpPr>
          <p:cNvPr id="22537" name="文本框 39953"/>
          <p:cNvSpPr txBox="1"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604838" y="2447925"/>
            <a:ext cx="55895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b="1">
                <a:solidFill>
                  <a:srgbClr val="0000FF"/>
                </a:solidFill>
                <a:ea typeface="微软雅黑" pitchFamily="34" charset="-122"/>
              </a:rPr>
              <a:t>时间： </a:t>
            </a:r>
            <a:r>
              <a:rPr lang="zh-CN" altLang="en-US" b="1">
                <a:solidFill>
                  <a:srgbClr val="FF0000"/>
                </a:solidFill>
                <a:ea typeface="微软雅黑" pitchFamily="34" charset="-122"/>
              </a:rPr>
              <a:t>约公元前</a:t>
            </a:r>
            <a:r>
              <a:rPr lang="en-US" altLang="zh-CN" b="1">
                <a:solidFill>
                  <a:srgbClr val="FF0000"/>
                </a:solidFill>
                <a:ea typeface="微软雅黑" pitchFamily="34" charset="-122"/>
              </a:rPr>
              <a:t>2070</a:t>
            </a:r>
            <a:r>
              <a:rPr lang="zh-CN" altLang="en-US" b="1">
                <a:solidFill>
                  <a:srgbClr val="FF0000"/>
                </a:solidFill>
                <a:ea typeface="微软雅黑" pitchFamily="34" charset="-122"/>
              </a:rPr>
              <a:t>年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4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4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0" grpId="0"/>
      <p:bldP spid="154629" grpId="1"/>
      <p:bldP spid="39942" grpId="2"/>
      <p:bldP spid="22537" grpId="3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72706" name="文本占位符 72705"/>
          <p:cNvSpPr>
            <a:spLocks noGrp="1" noChangeArrowheads="1"/>
          </p:cNvSpPr>
          <p:nvPr>
            <p:ph type="body" idx="4294967295"/>
            <p:custDataLst>
              <p:tags r:id="rId3"/>
            </p:custDataLst>
          </p:nvPr>
        </p:nvSpPr>
        <p:spPr>
          <a:xfrm>
            <a:off x="466725" y="2138363"/>
            <a:ext cx="11725275" cy="4046537"/>
          </a:xfrm>
          <a:ln w="38100">
            <a:solidFill>
              <a:srgbClr val="FF6600"/>
            </a:solidFill>
            <a:miter lim="800000"/>
          </a:ln>
        </p:spPr>
        <p:txBody>
          <a:bodyPr/>
          <a:lstStyle/>
          <a:p>
            <a:pPr>
              <a:buFont typeface="Arial" pitchFamily="34" charset="0"/>
              <a:buNone/>
            </a:pPr>
            <a:endParaRPr lang="zh-CN" altLang="en-US" sz="2000" b="1" smtClean="0">
              <a:solidFill>
                <a:srgbClr val="3333FF"/>
              </a:solidFill>
            </a:endParaRPr>
          </a:p>
          <a:p>
            <a:pPr>
              <a:buFont typeface="Arial" pitchFamily="34" charset="0"/>
              <a:buNone/>
            </a:pPr>
            <a:r>
              <a:rPr lang="zh-CN" altLang="en-US" sz="3200" b="1" smtClean="0">
                <a:solidFill>
                  <a:srgbClr val="3333FF"/>
                </a:solidFill>
                <a:latin typeface="微软雅黑" pitchFamily="34" charset="-122"/>
                <a:ea typeface="微软雅黑" pitchFamily="34" charset="-122"/>
              </a:rPr>
              <a:t>甲：</a:t>
            </a:r>
            <a:r>
              <a:rPr lang="zh-CN" altLang="en-US" sz="3200" b="1" smtClean="0">
                <a:latin typeface="微软雅黑" pitchFamily="34" charset="-122"/>
                <a:ea typeface="微软雅黑" pitchFamily="34" charset="-122"/>
              </a:rPr>
              <a:t>国王禹死了，他把王位</a:t>
            </a:r>
            <a:r>
              <a:rPr lang="zh-CN" altLang="en-US" sz="3200" b="1" smtClean="0">
                <a:solidFill>
                  <a:srgbClr val="3333FF"/>
                </a:solidFill>
                <a:latin typeface="微软雅黑" pitchFamily="34" charset="-122"/>
                <a:ea typeface="微软雅黑" pitchFamily="34" charset="-122"/>
              </a:rPr>
              <a:t>传</a:t>
            </a:r>
            <a:r>
              <a:rPr lang="zh-CN" altLang="en-US" sz="3200" b="1" smtClean="0">
                <a:latin typeface="微软雅黑" pitchFamily="34" charset="-122"/>
                <a:ea typeface="微软雅黑" pitchFamily="34" charset="-122"/>
              </a:rPr>
              <a:t>给了他的儿子启。</a:t>
            </a:r>
          </a:p>
          <a:p>
            <a:pPr>
              <a:buFont typeface="Arial" pitchFamily="34" charset="0"/>
              <a:buNone/>
            </a:pPr>
            <a:r>
              <a:rPr lang="zh-CN" altLang="en-US" sz="3200" b="1" smtClean="0">
                <a:solidFill>
                  <a:srgbClr val="3333FF"/>
                </a:solidFill>
                <a:latin typeface="微软雅黑" pitchFamily="34" charset="-122"/>
                <a:ea typeface="微软雅黑" pitchFamily="34" charset="-122"/>
              </a:rPr>
              <a:t>乙：</a:t>
            </a:r>
            <a:r>
              <a:rPr lang="zh-CN" altLang="en-US" sz="3200" b="1" smtClean="0">
                <a:latin typeface="微软雅黑" pitchFamily="34" charset="-122"/>
                <a:ea typeface="微软雅黑" pitchFamily="34" charset="-122"/>
              </a:rPr>
              <a:t>怎么会这样，照</a:t>
            </a:r>
            <a:r>
              <a:rPr lang="zh-CN" altLang="en-US" sz="3200" b="1" smtClean="0">
                <a:solidFill>
                  <a:srgbClr val="FF3300"/>
                </a:solidFill>
                <a:latin typeface="微软雅黑" pitchFamily="34" charset="-122"/>
                <a:ea typeface="微软雅黑" pitchFamily="34" charset="-122"/>
              </a:rPr>
              <a:t>理</a:t>
            </a:r>
            <a:r>
              <a:rPr lang="zh-CN" altLang="en-US" sz="3200" b="1" smtClean="0">
                <a:latin typeface="微软雅黑" pitchFamily="34" charset="-122"/>
                <a:ea typeface="微软雅黑" pitchFamily="34" charset="-122"/>
              </a:rPr>
              <a:t>应该</a:t>
            </a:r>
            <a:r>
              <a:rPr lang="zh-CN" altLang="en-US" sz="3200" b="1" smtClean="0">
                <a:solidFill>
                  <a:srgbClr val="FF3300"/>
                </a:solidFill>
                <a:latin typeface="微软雅黑" pitchFamily="34" charset="-122"/>
                <a:ea typeface="微软雅黑" pitchFamily="34" charset="-122"/>
              </a:rPr>
              <a:t>让</a:t>
            </a:r>
            <a:r>
              <a:rPr lang="zh-CN" altLang="en-US" sz="3200" b="1" smtClean="0">
                <a:latin typeface="微软雅黑" pitchFamily="34" charset="-122"/>
                <a:ea typeface="微软雅黑" pitchFamily="34" charset="-122"/>
              </a:rPr>
              <a:t>给伯益，他可是大家一致推荐的！</a:t>
            </a:r>
            <a:endParaRPr lang="zh-CN" altLang="en-US" sz="3200" b="1" smtClean="0">
              <a:solidFill>
                <a:srgbClr val="3333FF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buFont typeface="Arial" pitchFamily="34" charset="0"/>
              <a:buNone/>
            </a:pPr>
            <a:r>
              <a:rPr lang="zh-CN" altLang="en-US" sz="3200" b="1" smtClean="0">
                <a:solidFill>
                  <a:srgbClr val="3333FF"/>
                </a:solidFill>
                <a:latin typeface="微软雅黑" pitchFamily="34" charset="-122"/>
                <a:ea typeface="微软雅黑" pitchFamily="34" charset="-122"/>
              </a:rPr>
              <a:t>甲：</a:t>
            </a:r>
            <a:r>
              <a:rPr lang="zh-CN" altLang="en-US" sz="3200" b="1" smtClean="0">
                <a:latin typeface="微软雅黑" pitchFamily="34" charset="-122"/>
                <a:ea typeface="微软雅黑" pitchFamily="34" charset="-122"/>
              </a:rPr>
              <a:t>还不是禹有私心，肥水不流外人田，觉得自己好不容易得来                               的王权应该由自己的儿子来接管，不想让别人继承。</a:t>
            </a:r>
            <a:endParaRPr lang="zh-CN" altLang="en-US" sz="3200" b="1" smtClean="0">
              <a:solidFill>
                <a:srgbClr val="3333FF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buFont typeface="Arial" pitchFamily="34" charset="0"/>
              <a:buNone/>
            </a:pPr>
            <a:r>
              <a:rPr lang="zh-CN" altLang="en-US" sz="3200" b="1" smtClean="0">
                <a:solidFill>
                  <a:srgbClr val="3333FF"/>
                </a:solidFill>
                <a:latin typeface="微软雅黑" pitchFamily="34" charset="-122"/>
                <a:ea typeface="微软雅黑" pitchFamily="34" charset="-122"/>
              </a:rPr>
              <a:t>丙：</a:t>
            </a:r>
            <a:r>
              <a:rPr lang="zh-CN" altLang="en-US" sz="3200" b="1" smtClean="0">
                <a:latin typeface="微软雅黑" pitchFamily="34" charset="-122"/>
                <a:ea typeface="微软雅黑" pitchFamily="34" charset="-122"/>
              </a:rPr>
              <a:t>听说禹早就刻意栽培启了，启的能力还行。</a:t>
            </a:r>
            <a:endParaRPr lang="zh-CN" altLang="en-US" sz="3200" b="1" smtClean="0">
              <a:solidFill>
                <a:srgbClr val="3333FF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buFont typeface="Arial" pitchFamily="34" charset="0"/>
              <a:buNone/>
            </a:pPr>
            <a:r>
              <a:rPr lang="zh-CN" altLang="en-US" sz="3200" b="1" smtClean="0">
                <a:solidFill>
                  <a:srgbClr val="3333FF"/>
                </a:solidFill>
                <a:latin typeface="微软雅黑" pitchFamily="34" charset="-122"/>
                <a:ea typeface="微软雅黑" pitchFamily="34" charset="-122"/>
              </a:rPr>
              <a:t>乙：</a:t>
            </a:r>
            <a:r>
              <a:rPr lang="zh-CN" altLang="en-US" sz="3200" b="1" smtClean="0">
                <a:latin typeface="微软雅黑" pitchFamily="34" charset="-122"/>
                <a:ea typeface="微软雅黑" pitchFamily="34" charset="-122"/>
              </a:rPr>
              <a:t>这世道啊，真是</a:t>
            </a:r>
            <a:r>
              <a:rPr lang="zh-CN" altLang="en-US" sz="3200" b="1" smtClean="0">
                <a:solidFill>
                  <a:srgbClr val="3333FF"/>
                </a:solidFill>
                <a:latin typeface="微软雅黑" pitchFamily="34" charset="-122"/>
                <a:ea typeface="微软雅黑" pitchFamily="34" charset="-122"/>
              </a:rPr>
              <a:t>变</a:t>
            </a:r>
            <a:r>
              <a:rPr lang="zh-CN" altLang="en-US" sz="3200" b="1" smtClean="0">
                <a:latin typeface="微软雅黑" pitchFamily="34" charset="-122"/>
                <a:ea typeface="微软雅黑" pitchFamily="34" charset="-122"/>
              </a:rPr>
              <a:t>了！</a:t>
            </a:r>
          </a:p>
        </p:txBody>
      </p:sp>
      <p:sp>
        <p:nvSpPr>
          <p:cNvPr id="72708" name="椭圆形标注 72707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6045200" y="3560763"/>
            <a:ext cx="4705350" cy="1295400"/>
          </a:xfrm>
          <a:prstGeom prst="wedgeEllipseCallout">
            <a:avLst>
              <a:gd name="adj1" fmla="val -85583"/>
              <a:gd name="adj2" fmla="val -6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3200" b="1">
                <a:latin typeface="Arial" pitchFamily="34" charset="0"/>
                <a:ea typeface="微软雅黑" pitchFamily="34" charset="-122"/>
              </a:rPr>
              <a:t>这个“</a:t>
            </a:r>
            <a:r>
              <a:rPr lang="zh-CN" altLang="en-US" sz="3200" b="1">
                <a:solidFill>
                  <a:srgbClr val="FF3300"/>
                </a:solidFill>
                <a:latin typeface="Arial" pitchFamily="34" charset="0"/>
                <a:ea typeface="微软雅黑" pitchFamily="34" charset="-122"/>
              </a:rPr>
              <a:t>理</a:t>
            </a:r>
            <a:r>
              <a:rPr lang="zh-CN" altLang="en-US" sz="3200" b="1">
                <a:latin typeface="Arial" pitchFamily="34" charset="0"/>
                <a:ea typeface="微软雅黑" pitchFamily="34" charset="-122"/>
              </a:rPr>
              <a:t>”指的是什么？</a:t>
            </a:r>
          </a:p>
        </p:txBody>
      </p:sp>
      <p:sp>
        <p:nvSpPr>
          <p:cNvPr id="72709" name="椭圆形标注 72708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5772150" y="4933950"/>
            <a:ext cx="4416425" cy="1512888"/>
          </a:xfrm>
          <a:prstGeom prst="wedgeEllipseCallout">
            <a:avLst>
              <a:gd name="adj1" fmla="val -82884"/>
              <a:gd name="adj2" fmla="val -17574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3200" b="1">
                <a:latin typeface="Arial" pitchFamily="34" charset="0"/>
                <a:ea typeface="微软雅黑" pitchFamily="34" charset="-122"/>
              </a:rPr>
              <a:t>世道变成什么样子了？</a:t>
            </a:r>
          </a:p>
        </p:txBody>
      </p:sp>
      <p:sp>
        <p:nvSpPr>
          <p:cNvPr id="72710" name="文本框 72709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3952875" y="1298575"/>
            <a:ext cx="183832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sz="3600" b="1">
                <a:solidFill>
                  <a:srgbClr val="FF0066"/>
                </a:solidFill>
                <a:latin typeface="Arial" pitchFamily="34" charset="0"/>
                <a:ea typeface="微软雅黑" pitchFamily="34" charset="-122"/>
              </a:rPr>
              <a:t>禅让制</a:t>
            </a:r>
          </a:p>
        </p:txBody>
      </p:sp>
      <p:sp>
        <p:nvSpPr>
          <p:cNvPr id="72711" name="右箭头 72710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5783263" y="1558925"/>
            <a:ext cx="1631950" cy="144463"/>
          </a:xfrm>
          <a:prstGeom prst="rightArrow">
            <a:avLst>
              <a:gd name="adj1" fmla="val 50000"/>
              <a:gd name="adj2" fmla="val 282155"/>
            </a:avLst>
          </a:prstGeom>
          <a:solidFill>
            <a:srgbClr val="660066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endParaRPr lang="zh-CN" altLang="en-US" sz="1800">
              <a:latin typeface="Arial" pitchFamily="34" charset="0"/>
            </a:endParaRPr>
          </a:p>
        </p:txBody>
      </p:sp>
      <p:sp>
        <p:nvSpPr>
          <p:cNvPr id="72712" name="文本框 72711"/>
          <p:cNvSpPr txBox="1"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7437438" y="1262063"/>
            <a:ext cx="20256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sz="3600" b="1">
                <a:solidFill>
                  <a:srgbClr val="FF0066"/>
                </a:solidFill>
                <a:latin typeface="Arial" pitchFamily="34" charset="0"/>
                <a:ea typeface="微软雅黑" pitchFamily="34" charset="-122"/>
              </a:rPr>
              <a:t>世袭制</a:t>
            </a:r>
          </a:p>
        </p:txBody>
      </p:sp>
      <p:sp>
        <p:nvSpPr>
          <p:cNvPr id="19464" name="矩形 72716"/>
          <p:cNvSpPr>
            <a:spLocks noChangeArrowheads="1" noChangeShapeType="1" noTextEdit="1"/>
          </p:cNvSpPr>
          <p:nvPr>
            <p:custDataLst>
              <p:tags r:id="rId9"/>
            </p:custDataLst>
          </p:nvPr>
        </p:nvSpPr>
        <p:spPr bwMode="auto">
          <a:xfrm>
            <a:off x="220663" y="1406525"/>
            <a:ext cx="2400300" cy="5048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ln w="12700">
                  <a:solidFill>
                    <a:srgbClr val="EAEAEA"/>
                  </a:solidFill>
                  <a:rou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窃窃私语</a:t>
            </a:r>
            <a:endParaRPr lang="zh-CN" altLang="en-US" sz="3600" b="1" kern="10">
              <a:ln w="12700">
                <a:solidFill>
                  <a:srgbClr val="EAEAEA"/>
                </a:solidFill>
                <a:round/>
              </a:ln>
              <a:gradFill rotWithShape="1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79999"/>
                  </a:srgbClr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" name="TextBox 1"/>
          <p:cNvSpPr txBox="1"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0" y="563563"/>
            <a:ext cx="6518275" cy="7112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kern="1200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4000" b="0" i="0" u="none" kern="1200" baseline="0">
                <a:solidFill>
                  <a:schemeClr val="tx1"/>
                </a:solidFill>
                <a:latin typeface="Calibri" pitchFamily="34" charset="0"/>
                <a:ea typeface="微软雅黑" pitchFamily="34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4000" b="0" i="0" u="none" kern="1200" baseline="0">
                <a:solidFill>
                  <a:schemeClr val="tx1"/>
                </a:solidFill>
                <a:latin typeface="Calibri" pitchFamily="34" charset="0"/>
                <a:ea typeface="微软雅黑" pitchFamily="34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4000" b="0" i="0" u="none" kern="1200" baseline="0">
                <a:solidFill>
                  <a:schemeClr val="tx1"/>
                </a:solidFill>
                <a:latin typeface="Calibri" pitchFamily="34" charset="0"/>
                <a:ea typeface="微软雅黑" pitchFamily="34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4000" b="0" i="0" u="none" kern="1200" baseline="0">
                <a:solidFill>
                  <a:schemeClr val="tx1"/>
                </a:solidFill>
                <a:latin typeface="Calibri" pitchFamily="34" charset="0"/>
                <a:ea typeface="微软雅黑" pitchFamily="34" charset="-122"/>
                <a:cs typeface="+mn-cs"/>
              </a:defRPr>
            </a:lvl5pPr>
          </a:lstStyle>
          <a:p>
            <a:pPr>
              <a:defRPr/>
            </a:pPr>
            <a:r>
              <a:rPr lang="zh-CN" altLang="en-US" sz="4000" b="1" noProof="1">
                <a:latin typeface="Arial" pitchFamily="34" charset="0"/>
              </a:rPr>
              <a:t>    </a:t>
            </a:r>
            <a:r>
              <a:rPr lang="zh-CN" altLang="en-US" sz="4000" b="1" noProof="1">
                <a:latin typeface="Arial" pitchFamily="34" charset="0"/>
                <a:ea typeface="微软雅黑" pitchFamily="34" charset="-122"/>
              </a:rPr>
              <a:t>寻足迹</a:t>
            </a:r>
            <a:r>
              <a:rPr lang="en-US" altLang="zh-CN" sz="4000" b="1" noProof="1">
                <a:latin typeface="微软雅黑" pitchFamily="34" charset="-122"/>
                <a:ea typeface="微软雅黑" pitchFamily="34" charset="-122"/>
              </a:rPr>
              <a:t>——</a:t>
            </a:r>
            <a:r>
              <a:rPr lang="zh-CN" altLang="en-US" sz="4000" b="1" noProof="1">
                <a:latin typeface="Arial" pitchFamily="34" charset="0"/>
                <a:ea typeface="微软雅黑" pitchFamily="34" charset="-122"/>
              </a:rPr>
              <a:t>看国家产生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  <p:cond evt="onBegin" delay="0">
                          <p:tn val="7"/>
                        </p:cond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  <p:cond evt="onBegin" delay="0">
                          <p:tn val="24"/>
                        </p:cond>
                      </p:stCondLst>
                      <p:childTnLst>
                        <p:par>
                          <p:cTn id="2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  <p:cond evt="onBegin" delay="0">
                          <p:tn val="29"/>
                        </p:cond>
                      </p:stCondLst>
                      <p:childTnLst>
                        <p:par>
                          <p:cTn id="3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  <p:cond evt="onBegin" delay="0">
                          <p:tn val="34"/>
                        </p:cond>
                      </p:stCondLst>
                      <p:childTnLst>
                        <p:par>
                          <p:cTn id="3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  <p:cond evt="onBegin" delay="0">
                          <p:tn val="39"/>
                        </p:cond>
                      </p:stCondLst>
                      <p:childTnLst>
                        <p:par>
                          <p:cTn id="4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  <p:cond evt="onBegin" delay="0">
                          <p:tn val="44"/>
                        </p:cond>
                      </p:stCondLst>
                      <p:childTnLst>
                        <p:par>
                          <p:cTn id="4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6" grpId="0" uiExpand="1" build="p" animBg="1"/>
      <p:bldP spid="72708" grpId="1"/>
      <p:bldP spid="72709" grpId="2"/>
      <p:bldP spid="72710" grpId="3"/>
      <p:bldP spid="72711" grpId="4"/>
      <p:bldP spid="72712" grpId="5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20482" name="Picture 18" descr="bg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1038" y="693738"/>
            <a:ext cx="10472737" cy="206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Rectangle 19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1252538" y="806450"/>
            <a:ext cx="9094787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2400">
                <a:solidFill>
                  <a:srgbClr val="0000FF"/>
                </a:solidFill>
                <a:latin typeface="Times New Roman" pitchFamily="18" charset="0"/>
                <a:ea typeface="华文隶书" panose="02010800040101010101" pitchFamily="2" charset="-122"/>
              </a:rPr>
              <a:t>　　</a:t>
            </a:r>
            <a:r>
              <a:rPr lang="zh-CN" altLang="en-US" sz="3200" b="1">
                <a:solidFill>
                  <a:srgbClr val="0000FF"/>
                </a:solidFill>
                <a:latin typeface="Times New Roman" pitchFamily="18" charset="0"/>
                <a:ea typeface="微软雅黑" pitchFamily="34" charset="-122"/>
              </a:rPr>
              <a:t>大道之行也，天下为公</a:t>
            </a:r>
            <a:r>
              <a:rPr lang="zh-CN" altLang="en-US" sz="3200" b="1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……</a:t>
            </a:r>
            <a:r>
              <a:rPr lang="zh-CN" altLang="en-US" sz="3200" b="1">
                <a:solidFill>
                  <a:srgbClr val="0000FF"/>
                </a:solidFill>
                <a:latin typeface="Times New Roman" pitchFamily="18" charset="0"/>
                <a:ea typeface="微软雅黑" pitchFamily="34" charset="-122"/>
              </a:rPr>
              <a:t>今大道既隐，天下为家</a:t>
            </a:r>
            <a:r>
              <a:rPr lang="zh-CN" altLang="en-US" sz="3200" b="1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3200" b="1">
                <a:solidFill>
                  <a:srgbClr val="0000FF"/>
                </a:solidFill>
                <a:latin typeface="Times New Roman" pitchFamily="18" charset="0"/>
                <a:ea typeface="微软雅黑" pitchFamily="34" charset="-122"/>
              </a:rPr>
              <a:t>是谓小康。</a:t>
            </a: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zh-CN" sz="3200" b="1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——</a:t>
            </a:r>
            <a:r>
              <a:rPr lang="en-US" altLang="zh-CN" sz="3200" b="1">
                <a:solidFill>
                  <a:srgbClr val="0000FF"/>
                </a:solidFill>
                <a:latin typeface="Times New Roman" pitchFamily="18" charset="0"/>
                <a:ea typeface="微软雅黑" pitchFamily="34" charset="-122"/>
              </a:rPr>
              <a:t>《</a:t>
            </a:r>
            <a:r>
              <a:rPr lang="zh-CN" altLang="en-US" sz="3200" b="1">
                <a:solidFill>
                  <a:srgbClr val="0000FF"/>
                </a:solidFill>
                <a:latin typeface="Times New Roman" pitchFamily="18" charset="0"/>
                <a:ea typeface="微软雅黑" pitchFamily="34" charset="-122"/>
              </a:rPr>
              <a:t>礼记</a:t>
            </a:r>
            <a:r>
              <a:rPr lang="en-US" altLang="zh-CN" sz="3200" b="1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·</a:t>
            </a:r>
            <a:r>
              <a:rPr lang="zh-CN" altLang="en-US" sz="3200" b="1">
                <a:solidFill>
                  <a:srgbClr val="0000FF"/>
                </a:solidFill>
                <a:latin typeface="Times New Roman" pitchFamily="18" charset="0"/>
                <a:ea typeface="微软雅黑" pitchFamily="34" charset="-122"/>
              </a:rPr>
              <a:t>礼运</a:t>
            </a:r>
            <a:r>
              <a:rPr lang="en-US" altLang="zh-CN" sz="3200" b="1">
                <a:solidFill>
                  <a:srgbClr val="0000FF"/>
                </a:solidFill>
                <a:latin typeface="Times New Roman" pitchFamily="18" charset="0"/>
                <a:ea typeface="微软雅黑" pitchFamily="34" charset="-122"/>
              </a:rPr>
              <a:t>》</a:t>
            </a:r>
          </a:p>
        </p:txBody>
      </p:sp>
      <p:sp>
        <p:nvSpPr>
          <p:cNvPr id="9225" name="Text Box 9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504825" y="3967163"/>
            <a:ext cx="10493375" cy="205581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kern="1200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4000" b="0" i="0" u="none" kern="1200" baseline="0">
                <a:solidFill>
                  <a:schemeClr val="tx1"/>
                </a:solidFill>
                <a:latin typeface="Calibri" pitchFamily="34" charset="0"/>
                <a:ea typeface="微软雅黑" pitchFamily="34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4000" b="0" i="0" u="none" kern="1200" baseline="0">
                <a:solidFill>
                  <a:schemeClr val="tx1"/>
                </a:solidFill>
                <a:latin typeface="Calibri" pitchFamily="34" charset="0"/>
                <a:ea typeface="微软雅黑" pitchFamily="34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4000" b="0" i="0" u="none" kern="1200" baseline="0">
                <a:solidFill>
                  <a:schemeClr val="tx1"/>
                </a:solidFill>
                <a:latin typeface="Calibri" pitchFamily="34" charset="0"/>
                <a:ea typeface="微软雅黑" pitchFamily="34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4000" b="0" i="0" u="none" kern="1200" baseline="0">
                <a:solidFill>
                  <a:schemeClr val="tx1"/>
                </a:solidFill>
                <a:latin typeface="Calibri" pitchFamily="34" charset="0"/>
                <a:ea typeface="微软雅黑" pitchFamily="34" charset="-122"/>
                <a:cs typeface="+mn-cs"/>
              </a:defRPr>
            </a:lvl5pPr>
          </a:lstStyle>
          <a:p>
            <a:pPr>
              <a:spcBef>
                <a:spcPct val="50000"/>
              </a:spcBef>
              <a:buFont typeface="Arial" pitchFamily="34" charset="0"/>
              <a:buChar char="♣"/>
              <a:defRPr/>
            </a:pPr>
            <a:r>
              <a:rPr lang="en-US" altLang="zh-CN" sz="2400" b="1" noProof="1">
                <a:solidFill>
                  <a:srgbClr val="66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迷你简超粗圆" pitchFamily="2" charset="-122"/>
                <a:ea typeface="迷你简超粗圆" pitchFamily="2" charset="-122"/>
              </a:rPr>
              <a:t>  </a:t>
            </a:r>
            <a:r>
              <a:rPr lang="zh-CN" altLang="en-US" sz="2800" b="1" noProof="1">
                <a:solidFill>
                  <a:srgbClr val="66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迷你简超粗圆" pitchFamily="2" charset="-122"/>
                <a:ea typeface="迷你简超粗圆" pitchFamily="2" charset="-122"/>
              </a:rPr>
              <a:t>　　</a:t>
            </a:r>
            <a:r>
              <a:rPr lang="zh-CN" altLang="en-US" sz="3200" b="1" noProof="1">
                <a:solidFill>
                  <a:srgbClr val="FF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禅让制</a:t>
            </a:r>
            <a:r>
              <a:rPr lang="en-US" altLang="zh-CN" sz="3200" b="1" noProof="1">
                <a:solidFill>
                  <a:srgbClr val="FF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en-US" altLang="zh-CN" sz="3200" b="1" noProof="1">
                <a:solidFill>
                  <a:srgbClr val="66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     </a:t>
            </a:r>
            <a:r>
              <a:rPr lang="zh-CN" altLang="en-US" sz="3200" b="1" noProof="1">
                <a:solidFill>
                  <a:srgbClr val="FF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世袭制</a:t>
            </a:r>
            <a:r>
              <a:rPr lang="en-US" altLang="zh-CN" sz="3200" b="1" noProof="1">
                <a:solidFill>
                  <a:srgbClr val="FF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……</a:t>
            </a:r>
            <a:r>
              <a:rPr lang="zh-CN" altLang="en-US" sz="3200" b="1" noProof="1">
                <a:solidFill>
                  <a:srgbClr val="FF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　</a:t>
            </a:r>
            <a:endParaRPr lang="en-US" altLang="zh-CN" sz="3200" b="1" noProof="1">
              <a:solidFill>
                <a:srgbClr val="FF0066"/>
              </a:solidFill>
              <a:effectLst>
                <a:outerShdw blurRad="38100" dist="38100" dir="2700000">
                  <a:srgbClr val="C0C0C0"/>
                </a:outerShdw>
              </a:effectLst>
              <a:latin typeface="微软雅黑" pitchFamily="34" charset="-122"/>
              <a:ea typeface="微软雅黑" pitchFamily="34" charset="-122"/>
            </a:endParaRPr>
          </a:p>
          <a:p>
            <a:pPr>
              <a:spcBef>
                <a:spcPct val="50000"/>
              </a:spcBef>
              <a:buFont typeface="Arial" pitchFamily="34" charset="0"/>
              <a:buChar char="♣"/>
              <a:defRPr/>
            </a:pPr>
            <a:r>
              <a:rPr lang="zh-CN" altLang="en-US" sz="3200" b="1" noProof="1">
                <a:effectLst>
                  <a:outerShdw blurRad="38100" dist="38100" dir="2700000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天下为公：天下是公众的，天子之位，传贤而不传子</a:t>
            </a:r>
          </a:p>
          <a:p>
            <a:pPr>
              <a:spcBef>
                <a:spcPct val="50000"/>
              </a:spcBef>
              <a:buFont typeface="Arial" pitchFamily="34" charset="0"/>
              <a:buChar char="♣"/>
              <a:defRPr/>
            </a:pPr>
            <a:r>
              <a:rPr lang="zh-CN" altLang="en-US" sz="3200" b="1" noProof="1">
                <a:effectLst>
                  <a:outerShdw blurRad="38100" dist="38100" dir="2700000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天下为家：指将君位传给儿子，把国家当作一家所私有</a:t>
            </a:r>
          </a:p>
        </p:txBody>
      </p:sp>
      <p:sp>
        <p:nvSpPr>
          <p:cNvPr id="20485" name="文本框 40965"/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400050" y="2916238"/>
            <a:ext cx="1065371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sz="4000" b="1">
                <a:solidFill>
                  <a:srgbClr val="FF0066"/>
                </a:solidFill>
                <a:ea typeface="微软雅黑" pitchFamily="34" charset="-122"/>
              </a:rPr>
              <a:t>思考：</a:t>
            </a:r>
            <a:r>
              <a:rPr lang="zh-CN" altLang="en-US" sz="4000" b="1">
                <a:ea typeface="微软雅黑" pitchFamily="34" charset="-122"/>
              </a:rPr>
              <a:t>天下为公</a:t>
            </a:r>
            <a:r>
              <a:rPr lang="zh-CN" altLang="en-US" sz="4000" b="1">
                <a:solidFill>
                  <a:srgbClr val="FF0066"/>
                </a:solidFill>
                <a:ea typeface="微软雅黑" pitchFamily="34" charset="-122"/>
              </a:rPr>
              <a:t>和</a:t>
            </a:r>
            <a:r>
              <a:rPr lang="zh-CN" altLang="en-US" sz="4000" b="1">
                <a:ea typeface="微软雅黑" pitchFamily="34" charset="-122"/>
              </a:rPr>
              <a:t>天下为家</a:t>
            </a:r>
            <a:r>
              <a:rPr lang="zh-CN" altLang="en-US" sz="4000" b="1">
                <a:solidFill>
                  <a:srgbClr val="FF0066"/>
                </a:solidFill>
                <a:ea typeface="微软雅黑" pitchFamily="34" charset="-122"/>
              </a:rPr>
              <a:t>分别是什么意思？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22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92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2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92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5" grpId="0" uiExpand="1" build="allAtOnce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41989" name="二里头遗址.mp4">
            <a:hlinkClick action="ppaction://media"/>
          </p:cNvPr>
          <p:cNvPicPr>
            <a:picLocks noRot="1" noChangeAspect="1" noChangeArrowheads="1"/>
          </p:cNvPicPr>
          <p:nvPr>
            <a:videoFile r:link="rId5"/>
            <p:custDataLst>
              <p:tags r:id="rId4"/>
            </p:custDataLst>
            <p:extLst>
              <p:ext uri="{DAA4B4D4-6D71-4841-9C94-3DE7FCFB9230}">
                <p14:media xmlns:p14="http://schemas.microsoft.com/office/powerpoint/2010/main" r:link="rId6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3675" y="1938338"/>
            <a:ext cx="11704638" cy="423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文本框 41990"/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654050" y="785813"/>
            <a:ext cx="10844213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sz="5400" b="1">
                <a:latin typeface="微软雅黑" pitchFamily="34" charset="-122"/>
                <a:ea typeface="微软雅黑" pitchFamily="34" charset="-122"/>
              </a:rPr>
              <a:t>打开夏朝的钥匙</a:t>
            </a:r>
            <a:r>
              <a:rPr lang="en-US" altLang="zh-CN" sz="5400" b="1">
                <a:latin typeface="微软雅黑" pitchFamily="34" charset="-122"/>
                <a:ea typeface="微软雅黑" pitchFamily="34" charset="-122"/>
              </a:rPr>
              <a:t>-------</a:t>
            </a:r>
            <a:r>
              <a:rPr lang="zh-CN" altLang="en-US" sz="5400" b="1">
                <a:solidFill>
                  <a:srgbClr val="FF0066"/>
                </a:solidFill>
                <a:latin typeface="微软雅黑" pitchFamily="34" charset="-122"/>
                <a:ea typeface="微软雅黑" pitchFamily="34" charset="-122"/>
              </a:rPr>
              <a:t>二里头遗址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19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198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989"/>
                  </p:tgtEl>
                </p:cond>
              </p:nextCondLst>
            </p:seq>
            <p:video>
              <p:cMediaNode>
                <p:cTn fill="hold" display="0">
                  <p:stCondLst>
                    <p:cond delay="indefinite"/>
                  </p:stCondLst>
                </p:cTn>
                <p:tgtEl>
                  <p:spTgt spid="41989"/>
                </p:tgtEl>
              </p:cMediaNode>
            </p:vide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2530" name="文本框 80898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322263" y="814388"/>
            <a:ext cx="3903662" cy="584200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2"/>
            </a:solidFill>
            <a:miter lim="800000"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sz="32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夏朝巩固统治的措施</a:t>
            </a:r>
          </a:p>
        </p:txBody>
      </p:sp>
      <p:sp>
        <p:nvSpPr>
          <p:cNvPr id="44036" name="矩形 44035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322263" y="1716088"/>
            <a:ext cx="6545262" cy="415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endParaRPr lang="zh-CN" altLang="en-US" sz="3600" b="1"/>
          </a:p>
          <a:p>
            <a:pPr>
              <a:lnSpc>
                <a:spcPct val="15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夏朝建立了军队</a:t>
            </a:r>
          </a:p>
          <a:p>
            <a:pPr>
              <a:lnSpc>
                <a:spcPct val="15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制定刑法（</a:t>
            </a:r>
            <a:r>
              <a:rPr lang="en-US" altLang="zh-CN" sz="3200" b="1"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禹刑</a:t>
            </a:r>
            <a:r>
              <a:rPr lang="en-US" altLang="zh-CN" sz="3200" b="1">
                <a:latin typeface="微软雅黑" pitchFamily="34" charset="-122"/>
                <a:ea typeface="微软雅黑" pitchFamily="34" charset="-122"/>
              </a:rPr>
              <a:t>》</a:t>
            </a: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）</a:t>
            </a:r>
          </a:p>
          <a:p>
            <a:pPr>
              <a:lnSpc>
                <a:spcPct val="15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设置监狱</a:t>
            </a:r>
          </a:p>
          <a:p>
            <a:pPr>
              <a:lnSpc>
                <a:spcPct val="15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此外还制定了历法，称为“夏历”</a:t>
            </a:r>
          </a:p>
          <a:p>
            <a:pPr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3600" b="1">
                <a:latin typeface="微软雅黑" pitchFamily="34" charset="-122"/>
                <a:ea typeface="微软雅黑" pitchFamily="34" charset="-122"/>
              </a:rPr>
              <a:t> </a:t>
            </a:r>
          </a:p>
        </p:txBody>
      </p:sp>
      <p:pic>
        <p:nvPicPr>
          <p:cNvPr id="44037" name="图片 44036" descr="t01ebc4304918a80d84"/>
          <p:cNvPicPr>
            <a:picLocks noChangeAspect="1" noChangeArrowheads="1"/>
          </p:cNvPicPr>
          <p:nvPr>
            <p:custDataLst>
              <p:tags r:id="rId6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78813" y="906463"/>
            <a:ext cx="3608387" cy="4291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8" name="矩形 44037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203200" y="5543550"/>
            <a:ext cx="9172575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18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夏历 ，</a:t>
            </a:r>
            <a:r>
              <a:rPr lang="zh-CN" altLang="en-US" sz="1800" b="1">
                <a:latin typeface="微软雅黑" pitchFamily="34" charset="-122"/>
                <a:ea typeface="微软雅黑" pitchFamily="34" charset="-122"/>
              </a:rPr>
              <a:t>中国传统历法之一，也称为农历、阴历、古历、旧历等。属于一种阴阳历，设置二十四节气以反映季节，仍使用夏历来推算传统节日如春节、中秋节、端午节等节日 </a:t>
            </a:r>
          </a:p>
        </p:txBody>
      </p:sp>
      <p:sp>
        <p:nvSpPr>
          <p:cNvPr id="22534" name="文本框 44038"/>
          <p:cNvSpPr txBox="1"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322263" y="1716088"/>
            <a:ext cx="3433762" cy="58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3200" b="1">
                <a:ea typeface="微软雅黑" pitchFamily="34" charset="-122"/>
              </a:rPr>
              <a:t>世袭制代替禅让制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40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40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23554" name="Picture 11" descr="21eac116e35601493fdc8608e3c4c6bd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74838" y="1382713"/>
            <a:ext cx="8666162" cy="3821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7" name="Rectangle 12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1982788" y="877888"/>
            <a:ext cx="8666162" cy="30464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pPr algn="ctr" eaLnBrk="1" hangingPunct="1">
              <a:lnSpc>
                <a:spcPct val="150000"/>
              </a:lnSpc>
              <a:buFont typeface="Arial" pitchFamily="34" charset="0"/>
              <a:buNone/>
              <a:defRPr/>
            </a:pPr>
            <a:endParaRPr lang="en-US" altLang="zh-CN" sz="3200" b="1" noProof="1">
              <a:solidFill>
                <a:srgbClr val="339933"/>
              </a:solidFill>
              <a:ea typeface="宋体" pitchFamily="2" charset="-122"/>
            </a:endParaRPr>
          </a:p>
          <a:p>
            <a:pPr algn="ctr" eaLnBrk="1" hangingPunct="1">
              <a:lnSpc>
                <a:spcPct val="150000"/>
              </a:lnSpc>
              <a:buFont typeface="Arial" pitchFamily="34" charset="0"/>
              <a:buNone/>
              <a:defRPr/>
            </a:pPr>
            <a:endParaRPr lang="en-US" altLang="zh-CN" sz="4800" b="1" noProof="1">
              <a:effectLst>
                <a:outerShdw blurRad="38100" dist="38100" dir="2700000">
                  <a:srgbClr val="C0C0C0"/>
                </a:outerShdw>
              </a:effectLst>
              <a:latin typeface="黑体" pitchFamily="49" charset="-122"/>
              <a:ea typeface="黑体" pitchFamily="49" charset="-122"/>
            </a:endParaRPr>
          </a:p>
          <a:p>
            <a:pPr algn="ctr" eaLnBrk="1" hangingPunct="1">
              <a:lnSpc>
                <a:spcPct val="150000"/>
              </a:lnSpc>
              <a:buFont typeface="Arial" pitchFamily="34" charset="0"/>
              <a:buNone/>
              <a:defRPr/>
            </a:pPr>
            <a:r>
              <a:rPr lang="zh-CN" altLang="en-US" sz="4800" b="1" noProof="1">
                <a:effectLst>
                  <a:outerShdw blurRad="38100" dist="38100" dir="2700000">
                    <a:srgbClr val="C0C0C0"/>
                  </a:outerShdw>
                </a:effectLst>
                <a:latin typeface="微软雅黑" pitchFamily="34" charset="-122"/>
              </a:rPr>
              <a:t>观兴衰  </a:t>
            </a:r>
            <a:r>
              <a:rPr lang="en-US" altLang="zh-CN" sz="4800" b="1" noProof="1">
                <a:effectLst>
                  <a:outerShdw blurRad="38100" dist="38100" dir="2700000">
                    <a:srgbClr val="C0C0C0"/>
                  </a:outerShdw>
                </a:effectLst>
                <a:latin typeface="微软雅黑" pitchFamily="34" charset="-122"/>
              </a:rPr>
              <a:t>----</a:t>
            </a:r>
            <a:r>
              <a:rPr lang="zh-CN" altLang="en-US" sz="4800" b="1" noProof="1">
                <a:effectLst>
                  <a:outerShdw blurRad="38100" dist="38100" dir="2700000">
                    <a:srgbClr val="C0C0C0"/>
                  </a:outerShdw>
                </a:effectLst>
                <a:latin typeface="微软雅黑" pitchFamily="34" charset="-122"/>
              </a:rPr>
              <a:t>解王朝兴替</a:t>
            </a:r>
            <a:r>
              <a:rPr lang="en-US" altLang="zh-CN" sz="4800" b="1" noProof="1">
                <a:effectLst>
                  <a:outerShdw blurRad="38100" dist="38100" dir="2700000">
                    <a:srgbClr val="C0C0C0"/>
                  </a:outerShdw>
                </a:effectLst>
                <a:latin typeface="微软雅黑" pitchFamily="34" charset="-122"/>
              </a:rPr>
              <a:t>	</a:t>
            </a:r>
            <a:endParaRPr lang="en-US" altLang="zh-CN" sz="4800" b="1" noProof="1">
              <a:solidFill>
                <a:schemeClr val="bg1"/>
              </a:solidFill>
              <a:effectLst>
                <a:outerShdw blurRad="38100" dist="38100" dir="2700000">
                  <a:srgbClr val="C0C0C0"/>
                </a:outerShdw>
              </a:effectLst>
              <a:latin typeface="微软雅黑" pitchFamily="34" charset="-122"/>
            </a:endParaRPr>
          </a:p>
        </p:txBody>
      </p:sp>
    </p:spTree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grpSp>
        <p:nvGrpSpPr>
          <p:cNvPr id="2" name="组合 6"/>
          <p:cNvGrpSpPr/>
          <p:nvPr>
            <p:custDataLst>
              <p:tags r:id="rId3"/>
            </p:custDataLst>
          </p:nvPr>
        </p:nvGrpSpPr>
        <p:grpSpPr>
          <a:xfrm>
            <a:off x="8002588" y="990600"/>
            <a:ext cx="3752850" cy="5213350"/>
            <a:chOff x="8686" y="3683"/>
            <a:chExt cx="4980" cy="5175"/>
          </a:xfrm>
        </p:grpSpPr>
        <p:pic>
          <p:nvPicPr>
            <p:cNvPr id="24588" name="Picture 4" descr="夏 桀"/>
            <p:cNvPicPr>
              <a:picLocks noChangeAspect="1" noChangeArrowheads="1"/>
            </p:cNvPicPr>
            <p:nvPr>
              <p:custDataLst>
                <p:tags r:id="rId5"/>
              </p:custDataLst>
            </p:nvPr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8686" y="3683"/>
              <a:ext cx="3691" cy="5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0" name="Text Box 5"/>
            <p:cNvSpPr txBox="1">
              <a:spLocks noChangeArrowheads="1"/>
            </p:cNvSpPr>
            <p:nvPr>
              <p:custDataLst>
                <p:tags r:id="rId6"/>
              </p:custDataLst>
            </p:nvPr>
          </p:nvSpPr>
          <p:spPr bwMode="auto">
            <a:xfrm>
              <a:off x="12606" y="3844"/>
              <a:ext cx="1060" cy="4879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vert="eaVert">
              <a:spAutoFit/>
            </a:bodyPr>
            <a:lstStyle/>
            <a:p>
              <a:pPr eaLnBrk="1" hangingPunct="1">
                <a:spcBef>
                  <a:spcPct val="50000"/>
                </a:spcBef>
                <a:buFont typeface="Arial" pitchFamily="34" charset="0"/>
                <a:buNone/>
                <a:defRPr/>
              </a:pPr>
              <a:r>
                <a:rPr lang="zh-CN" altLang="en-US" b="1" noProof="1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微软雅黑" pitchFamily="34" charset="-122"/>
                </a:rPr>
                <a:t>夏桀把人当坐骑</a:t>
              </a:r>
            </a:p>
          </p:txBody>
        </p:sp>
      </p:grpSp>
      <p:sp>
        <p:nvSpPr>
          <p:cNvPr id="41" name="Text Box 10"/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676275" y="1906588"/>
            <a:ext cx="5000625" cy="1814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b="1">
                <a:latin typeface="微软雅黑" pitchFamily="34" charset="-122"/>
                <a:ea typeface="微软雅黑" pitchFamily="34" charset="-122"/>
              </a:rPr>
              <a:t>建造豪华宫室，</a:t>
            </a:r>
          </a:p>
          <a:p>
            <a:pPr eaLnBrk="1" hangingPunct="1">
              <a:lnSpc>
                <a:spcPct val="100000"/>
              </a:lnSpc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b="1">
                <a:latin typeface="微软雅黑" pitchFamily="34" charset="-122"/>
                <a:ea typeface="微软雅黑" pitchFamily="34" charset="-122"/>
              </a:rPr>
              <a:t>征发百姓服劳役，</a:t>
            </a:r>
          </a:p>
          <a:p>
            <a:pPr eaLnBrk="1" hangingPunct="1">
              <a:lnSpc>
                <a:spcPct val="100000"/>
              </a:lnSpc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b="1">
                <a:latin typeface="微软雅黑" pitchFamily="34" charset="-122"/>
                <a:ea typeface="微软雅黑" pitchFamily="34" charset="-122"/>
              </a:rPr>
              <a:t>不分昼夜饮酒作乐</a:t>
            </a:r>
            <a:r>
              <a:rPr lang="en-US" altLang="zh-CN" b="1">
                <a:latin typeface="微软雅黑" pitchFamily="34" charset="-122"/>
                <a:ea typeface="微软雅黑" pitchFamily="34" charset="-122"/>
              </a:rPr>
              <a:t>……</a:t>
            </a:r>
          </a:p>
        </p:txBody>
      </p:sp>
      <p:pic>
        <p:nvPicPr>
          <p:cNvPr id="42" name="Picture 11" descr="未命名"/>
          <p:cNvPicPr>
            <a:picLocks noChangeAspect="1" noChangeArrowheads="1"/>
          </p:cNvPicPr>
          <p:nvPr>
            <p:custDataLst>
              <p:tags r:id="rId9"/>
            </p:custDataLst>
          </p:nvPr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32125" y="1187450"/>
            <a:ext cx="3263900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组合 5"/>
          <p:cNvGrpSpPr/>
          <p:nvPr>
            <p:custDataLst>
              <p:tags r:id="rId10"/>
            </p:custDataLst>
          </p:nvPr>
        </p:nvGrpSpPr>
        <p:grpSpPr>
          <a:xfrm>
            <a:off x="1590675" y="3968750"/>
            <a:ext cx="5413375" cy="2532063"/>
            <a:chOff x="4938" y="6509"/>
            <a:chExt cx="8919" cy="4449"/>
          </a:xfrm>
        </p:grpSpPr>
        <p:graphicFrame>
          <p:nvGraphicFramePr>
            <p:cNvPr id="24583" name="Object 12"/>
            <p:cNvGraphicFramePr>
              <a:graphicFrameLocks noChangeAspect="1"/>
            </p:cNvGraphicFramePr>
            <p:nvPr>
              <p:custDataLst>
                <p:tags r:id="rId11"/>
              </p:custDataLst>
            </p:nvPr>
          </p:nvGraphicFramePr>
          <p:xfrm>
            <a:off x="4938" y="8103"/>
            <a:ext cx="2770" cy="249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8" r:id="rId12" progId="">
                    <p:embed/>
                  </p:oleObj>
                </mc:Choice>
                <mc:Fallback>
                  <p:oleObj r:id="rId12" progId="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4938" y="8103"/>
                          <a:ext cx="2770" cy="249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4584" name="AutoShape 13"/>
            <p:cNvSpPr>
              <a:spLocks noChangeArrowheads="1"/>
            </p:cNvSpPr>
            <p:nvPr>
              <p:custDataLst>
                <p:tags r:id="rId14"/>
              </p:custDataLst>
            </p:nvPr>
          </p:nvSpPr>
          <p:spPr bwMode="auto">
            <a:xfrm>
              <a:off x="5864" y="6509"/>
              <a:ext cx="7243" cy="1594"/>
            </a:xfrm>
            <a:prstGeom prst="cloudCallout">
              <a:avLst>
                <a:gd name="adj1" fmla="val -42472"/>
                <a:gd name="adj2" fmla="val 72745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itchFamily="34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itchFamily="34" charset="0"/>
                <a:buNone/>
              </a:pPr>
              <a:r>
                <a:rPr lang="en-US" altLang="zh-CN" sz="2400" b="1">
                  <a:solidFill>
                    <a:srgbClr val="FF0066"/>
                  </a:solidFill>
                  <a:latin typeface="微软雅黑" pitchFamily="34" charset="-122"/>
                  <a:ea typeface="微软雅黑" pitchFamily="34" charset="-122"/>
                </a:rPr>
                <a:t>“</a:t>
              </a:r>
              <a:r>
                <a:rPr lang="zh-CN" altLang="en-US" sz="2400" b="1">
                  <a:solidFill>
                    <a:srgbClr val="FF0066"/>
                  </a:solidFill>
                  <a:latin typeface="微软雅黑" pitchFamily="34" charset="-122"/>
                  <a:ea typeface="微软雅黑" pitchFamily="34" charset="-122"/>
                </a:rPr>
                <a:t>宁愿和他一起灭亡“！</a:t>
              </a:r>
            </a:p>
          </p:txBody>
        </p:sp>
        <p:graphicFrame>
          <p:nvGraphicFramePr>
            <p:cNvPr id="24585" name="Object 14"/>
            <p:cNvGraphicFramePr>
              <a:graphicFrameLocks noChangeAspect="1"/>
            </p:cNvGraphicFramePr>
            <p:nvPr>
              <p:custDataLst>
                <p:tags r:id="rId15"/>
              </p:custDataLst>
            </p:nvPr>
          </p:nvGraphicFramePr>
          <p:xfrm>
            <a:off x="7708" y="9125"/>
            <a:ext cx="2040" cy="183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9" r:id="rId16" progId="">
                    <p:embed/>
                  </p:oleObj>
                </mc:Choice>
                <mc:Fallback>
                  <p:oleObj r:id="rId16" progId="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7708" y="9125"/>
                          <a:ext cx="2040" cy="183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4586" name="AutoShape 15"/>
            <p:cNvSpPr>
              <a:spLocks noChangeArrowheads="1"/>
            </p:cNvSpPr>
            <p:nvPr>
              <p:custDataLst>
                <p:tags r:id="rId17"/>
              </p:custDataLst>
            </p:nvPr>
          </p:nvSpPr>
          <p:spPr bwMode="auto">
            <a:xfrm>
              <a:off x="10235" y="8049"/>
              <a:ext cx="3622" cy="1077"/>
            </a:xfrm>
            <a:prstGeom prst="cloudCallout">
              <a:avLst>
                <a:gd name="adj1" fmla="val -40407"/>
                <a:gd name="adj2" fmla="val 66935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itchFamily="34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itchFamily="34" charset="0"/>
                <a:buNone/>
              </a:pPr>
              <a:r>
                <a:rPr lang="zh-CN" altLang="en-US" sz="1600" b="1">
                  <a:solidFill>
                    <a:srgbClr val="FF0066"/>
                  </a:solidFill>
                  <a:latin typeface="微软雅黑" pitchFamily="34" charset="-122"/>
                  <a:ea typeface="微软雅黑" pitchFamily="34" charset="-122"/>
                </a:rPr>
                <a:t>你这太阳什么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itchFamily="34" charset="0"/>
                <a:buNone/>
              </a:pPr>
              <a:r>
                <a:rPr lang="zh-CN" altLang="en-US" sz="1600" b="1">
                  <a:solidFill>
                    <a:srgbClr val="FF0066"/>
                  </a:solidFill>
                  <a:latin typeface="微软雅黑" pitchFamily="34" charset="-122"/>
                  <a:ea typeface="微软雅黑" pitchFamily="34" charset="-122"/>
                </a:rPr>
                <a:t>时候灭亡啊？</a:t>
              </a:r>
            </a:p>
          </p:txBody>
        </p:sp>
        <p:graphicFrame>
          <p:nvGraphicFramePr>
            <p:cNvPr id="24587" name="Object 16"/>
            <p:cNvGraphicFramePr>
              <a:graphicFrameLocks noChangeAspect="1"/>
            </p:cNvGraphicFramePr>
            <p:nvPr>
              <p:custDataLst>
                <p:tags r:id="rId18"/>
              </p:custDataLst>
            </p:nvPr>
          </p:nvGraphicFramePr>
          <p:xfrm>
            <a:off x="10467" y="9238"/>
            <a:ext cx="1700" cy="152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0" r:id="rId19" progId="">
                    <p:embed/>
                  </p:oleObj>
                </mc:Choice>
                <mc:Fallback>
                  <p:oleObj r:id="rId19" progId="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10467" y="9238"/>
                          <a:ext cx="1700" cy="152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5" name="TextBox 3"/>
          <p:cNvSpPr txBox="1"/>
          <p:nvPr>
            <p:custDataLst>
              <p:tags r:id="rId20"/>
            </p:custDataLst>
          </p:nvPr>
        </p:nvSpPr>
        <p:spPr>
          <a:xfrm>
            <a:off x="293688" y="795338"/>
            <a:ext cx="2484437" cy="64452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夏朝的</a:t>
            </a:r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  <a:sym typeface="+mn-ea"/>
              </a:rPr>
              <a:t>灭亡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5602" name="Text Box 2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234950" y="788988"/>
            <a:ext cx="7772400" cy="1414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sz="44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商汤灭夏 </a:t>
            </a:r>
          </a:p>
          <a:p>
            <a:pPr eaLnBrk="1" hangingPunct="1">
              <a:lnSpc>
                <a:spcPct val="100000"/>
              </a:lnSpc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b="1">
                <a:latin typeface="微软雅黑" pitchFamily="34" charset="-122"/>
                <a:ea typeface="微软雅黑" pitchFamily="34" charset="-122"/>
              </a:rPr>
              <a:t>1、公元前1600年，</a:t>
            </a:r>
            <a:r>
              <a:rPr lang="zh-CN" altLang="en-US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汤</a:t>
            </a:r>
            <a:r>
              <a:rPr lang="zh-CN" altLang="en-US" b="1">
                <a:latin typeface="微软雅黑" pitchFamily="34" charset="-122"/>
                <a:ea typeface="微软雅黑" pitchFamily="34" charset="-122"/>
              </a:rPr>
              <a:t>建立商朝，定都</a:t>
            </a:r>
            <a:r>
              <a:rPr lang="zh-CN" altLang="en-US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亳（bó)</a:t>
            </a:r>
            <a:endParaRPr lang="zh-CN" altLang="en-US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484" name="AutoShape 4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3319463" y="2203450"/>
            <a:ext cx="2938462" cy="647700"/>
          </a:xfrm>
          <a:prstGeom prst="wedgeRectCallout">
            <a:avLst>
              <a:gd name="adj1" fmla="val -113796"/>
              <a:gd name="adj2" fmla="val 117648"/>
            </a:avLst>
          </a:prstGeom>
          <a:solidFill>
            <a:srgbClr val="CCFFFF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4000" b="1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殷商</a:t>
            </a:r>
            <a:r>
              <a:rPr lang="zh-CN" altLang="en-US" sz="400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或</a:t>
            </a:r>
            <a:r>
              <a:rPr lang="zh-CN" altLang="en-US" sz="4000" b="1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殷朝</a:t>
            </a:r>
            <a:r>
              <a:rPr lang="zh-CN" altLang="en-US" sz="400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4000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25604" name="Picture 5"/>
          <p:cNvPicPr>
            <a:picLocks noChangeAspect="1" noChangeArrowheads="1"/>
          </p:cNvPicPr>
          <p:nvPr>
            <p:custDataLst>
              <p:tags r:id="rId7"/>
            </p:custData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751763" y="788988"/>
            <a:ext cx="4381500" cy="557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6" name="Oval 6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10009188" y="3097213"/>
            <a:ext cx="576262" cy="431800"/>
          </a:xfrm>
          <a:prstGeom prst="ellipse">
            <a:avLst/>
          </a:prstGeom>
          <a:noFill/>
          <a:ln w="5715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endParaRPr lang="zh-CN" altLang="en-US" sz="4000">
              <a:latin typeface="Times New Roman" pitchFamily="18" charset="0"/>
            </a:endParaRPr>
          </a:p>
        </p:txBody>
      </p:sp>
      <p:sp>
        <p:nvSpPr>
          <p:cNvPr id="20487" name="Oval 7"/>
          <p:cNvSpPr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10461625" y="3819525"/>
            <a:ext cx="576263" cy="431800"/>
          </a:xfrm>
          <a:prstGeom prst="ellipse">
            <a:avLst/>
          </a:prstGeom>
          <a:noFill/>
          <a:ln w="5715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endParaRPr lang="zh-CN" altLang="en-US" sz="4000">
              <a:latin typeface="Times New Roman" pitchFamily="18" charset="0"/>
            </a:endParaRPr>
          </a:p>
        </p:txBody>
      </p:sp>
      <p:sp>
        <p:nvSpPr>
          <p:cNvPr id="25607" name="文本框 2"/>
          <p:cNvSpPr txBox="1"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339725" y="3097213"/>
            <a:ext cx="6245225" cy="1382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zh-CN" b="1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b="1">
                <a:latin typeface="微软雅黑" pitchFamily="34" charset="-122"/>
                <a:ea typeface="微软雅黑" pitchFamily="34" charset="-122"/>
              </a:rPr>
              <a:t>、商朝的强盛：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汤任用贤才，发展农业，手工业和商业，使经济得到发展，人民生活安定。</a:t>
            </a:r>
          </a:p>
        </p:txBody>
      </p:sp>
      <p:sp>
        <p:nvSpPr>
          <p:cNvPr id="4" name="Text Box 3"/>
          <p:cNvSpPr txBox="1"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-458788" y="5060950"/>
            <a:ext cx="4746626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Font typeface="Arial" pitchFamily="34" charset="0"/>
              <a:buNone/>
            </a:pPr>
            <a:r>
              <a:rPr lang="en-US" altLang="zh-CN" b="1"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en-US" b="1">
                <a:latin typeface="微软雅黑" pitchFamily="34" charset="-122"/>
                <a:ea typeface="微软雅黑" pitchFamily="34" charset="-122"/>
              </a:rPr>
              <a:t>、盘庚迁都： </a:t>
            </a:r>
            <a:r>
              <a:rPr lang="zh-CN" altLang="en-US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殷</a:t>
            </a:r>
            <a:endParaRPr lang="zh-CN" altLang="en-US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5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5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/>
      <p:bldP spid="20486" grpId="1"/>
      <p:bldP spid="20487" grpId="2"/>
      <p:bldP spid="4" grpId="3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80899" name="文本框 80898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207963" y="930275"/>
            <a:ext cx="4779962" cy="644525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2"/>
            </a:solidFill>
            <a:miter lim="800000"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sz="36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商朝巩固统治的措施</a:t>
            </a:r>
          </a:p>
        </p:txBody>
      </p:sp>
      <p:sp>
        <p:nvSpPr>
          <p:cNvPr id="68612" name="矩形 68611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128588" y="1924050"/>
            <a:ext cx="7356475" cy="202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zh-CN" b="1">
                <a:ea typeface="微软雅黑" pitchFamily="34" charset="-122"/>
              </a:rPr>
              <a:t>1</a:t>
            </a:r>
            <a:r>
              <a:rPr lang="zh-CN" altLang="en-US" b="1">
                <a:ea typeface="微软雅黑" pitchFamily="34" charset="-122"/>
              </a:rPr>
              <a:t>、汤任用贤才，发展农业、手工业和商业</a:t>
            </a:r>
          </a:p>
          <a:p>
            <a:pPr>
              <a:lnSpc>
                <a:spcPct val="15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zh-CN" b="1">
                <a:ea typeface="微软雅黑" pitchFamily="34" charset="-122"/>
              </a:rPr>
              <a:t>2</a:t>
            </a:r>
            <a:r>
              <a:rPr lang="zh-CN" altLang="en-US" b="1">
                <a:ea typeface="微软雅黑" pitchFamily="34" charset="-122"/>
              </a:rPr>
              <a:t>、盘庚迁殷</a:t>
            </a:r>
          </a:p>
          <a:p>
            <a:pPr>
              <a:lnSpc>
                <a:spcPct val="150000"/>
              </a:lnSpc>
              <a:spcBef>
                <a:spcPct val="0"/>
              </a:spcBef>
              <a:buFont typeface="Arial" pitchFamily="34" charset="0"/>
              <a:buNone/>
            </a:pPr>
            <a:endParaRPr lang="zh-CN" altLang="en-US" b="1">
              <a:ea typeface="微软雅黑" pitchFamily="34" charset="-122"/>
            </a:endParaRPr>
          </a:p>
        </p:txBody>
      </p:sp>
      <p:sp>
        <p:nvSpPr>
          <p:cNvPr id="68614" name="矩形 68613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128588" y="3344863"/>
            <a:ext cx="6973887" cy="1382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zh-CN" b="1"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en-US" b="1">
                <a:latin typeface="微软雅黑" pitchFamily="34" charset="-122"/>
                <a:ea typeface="微软雅黑" pitchFamily="34" charset="-122"/>
              </a:rPr>
              <a:t>、设置监狱，制定酷刑，加强对奴隶和平民的控制</a:t>
            </a:r>
          </a:p>
        </p:txBody>
      </p:sp>
      <p:pic>
        <p:nvPicPr>
          <p:cNvPr id="26629" name="图片 68615" descr="9acfb1b925d8783e97ebd1e5fe4f89c5"/>
          <p:cNvPicPr>
            <a:picLocks noChangeAspect="1" noChangeArrowheads="1"/>
          </p:cNvPicPr>
          <p:nvPr>
            <p:custDataLst>
              <p:tags r:id="rId7"/>
            </p:custDataLst>
          </p:nvPr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181850" y="928688"/>
            <a:ext cx="4573588" cy="3798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0" name="矩形 68617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5978525" y="3246438"/>
            <a:ext cx="298450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4000">
                <a:ea typeface="微软雅黑" pitchFamily="34" charset="-122"/>
              </a:rPr>
              <a:t> </a:t>
            </a:r>
          </a:p>
        </p:txBody>
      </p:sp>
      <p:sp>
        <p:nvSpPr>
          <p:cNvPr id="68623" name="圆角矩形 68622"/>
          <p:cNvSpPr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312738" y="5381625"/>
            <a:ext cx="9721850" cy="1012825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12700" cap="sq">
            <a:solidFill>
              <a:schemeClr val="accent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zh-CN">
                <a:solidFill>
                  <a:srgbClr val="FF0000"/>
                </a:solidFill>
                <a:ea typeface="微软雅黑" pitchFamily="34" charset="-122"/>
              </a:rPr>
              <a:t>《</a:t>
            </a:r>
            <a:r>
              <a:rPr lang="zh-CN" altLang="en-US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韩非子</a:t>
            </a:r>
            <a:r>
              <a:rPr lang="en-US" altLang="zh-CN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·</a:t>
            </a:r>
            <a:r>
              <a:rPr lang="zh-CN" altLang="en-US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内储说上</a:t>
            </a:r>
            <a:r>
              <a:rPr lang="en-US" altLang="zh-CN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》</a:t>
            </a:r>
            <a:r>
              <a:rPr lang="zh-CN" altLang="en-US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说：“殷之法，弃灰于公道者断其手。</a:t>
            </a:r>
            <a:r>
              <a:rPr lang="zh-CN" altLang="en-US" b="1">
                <a:latin typeface="微软雅黑" pitchFamily="34" charset="-122"/>
                <a:ea typeface="微软雅黑" pitchFamily="34" charset="-122"/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86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86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86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86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686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8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899" grpId="0"/>
      <p:bldP spid="68612" grpId="1"/>
      <p:bldP spid="68623" grpId="2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27650" name="图片 83969" descr="shang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4463" y="552450"/>
            <a:ext cx="12033250" cy="5900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3971" name="云形标注 83970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6851650" y="1117600"/>
            <a:ext cx="5135563" cy="3671888"/>
          </a:xfrm>
          <a:prstGeom prst="cloudCallout">
            <a:avLst>
              <a:gd name="adj1" fmla="val -75019"/>
              <a:gd name="adj2" fmla="val 50736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endParaRPr lang="zh-CN" altLang="en-US" sz="4000">
              <a:latin typeface="Arial" pitchFamily="34" charset="0"/>
              <a:ea typeface="微软雅黑" pitchFamily="34" charset="-122"/>
            </a:endParaRPr>
          </a:p>
        </p:txBody>
      </p:sp>
      <p:sp>
        <p:nvSpPr>
          <p:cNvPr id="83972" name="文本框 83971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7318375" y="1831975"/>
            <a:ext cx="4478338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40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商朝这样一个大国是怎样灭亡的呢？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39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39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39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39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1" grpId="0"/>
      <p:bldP spid="83972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8674" name="Rectangle 3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4294188" y="3390900"/>
            <a:ext cx="7500937" cy="101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zh-CN" sz="4000" b="1">
                <a:latin typeface="Times New Roman" pitchFamily="18" charset="0"/>
                <a:ea typeface="楷体_GB2312" pitchFamily="49" charset="-122"/>
              </a:rPr>
              <a:t>      </a:t>
            </a:r>
            <a:endParaRPr lang="zh-CN" altLang="en-US" b="1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32770" name="Picture 6" descr="1"/>
          <p:cNvPicPr>
            <a:picLocks noChangeAspect="1" noChangeArrowheads="1"/>
          </p:cNvPicPr>
          <p:nvPr>
            <p:custDataLst>
              <p:tags r:id="rId5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3550" y="1985963"/>
            <a:ext cx="3575050" cy="432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6" name="文本框 1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174625" y="784225"/>
            <a:ext cx="6238875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4400" b="1">
                <a:latin typeface="微软雅黑" pitchFamily="34" charset="-122"/>
                <a:ea typeface="微软雅黑" pitchFamily="34" charset="-122"/>
              </a:rPr>
              <a:t>末代暴君：</a:t>
            </a:r>
            <a:r>
              <a:rPr lang="zh-CN" altLang="en-US" sz="44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商纣王</a:t>
            </a:r>
            <a:endParaRPr lang="zh-CN" altLang="en-US" sz="4400" b="1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" name="文本框 1"/>
          <p:cNvSpPr txBox="1"/>
          <p:nvPr>
            <p:custDataLst>
              <p:tags r:id="rId7"/>
            </p:custDataLst>
          </p:nvPr>
        </p:nvSpPr>
        <p:spPr>
          <a:xfrm>
            <a:off x="4560888" y="1985963"/>
            <a:ext cx="7721600" cy="13223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buFont typeface="Arial" pitchFamily="34" charset="0"/>
              <a:buNone/>
              <a:defRPr/>
            </a:pPr>
            <a:r>
              <a:rPr lang="zh-CN" altLang="en-US" b="1" noProof="1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cs typeface="微软雅黑" panose="020b0503020204020204" pitchFamily="34" charset="-122"/>
                <a:sym typeface="+mn-ea"/>
              </a:rPr>
              <a:t>厚赋税</a:t>
            </a:r>
            <a:r>
              <a:rPr lang="zh-CN" altLang="en-US" b="1" noProof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cs typeface="微软雅黑" panose="020b0503020204020204" pitchFamily="34" charset="-122"/>
                <a:sym typeface="+mn-ea"/>
              </a:rPr>
              <a:t>以实鹿台之钱，而</a:t>
            </a:r>
            <a:r>
              <a:rPr lang="zh-CN" altLang="en-US" b="1" noProof="1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cs typeface="微软雅黑" panose="020b0503020204020204" pitchFamily="34" charset="-122"/>
                <a:sym typeface="+mn-ea"/>
              </a:rPr>
              <a:t>盈</a:t>
            </a:r>
            <a:endParaRPr lang="zh-CN" altLang="en-US" b="1" noProof="1">
              <a:solidFill>
                <a:srgbClr val="FF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cs typeface="微软雅黑" panose="020b0503020204020204" pitchFamily="34" charset="-122"/>
            </a:endParaRPr>
          </a:p>
          <a:p>
            <a:pPr>
              <a:buFont typeface="Arial" pitchFamily="34" charset="0"/>
              <a:buNone/>
              <a:defRPr/>
            </a:pPr>
            <a:r>
              <a:rPr lang="zh-CN" altLang="en-US" b="1" noProof="1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cs typeface="微软雅黑" panose="020b0503020204020204" pitchFamily="34" charset="-122"/>
                <a:sym typeface="+mn-ea"/>
              </a:rPr>
              <a:t>巨桥之粟。   </a:t>
            </a:r>
            <a:r>
              <a:rPr lang="zh-CN" altLang="en-US" b="1" noProof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cs typeface="微软雅黑" panose="020b0503020204020204" pitchFamily="34" charset="-122"/>
                <a:sym typeface="+mn-ea"/>
              </a:rPr>
              <a:t> ——《史记》</a:t>
            </a:r>
            <a:endParaRPr lang="zh-CN" altLang="en-US" noProof="1">
              <a:latin typeface="微软雅黑" pitchFamily="34" charset="-122"/>
              <a:cs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>
            <p:custDataLst>
              <p:tags r:id="rId8"/>
            </p:custDataLst>
          </p:nvPr>
        </p:nvSpPr>
        <p:spPr>
          <a:xfrm>
            <a:off x="4668838" y="4181475"/>
            <a:ext cx="6753225" cy="13208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buFont typeface="Arial" pitchFamily="34" charset="0"/>
              <a:buNone/>
              <a:defRPr/>
            </a:pPr>
            <a:r>
              <a:rPr lang="zh-CN" altLang="en-US" b="1" noProof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cs typeface="微软雅黑" panose="020b0503020204020204" pitchFamily="34" charset="-122"/>
                <a:sym typeface="+mn-ea"/>
              </a:rPr>
              <a:t>纣</a:t>
            </a:r>
            <a:r>
              <a:rPr lang="zh-CN" altLang="en-US" b="1" noProof="1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cs typeface="微软雅黑" panose="020b0503020204020204" pitchFamily="34" charset="-122"/>
                <a:sym typeface="+mn-ea"/>
              </a:rPr>
              <a:t>刳比干，囚箕子，</a:t>
            </a:r>
            <a:r>
              <a:rPr lang="zh-CN" altLang="en-US" b="1" noProof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cs typeface="微软雅黑" panose="020b0503020204020204" pitchFamily="34" charset="-122"/>
                <a:sym typeface="+mn-ea"/>
              </a:rPr>
              <a:t>为</a:t>
            </a:r>
            <a:r>
              <a:rPr lang="zh-CN" altLang="en-US" b="1" noProof="1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cs typeface="微软雅黑" panose="020b0503020204020204" pitchFamily="34" charset="-122"/>
                <a:sym typeface="+mn-ea"/>
              </a:rPr>
              <a:t>炮烙</a:t>
            </a:r>
            <a:endParaRPr lang="zh-CN" altLang="en-US" b="1" noProof="1">
              <a:solidFill>
                <a:srgbClr val="FF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cs typeface="微软雅黑" panose="020b0503020204020204" pitchFamily="34" charset="-122"/>
            </a:endParaRPr>
          </a:p>
          <a:p>
            <a:pPr>
              <a:buFont typeface="Arial" pitchFamily="34" charset="0"/>
              <a:buNone/>
              <a:defRPr/>
            </a:pPr>
            <a:r>
              <a:rPr lang="zh-CN" altLang="en-US" b="1" noProof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cs typeface="微软雅黑" panose="020b0503020204020204" pitchFamily="34" charset="-122"/>
                <a:sym typeface="+mn-ea"/>
              </a:rPr>
              <a:t>刑。       ——《荀子•议兵》</a:t>
            </a:r>
            <a:endParaRPr lang="zh-CN" altLang="en-US" noProof="1">
              <a:latin typeface="微软雅黑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32774" name="Picture 2" descr="051“炮烙之刑”图"/>
          <p:cNvPicPr>
            <a:picLocks noChangeAspect="1" noChangeArrowheads="1"/>
          </p:cNvPicPr>
          <p:nvPr>
            <p:custDataLst>
              <p:tags r:id="rId10"/>
            </p:custData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71475" y="1985963"/>
            <a:ext cx="4189413" cy="432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>
          <p:custDataLst>
            <p:tags r:id="rId4"/>
          </p:custDataLst>
        </p:nvPr>
      </p:nvGrpSpPr>
      <p:grpSpPr>
        <a:xfrm>
          <a:off x="0" y="0"/>
          <a:ext cx="0" cy="0"/>
        </a:xfrm>
      </p:grpSpPr>
      <p:pic>
        <p:nvPicPr>
          <p:cNvPr id="29698" name="Picture 4" descr="武王伐纣示意图"/>
          <p:cNvPicPr>
            <a:picLocks noChangeAspect="1" noChangeArrowheads="1"/>
          </p:cNvPicPr>
          <p:nvPr>
            <p:custDataLst>
              <p:tags r:id="rId6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588" y="1403350"/>
            <a:ext cx="11853863" cy="480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9" name="Freeform 5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2063750" y="3933825"/>
            <a:ext cx="1701800" cy="557213"/>
          </a:xfrm>
          <a:custGeom>
            <a:gdLst>
              <a:gd name="T0" fmla="*/ 2147483646 w 1072"/>
              <a:gd name="T1" fmla="*/ 2147483646 h 351"/>
              <a:gd name="T2" fmla="*/ 2147483646 w 1072"/>
              <a:gd name="T3" fmla="*/ 2147483646 h 351"/>
              <a:gd name="T4" fmla="*/ 2147483646 w 1072"/>
              <a:gd name="T5" fmla="*/ 2147483646 h 351"/>
              <a:gd name="T6" fmla="*/ 2147483646 w 1072"/>
              <a:gd name="T7" fmla="*/ 2147483646 h 351"/>
              <a:gd name="T8" fmla="*/ 2147483646 w 1072"/>
              <a:gd name="T9" fmla="*/ 2147483646 h 351"/>
              <a:gd name="T10" fmla="*/ 2147483646 w 1072"/>
              <a:gd name="T11" fmla="*/ 2147483646 h 351"/>
              <a:gd name="T12" fmla="*/ 2147483646 w 1072"/>
              <a:gd name="T13" fmla="*/ 2147483646 h 351"/>
              <a:gd name="T14" fmla="*/ 2147483646 w 1072"/>
              <a:gd name="T15" fmla="*/ 2147483646 h 351"/>
              <a:gd name="T16" fmla="*/ 2147483646 w 1072"/>
              <a:gd name="T17" fmla="*/ 2147483646 h 351"/>
              <a:gd name="T18" fmla="*/ 2147483646 w 1072"/>
              <a:gd name="T19" fmla="*/ 2147483646 h 351"/>
              <a:gd name="T20" fmla="*/ 2147483646 w 1072"/>
              <a:gd name="T21" fmla="*/ 2147483646 h 351"/>
              <a:gd name="T22" fmla="*/ 2147483646 w 1072"/>
              <a:gd name="T23" fmla="*/ 2147483646 h 351"/>
              <a:gd name="T24" fmla="*/ 2147483646 w 1072"/>
              <a:gd name="T25" fmla="*/ 2147483646 h 351"/>
              <a:gd name="T26" fmla="*/ 2147483646 w 1072"/>
              <a:gd name="T27" fmla="*/ 2147483646 h 351"/>
              <a:gd name="T28" fmla="*/ 2147483646 w 1072"/>
              <a:gd name="T29" fmla="*/ 2147483646 h 351"/>
              <a:gd name="T30" fmla="*/ 2147483646 w 1072"/>
              <a:gd name="T31" fmla="*/ 2147483646 h 351"/>
              <a:gd name="T32" fmla="*/ 2147483646 w 1072"/>
              <a:gd name="T33" fmla="*/ 2147483646 h 351"/>
              <a:gd name="T34" fmla="*/ 2147483646 w 1072"/>
              <a:gd name="T35" fmla="*/ 2147483646 h 351"/>
              <a:gd name="T36" fmla="*/ 2147483646 w 1072"/>
              <a:gd name="T37" fmla="*/ 2147483646 h 351"/>
              <a:gd name="T38" fmla="*/ 2147483646 w 1072"/>
              <a:gd name="T39" fmla="*/ 2147483646 h 351"/>
              <a:gd name="T40" fmla="*/ 2147483646 w 1072"/>
              <a:gd name="T41" fmla="*/ 2147483646 h 351"/>
              <a:gd name="T42" fmla="*/ 2147483646 w 1072"/>
              <a:gd name="T43" fmla="*/ 2147483646 h 351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w 1072"/>
              <a:gd name="T67" fmla="*/ 0 h 351"/>
              <a:gd name="T68" fmla="*/ 1072 w 1072"/>
              <a:gd name="T69" fmla="*/ 351 h 351"/>
            </a:gdLst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T66" t="T67" r="T68" b="T69"/>
            <a:pathLst>
              <a:path w="1072" h="351">
                <a:moveTo>
                  <a:pt x="27" y="176"/>
                </a:moveTo>
                <a:cubicBezTo>
                  <a:pt x="191" y="216"/>
                  <a:pt x="380" y="192"/>
                  <a:pt x="548" y="185"/>
                </a:cubicBezTo>
                <a:cubicBezTo>
                  <a:pt x="579" y="182"/>
                  <a:pt x="610" y="183"/>
                  <a:pt x="640" y="176"/>
                </a:cubicBezTo>
                <a:cubicBezTo>
                  <a:pt x="651" y="174"/>
                  <a:pt x="657" y="161"/>
                  <a:pt x="667" y="158"/>
                </a:cubicBezTo>
                <a:cubicBezTo>
                  <a:pt x="685" y="152"/>
                  <a:pt x="704" y="152"/>
                  <a:pt x="722" y="149"/>
                </a:cubicBezTo>
                <a:cubicBezTo>
                  <a:pt x="726" y="147"/>
                  <a:pt x="793" y="130"/>
                  <a:pt x="786" y="103"/>
                </a:cubicBezTo>
                <a:cubicBezTo>
                  <a:pt x="784" y="94"/>
                  <a:pt x="768" y="97"/>
                  <a:pt x="759" y="94"/>
                </a:cubicBezTo>
                <a:cubicBezTo>
                  <a:pt x="665" y="0"/>
                  <a:pt x="1072" y="22"/>
                  <a:pt x="951" y="103"/>
                </a:cubicBezTo>
                <a:cubicBezTo>
                  <a:pt x="923" y="143"/>
                  <a:pt x="929" y="177"/>
                  <a:pt x="878" y="194"/>
                </a:cubicBezTo>
                <a:cubicBezTo>
                  <a:pt x="858" y="249"/>
                  <a:pt x="883" y="198"/>
                  <a:pt x="841" y="240"/>
                </a:cubicBezTo>
                <a:cubicBezTo>
                  <a:pt x="799" y="282"/>
                  <a:pt x="850" y="257"/>
                  <a:pt x="795" y="277"/>
                </a:cubicBezTo>
                <a:cubicBezTo>
                  <a:pt x="844" y="293"/>
                  <a:pt x="864" y="309"/>
                  <a:pt x="814" y="185"/>
                </a:cubicBezTo>
                <a:cubicBezTo>
                  <a:pt x="810" y="176"/>
                  <a:pt x="795" y="191"/>
                  <a:pt x="786" y="194"/>
                </a:cubicBezTo>
                <a:cubicBezTo>
                  <a:pt x="764" y="217"/>
                  <a:pt x="740" y="222"/>
                  <a:pt x="713" y="240"/>
                </a:cubicBezTo>
                <a:cubicBezTo>
                  <a:pt x="710" y="249"/>
                  <a:pt x="712" y="262"/>
                  <a:pt x="704" y="267"/>
                </a:cubicBezTo>
                <a:cubicBezTo>
                  <a:pt x="691" y="276"/>
                  <a:pt x="673" y="271"/>
                  <a:pt x="658" y="277"/>
                </a:cubicBezTo>
                <a:cubicBezTo>
                  <a:pt x="648" y="281"/>
                  <a:pt x="641" y="292"/>
                  <a:pt x="631" y="295"/>
                </a:cubicBezTo>
                <a:cubicBezTo>
                  <a:pt x="613" y="301"/>
                  <a:pt x="594" y="301"/>
                  <a:pt x="576" y="304"/>
                </a:cubicBezTo>
                <a:cubicBezTo>
                  <a:pt x="532" y="332"/>
                  <a:pt x="480" y="332"/>
                  <a:pt x="430" y="350"/>
                </a:cubicBezTo>
                <a:cubicBezTo>
                  <a:pt x="290" y="347"/>
                  <a:pt x="149" y="351"/>
                  <a:pt x="9" y="341"/>
                </a:cubicBezTo>
                <a:cubicBezTo>
                  <a:pt x="0" y="340"/>
                  <a:pt x="26" y="331"/>
                  <a:pt x="27" y="322"/>
                </a:cubicBezTo>
                <a:cubicBezTo>
                  <a:pt x="33" y="274"/>
                  <a:pt x="22" y="224"/>
                  <a:pt x="27" y="176"/>
                </a:cubicBezTo>
                <a:close/>
              </a:path>
            </a:pathLst>
          </a:custGeom>
          <a:gradFill rotWithShape="1">
            <a:gsLst>
              <a:gs pos="0">
                <a:srgbClr val="9966FF"/>
              </a:gs>
              <a:gs pos="50000">
                <a:srgbClr val="CCCCFF"/>
              </a:gs>
              <a:gs pos="100000">
                <a:srgbClr val="9966FF"/>
              </a:gs>
            </a:gsLst>
            <a:lin ang="5400000" scaled="1"/>
          </a:gradFill>
          <a:ln w="6350">
            <a:solidFill>
              <a:srgbClr val="9966FF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70" name="Freeform 6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3206750" y="3971925"/>
            <a:ext cx="879475" cy="2287588"/>
          </a:xfrm>
          <a:custGeom>
            <a:gdLst>
              <a:gd name="T0" fmla="*/ 2147483646 w 554"/>
              <a:gd name="T1" fmla="*/ 2147483646 h 1441"/>
              <a:gd name="T2" fmla="*/ 2147483646 w 554"/>
              <a:gd name="T3" fmla="*/ 2147483646 h 1441"/>
              <a:gd name="T4" fmla="*/ 2147483646 w 554"/>
              <a:gd name="T5" fmla="*/ 2147483646 h 1441"/>
              <a:gd name="T6" fmla="*/ 2147483646 w 554"/>
              <a:gd name="T7" fmla="*/ 2147483646 h 1441"/>
              <a:gd name="T8" fmla="*/ 2147483646 w 554"/>
              <a:gd name="T9" fmla="*/ 2147483646 h 1441"/>
              <a:gd name="T10" fmla="*/ 2147483646 w 554"/>
              <a:gd name="T11" fmla="*/ 2147483646 h 1441"/>
              <a:gd name="T12" fmla="*/ 2147483646 w 554"/>
              <a:gd name="T13" fmla="*/ 2147483646 h 1441"/>
              <a:gd name="T14" fmla="*/ 2147483646 w 554"/>
              <a:gd name="T15" fmla="*/ 2147483646 h 1441"/>
              <a:gd name="T16" fmla="*/ 2147483646 w 554"/>
              <a:gd name="T17" fmla="*/ 2147483646 h 1441"/>
              <a:gd name="T18" fmla="*/ 2147483646 w 554"/>
              <a:gd name="T19" fmla="*/ 2147483646 h 1441"/>
              <a:gd name="T20" fmla="*/ 2147483646 w 554"/>
              <a:gd name="T21" fmla="*/ 2147483646 h 1441"/>
              <a:gd name="T22" fmla="*/ 2147483646 w 554"/>
              <a:gd name="T23" fmla="*/ 2147483646 h 1441"/>
              <a:gd name="T24" fmla="*/ 2147483646 w 554"/>
              <a:gd name="T25" fmla="*/ 2147483646 h 1441"/>
              <a:gd name="T26" fmla="*/ 2147483646 w 554"/>
              <a:gd name="T27" fmla="*/ 2147483646 h 1441"/>
              <a:gd name="T28" fmla="*/ 2147483646 w 554"/>
              <a:gd name="T29" fmla="*/ 2147483646 h 1441"/>
              <a:gd name="T30" fmla="*/ 2147483646 w 554"/>
              <a:gd name="T31" fmla="*/ 2147483646 h 1441"/>
              <a:gd name="T32" fmla="*/ 2147483646 w 554"/>
              <a:gd name="T33" fmla="*/ 2147483646 h 1441"/>
              <a:gd name="T34" fmla="*/ 2147483646 w 554"/>
              <a:gd name="T35" fmla="*/ 2147483646 h 1441"/>
              <a:gd name="T36" fmla="*/ 2147483646 w 554"/>
              <a:gd name="T37" fmla="*/ 2147483646 h 1441"/>
              <a:gd name="T38" fmla="*/ 2147483646 w 554"/>
              <a:gd name="T39" fmla="*/ 2147483646 h 1441"/>
              <a:gd name="T40" fmla="*/ 2147483646 w 554"/>
              <a:gd name="T41" fmla="*/ 2147483646 h 1441"/>
              <a:gd name="T42" fmla="*/ 2147483646 w 554"/>
              <a:gd name="T43" fmla="*/ 2147483646 h 1441"/>
              <a:gd name="T44" fmla="*/ 2147483646 w 554"/>
              <a:gd name="T45" fmla="*/ 2147483646 h 1441"/>
              <a:gd name="T46" fmla="*/ 2147483646 w 554"/>
              <a:gd name="T47" fmla="*/ 2147483646 h 1441"/>
              <a:gd name="T48" fmla="*/ 2147483646 w 554"/>
              <a:gd name="T49" fmla="*/ 2147483646 h 1441"/>
              <a:gd name="T50" fmla="*/ 2147483646 w 554"/>
              <a:gd name="T51" fmla="*/ 2147483646 h 1441"/>
              <a:gd name="T52" fmla="*/ 2147483646 w 554"/>
              <a:gd name="T53" fmla="*/ 2147483646 h 1441"/>
              <a:gd name="T54" fmla="*/ 2147483646 w 554"/>
              <a:gd name="T55" fmla="*/ 2147483646 h 1441"/>
              <a:gd name="T56" fmla="*/ 2147483646 w 554"/>
              <a:gd name="T57" fmla="*/ 2147483646 h 1441"/>
              <a:gd name="T58" fmla="*/ 2147483646 w 554"/>
              <a:gd name="T59" fmla="*/ 2147483646 h 1441"/>
              <a:gd name="T60" fmla="*/ 2147483646 w 554"/>
              <a:gd name="T61" fmla="*/ 2147483646 h 1441"/>
              <a:gd name="T62" fmla="*/ 2147483646 w 554"/>
              <a:gd name="T63" fmla="*/ 2147483646 h 1441"/>
              <a:gd name="T64" fmla="*/ 2147483646 w 554"/>
              <a:gd name="T65" fmla="*/ 2147483646 h 1441"/>
              <a:gd name="T66" fmla="*/ 2147483646 w 554"/>
              <a:gd name="T67" fmla="*/ 2147483646 h 1441"/>
              <a:gd name="T68" fmla="*/ 2147483646 w 554"/>
              <a:gd name="T69" fmla="*/ 2147483646 h 1441"/>
              <a:gd name="T70" fmla="*/ 2147483646 w 554"/>
              <a:gd name="T71" fmla="*/ 2147483646 h 1441"/>
              <a:gd name="T72" fmla="*/ 2147483646 w 554"/>
              <a:gd name="T73" fmla="*/ 2147483646 h 1441"/>
              <a:gd name="T74" fmla="*/ 2147483646 w 554"/>
              <a:gd name="T75" fmla="*/ 2147483646 h 1441"/>
              <a:gd name="T76" fmla="*/ 2147483646 w 554"/>
              <a:gd name="T77" fmla="*/ 2147483646 h 1441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w 554"/>
              <a:gd name="T118" fmla="*/ 0 h 1441"/>
              <a:gd name="T119" fmla="*/ 554 w 554"/>
              <a:gd name="T120" fmla="*/ 1441 h 1441"/>
            </a:gdLst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T117" t="T118" r="T119" b="T120"/>
            <a:pathLst>
              <a:path w="554" h="1441">
                <a:moveTo>
                  <a:pt x="257" y="424"/>
                </a:moveTo>
                <a:cubicBezTo>
                  <a:pt x="269" y="421"/>
                  <a:pt x="281" y="419"/>
                  <a:pt x="293" y="415"/>
                </a:cubicBezTo>
                <a:cubicBezTo>
                  <a:pt x="303" y="412"/>
                  <a:pt x="317" y="396"/>
                  <a:pt x="321" y="405"/>
                </a:cubicBezTo>
                <a:cubicBezTo>
                  <a:pt x="328" y="419"/>
                  <a:pt x="317" y="436"/>
                  <a:pt x="311" y="451"/>
                </a:cubicBezTo>
                <a:cubicBezTo>
                  <a:pt x="301" y="477"/>
                  <a:pt x="282" y="510"/>
                  <a:pt x="266" y="533"/>
                </a:cubicBezTo>
                <a:cubicBezTo>
                  <a:pt x="240" y="613"/>
                  <a:pt x="276" y="516"/>
                  <a:pt x="238" y="579"/>
                </a:cubicBezTo>
                <a:cubicBezTo>
                  <a:pt x="233" y="587"/>
                  <a:pt x="233" y="598"/>
                  <a:pt x="229" y="607"/>
                </a:cubicBezTo>
                <a:cubicBezTo>
                  <a:pt x="224" y="617"/>
                  <a:pt x="217" y="625"/>
                  <a:pt x="211" y="634"/>
                </a:cubicBezTo>
                <a:cubicBezTo>
                  <a:pt x="203" y="702"/>
                  <a:pt x="193" y="751"/>
                  <a:pt x="156" y="808"/>
                </a:cubicBezTo>
                <a:cubicBezTo>
                  <a:pt x="147" y="855"/>
                  <a:pt x="127" y="904"/>
                  <a:pt x="101" y="945"/>
                </a:cubicBezTo>
                <a:cubicBezTo>
                  <a:pt x="88" y="1009"/>
                  <a:pt x="65" y="1073"/>
                  <a:pt x="46" y="1137"/>
                </a:cubicBezTo>
                <a:cubicBezTo>
                  <a:pt x="38" y="1229"/>
                  <a:pt x="0" y="1353"/>
                  <a:pt x="28" y="1439"/>
                </a:cubicBezTo>
                <a:cubicBezTo>
                  <a:pt x="52" y="1436"/>
                  <a:pt x="76" y="1429"/>
                  <a:pt x="101" y="1429"/>
                </a:cubicBezTo>
                <a:cubicBezTo>
                  <a:pt x="114" y="1429"/>
                  <a:pt x="125" y="1441"/>
                  <a:pt x="138" y="1439"/>
                </a:cubicBezTo>
                <a:cubicBezTo>
                  <a:pt x="147" y="1438"/>
                  <a:pt x="150" y="1426"/>
                  <a:pt x="156" y="1420"/>
                </a:cubicBezTo>
                <a:cubicBezTo>
                  <a:pt x="122" y="1317"/>
                  <a:pt x="174" y="1121"/>
                  <a:pt x="193" y="1009"/>
                </a:cubicBezTo>
                <a:cubicBezTo>
                  <a:pt x="201" y="962"/>
                  <a:pt x="202" y="891"/>
                  <a:pt x="238" y="853"/>
                </a:cubicBezTo>
                <a:cubicBezTo>
                  <a:pt x="241" y="841"/>
                  <a:pt x="242" y="828"/>
                  <a:pt x="247" y="817"/>
                </a:cubicBezTo>
                <a:cubicBezTo>
                  <a:pt x="252" y="807"/>
                  <a:pt x="262" y="800"/>
                  <a:pt x="266" y="789"/>
                </a:cubicBezTo>
                <a:cubicBezTo>
                  <a:pt x="271" y="775"/>
                  <a:pt x="270" y="759"/>
                  <a:pt x="275" y="744"/>
                </a:cubicBezTo>
                <a:cubicBezTo>
                  <a:pt x="279" y="731"/>
                  <a:pt x="287" y="719"/>
                  <a:pt x="293" y="707"/>
                </a:cubicBezTo>
                <a:cubicBezTo>
                  <a:pt x="296" y="692"/>
                  <a:pt x="298" y="676"/>
                  <a:pt x="302" y="661"/>
                </a:cubicBezTo>
                <a:cubicBezTo>
                  <a:pt x="307" y="643"/>
                  <a:pt x="317" y="626"/>
                  <a:pt x="321" y="607"/>
                </a:cubicBezTo>
                <a:cubicBezTo>
                  <a:pt x="334" y="554"/>
                  <a:pt x="337" y="510"/>
                  <a:pt x="375" y="469"/>
                </a:cubicBezTo>
                <a:cubicBezTo>
                  <a:pt x="384" y="435"/>
                  <a:pt x="401" y="411"/>
                  <a:pt x="412" y="378"/>
                </a:cubicBezTo>
                <a:cubicBezTo>
                  <a:pt x="428" y="410"/>
                  <a:pt x="437" y="440"/>
                  <a:pt x="458" y="469"/>
                </a:cubicBezTo>
                <a:cubicBezTo>
                  <a:pt x="467" y="466"/>
                  <a:pt x="480" y="468"/>
                  <a:pt x="485" y="460"/>
                </a:cubicBezTo>
                <a:cubicBezTo>
                  <a:pt x="494" y="444"/>
                  <a:pt x="489" y="423"/>
                  <a:pt x="494" y="405"/>
                </a:cubicBezTo>
                <a:cubicBezTo>
                  <a:pt x="499" y="387"/>
                  <a:pt x="507" y="369"/>
                  <a:pt x="513" y="351"/>
                </a:cubicBezTo>
                <a:cubicBezTo>
                  <a:pt x="498" y="0"/>
                  <a:pt x="554" y="100"/>
                  <a:pt x="458" y="168"/>
                </a:cubicBezTo>
                <a:cubicBezTo>
                  <a:pt x="444" y="211"/>
                  <a:pt x="433" y="192"/>
                  <a:pt x="403" y="223"/>
                </a:cubicBezTo>
                <a:cubicBezTo>
                  <a:pt x="383" y="283"/>
                  <a:pt x="411" y="223"/>
                  <a:pt x="366" y="259"/>
                </a:cubicBezTo>
                <a:cubicBezTo>
                  <a:pt x="322" y="295"/>
                  <a:pt x="370" y="277"/>
                  <a:pt x="339" y="314"/>
                </a:cubicBezTo>
                <a:cubicBezTo>
                  <a:pt x="332" y="323"/>
                  <a:pt x="320" y="326"/>
                  <a:pt x="311" y="332"/>
                </a:cubicBezTo>
                <a:cubicBezTo>
                  <a:pt x="305" y="341"/>
                  <a:pt x="302" y="353"/>
                  <a:pt x="293" y="360"/>
                </a:cubicBezTo>
                <a:cubicBezTo>
                  <a:pt x="286" y="366"/>
                  <a:pt x="273" y="362"/>
                  <a:pt x="266" y="369"/>
                </a:cubicBezTo>
                <a:cubicBezTo>
                  <a:pt x="259" y="376"/>
                  <a:pt x="262" y="388"/>
                  <a:pt x="257" y="396"/>
                </a:cubicBezTo>
                <a:cubicBezTo>
                  <a:pt x="252" y="404"/>
                  <a:pt x="238" y="406"/>
                  <a:pt x="238" y="415"/>
                </a:cubicBezTo>
                <a:cubicBezTo>
                  <a:pt x="238" y="422"/>
                  <a:pt x="251" y="421"/>
                  <a:pt x="257" y="424"/>
                </a:cubicBezTo>
                <a:close/>
              </a:path>
            </a:pathLst>
          </a:custGeom>
          <a:gradFill rotWithShape="1">
            <a:gsLst>
              <a:gs pos="0">
                <a:srgbClr val="9966FF"/>
              </a:gs>
              <a:gs pos="100000">
                <a:srgbClr val="CCCCFF"/>
              </a:gs>
            </a:gsLst>
            <a:lin ang="5400000" scaled="1"/>
          </a:gradFill>
          <a:ln w="9525">
            <a:solidFill>
              <a:srgbClr val="9966FF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71" name="Freeform 7"/>
          <p:cNvSpPr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4079875" y="3357563"/>
            <a:ext cx="3406775" cy="898525"/>
          </a:xfrm>
          <a:custGeom>
            <a:gdLst>
              <a:gd name="T0" fmla="*/ 2147483646 w 2146"/>
              <a:gd name="T1" fmla="*/ 2147483646 h 566"/>
              <a:gd name="T2" fmla="*/ 2147483646 w 2146"/>
              <a:gd name="T3" fmla="*/ 2147483646 h 566"/>
              <a:gd name="T4" fmla="*/ 2147483646 w 2146"/>
              <a:gd name="T5" fmla="*/ 2147483646 h 566"/>
              <a:gd name="T6" fmla="*/ 2147483646 w 2146"/>
              <a:gd name="T7" fmla="*/ 2147483646 h 566"/>
              <a:gd name="T8" fmla="*/ 2147483646 w 2146"/>
              <a:gd name="T9" fmla="*/ 2147483646 h 566"/>
              <a:gd name="T10" fmla="*/ 2147483646 w 2146"/>
              <a:gd name="T11" fmla="*/ 2147483646 h 566"/>
              <a:gd name="T12" fmla="*/ 2147483646 w 2146"/>
              <a:gd name="T13" fmla="*/ 2147483646 h 566"/>
              <a:gd name="T14" fmla="*/ 2147483646 w 2146"/>
              <a:gd name="T15" fmla="*/ 2147483646 h 566"/>
              <a:gd name="T16" fmla="*/ 2147483646 w 2146"/>
              <a:gd name="T17" fmla="*/ 2147483646 h 566"/>
              <a:gd name="T18" fmla="*/ 2147483646 w 2146"/>
              <a:gd name="T19" fmla="*/ 2147483646 h 566"/>
              <a:gd name="T20" fmla="*/ 2147483646 w 2146"/>
              <a:gd name="T21" fmla="*/ 2147483646 h 566"/>
              <a:gd name="T22" fmla="*/ 2147483646 w 2146"/>
              <a:gd name="T23" fmla="*/ 2147483646 h 566"/>
              <a:gd name="T24" fmla="*/ 2147483646 w 2146"/>
              <a:gd name="T25" fmla="*/ 2147483646 h 566"/>
              <a:gd name="T26" fmla="*/ 2147483646 w 2146"/>
              <a:gd name="T27" fmla="*/ 2147483646 h 566"/>
              <a:gd name="T28" fmla="*/ 2147483646 w 2146"/>
              <a:gd name="T29" fmla="*/ 2147483646 h 566"/>
              <a:gd name="T30" fmla="*/ 2147483646 w 2146"/>
              <a:gd name="T31" fmla="*/ 2147483646 h 566"/>
              <a:gd name="T32" fmla="*/ 2147483646 w 2146"/>
              <a:gd name="T33" fmla="*/ 2147483646 h 566"/>
              <a:gd name="T34" fmla="*/ 2147483646 w 2146"/>
              <a:gd name="T35" fmla="*/ 2147483646 h 566"/>
              <a:gd name="T36" fmla="*/ 2147483646 w 2146"/>
              <a:gd name="T37" fmla="*/ 2147483646 h 566"/>
              <a:gd name="T38" fmla="*/ 2147483646 w 2146"/>
              <a:gd name="T39" fmla="*/ 2147483646 h 566"/>
              <a:gd name="T40" fmla="*/ 2147483646 w 2146"/>
              <a:gd name="T41" fmla="*/ 2147483646 h 566"/>
              <a:gd name="T42" fmla="*/ 2147483646 w 2146"/>
              <a:gd name="T43" fmla="*/ 2147483646 h 566"/>
              <a:gd name="T44" fmla="*/ 2147483646 w 2146"/>
              <a:gd name="T45" fmla="*/ 2147483646 h 566"/>
              <a:gd name="T46" fmla="*/ 2147483646 w 2146"/>
              <a:gd name="T47" fmla="*/ 2147483646 h 566"/>
              <a:gd name="T48" fmla="*/ 2147483646 w 2146"/>
              <a:gd name="T49" fmla="*/ 2147483646 h 566"/>
              <a:gd name="T50" fmla="*/ 2147483646 w 2146"/>
              <a:gd name="T51" fmla="*/ 2147483646 h 566"/>
              <a:gd name="T52" fmla="*/ 2147483646 w 2146"/>
              <a:gd name="T53" fmla="*/ 2147483646 h 566"/>
              <a:gd name="T54" fmla="*/ 2147483646 w 2146"/>
              <a:gd name="T55" fmla="*/ 2147483646 h 566"/>
              <a:gd name="T56" fmla="*/ 2147483646 w 2146"/>
              <a:gd name="T57" fmla="*/ 2147483646 h 566"/>
              <a:gd name="T58" fmla="*/ 2147483646 w 2146"/>
              <a:gd name="T59" fmla="*/ 2147483646 h 566"/>
              <a:gd name="T60" fmla="*/ 2147483646 w 2146"/>
              <a:gd name="T61" fmla="*/ 2147483646 h 566"/>
              <a:gd name="T62" fmla="*/ 2147483646 w 2146"/>
              <a:gd name="T63" fmla="*/ 2147483646 h 566"/>
              <a:gd name="T64" fmla="*/ 2147483646 w 2146"/>
              <a:gd name="T65" fmla="*/ 2147483646 h 566"/>
              <a:gd name="T66" fmla="*/ 2147483646 w 2146"/>
              <a:gd name="T67" fmla="*/ 2147483646 h 566"/>
              <a:gd name="T68" fmla="*/ 2147483646 w 2146"/>
              <a:gd name="T69" fmla="*/ 2147483646 h 566"/>
              <a:gd name="T70" fmla="*/ 2147483646 w 2146"/>
              <a:gd name="T71" fmla="*/ 2147483646 h 566"/>
              <a:gd name="T72" fmla="*/ 2147483646 w 2146"/>
              <a:gd name="T73" fmla="*/ 2147483646 h 566"/>
              <a:gd name="T74" fmla="*/ 2147483646 w 2146"/>
              <a:gd name="T75" fmla="*/ 2147483646 h 566"/>
              <a:gd name="T76" fmla="*/ 2147483646 w 2146"/>
              <a:gd name="T77" fmla="*/ 2147483646 h 566"/>
              <a:gd name="T78" fmla="*/ 2147483646 w 2146"/>
              <a:gd name="T79" fmla="*/ 2147483646 h 56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w 2146"/>
              <a:gd name="T121" fmla="*/ 0 h 566"/>
              <a:gd name="T122" fmla="*/ 2146 w 2146"/>
              <a:gd name="T123" fmla="*/ 566 h 566"/>
            </a:gdLst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T120" t="T121" r="T122" b="T123"/>
            <a:pathLst>
              <a:path w="2146" h="566">
                <a:moveTo>
                  <a:pt x="115" y="305"/>
                </a:moveTo>
                <a:cubicBezTo>
                  <a:pt x="174" y="321"/>
                  <a:pt x="215" y="335"/>
                  <a:pt x="279" y="342"/>
                </a:cubicBezTo>
                <a:cubicBezTo>
                  <a:pt x="553" y="475"/>
                  <a:pt x="889" y="363"/>
                  <a:pt x="1194" y="360"/>
                </a:cubicBezTo>
                <a:cubicBezTo>
                  <a:pt x="1236" y="352"/>
                  <a:pt x="1262" y="334"/>
                  <a:pt x="1303" y="324"/>
                </a:cubicBezTo>
                <a:cubicBezTo>
                  <a:pt x="1343" y="297"/>
                  <a:pt x="1412" y="277"/>
                  <a:pt x="1459" y="269"/>
                </a:cubicBezTo>
                <a:cubicBezTo>
                  <a:pt x="1514" y="242"/>
                  <a:pt x="1572" y="222"/>
                  <a:pt x="1632" y="214"/>
                </a:cubicBezTo>
                <a:cubicBezTo>
                  <a:pt x="1702" y="169"/>
                  <a:pt x="1608" y="225"/>
                  <a:pt x="1706" y="187"/>
                </a:cubicBezTo>
                <a:cubicBezTo>
                  <a:pt x="1716" y="183"/>
                  <a:pt x="1723" y="173"/>
                  <a:pt x="1733" y="168"/>
                </a:cubicBezTo>
                <a:cubicBezTo>
                  <a:pt x="1759" y="155"/>
                  <a:pt x="1787" y="141"/>
                  <a:pt x="1815" y="132"/>
                </a:cubicBezTo>
                <a:cubicBezTo>
                  <a:pt x="1908" y="69"/>
                  <a:pt x="1772" y="157"/>
                  <a:pt x="1879" y="104"/>
                </a:cubicBezTo>
                <a:cubicBezTo>
                  <a:pt x="1887" y="100"/>
                  <a:pt x="1890" y="90"/>
                  <a:pt x="1898" y="86"/>
                </a:cubicBezTo>
                <a:cubicBezTo>
                  <a:pt x="1906" y="81"/>
                  <a:pt x="1917" y="81"/>
                  <a:pt x="1925" y="77"/>
                </a:cubicBezTo>
                <a:cubicBezTo>
                  <a:pt x="1935" y="72"/>
                  <a:pt x="1943" y="65"/>
                  <a:pt x="1952" y="59"/>
                </a:cubicBezTo>
                <a:cubicBezTo>
                  <a:pt x="1931" y="56"/>
                  <a:pt x="1908" y="58"/>
                  <a:pt x="1888" y="49"/>
                </a:cubicBezTo>
                <a:cubicBezTo>
                  <a:pt x="1878" y="45"/>
                  <a:pt x="1868" y="33"/>
                  <a:pt x="1870" y="22"/>
                </a:cubicBezTo>
                <a:cubicBezTo>
                  <a:pt x="1872" y="11"/>
                  <a:pt x="1889" y="10"/>
                  <a:pt x="1898" y="4"/>
                </a:cubicBezTo>
                <a:cubicBezTo>
                  <a:pt x="1977" y="7"/>
                  <a:pt x="2057" y="0"/>
                  <a:pt x="2135" y="13"/>
                </a:cubicBezTo>
                <a:cubicBezTo>
                  <a:pt x="2146" y="15"/>
                  <a:pt x="2122" y="30"/>
                  <a:pt x="2117" y="40"/>
                </a:cubicBezTo>
                <a:cubicBezTo>
                  <a:pt x="2099" y="76"/>
                  <a:pt x="2098" y="90"/>
                  <a:pt x="2062" y="113"/>
                </a:cubicBezTo>
                <a:cubicBezTo>
                  <a:pt x="2039" y="184"/>
                  <a:pt x="2070" y="96"/>
                  <a:pt x="2035" y="168"/>
                </a:cubicBezTo>
                <a:cubicBezTo>
                  <a:pt x="2031" y="177"/>
                  <a:pt x="2033" y="189"/>
                  <a:pt x="2026" y="196"/>
                </a:cubicBezTo>
                <a:cubicBezTo>
                  <a:pt x="2019" y="203"/>
                  <a:pt x="2007" y="202"/>
                  <a:pt x="1998" y="205"/>
                </a:cubicBezTo>
                <a:cubicBezTo>
                  <a:pt x="1956" y="269"/>
                  <a:pt x="2002" y="211"/>
                  <a:pt x="1971" y="141"/>
                </a:cubicBezTo>
                <a:cubicBezTo>
                  <a:pt x="1967" y="132"/>
                  <a:pt x="1952" y="147"/>
                  <a:pt x="1943" y="150"/>
                </a:cubicBezTo>
                <a:cubicBezTo>
                  <a:pt x="1912" y="171"/>
                  <a:pt x="1906" y="194"/>
                  <a:pt x="1870" y="205"/>
                </a:cubicBezTo>
                <a:cubicBezTo>
                  <a:pt x="1797" y="253"/>
                  <a:pt x="1700" y="273"/>
                  <a:pt x="1614" y="287"/>
                </a:cubicBezTo>
                <a:cubicBezTo>
                  <a:pt x="1581" y="309"/>
                  <a:pt x="1542" y="330"/>
                  <a:pt x="1504" y="342"/>
                </a:cubicBezTo>
                <a:cubicBezTo>
                  <a:pt x="1495" y="348"/>
                  <a:pt x="1487" y="355"/>
                  <a:pt x="1477" y="360"/>
                </a:cubicBezTo>
                <a:cubicBezTo>
                  <a:pt x="1469" y="364"/>
                  <a:pt x="1458" y="364"/>
                  <a:pt x="1450" y="369"/>
                </a:cubicBezTo>
                <a:cubicBezTo>
                  <a:pt x="1442" y="374"/>
                  <a:pt x="1439" y="383"/>
                  <a:pt x="1431" y="388"/>
                </a:cubicBezTo>
                <a:cubicBezTo>
                  <a:pt x="1408" y="402"/>
                  <a:pt x="1375" y="415"/>
                  <a:pt x="1349" y="424"/>
                </a:cubicBezTo>
                <a:cubicBezTo>
                  <a:pt x="1316" y="447"/>
                  <a:pt x="1277" y="467"/>
                  <a:pt x="1239" y="479"/>
                </a:cubicBezTo>
                <a:cubicBezTo>
                  <a:pt x="1109" y="566"/>
                  <a:pt x="1270" y="465"/>
                  <a:pt x="855" y="507"/>
                </a:cubicBezTo>
                <a:cubicBezTo>
                  <a:pt x="846" y="508"/>
                  <a:pt x="852" y="527"/>
                  <a:pt x="846" y="534"/>
                </a:cubicBezTo>
                <a:cubicBezTo>
                  <a:pt x="839" y="542"/>
                  <a:pt x="828" y="546"/>
                  <a:pt x="819" y="552"/>
                </a:cubicBezTo>
                <a:cubicBezTo>
                  <a:pt x="407" y="546"/>
                  <a:pt x="355" y="555"/>
                  <a:pt x="78" y="516"/>
                </a:cubicBezTo>
                <a:cubicBezTo>
                  <a:pt x="0" y="484"/>
                  <a:pt x="38" y="503"/>
                  <a:pt x="87" y="470"/>
                </a:cubicBezTo>
                <a:cubicBezTo>
                  <a:pt x="90" y="424"/>
                  <a:pt x="85" y="377"/>
                  <a:pt x="96" y="333"/>
                </a:cubicBezTo>
                <a:cubicBezTo>
                  <a:pt x="96" y="333"/>
                  <a:pt x="150" y="321"/>
                  <a:pt x="142" y="305"/>
                </a:cubicBezTo>
                <a:cubicBezTo>
                  <a:pt x="138" y="297"/>
                  <a:pt x="124" y="305"/>
                  <a:pt x="115" y="305"/>
                </a:cubicBezTo>
                <a:close/>
              </a:path>
            </a:pathLst>
          </a:custGeom>
          <a:gradFill rotWithShape="1">
            <a:gsLst>
              <a:gs pos="0">
                <a:srgbClr val="FFCCCC"/>
              </a:gs>
              <a:gs pos="100000">
                <a:srgbClr val="FF0000"/>
              </a:gs>
            </a:gsLst>
            <a:lin ang="0" scaled="1"/>
          </a:gradFill>
          <a:ln w="9525">
            <a:solidFill>
              <a:srgbClr val="FF0000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72" name="Freeform 8"/>
          <p:cNvSpPr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7486650" y="2854325"/>
            <a:ext cx="1366838" cy="719138"/>
          </a:xfrm>
          <a:custGeom>
            <a:gdLst>
              <a:gd name="T0" fmla="*/ 0 w 861"/>
              <a:gd name="T1" fmla="*/ 2147483646 h 453"/>
              <a:gd name="T2" fmla="*/ 2147483646 w 861"/>
              <a:gd name="T3" fmla="*/ 2147483646 h 453"/>
              <a:gd name="T4" fmla="*/ 2147483646 w 861"/>
              <a:gd name="T5" fmla="*/ 2147483646 h 453"/>
              <a:gd name="T6" fmla="*/ 2147483646 w 861"/>
              <a:gd name="T7" fmla="*/ 0 h 453"/>
              <a:gd name="T8" fmla="*/ 2147483646 w 861"/>
              <a:gd name="T9" fmla="*/ 2147483646 h 453"/>
              <a:gd name="T10" fmla="*/ 2147483646 w 861"/>
              <a:gd name="T11" fmla="*/ 2147483646 h 453"/>
              <a:gd name="T12" fmla="*/ 2147483646 w 861"/>
              <a:gd name="T13" fmla="*/ 2147483646 h 453"/>
              <a:gd name="T14" fmla="*/ 0 w 861"/>
              <a:gd name="T15" fmla="*/ 2147483646 h 45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861"/>
              <a:gd name="T25" fmla="*/ 0 h 453"/>
              <a:gd name="T26" fmla="*/ 861 w 861"/>
              <a:gd name="T27" fmla="*/ 453 h 453"/>
            </a:gdLst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861" h="452">
                <a:moveTo>
                  <a:pt x="0" y="317"/>
                </a:moveTo>
                <a:lnTo>
                  <a:pt x="589" y="90"/>
                </a:lnTo>
                <a:lnTo>
                  <a:pt x="499" y="90"/>
                </a:lnTo>
                <a:lnTo>
                  <a:pt x="861" y="0"/>
                </a:lnTo>
                <a:lnTo>
                  <a:pt x="589" y="226"/>
                </a:lnTo>
                <a:lnTo>
                  <a:pt x="589" y="136"/>
                </a:lnTo>
                <a:lnTo>
                  <a:pt x="90" y="453"/>
                </a:lnTo>
                <a:lnTo>
                  <a:pt x="0" y="317"/>
                </a:lnTo>
                <a:close/>
              </a:path>
            </a:pathLst>
          </a:custGeom>
          <a:gradFill rotWithShape="1">
            <a:gsLst>
              <a:gs pos="0">
                <a:srgbClr val="FFCCCC"/>
              </a:gs>
              <a:gs pos="100000">
                <a:srgbClr val="FF0000"/>
              </a:gs>
            </a:gsLst>
            <a:lin ang="0" scaled="1"/>
          </a:gradFill>
          <a:ln w="9525">
            <a:solidFill>
              <a:srgbClr val="FF0000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73" name="AutoShape 9"/>
          <p:cNvSpPr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8853488" y="2435225"/>
            <a:ext cx="792162" cy="922338"/>
          </a:xfrm>
          <a:prstGeom prst="irregularSeal1">
            <a:avLst/>
          </a:prstGeom>
          <a:noFill/>
          <a:ln w="22225">
            <a:solidFill>
              <a:srgbClr val="FF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endParaRPr lang="zh-CN" altLang="en-US" sz="4000">
              <a:ea typeface="华文行楷" panose="02010800040101010101" pitchFamily="2" charset="-122"/>
            </a:endParaRPr>
          </a:p>
        </p:txBody>
      </p:sp>
      <p:sp>
        <p:nvSpPr>
          <p:cNvPr id="11274" name="Freeform 10"/>
          <p:cNvSpPr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4872038" y="3716338"/>
            <a:ext cx="2519362" cy="1944687"/>
          </a:xfrm>
          <a:custGeom>
            <a:gdLst>
              <a:gd name="T0" fmla="*/ 0 w 1587"/>
              <a:gd name="T1" fmla="*/ 2147483646 h 1225"/>
              <a:gd name="T2" fmla="*/ 2147483646 w 1587"/>
              <a:gd name="T3" fmla="*/ 2147483646 h 1225"/>
              <a:gd name="T4" fmla="*/ 2147483646 w 1587"/>
              <a:gd name="T5" fmla="*/ 2147483646 h 1225"/>
              <a:gd name="T6" fmla="*/ 2147483646 w 1587"/>
              <a:gd name="T7" fmla="*/ 0 h 1225"/>
              <a:gd name="T8" fmla="*/ 2147483646 w 1587"/>
              <a:gd name="T9" fmla="*/ 2147483646 h 1225"/>
              <a:gd name="T10" fmla="*/ 2147483646 w 1587"/>
              <a:gd name="T11" fmla="*/ 2147483646 h 1225"/>
              <a:gd name="T12" fmla="*/ 2147483646 w 1587"/>
              <a:gd name="T13" fmla="*/ 2147483646 h 1225"/>
              <a:gd name="T14" fmla="*/ 0 w 1587"/>
              <a:gd name="T15" fmla="*/ 2147483646 h 1225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587"/>
              <a:gd name="T25" fmla="*/ 0 h 1225"/>
              <a:gd name="T26" fmla="*/ 1587 w 1587"/>
              <a:gd name="T27" fmla="*/ 1225 h 1225"/>
            </a:gdLst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587" h="1225">
                <a:moveTo>
                  <a:pt x="0" y="1134"/>
                </a:moveTo>
                <a:lnTo>
                  <a:pt x="1406" y="91"/>
                </a:lnTo>
                <a:lnTo>
                  <a:pt x="1315" y="91"/>
                </a:lnTo>
                <a:lnTo>
                  <a:pt x="1587" y="0"/>
                </a:lnTo>
                <a:lnTo>
                  <a:pt x="1451" y="227"/>
                </a:lnTo>
                <a:lnTo>
                  <a:pt x="1406" y="137"/>
                </a:lnTo>
                <a:lnTo>
                  <a:pt x="91" y="1225"/>
                </a:lnTo>
                <a:lnTo>
                  <a:pt x="0" y="1134"/>
                </a:lnTo>
                <a:close/>
              </a:path>
            </a:pathLst>
          </a:custGeom>
          <a:gradFill rotWithShape="1">
            <a:gsLst>
              <a:gs pos="0">
                <a:srgbClr val="CCCCFF"/>
              </a:gs>
              <a:gs pos="100000">
                <a:srgbClr val="9966FF"/>
              </a:gs>
            </a:gsLst>
            <a:lin ang="18900000" scaled="1"/>
          </a:gradFill>
          <a:ln w="9525">
            <a:solidFill>
              <a:srgbClr val="9966FF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75" name="Freeform 11"/>
          <p:cNvSpPr>
            <a:spLocks noChangeArrowheads="1"/>
          </p:cNvSpPr>
          <p:nvPr>
            <p:custDataLst>
              <p:tags r:id="rId13"/>
            </p:custDataLst>
          </p:nvPr>
        </p:nvSpPr>
        <p:spPr bwMode="auto">
          <a:xfrm>
            <a:off x="6527800" y="3573463"/>
            <a:ext cx="1152525" cy="2376487"/>
          </a:xfrm>
          <a:custGeom>
            <a:gdLst>
              <a:gd name="T0" fmla="*/ 0 w 726"/>
              <a:gd name="T1" fmla="*/ 2147483646 h 1497"/>
              <a:gd name="T2" fmla="*/ 2147483646 w 726"/>
              <a:gd name="T3" fmla="*/ 2147483646 h 1497"/>
              <a:gd name="T4" fmla="*/ 2147483646 w 726"/>
              <a:gd name="T5" fmla="*/ 2147483646 h 1497"/>
              <a:gd name="T6" fmla="*/ 2147483646 w 726"/>
              <a:gd name="T7" fmla="*/ 0 h 1497"/>
              <a:gd name="T8" fmla="*/ 2147483646 w 726"/>
              <a:gd name="T9" fmla="*/ 2147483646 h 1497"/>
              <a:gd name="T10" fmla="*/ 2147483646 w 726"/>
              <a:gd name="T11" fmla="*/ 2147483646 h 1497"/>
              <a:gd name="T12" fmla="*/ 2147483646 w 726"/>
              <a:gd name="T13" fmla="*/ 2147483646 h 1497"/>
              <a:gd name="T14" fmla="*/ 2147483646 w 726"/>
              <a:gd name="T15" fmla="*/ 2147483646 h 1497"/>
              <a:gd name="T16" fmla="*/ 0 w 726"/>
              <a:gd name="T17" fmla="*/ 2147483646 h 149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726"/>
              <a:gd name="T28" fmla="*/ 0 h 1497"/>
              <a:gd name="T29" fmla="*/ 726 w 726"/>
              <a:gd name="T30" fmla="*/ 1497 h 1497"/>
            </a:gdLst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726" h="1497">
                <a:moveTo>
                  <a:pt x="0" y="1406"/>
                </a:moveTo>
                <a:lnTo>
                  <a:pt x="590" y="181"/>
                </a:lnTo>
                <a:lnTo>
                  <a:pt x="499" y="227"/>
                </a:lnTo>
                <a:lnTo>
                  <a:pt x="726" y="0"/>
                </a:lnTo>
                <a:lnTo>
                  <a:pt x="726" y="317"/>
                </a:lnTo>
                <a:lnTo>
                  <a:pt x="681" y="227"/>
                </a:lnTo>
                <a:lnTo>
                  <a:pt x="635" y="181"/>
                </a:lnTo>
                <a:lnTo>
                  <a:pt x="227" y="1497"/>
                </a:lnTo>
                <a:lnTo>
                  <a:pt x="0" y="1406"/>
                </a:lnTo>
                <a:close/>
              </a:path>
            </a:pathLst>
          </a:custGeom>
          <a:gradFill rotWithShape="1">
            <a:gsLst>
              <a:gs pos="0">
                <a:srgbClr val="9966FF"/>
              </a:gs>
              <a:gs pos="100000">
                <a:srgbClr val="CCCCFF"/>
              </a:gs>
            </a:gsLst>
            <a:lin ang="5400000" scaled="1"/>
          </a:gradFill>
          <a:ln w="9525">
            <a:solidFill>
              <a:srgbClr val="9966FF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9706" name="Rectangle 12"/>
          <p:cNvSpPr>
            <a:spLocks noChangeArrowheads="1"/>
          </p:cNvSpPr>
          <p:nvPr>
            <p:custDataLst>
              <p:tags r:id="rId14"/>
            </p:custDataLst>
          </p:nvPr>
        </p:nvSpPr>
        <p:spPr bwMode="auto">
          <a:xfrm>
            <a:off x="4313238" y="654050"/>
            <a:ext cx="2214562" cy="70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4000" b="1">
                <a:solidFill>
                  <a:srgbClr val="0000FF"/>
                </a:solidFill>
                <a:ea typeface="华文行楷" panose="02010800040101010101" pitchFamily="2" charset="-122"/>
              </a:rPr>
              <a:t>牧野决战</a:t>
            </a:r>
          </a:p>
        </p:txBody>
      </p:sp>
      <p:sp>
        <p:nvSpPr>
          <p:cNvPr id="2" name="文本框 1"/>
          <p:cNvSpPr txBox="1">
            <a:spLocks noChangeArrowheads="1"/>
          </p:cNvSpPr>
          <p:nvPr>
            <p:custDataLst>
              <p:tags r:id="rId15"/>
            </p:custDataLst>
          </p:nvPr>
        </p:nvSpPr>
        <p:spPr bwMode="auto">
          <a:xfrm>
            <a:off x="998538" y="5889625"/>
            <a:ext cx="10207625" cy="70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4000" b="1">
                <a:solidFill>
                  <a:srgbClr val="FF0000"/>
                </a:solidFill>
                <a:ea typeface="微软雅黑" pitchFamily="34" charset="-122"/>
              </a:rPr>
              <a:t>西周建立： 公元前</a:t>
            </a:r>
            <a:r>
              <a:rPr lang="en-US" altLang="zh-CN" sz="4000" b="1">
                <a:solidFill>
                  <a:srgbClr val="FF0000"/>
                </a:solidFill>
                <a:ea typeface="微软雅黑" pitchFamily="34" charset="-122"/>
              </a:rPr>
              <a:t>1046</a:t>
            </a:r>
            <a:r>
              <a:rPr lang="zh-CN" altLang="en-US" sz="4000" b="1">
                <a:solidFill>
                  <a:srgbClr val="FF0000"/>
                </a:solidFill>
                <a:ea typeface="微软雅黑" pitchFamily="34" charset="-122"/>
              </a:rPr>
              <a:t>年   周武王    镐京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127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with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35" presetClass="emph" presetSubtype="0" repeatCount="3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2" dur="5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 vol="29000"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3" grpId="0"/>
      <p:bldP spid="2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pic>
        <p:nvPicPr>
          <p:cNvPr id="23556" name="Picture 4" descr="xizhou"/>
          <p:cNvPicPr>
            <a:picLocks noChangeAspect="1" noChangeArrowheads="1"/>
          </p:cNvPicPr>
          <p:nvPr>
            <p:custDataLst>
              <p:tags r:id="rId5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765800" y="542925"/>
            <a:ext cx="6337300" cy="587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3" name="Picture 3" descr="xia02"/>
          <p:cNvPicPr>
            <a:picLocks noChangeAspect="1" noChangeArrowheads="1"/>
          </p:cNvPicPr>
          <p:nvPr>
            <p:custDataLst>
              <p:tags r:id="rId7"/>
            </p:custData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1763" y="542925"/>
            <a:ext cx="5226050" cy="304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166" name="AutoShape 6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2179638" y="3232150"/>
            <a:ext cx="360362" cy="357188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</p:spPr>
        <p:txBody>
          <a:bodyPr vert="eaVert"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endParaRPr lang="zh-CN" altLang="en-US" sz="1800">
              <a:latin typeface="Arial" pitchFamily="34" charset="0"/>
            </a:endParaRPr>
          </a:p>
        </p:txBody>
      </p:sp>
      <p:pic>
        <p:nvPicPr>
          <p:cNvPr id="23554" name="Picture 2" descr="shang"/>
          <p:cNvPicPr>
            <a:picLocks noChangeAspect="1" noChangeArrowheads="1"/>
          </p:cNvPicPr>
          <p:nvPr>
            <p:custDataLst>
              <p:tags r:id="rId10"/>
            </p:custData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6575" y="3589338"/>
            <a:ext cx="4741863" cy="293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9" name="云形标注 21508">
            <a:hlinkClick r:id="rId12" action="ppaction://hlinksldjump"/>
          </p:cNvPr>
          <p:cNvSpPr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2449513" y="709613"/>
            <a:ext cx="7310437" cy="3530600"/>
          </a:xfrm>
          <a:prstGeom prst="cloudCallout">
            <a:avLst>
              <a:gd name="adj1" fmla="val 33292"/>
              <a:gd name="adj2" fmla="val 76880"/>
            </a:avLst>
          </a:prstGeom>
          <a:solidFill>
            <a:srgbClr val="FFFFCC"/>
          </a:solidFill>
          <a:ln w="9525">
            <a:solidFill>
              <a:schemeClr val="tx1"/>
            </a:solidFill>
            <a:round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endParaRPr lang="zh-CN" altLang="en-US" sz="1800">
              <a:latin typeface="Arial" pitchFamily="34" charset="0"/>
            </a:endParaRPr>
          </a:p>
        </p:txBody>
      </p:sp>
      <p:sp>
        <p:nvSpPr>
          <p:cNvPr id="348167" name="AutoShape 7"/>
          <p:cNvSpPr>
            <a:spLocks noChangeArrowheads="1"/>
          </p:cNvSpPr>
          <p:nvPr>
            <p:custDataLst>
              <p:tags r:id="rId13"/>
            </p:custDataLst>
          </p:nvPr>
        </p:nvSpPr>
        <p:spPr bwMode="auto">
          <a:xfrm>
            <a:off x="5278438" y="5005388"/>
            <a:ext cx="577850" cy="431800"/>
          </a:xfrm>
          <a:prstGeom prst="rightArrow">
            <a:avLst>
              <a:gd name="adj1" fmla="val 50000"/>
              <a:gd name="adj2" fmla="val 33351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endParaRPr lang="zh-CN" altLang="en-US" sz="1800">
              <a:latin typeface="Arial" pitchFamily="34" charset="0"/>
            </a:endParaRPr>
          </a:p>
        </p:txBody>
      </p:sp>
      <p:sp>
        <p:nvSpPr>
          <p:cNvPr id="21510" name="文本框 21509">
            <a:hlinkClick r:id="rId12" action="ppaction://hlinksldjump"/>
          </p:cNvPr>
          <p:cNvSpPr txBox="1"/>
          <p:nvPr>
            <p:custDataLst>
              <p:tags r:id="rId14"/>
            </p:custDataLst>
          </p:nvPr>
        </p:nvSpPr>
        <p:spPr>
          <a:xfrm>
            <a:off x="3044825" y="1044575"/>
            <a:ext cx="6426200" cy="2860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lnSpc>
                <a:spcPct val="150000"/>
              </a:lnSpc>
              <a:buFont typeface="Arial" pitchFamily="34" charset="0"/>
              <a:buNone/>
              <a:defRPr/>
            </a:pPr>
            <a:r>
              <a:rPr lang="en-US" altLang="en-US" sz="3700" b="1" noProof="1">
                <a:effectLst>
                  <a:outerShdw blurRad="38100" dist="38100" dir="2700000">
                    <a:srgbClr val="FFFFFF"/>
                  </a:outerShdw>
                </a:effectLst>
                <a:latin typeface="Arial" pitchFamily="34" charset="0"/>
                <a:ea typeface="黑体" pitchFamily="49" charset="-122"/>
              </a:rPr>
              <a:t>      </a:t>
            </a:r>
            <a:r>
              <a:rPr lang="en-US" altLang="en-US" sz="4800" b="1" noProof="1">
                <a:latin typeface="微软雅黑" pitchFamily="34" charset="-122"/>
                <a:ea typeface="宋体" pitchFamily="2" charset="-122"/>
              </a:rPr>
              <a:t>思考：</a:t>
            </a:r>
            <a:r>
              <a:rPr lang="en-US" altLang="en-US" sz="3600" b="1" noProof="1">
                <a:solidFill>
                  <a:srgbClr val="FF0000"/>
                </a:solidFill>
                <a:latin typeface="Arial" pitchFamily="34" charset="0"/>
                <a:sym typeface="+mn-ea"/>
              </a:rPr>
              <a:t>面对如此辽阔的疆域，周天子该如何管理呢？</a:t>
            </a:r>
            <a:endParaRPr lang="en-US" altLang="en-US" sz="3600" b="1" noProof="1">
              <a:solidFill>
                <a:srgbClr val="FF0000"/>
              </a:solidFill>
              <a:latin typeface="Arial" pitchFamily="34" charset="0"/>
            </a:endParaRPr>
          </a:p>
          <a:p>
            <a:pPr eaLnBrk="1" hangingPunct="1">
              <a:spcBef>
                <a:spcPct val="50000"/>
              </a:spcBef>
              <a:buFont typeface="Arial" pitchFamily="34" charset="0"/>
              <a:buNone/>
              <a:defRPr/>
            </a:pPr>
            <a:endParaRPr lang="en-US" altLang="en-US" sz="3600" b="1" noProof="1">
              <a:solidFill>
                <a:srgbClr val="FF0000"/>
              </a:solidFill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" dur="500"/>
                                        <p:tgtEl>
                                          <p:spTgt spid="348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6" presetClass="entr" presetSubtype="0" fill="hold" nodeType="afterEffect"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41" decel="50000">
                                          <p:stCondLst>
                                            <p:cond delay="458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4" presetClass="entr" presetSubtype="10" fill="hold" grpId="2" nodeType="afterEffect"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348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31" presetID="8" presetClass="entr" presetSubtype="16" fill="hold" nodeType="afterEffect"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5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  <p:cond evt="onBegin" delay="0">
                          <p:tn val="33"/>
                        </p:cond>
                      </p:stCondLst>
                      <p:childTnLst>
                        <p:par>
                          <p:cTn id="3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66" grpId="0"/>
      <p:bldP spid="21509" grpId="1"/>
      <p:bldP spid="348167" grpId="2"/>
      <p:bldP spid="21510" grpId="3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32770" name="Picture 11" descr="21eac116e35601493fdc8608e3c4c6bd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74838" y="1382713"/>
            <a:ext cx="8666162" cy="3821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7" name="Rectangle 12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1982788" y="877888"/>
            <a:ext cx="8666162" cy="30464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pPr algn="ctr" eaLnBrk="1" hangingPunct="1">
              <a:lnSpc>
                <a:spcPct val="150000"/>
              </a:lnSpc>
              <a:buFont typeface="Arial" pitchFamily="34" charset="0"/>
              <a:buNone/>
              <a:defRPr/>
            </a:pPr>
            <a:endParaRPr lang="en-US" altLang="zh-CN" sz="3200" b="1" noProof="1">
              <a:solidFill>
                <a:srgbClr val="339933"/>
              </a:solidFill>
              <a:ea typeface="宋体" pitchFamily="2" charset="-122"/>
            </a:endParaRPr>
          </a:p>
          <a:p>
            <a:pPr algn="ctr" eaLnBrk="1" hangingPunct="1">
              <a:lnSpc>
                <a:spcPct val="150000"/>
              </a:lnSpc>
              <a:buFont typeface="Arial" pitchFamily="34" charset="0"/>
              <a:buNone/>
              <a:defRPr/>
            </a:pPr>
            <a:endParaRPr lang="en-US" altLang="zh-CN" sz="4800" b="1" noProof="1">
              <a:effectLst>
                <a:outerShdw blurRad="38100" dist="38100" dir="2700000">
                  <a:srgbClr val="C0C0C0"/>
                </a:outerShdw>
              </a:effectLst>
              <a:latin typeface="黑体" pitchFamily="49" charset="-122"/>
              <a:ea typeface="黑体" pitchFamily="49" charset="-122"/>
            </a:endParaRPr>
          </a:p>
          <a:p>
            <a:pPr algn="ctr" eaLnBrk="1" hangingPunct="1">
              <a:lnSpc>
                <a:spcPct val="150000"/>
              </a:lnSpc>
              <a:buFont typeface="Arial" pitchFamily="34" charset="0"/>
              <a:buNone/>
              <a:defRPr/>
            </a:pPr>
            <a:r>
              <a:rPr lang="zh-CN" altLang="en-US" sz="4800" b="1" noProof="1">
                <a:effectLst>
                  <a:outerShdw blurRad="38100" dist="38100" dir="2700000">
                    <a:srgbClr val="C0C0C0"/>
                  </a:outerShdw>
                </a:effectLst>
                <a:latin typeface="微软雅黑" pitchFamily="34" charset="-122"/>
              </a:rPr>
              <a:t>论成败  </a:t>
            </a:r>
            <a:r>
              <a:rPr lang="en-US" altLang="zh-CN" sz="4800" b="1" noProof="1">
                <a:effectLst>
                  <a:outerShdw blurRad="38100" dist="38100" dir="2700000">
                    <a:srgbClr val="C0C0C0"/>
                  </a:outerShdw>
                </a:effectLst>
                <a:latin typeface="微软雅黑" pitchFamily="34" charset="-122"/>
              </a:rPr>
              <a:t>----</a:t>
            </a:r>
            <a:r>
              <a:rPr lang="zh-CN" altLang="en-US" sz="4800" b="1" noProof="1">
                <a:effectLst>
                  <a:outerShdw blurRad="38100" dist="38100" dir="2700000">
                    <a:srgbClr val="C0C0C0"/>
                  </a:outerShdw>
                </a:effectLst>
                <a:latin typeface="微软雅黑" pitchFamily="34" charset="-122"/>
              </a:rPr>
              <a:t>思分封利弊</a:t>
            </a:r>
            <a:r>
              <a:rPr lang="en-US" altLang="zh-CN" sz="4800" b="1" noProof="1">
                <a:effectLst>
                  <a:outerShdw blurRad="38100" dist="38100" dir="2700000">
                    <a:srgbClr val="C0C0C0"/>
                  </a:outerShdw>
                </a:effectLst>
                <a:latin typeface="微软雅黑" pitchFamily="34" charset="-122"/>
              </a:rPr>
              <a:t>	</a:t>
            </a:r>
            <a:endParaRPr lang="en-US" altLang="zh-CN" sz="4800" b="1" noProof="1">
              <a:solidFill>
                <a:schemeClr val="bg1"/>
              </a:solidFill>
              <a:effectLst>
                <a:outerShdw blurRad="38100" dist="38100" dir="2700000">
                  <a:srgbClr val="C0C0C0"/>
                </a:outerShdw>
              </a:effectLst>
              <a:latin typeface="微软雅黑" pitchFamily="34" charset="-122"/>
            </a:endParaRPr>
          </a:p>
        </p:txBody>
      </p:sp>
    </p:spTree>
  </p:cSld>
  <p:clrMapOvr>
    <a:masterClrMapping/>
  </p:clrMapOvr>
  <p:transition/>
  <p:timing/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33794" name="文本框 7175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7246938" y="3068638"/>
            <a:ext cx="1223962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endParaRPr lang="zh-CN" altLang="en-US" sz="100">
              <a:latin typeface="宋体" pitchFamily="2" charset="-122"/>
              <a:sym typeface="宋体" pitchFamily="2" charset="-122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endParaRPr lang="zh-CN" altLang="en-US" sz="100">
              <a:latin typeface="Times New Roman" pitchFamily="18" charset="0"/>
            </a:endParaRPr>
          </a:p>
        </p:txBody>
      </p:sp>
      <p:sp>
        <p:nvSpPr>
          <p:cNvPr id="2" name="文本框 7177"/>
          <p:cNvSpPr txBox="1"/>
          <p:nvPr>
            <p:custDataLst>
              <p:tags r:id="rId5"/>
            </p:custDataLst>
          </p:nvPr>
        </p:nvSpPr>
        <p:spPr>
          <a:xfrm>
            <a:off x="4733925" y="1644650"/>
            <a:ext cx="725488" cy="5984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algn="ctr">
              <a:buFont typeface="Arial" pitchFamily="34" charset="0"/>
              <a:buNone/>
              <a:defRPr/>
            </a:pPr>
            <a:r>
              <a:rPr lang="zh-CN" altLang="en-US" sz="2665" noProof="1">
                <a:latin typeface="宋体" pitchFamily="2" charset="-122"/>
                <a:ea typeface="宋体" pitchFamily="2" charset="-122"/>
                <a:sym typeface="宋体" pitchFamily="2" charset="-122"/>
              </a:rPr>
              <a:t>  </a:t>
            </a:r>
            <a:r>
              <a:rPr lang="zh-CN" altLang="en-US" sz="3200" noProof="1">
                <a:latin typeface="黑体" pitchFamily="49" charset="-122"/>
                <a:ea typeface="黑体" pitchFamily="49" charset="-122"/>
                <a:sym typeface="宋体" pitchFamily="2" charset="-122"/>
              </a:rPr>
              <a:t> </a:t>
            </a:r>
          </a:p>
          <a:p>
            <a:pPr algn="ctr">
              <a:buFont typeface="Arial" pitchFamily="34" charset="0"/>
              <a:buNone/>
              <a:defRPr/>
            </a:pPr>
            <a:endParaRPr lang="zh-CN" altLang="en-US" sz="100" noProof="1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33795" name="文本框 7172"/>
          <p:cNvSpPr txBox="1"/>
          <p:nvPr>
            <p:custDataLst>
              <p:tags r:id="rId6"/>
            </p:custDataLst>
          </p:nvPr>
        </p:nvSpPr>
        <p:spPr>
          <a:xfrm>
            <a:off x="0" y="309563"/>
            <a:ext cx="9996488" cy="89550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514350" indent="-514350">
              <a:buFont typeface="Arial" pitchFamily="34" charset="0"/>
              <a:buNone/>
              <a:defRPr/>
            </a:pPr>
            <a:r>
              <a:rPr lang="en-US" altLang="en-US" sz="4400" b="1" noProof="1">
                <a:solidFill>
                  <a:srgbClr val="FF0000"/>
                </a:solidFill>
                <a:latin typeface="微软雅黑" pitchFamily="34" charset="-122"/>
              </a:rPr>
              <a:t>分封制的主要内容</a:t>
            </a:r>
            <a:r>
              <a:rPr lang="en-US" altLang="en-US" sz="4800" noProof="1">
                <a:latin typeface="微软雅黑" pitchFamily="34" charset="-122"/>
              </a:rPr>
              <a:t>：</a:t>
            </a:r>
            <a:r>
              <a:rPr lang="en-US" altLang="zh-CN" sz="5335" noProof="1">
                <a:latin typeface="Times New Roman" pitchFamily="18" charset="0"/>
                <a:ea typeface="黑体" pitchFamily="49" charset="-122"/>
              </a:rPr>
              <a:t> </a:t>
            </a:r>
          </a:p>
          <a:p>
            <a:pPr marL="514350" indent="-514350">
              <a:buFont typeface="Arial" pitchFamily="34" charset="0"/>
              <a:buNone/>
              <a:defRPr/>
            </a:pPr>
            <a:endParaRPr lang="en-US" altLang="zh-CN" sz="4800" noProof="1">
              <a:latin typeface="黑体" pitchFamily="49" charset="-122"/>
              <a:ea typeface="黑体" pitchFamily="49" charset="-122"/>
            </a:endParaRPr>
          </a:p>
          <a:p>
            <a:pPr marL="514350" indent="-514350">
              <a:buFont typeface="Arial" pitchFamily="34" charset="0"/>
              <a:buNone/>
              <a:defRPr/>
            </a:pPr>
            <a:endParaRPr lang="en-US" altLang="zh-CN" sz="4800" noProof="1">
              <a:latin typeface="黑体" pitchFamily="49" charset="-122"/>
              <a:ea typeface="黑体" pitchFamily="49" charset="-122"/>
            </a:endParaRPr>
          </a:p>
          <a:p>
            <a:pPr marL="514350" indent="-514350">
              <a:buFont typeface="Arial" pitchFamily="34" charset="0"/>
              <a:buNone/>
              <a:defRPr/>
            </a:pPr>
            <a:endParaRPr lang="en-US" altLang="zh-CN" sz="4800" noProof="1">
              <a:latin typeface="黑体" pitchFamily="49" charset="-122"/>
              <a:ea typeface="黑体" pitchFamily="49" charset="-122"/>
            </a:endParaRPr>
          </a:p>
          <a:p>
            <a:pPr marL="514350" indent="-514350">
              <a:buFont typeface="Arial" pitchFamily="34" charset="0"/>
              <a:buNone/>
              <a:defRPr/>
            </a:pPr>
            <a:endParaRPr lang="en-US" altLang="zh-CN" sz="4800" noProof="1">
              <a:latin typeface="黑体" pitchFamily="49" charset="-122"/>
              <a:ea typeface="黑体" pitchFamily="49" charset="-122"/>
            </a:endParaRPr>
          </a:p>
          <a:p>
            <a:pPr marL="514350" indent="-514350">
              <a:buFont typeface="Arial" pitchFamily="34" charset="0"/>
              <a:buNone/>
              <a:defRPr/>
            </a:pPr>
            <a:endParaRPr lang="en-US" altLang="zh-CN" sz="4800" noProof="1">
              <a:latin typeface="黑体" pitchFamily="49" charset="-122"/>
              <a:ea typeface="黑体" pitchFamily="49" charset="-122"/>
            </a:endParaRPr>
          </a:p>
          <a:p>
            <a:pPr marL="514350" indent="-514350">
              <a:buFont typeface="Arial" pitchFamily="34" charset="0"/>
              <a:buNone/>
              <a:defRPr/>
            </a:pPr>
            <a:endParaRPr lang="en-US" altLang="zh-CN" sz="4800" noProof="1">
              <a:latin typeface="黑体" pitchFamily="49" charset="-122"/>
              <a:ea typeface="黑体" pitchFamily="49" charset="-122"/>
            </a:endParaRPr>
          </a:p>
          <a:p>
            <a:pPr marL="514350" indent="-514350">
              <a:buFont typeface="Arial" pitchFamily="34" charset="0"/>
              <a:buNone/>
              <a:defRPr/>
            </a:pPr>
            <a:endParaRPr lang="en-US" altLang="zh-CN" sz="4800" noProof="1">
              <a:latin typeface="Times New Roman" pitchFamily="18" charset="0"/>
              <a:ea typeface="黑体" pitchFamily="49" charset="-122"/>
            </a:endParaRPr>
          </a:p>
          <a:p>
            <a:pPr marL="514350" indent="-514350">
              <a:buFont typeface="Arial" pitchFamily="34" charset="0"/>
              <a:buNone/>
              <a:defRPr/>
            </a:pPr>
            <a:endParaRPr lang="en-US" altLang="zh-CN" sz="4800" noProof="1">
              <a:latin typeface="黑体" pitchFamily="49" charset="-122"/>
              <a:ea typeface="黑体" pitchFamily="49" charset="-122"/>
            </a:endParaRPr>
          </a:p>
          <a:p>
            <a:pPr marL="514350" indent="-514350">
              <a:buFont typeface="Arial" pitchFamily="34" charset="0"/>
              <a:buNone/>
              <a:defRPr/>
            </a:pPr>
            <a:endParaRPr lang="en-US" altLang="zh-CN" sz="4800" noProof="1">
              <a:latin typeface="黑体" pitchFamily="49" charset="-122"/>
              <a:ea typeface="黑体" pitchFamily="49" charset="-122"/>
            </a:endParaRPr>
          </a:p>
          <a:p>
            <a:pPr marL="514350" indent="-514350">
              <a:buFont typeface="Arial" pitchFamily="34" charset="0"/>
              <a:buNone/>
              <a:defRPr/>
            </a:pPr>
            <a:endParaRPr lang="en-US" altLang="zh-CN" sz="4800" noProof="1">
              <a:latin typeface="黑体" pitchFamily="49" charset="-122"/>
              <a:ea typeface="黑体" pitchFamily="49" charset="-122"/>
            </a:endParaRPr>
          </a:p>
          <a:p>
            <a:pPr marL="514350" indent="-514350">
              <a:buFont typeface="Arial" pitchFamily="34" charset="0"/>
              <a:buNone/>
              <a:defRPr/>
            </a:pPr>
            <a:endParaRPr lang="en-US" altLang="zh-CN" sz="4265" noProof="1">
              <a:latin typeface="Times New Roman" pitchFamily="18" charset="0"/>
              <a:ea typeface="黑体" pitchFamily="49" charset="-122"/>
            </a:endParaRPr>
          </a:p>
        </p:txBody>
      </p:sp>
      <p:pic>
        <p:nvPicPr>
          <p:cNvPr id="17" name="Picture 7" descr="200621710923292"/>
          <p:cNvPicPr>
            <a:picLocks noChangeAspect="1" noChangeArrowheads="1"/>
          </p:cNvPicPr>
          <p:nvPr>
            <p:custDataLst>
              <p:tags r:id="rId8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123950"/>
            <a:ext cx="6432550" cy="49657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矩形 17"/>
          <p:cNvSpPr/>
          <p:nvPr>
            <p:custDataLst>
              <p:tags r:id="rId9"/>
            </p:custDataLst>
          </p:nvPr>
        </p:nvSpPr>
        <p:spPr>
          <a:xfrm>
            <a:off x="0" y="3429000"/>
            <a:ext cx="7143750" cy="27162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itchFamily="34" charset="0"/>
              <a:buNone/>
              <a:defRPr/>
            </a:pPr>
            <a:endParaRPr lang="zh-CN" altLang="en-US" sz="2400" b="1"/>
          </a:p>
        </p:txBody>
      </p:sp>
      <p:cxnSp>
        <p:nvCxnSpPr>
          <p:cNvPr id="19" name="直接连接符 18"/>
          <p:cNvCxnSpPr/>
          <p:nvPr>
            <p:custDataLst>
              <p:tags r:id="rId10"/>
            </p:custDataLst>
          </p:nvPr>
        </p:nvCxnSpPr>
        <p:spPr>
          <a:xfrm rot="10800000" flipV="1">
            <a:off x="2640013" y="2373313"/>
            <a:ext cx="571500" cy="28575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>
            <p:custDataLst>
              <p:tags r:id="rId11"/>
            </p:custDataLst>
          </p:nvPr>
        </p:nvCxnSpPr>
        <p:spPr>
          <a:xfrm flipH="1">
            <a:off x="3313113" y="2852738"/>
            <a:ext cx="0" cy="28892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>
            <p:custDataLst>
              <p:tags r:id="rId12"/>
            </p:custDataLst>
          </p:nvPr>
        </p:nvCxnSpPr>
        <p:spPr>
          <a:xfrm>
            <a:off x="3408363" y="2373313"/>
            <a:ext cx="571500" cy="21272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5"/>
          <p:cNvSpPr txBox="1">
            <a:spLocks noChangeArrowheads="1"/>
          </p:cNvSpPr>
          <p:nvPr>
            <p:custDataLst>
              <p:tags r:id="rId13"/>
            </p:custDataLst>
          </p:nvPr>
        </p:nvSpPr>
        <p:spPr bwMode="auto">
          <a:xfrm>
            <a:off x="7056438" y="2565400"/>
            <a:ext cx="41910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4800" b="1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（宗室、功臣）</a:t>
            </a:r>
          </a:p>
        </p:txBody>
      </p:sp>
      <p:sp>
        <p:nvSpPr>
          <p:cNvPr id="21" name="文本框 7186"/>
          <p:cNvSpPr txBox="1">
            <a:spLocks noChangeArrowheads="1"/>
          </p:cNvSpPr>
          <p:nvPr>
            <p:custDataLst>
              <p:tags r:id="rId14"/>
            </p:custDataLst>
          </p:nvPr>
        </p:nvSpPr>
        <p:spPr bwMode="auto">
          <a:xfrm>
            <a:off x="0" y="4799013"/>
            <a:ext cx="2832100" cy="1651000"/>
          </a:xfrm>
          <a:prstGeom prst="rect">
            <a:avLst/>
          </a:prstGeom>
          <a:noFill/>
          <a:ln w="28575">
            <a:solidFill>
              <a:srgbClr val="B1DD81"/>
            </a:solidFill>
            <a:prstDash val="sysDot"/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zh-CN" sz="5300" noProof="1">
                <a:solidFill>
                  <a:srgbClr val="1E0FE7"/>
                </a:solidFill>
                <a:latin typeface="黑体" pitchFamily="49" charset="-122"/>
                <a:ea typeface="黑体" pitchFamily="49" charset="-122"/>
                <a:sym typeface="+mn-ea"/>
              </a:rPr>
              <a:t>  </a:t>
            </a:r>
            <a:r>
              <a:rPr lang="zh-CN" altLang="en-US" sz="4800" b="1" noProof="1">
                <a:solidFill>
                  <a:srgbClr val="1E0FE7"/>
                </a:solidFill>
                <a:latin typeface="微软雅黑" pitchFamily="34" charset="-122"/>
                <a:sym typeface="+mn-ea"/>
              </a:rPr>
              <a:t>周王</a:t>
            </a:r>
          </a:p>
          <a:p>
            <a:pPr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4800" b="1" noProof="1">
                <a:solidFill>
                  <a:srgbClr val="1E0FE7"/>
                </a:solidFill>
                <a:latin typeface="微软雅黑" pitchFamily="34" charset="-122"/>
                <a:sym typeface="+mn-ea"/>
              </a:rPr>
              <a:t>（封者）</a:t>
            </a:r>
          </a:p>
        </p:txBody>
      </p:sp>
      <p:sp>
        <p:nvSpPr>
          <p:cNvPr id="23" name="文本框 7186"/>
          <p:cNvSpPr txBox="1">
            <a:spLocks noChangeArrowheads="1"/>
          </p:cNvSpPr>
          <p:nvPr>
            <p:custDataLst>
              <p:tags r:id="rId15"/>
            </p:custDataLst>
          </p:nvPr>
        </p:nvSpPr>
        <p:spPr bwMode="auto">
          <a:xfrm>
            <a:off x="8688388" y="4799013"/>
            <a:ext cx="3503612" cy="1568450"/>
          </a:xfrm>
          <a:prstGeom prst="rect">
            <a:avLst/>
          </a:prstGeom>
          <a:noFill/>
          <a:ln w="28575">
            <a:solidFill>
              <a:srgbClr val="B1DD81"/>
            </a:solidFill>
            <a:prstDash val="sysDot"/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zh-CN" sz="4800">
                <a:solidFill>
                  <a:srgbClr val="1E0FE7"/>
                </a:solidFill>
                <a:latin typeface="黑体" pitchFamily="49" charset="-122"/>
                <a:ea typeface="黑体" pitchFamily="49" charset="-122"/>
                <a:sym typeface="宋体" pitchFamily="2" charset="-122"/>
              </a:rPr>
              <a:t> </a:t>
            </a:r>
            <a:r>
              <a:rPr lang="en-US" altLang="zh-CN" sz="4800" b="1">
                <a:solidFill>
                  <a:srgbClr val="1E0FE7"/>
                </a:solidFill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 </a:t>
            </a:r>
            <a:r>
              <a:rPr lang="zh-CN" altLang="en-US" sz="4800" b="1">
                <a:solidFill>
                  <a:srgbClr val="1E0FE7"/>
                </a:solidFill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诸侯</a:t>
            </a:r>
          </a:p>
          <a:p>
            <a:pPr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4800" b="1">
                <a:solidFill>
                  <a:srgbClr val="1E0FE7"/>
                </a:solidFill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（受封者）</a:t>
            </a:r>
          </a:p>
        </p:txBody>
      </p:sp>
      <p:cxnSp>
        <p:nvCxnSpPr>
          <p:cNvPr id="24" name="直接箭头连接符 23"/>
          <p:cNvCxnSpPr/>
          <p:nvPr>
            <p:custDataLst>
              <p:tags r:id="rId16"/>
            </p:custDataLst>
          </p:nvPr>
        </p:nvCxnSpPr>
        <p:spPr>
          <a:xfrm>
            <a:off x="3024188" y="5253038"/>
            <a:ext cx="5372100" cy="15875"/>
          </a:xfrm>
          <a:prstGeom prst="straightConnector1">
            <a:avLst/>
          </a:prstGeom>
          <a:ln w="50800">
            <a:solidFill>
              <a:schemeClr val="tx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箭头连接符 25"/>
          <p:cNvCxnSpPr/>
          <p:nvPr>
            <p:custDataLst>
              <p:tags r:id="rId17"/>
            </p:custDataLst>
          </p:nvPr>
        </p:nvCxnSpPr>
        <p:spPr>
          <a:xfrm flipH="1">
            <a:off x="3024188" y="5446713"/>
            <a:ext cx="5281612" cy="0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5"/>
          <p:cNvSpPr txBox="1"/>
          <p:nvPr>
            <p:custDataLst>
              <p:tags r:id="rId18"/>
            </p:custDataLst>
          </p:nvPr>
        </p:nvSpPr>
        <p:spPr>
          <a:xfrm>
            <a:off x="3214688" y="3910013"/>
            <a:ext cx="5186362" cy="12414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buFont typeface="Arial" pitchFamily="34" charset="0"/>
              <a:buNone/>
              <a:defRPr/>
            </a:pPr>
            <a:r>
              <a:rPr lang="zh-CN" altLang="en-US" sz="3735" b="1" noProof="1">
                <a:latin typeface="微软雅黑" pitchFamily="34" charset="-122"/>
              </a:rPr>
              <a:t>授予管理</a:t>
            </a:r>
            <a:r>
              <a:rPr lang="zh-CN" altLang="en-US" sz="3735" b="1" noProof="1">
                <a:solidFill>
                  <a:srgbClr val="FF00FF"/>
                </a:solidFill>
                <a:latin typeface="微软雅黑" pitchFamily="34" charset="-122"/>
              </a:rPr>
              <a:t>土地</a:t>
            </a:r>
            <a:r>
              <a:rPr lang="zh-CN" altLang="en-US" sz="3735" b="1" noProof="1">
                <a:latin typeface="微软雅黑" pitchFamily="34" charset="-122"/>
              </a:rPr>
              <a:t>和</a:t>
            </a:r>
            <a:r>
              <a:rPr lang="zh-CN" altLang="en-US" sz="3735" b="1" noProof="1">
                <a:solidFill>
                  <a:srgbClr val="FF00FF"/>
                </a:solidFill>
                <a:latin typeface="微软雅黑" pitchFamily="34" charset="-122"/>
              </a:rPr>
              <a:t>人民</a:t>
            </a:r>
            <a:r>
              <a:rPr lang="zh-CN" altLang="en-US" sz="3735" b="1" noProof="1">
                <a:latin typeface="微软雅黑" pitchFamily="34" charset="-122"/>
              </a:rPr>
              <a:t>的权力，建立诸侯国</a:t>
            </a:r>
          </a:p>
        </p:txBody>
      </p:sp>
      <p:sp>
        <p:nvSpPr>
          <p:cNvPr id="28" name="AutoShape 9"/>
          <p:cNvSpPr>
            <a:spLocks noChangeArrowheads="1"/>
          </p:cNvSpPr>
          <p:nvPr>
            <p:custDataLst>
              <p:tags r:id="rId19"/>
            </p:custDataLst>
          </p:nvPr>
        </p:nvSpPr>
        <p:spPr bwMode="auto">
          <a:xfrm>
            <a:off x="4559300" y="1220788"/>
            <a:ext cx="2005013" cy="671512"/>
          </a:xfrm>
          <a:prstGeom prst="wedgeRectCallout">
            <a:avLst>
              <a:gd name="adj1" fmla="val -101287"/>
              <a:gd name="adj2" fmla="val 42759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eaLnBrk="1" hangingPunct="1">
              <a:defRPr/>
            </a:pPr>
            <a:r>
              <a:rPr lang="zh-CN" altLang="en-US" sz="4265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周天子</a:t>
            </a:r>
          </a:p>
        </p:txBody>
      </p:sp>
      <p:sp>
        <p:nvSpPr>
          <p:cNvPr id="29" name="AutoShape 10"/>
          <p:cNvSpPr>
            <a:spLocks noChangeArrowheads="1"/>
          </p:cNvSpPr>
          <p:nvPr>
            <p:custDataLst>
              <p:tags r:id="rId20"/>
            </p:custDataLst>
          </p:nvPr>
        </p:nvSpPr>
        <p:spPr bwMode="auto">
          <a:xfrm>
            <a:off x="5327650" y="2565400"/>
            <a:ext cx="1538288" cy="722313"/>
          </a:xfrm>
          <a:prstGeom prst="wedgeRectCallout">
            <a:avLst>
              <a:gd name="adj1" fmla="val -113034"/>
              <a:gd name="adj2" fmla="val -2601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eaLnBrk="1" hangingPunct="1">
              <a:defRPr/>
            </a:pPr>
            <a:r>
              <a:rPr lang="zh-CN" altLang="en-US" sz="4265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诸侯</a:t>
            </a:r>
          </a:p>
        </p:txBody>
      </p:sp>
      <p:sp>
        <p:nvSpPr>
          <p:cNvPr id="39" name="TextBox 5"/>
          <p:cNvSpPr txBox="1"/>
          <p:nvPr>
            <p:custDataLst>
              <p:tags r:id="rId21"/>
            </p:custDataLst>
          </p:nvPr>
        </p:nvSpPr>
        <p:spPr>
          <a:xfrm>
            <a:off x="3695700" y="5421313"/>
            <a:ext cx="4497388" cy="14049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buFont typeface="Arial" pitchFamily="34" charset="0"/>
              <a:buNone/>
              <a:defRPr/>
            </a:pPr>
            <a:r>
              <a:rPr lang="en-US" altLang="zh-CN" sz="4800" noProof="1">
                <a:latin typeface="黑体" pitchFamily="49" charset="-122"/>
                <a:ea typeface="黑体" pitchFamily="49" charset="-122"/>
              </a:rPr>
              <a:t>  </a:t>
            </a:r>
            <a:r>
              <a:rPr lang="zh-CN" altLang="en-US" sz="3735" b="1" noProof="1">
                <a:latin typeface="微软雅黑" pitchFamily="34" charset="-122"/>
                <a:cs typeface="微软雅黑" panose="020b0503020204020204" pitchFamily="34" charset="-122"/>
              </a:rPr>
              <a:t>进纳贡物，</a:t>
            </a:r>
          </a:p>
          <a:p>
            <a:pPr eaLnBrk="1" hangingPunct="1">
              <a:buFont typeface="Arial" pitchFamily="34" charset="0"/>
              <a:buNone/>
              <a:defRPr/>
            </a:pPr>
            <a:r>
              <a:rPr lang="zh-CN" altLang="en-US" sz="3735" b="1" noProof="1">
                <a:latin typeface="微软雅黑" pitchFamily="34" charset="-122"/>
                <a:cs typeface="微软雅黑" panose="020b0503020204020204" pitchFamily="34" charset="-122"/>
              </a:rPr>
              <a:t> 服从周王调兵</a:t>
            </a:r>
          </a:p>
        </p:txBody>
      </p:sp>
      <p:cxnSp>
        <p:nvCxnSpPr>
          <p:cNvPr id="20" name="直接连接符 19"/>
          <p:cNvCxnSpPr/>
          <p:nvPr>
            <p:custDataLst>
              <p:tags r:id="rId22"/>
            </p:custDataLst>
          </p:nvPr>
        </p:nvCxnSpPr>
        <p:spPr>
          <a:xfrm flipH="1">
            <a:off x="3313113" y="2373313"/>
            <a:ext cx="0" cy="28733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41" presetID="12" presetClass="entr" presetSubtype="8" fill="hold" grpId="3" nodeType="afterEffect"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2" presetClass="entr" presetSubtype="2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6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21" grpId="1"/>
      <p:bldP spid="23" grpId="2"/>
      <p:bldP spid="27" grpId="3"/>
      <p:bldP spid="39" grpId="4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pic>
        <p:nvPicPr>
          <p:cNvPr id="35842" name="Picture 7" descr="200621710923292"/>
          <p:cNvPicPr>
            <a:picLocks noChangeAspect="1" noChangeArrowheads="1"/>
          </p:cNvPicPr>
          <p:nvPr>
            <p:custDataLst>
              <p:tags r:id="rId5"/>
            </p:custDataLst>
          </p:nvPr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25613" y="635000"/>
            <a:ext cx="10245725" cy="5637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3" name="Text Box 8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774700" y="1292225"/>
            <a:ext cx="950913" cy="4535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5000" b="1">
                <a:solidFill>
                  <a:srgbClr val="FF0000"/>
                </a:solidFill>
                <a:latin typeface="Arial" pitchFamily="34" charset="0"/>
                <a:ea typeface="华文行楷" panose="02010800040101010101" pitchFamily="2" charset="-122"/>
              </a:rPr>
              <a:t>西周等级示意图</a:t>
            </a:r>
          </a:p>
        </p:txBody>
      </p:sp>
      <p:sp>
        <p:nvSpPr>
          <p:cNvPr id="26633" name="AutoShape 9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5133975" y="1119188"/>
            <a:ext cx="998538" cy="574675"/>
          </a:xfrm>
          <a:prstGeom prst="wedgeRectCallout">
            <a:avLst>
              <a:gd name="adj1" fmla="val 139935"/>
              <a:gd name="adj2" fmla="val -6907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defRPr/>
            </a:pPr>
            <a:r>
              <a:rPr lang="zh-CN" altLang="en-US" sz="300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天子</a:t>
            </a:r>
          </a:p>
        </p:txBody>
      </p:sp>
      <p:sp>
        <p:nvSpPr>
          <p:cNvPr id="26634" name="AutoShape 10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4213225" y="2225675"/>
            <a:ext cx="1130300" cy="576263"/>
          </a:xfrm>
          <a:prstGeom prst="wedgeRectCallout">
            <a:avLst>
              <a:gd name="adj1" fmla="val 138481"/>
              <a:gd name="adj2" fmla="val 18597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defRPr/>
            </a:pPr>
            <a:r>
              <a:rPr lang="zh-CN" altLang="en-US" sz="300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诸侯</a:t>
            </a:r>
          </a:p>
        </p:txBody>
      </p:sp>
      <p:sp>
        <p:nvSpPr>
          <p:cNvPr id="26635" name="AutoShape 11"/>
          <p:cNvSpPr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3478213" y="3271838"/>
            <a:ext cx="1346200" cy="576262"/>
          </a:xfrm>
          <a:prstGeom prst="wedgeRectCallout">
            <a:avLst>
              <a:gd name="adj1" fmla="val 82194"/>
              <a:gd name="adj2" fmla="val 21074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defRPr/>
            </a:pPr>
            <a:r>
              <a:rPr lang="zh-CN" altLang="en-US" sz="300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卿大夫</a:t>
            </a:r>
          </a:p>
        </p:txBody>
      </p:sp>
      <p:sp>
        <p:nvSpPr>
          <p:cNvPr id="26636" name="AutoShape 12"/>
          <p:cNvSpPr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3370263" y="4149725"/>
            <a:ext cx="842962" cy="504825"/>
          </a:xfrm>
          <a:prstGeom prst="wedgeRectCallout">
            <a:avLst>
              <a:gd name="adj1" fmla="val 94444"/>
              <a:gd name="adj2" fmla="val 14153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defRPr/>
            </a:pPr>
            <a:r>
              <a:rPr lang="zh-CN" altLang="en-US" sz="300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士</a:t>
            </a:r>
          </a:p>
        </p:txBody>
      </p:sp>
      <p:sp>
        <p:nvSpPr>
          <p:cNvPr id="26637" name="AutoShape 13"/>
          <p:cNvSpPr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1819275" y="5572125"/>
            <a:ext cx="1130300" cy="576263"/>
          </a:xfrm>
          <a:prstGeom prst="wedgeRectCallout">
            <a:avLst>
              <a:gd name="adj1" fmla="val 84551"/>
              <a:gd name="adj2" fmla="val 26032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defRPr/>
            </a:pPr>
            <a:r>
              <a:rPr lang="zh-CN" altLang="en-US" sz="300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奴隶</a:t>
            </a:r>
          </a:p>
        </p:txBody>
      </p:sp>
      <p:sp>
        <p:nvSpPr>
          <p:cNvPr id="26638" name="AutoShape 14"/>
          <p:cNvSpPr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2644775" y="4816475"/>
            <a:ext cx="1057275" cy="576263"/>
          </a:xfrm>
          <a:prstGeom prst="wedgeRectCallout">
            <a:avLst>
              <a:gd name="adj1" fmla="val 77329"/>
              <a:gd name="adj2" fmla="val 16116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defRPr/>
            </a:pPr>
            <a:r>
              <a:rPr lang="zh-CN" altLang="en-US" sz="300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平民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66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66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7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66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66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7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6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6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7" presetClass="entr" presetSubtype="1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6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66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7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66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66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3" grpId="0"/>
      <p:bldP spid="26634" grpId="1"/>
      <p:bldP spid="26635" grpId="2"/>
      <p:bldP spid="26636" grpId="3"/>
      <p:bldP spid="26637" grpId="4"/>
      <p:bldP spid="26638" grpId="5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37890" name="矩形 6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96838" y="746125"/>
            <a:ext cx="11998325" cy="46164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b="1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材料一：</a:t>
            </a:r>
            <a:r>
              <a:rPr lang="en-US" altLang="zh-CN" b="1"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“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欲观周之所以定天下，必自其制度始矣……封建子弟之制、君天子臣诸侯之制。</a:t>
            </a:r>
            <a:r>
              <a:rPr lang="en-US" altLang="zh-CN" b="1"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”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zh-CN" b="1"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                                                           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——王国维《殷周制度论》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itchFamily="34" charset="0"/>
              <a:buNone/>
            </a:pPr>
            <a:endParaRPr lang="zh-CN" altLang="en-US" b="1"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b="1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材料二：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周文武所封子弟同姓甚众，然后属疏远……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b="1"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诸侯更相诛伐，周天子弗能禁止。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b="1"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                                                             ——《史记·秦始皇本纪》</a:t>
            </a:r>
          </a:p>
        </p:txBody>
      </p:sp>
      <p:sp>
        <p:nvSpPr>
          <p:cNvPr id="2" name="Text Box 44" descr="6065930_104149844000_2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779463" y="5613400"/>
            <a:ext cx="10290175" cy="830263"/>
          </a:xfrm>
          <a:prstGeom prst="rect">
            <a:avLst/>
          </a:prstGeom>
          <a:noFill/>
          <a:ln w="66675" cmpd="sng">
            <a:solidFill>
              <a:srgbClr val="C00000"/>
            </a:solidFill>
            <a:prstDash val="sysDot"/>
            <a:miter lim="800000"/>
          </a:ln>
          <a:effectLst/>
        </p:spPr>
        <p:txBody>
          <a:bodyPr>
            <a:spAutoFit/>
          </a:bodyPr>
          <a:lstStyle/>
          <a:p>
            <a:pPr marL="457200" indent="-457200" eaLnBrk="1" hangingPunct="1">
              <a:lnSpc>
                <a:spcPct val="120000"/>
              </a:lnSpc>
              <a:buFont typeface="Arial" pitchFamily="34" charset="0"/>
              <a:buNone/>
              <a:defRPr/>
            </a:pPr>
            <a:r>
              <a:rPr lang="en-US" altLang="zh-CN" sz="100" b="1" noProof="1">
                <a:effectLst>
                  <a:outerShdw blurRad="38100" dist="38100" dir="2700000">
                    <a:srgbClr val="FFFFFF"/>
                  </a:outerShdw>
                </a:effectLst>
                <a:latin typeface="华文新魏" pitchFamily="2" charset="-122"/>
                <a:ea typeface="华文新魏" pitchFamily="2" charset="-122"/>
              </a:rPr>
              <a:t>    </a:t>
            </a:r>
            <a:r>
              <a:rPr lang="zh-CN" altLang="en-US" b="1" noProof="1">
                <a:solidFill>
                  <a:srgbClr val="FF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微软雅黑" pitchFamily="34" charset="-122"/>
              </a:rPr>
              <a:t>思考：根据材料一、二，分析分封制的作用？</a:t>
            </a:r>
          </a:p>
        </p:txBody>
      </p:sp>
      <p:sp>
        <p:nvSpPr>
          <p:cNvPr id="26633" name="AutoShape 9"/>
          <p:cNvSpPr/>
          <p:nvPr>
            <p:custDataLst>
              <p:tags r:id="rId6"/>
            </p:custDataLst>
          </p:nvPr>
        </p:nvSpPr>
        <p:spPr>
          <a:xfrm>
            <a:off x="434975" y="2159000"/>
            <a:ext cx="11439525" cy="1017588"/>
          </a:xfrm>
          <a:prstGeom prst="wedgeRectCallout">
            <a:avLst>
              <a:gd name="adj1" fmla="val -40609"/>
              <a:gd name="adj2" fmla="val -89627"/>
            </a:avLst>
          </a:prstGeom>
          <a:solidFill>
            <a:schemeClr val="accent1"/>
          </a:solidFill>
          <a:ln w="9525" cap="flat" cmpd="sng">
            <a:solidFill>
              <a:schemeClr val="accent1">
                <a:lumMod val="20000"/>
                <a:lumOff val="80000"/>
              </a:schemeClr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r>
              <a:rPr lang="zh-CN" altLang="en-US" sz="3600" b="1" noProof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积极：</a:t>
            </a:r>
            <a:r>
              <a:rPr lang="zh-CN" altLang="en-US" sz="3600" b="1" noProof="1">
                <a:solidFill>
                  <a:schemeClr val="accent4"/>
                </a:solidFill>
                <a:latin typeface="微软雅黑" pitchFamily="34" charset="-122"/>
                <a:ea typeface="微软雅黑" pitchFamily="34" charset="-122"/>
              </a:rPr>
              <a:t>稳定政局，保证了对地方的控制，扩大统治范围</a:t>
            </a:r>
          </a:p>
        </p:txBody>
      </p:sp>
      <p:sp>
        <p:nvSpPr>
          <p:cNvPr id="4" name="AutoShape 9"/>
          <p:cNvSpPr/>
          <p:nvPr>
            <p:custDataLst>
              <p:tags r:id="rId7"/>
            </p:custDataLst>
          </p:nvPr>
        </p:nvSpPr>
        <p:spPr>
          <a:xfrm>
            <a:off x="582613" y="3949700"/>
            <a:ext cx="11512550" cy="890588"/>
          </a:xfrm>
          <a:prstGeom prst="wedgeRectCallout">
            <a:avLst>
              <a:gd name="adj1" fmla="val -38516"/>
              <a:gd name="adj2" fmla="val -89130"/>
            </a:avLst>
          </a:prstGeom>
          <a:solidFill>
            <a:schemeClr val="accent1"/>
          </a:solidFill>
          <a:ln w="9525" cap="flat" cmpd="sng">
            <a:solidFill>
              <a:schemeClr val="accent1">
                <a:lumMod val="20000"/>
                <a:lumOff val="80000"/>
              </a:schemeClr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r>
              <a:rPr lang="zh-CN" altLang="en-US" sz="4000" b="1" noProof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弊端：</a:t>
            </a:r>
            <a:r>
              <a:rPr lang="zh-CN" altLang="en-US" sz="4000" b="1" noProof="1">
                <a:solidFill>
                  <a:schemeClr val="accent4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诸侯的独立性较大，容易不服从中央的统治</a:t>
            </a:r>
            <a:endParaRPr lang="zh-CN" altLang="en-US" sz="4000" b="1" noProof="1">
              <a:solidFill>
                <a:srgbClr val="FF0000"/>
              </a:solidFill>
              <a:latin typeface="微软雅黑" pitchFamily="34" charset="-122"/>
              <a:ea typeface="微软雅黑" pitchFamily="34" charset="-122"/>
              <a:sym typeface="+mn-ea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7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6633" grpId="1"/>
      <p:bldP spid="4" grpId="2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2" name="烽火戏诸侯">
            <a:hlinkClick action="ppaction://media"/>
          </p:cNvPr>
          <p:cNvPicPr>
            <a:picLocks noChangeArrowheads="1"/>
          </p:cNvPicPr>
          <p:nvPr>
            <p:custDataLst>
              <p:tags r:id="rId4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8925" y="2057400"/>
            <a:ext cx="11277600" cy="347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>
            <p:custDataLst>
              <p:tags r:id="rId5"/>
            </p:custDataLst>
          </p:nvPr>
        </p:nvSpPr>
        <p:spPr>
          <a:xfrm>
            <a:off x="3550920" y="635000"/>
            <a:ext cx="4754880" cy="119888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  <a:scene3d>
              <a:camera prst="orthographicFront"/>
              <a:lightRig rig="threePt" dir="t">
                <a:rot lat="0" lon="0" rev="0"/>
              </a:lightRig>
            </a:scene3d>
            <a:sp3d extrusionH="120650" prstMaterial="matte"/>
          </a:bodyPr>
          <a:lstStyle/>
          <a:p>
            <a:pPr algn="ctr" eaLnBrk="1" hangingPunct="1">
              <a:buFont typeface="Arial" pitchFamily="34" charset="0"/>
              <a:buNone/>
              <a:defRPr/>
            </a:pPr>
            <a:r>
              <a:rPr lang="zh-CN" altLang="en-US" sz="7200" b="1" noProof="1">
                <a:ln>
                  <a:gradFill>
                    <a:gsLst>
                      <a:gs pos="98000">
                        <a:srgbClr val="F88C89"/>
                      </a:gs>
                      <a:gs pos="86000">
                        <a:srgbClr val="F8D078"/>
                      </a:gs>
                      <a:gs pos="73000">
                        <a:srgbClr val="BAD172"/>
                      </a:gs>
                      <a:gs pos="62000">
                        <a:srgbClr val="BEC7AF"/>
                      </a:gs>
                      <a:gs pos="50000">
                        <a:srgbClr val="83D9E3"/>
                      </a:gs>
                      <a:gs pos="37000">
                        <a:srgbClr val="9C61DF"/>
                      </a:gs>
                      <a:gs pos="24000">
                        <a:srgbClr val="CA78E1"/>
                      </a:gs>
                      <a:gs pos="12000">
                        <a:srgbClr val="E564DF"/>
                      </a:gs>
                      <a:gs pos="0">
                        <a:srgbClr val="F86CC0"/>
                      </a:gs>
                    </a:gsLst>
                    <a:lin ang="0"/>
                  </a:gradFill>
                </a:ln>
                <a:gradFill>
                  <a:gsLst>
                    <a:gs pos="79000">
                      <a:srgbClr val="CCFF66"/>
                    </a:gs>
                    <a:gs pos="94000">
                      <a:srgbClr val="FFFF00">
                        <a:alpha val="50000"/>
                      </a:srgbClr>
                    </a:gs>
                    <a:gs pos="70000">
                      <a:srgbClr val="00FF00">
                        <a:alpha val="13000"/>
                      </a:srgbClr>
                    </a:gs>
                    <a:gs pos="56000">
                      <a:srgbClr val="00FFFF">
                        <a:alpha val="50000"/>
                      </a:srgbClr>
                    </a:gs>
                    <a:gs pos="43000">
                      <a:srgbClr val="00FFFF">
                        <a:alpha val="13000"/>
                      </a:srgbClr>
                    </a:gs>
                    <a:gs pos="22000">
                      <a:srgbClr val="FF00FF">
                        <a:alpha val="50000"/>
                      </a:srgbClr>
                    </a:gs>
                    <a:gs pos="33000">
                      <a:srgbClr val="9900FF">
                        <a:alpha val="50000"/>
                      </a:srgbClr>
                    </a:gs>
                    <a:gs pos="5000">
                      <a:srgbClr val="FF00FF">
                        <a:alpha val="50000"/>
                      </a:srgbClr>
                    </a:gs>
                    <a:gs pos="0">
                      <a:srgbClr val="FF3300">
                        <a:alpha val="50000"/>
                      </a:srgbClr>
                    </a:gs>
                    <a:gs pos="100000">
                      <a:srgbClr val="FF3300">
                        <a:alpha val="30000"/>
                      </a:srgbClr>
                    </a:gs>
                  </a:gsLst>
                  <a:lin ang="0"/>
                </a:gradFill>
                <a:effectLst>
                  <a:outerShdw blurRad="50800" dist="38100" algn="l" rotWithShape="0">
                    <a:srgbClr val="CC00CC">
                      <a:alpha val="40000"/>
                    </a:srgbClr>
                  </a:outerShdw>
                </a:effectLst>
              </a:rPr>
              <a:t>烽火戏诸侯</a:t>
            </a:r>
            <a:endParaRPr lang="zh-CN" altLang="en-US" sz="7200" b="1" noProof="1">
              <a:ln>
                <a:gradFill>
                  <a:gsLst>
                    <a:gs pos="98000">
                      <a:srgbClr val="F88C89"/>
                    </a:gs>
                    <a:gs pos="86000">
                      <a:srgbClr val="F8D078"/>
                    </a:gs>
                    <a:gs pos="73000">
                      <a:srgbClr val="BAD172"/>
                    </a:gs>
                    <a:gs pos="62000">
                      <a:srgbClr val="BEC7AF"/>
                    </a:gs>
                    <a:gs pos="50000">
                      <a:srgbClr val="83D9E3"/>
                    </a:gs>
                    <a:gs pos="37000">
                      <a:srgbClr val="9C61DF"/>
                    </a:gs>
                    <a:gs pos="24000">
                      <a:srgbClr val="CA78E1"/>
                    </a:gs>
                    <a:gs pos="12000">
                      <a:srgbClr val="E564DF"/>
                    </a:gs>
                    <a:gs pos="0">
                      <a:srgbClr val="F86CC0"/>
                    </a:gs>
                  </a:gsLst>
                  <a:lin ang="0"/>
                </a:gradFill>
              </a:ln>
              <a:gradFill>
                <a:gsLst>
                  <a:gs pos="79000">
                    <a:srgbClr val="CCFF66"/>
                  </a:gs>
                  <a:gs pos="94000">
                    <a:srgbClr val="FFFF00">
                      <a:alpha val="50000"/>
                    </a:srgbClr>
                  </a:gs>
                  <a:gs pos="70000">
                    <a:srgbClr val="00FF00">
                      <a:alpha val="13000"/>
                    </a:srgbClr>
                  </a:gs>
                  <a:gs pos="56000">
                    <a:srgbClr val="00FFFF">
                      <a:alpha val="50000"/>
                    </a:srgbClr>
                  </a:gs>
                  <a:gs pos="43000">
                    <a:srgbClr val="00FFFF">
                      <a:alpha val="13000"/>
                    </a:srgbClr>
                  </a:gs>
                  <a:gs pos="22000">
                    <a:srgbClr val="FF00FF">
                      <a:alpha val="50000"/>
                    </a:srgbClr>
                  </a:gs>
                  <a:gs pos="33000">
                    <a:srgbClr val="9900FF">
                      <a:alpha val="50000"/>
                    </a:srgbClr>
                  </a:gs>
                  <a:gs pos="5000">
                    <a:srgbClr val="FF00FF">
                      <a:alpha val="50000"/>
                    </a:srgbClr>
                  </a:gs>
                  <a:gs pos="0">
                    <a:srgbClr val="FF3300">
                      <a:alpha val="50000"/>
                    </a:srgbClr>
                  </a:gs>
                  <a:gs pos="100000">
                    <a:srgbClr val="FF3300">
                      <a:alpha val="30000"/>
                    </a:srgbClr>
                  </a:gs>
                </a:gsLst>
                <a:lin ang="0"/>
              </a:gradFill>
              <a:effectLst>
                <a:outerShdw blurRad="50800" dist="38100" algn="l" rotWithShape="0">
                  <a:srgbClr val="CC00CC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40962" name="文本框 34817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749300" y="666750"/>
            <a:ext cx="10450513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sz="4400" b="1">
                <a:latin typeface="微软雅黑" pitchFamily="34" charset="-122"/>
                <a:ea typeface="微软雅黑" pitchFamily="34" charset="-122"/>
              </a:rPr>
              <a:t>思考，西周后期为什么会发生国人暴动？</a:t>
            </a:r>
          </a:p>
        </p:txBody>
      </p:sp>
      <p:pic>
        <p:nvPicPr>
          <p:cNvPr id="40963" name="图片 34818" descr="059国人暴动图"/>
          <p:cNvPicPr>
            <a:picLocks noChangeAspect="1" noChangeArrowheads="1"/>
          </p:cNvPicPr>
          <p:nvPr>
            <p:custDataLst>
              <p:tags r:id="rId5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2238" y="2001838"/>
            <a:ext cx="11398250" cy="446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/>
</p:sld>
</file>

<file path=ppt/slides/slide2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41986" name="TextBox 2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766763" y="1866900"/>
            <a:ext cx="10979150" cy="1752600"/>
          </a:xfrm>
          <a:prstGeom prst="rect">
            <a:avLst/>
          </a:prstGeom>
          <a:noFill/>
          <a:ln w="28575">
            <a:solidFill>
              <a:srgbClr val="085091"/>
            </a:solidFill>
            <a:prstDash val="sysDot"/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3600" b="1">
                <a:latin typeface="微软雅黑" pitchFamily="34" charset="-122"/>
                <a:ea typeface="微软雅黑" pitchFamily="34" charset="-122"/>
              </a:rPr>
              <a:t>夏、商、西周三朝灭亡的共同原因是什么呢？从中我们能得到怎样的启示？</a:t>
            </a:r>
          </a:p>
        </p:txBody>
      </p:sp>
      <p:sp>
        <p:nvSpPr>
          <p:cNvPr id="8" name="文本框 7"/>
          <p:cNvSpPr txBox="1"/>
          <p:nvPr>
            <p:custDataLst>
              <p:tags r:id="rId4"/>
            </p:custDataLst>
          </p:nvPr>
        </p:nvSpPr>
        <p:spPr>
          <a:xfrm>
            <a:off x="842963" y="3738563"/>
            <a:ext cx="3468687" cy="9128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buFont typeface="Arial" pitchFamily="34" charset="0"/>
              <a:buNone/>
              <a:defRPr/>
            </a:pPr>
            <a:r>
              <a:rPr lang="zh-CN" altLang="en-US" sz="5335" b="1" noProof="1">
                <a:solidFill>
                  <a:srgbClr val="231EE6"/>
                </a:solidFill>
                <a:latin typeface="微软雅黑" pitchFamily="34" charset="-122"/>
              </a:rPr>
              <a:t>共同原因：</a:t>
            </a:r>
          </a:p>
        </p:txBody>
      </p:sp>
      <p:sp>
        <p:nvSpPr>
          <p:cNvPr id="9" name="文本框 8"/>
          <p:cNvSpPr txBox="1"/>
          <p:nvPr>
            <p:custDataLst>
              <p:tags r:id="rId5"/>
            </p:custDataLst>
          </p:nvPr>
        </p:nvSpPr>
        <p:spPr>
          <a:xfrm>
            <a:off x="1008063" y="4997450"/>
            <a:ext cx="2590800" cy="9128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buFont typeface="Arial" pitchFamily="34" charset="0"/>
              <a:buNone/>
              <a:defRPr/>
            </a:pPr>
            <a:r>
              <a:rPr lang="zh-CN" altLang="en-US" sz="5335" b="1" noProof="1">
                <a:solidFill>
                  <a:srgbClr val="231EE6"/>
                </a:solidFill>
                <a:latin typeface="微软雅黑" pitchFamily="34" charset="-122"/>
              </a:rPr>
              <a:t>启示：</a:t>
            </a:r>
            <a:r>
              <a:rPr lang="zh-CN" altLang="en-US" sz="5335" noProof="1">
                <a:solidFill>
                  <a:srgbClr val="231EE6"/>
                </a:solidFill>
                <a:latin typeface="黑体" pitchFamily="49" charset="-122"/>
                <a:ea typeface="黑体" pitchFamily="49" charset="-122"/>
              </a:rPr>
              <a:t> </a:t>
            </a:r>
            <a:endParaRPr lang="zh-CN" altLang="en-US" sz="5335" noProof="1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0" name="文本框 9"/>
          <p:cNvSpPr txBox="1"/>
          <p:nvPr>
            <p:custDataLst>
              <p:tags r:id="rId6"/>
            </p:custDataLst>
          </p:nvPr>
        </p:nvSpPr>
        <p:spPr>
          <a:xfrm>
            <a:off x="4119563" y="3738563"/>
            <a:ext cx="6338887" cy="9128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buFont typeface="Arial" pitchFamily="34" charset="0"/>
              <a:buNone/>
              <a:defRPr/>
            </a:pPr>
            <a:r>
              <a:rPr lang="zh-CN" altLang="en-US" sz="5335" b="1" noProof="1">
                <a:solidFill>
                  <a:srgbClr val="FF0000"/>
                </a:solidFill>
                <a:latin typeface="微软雅黑" pitchFamily="34" charset="-122"/>
              </a:rPr>
              <a:t>统治者的残暴统治</a:t>
            </a:r>
          </a:p>
        </p:txBody>
      </p:sp>
      <p:sp>
        <p:nvSpPr>
          <p:cNvPr id="11" name="文本框 10"/>
          <p:cNvSpPr txBox="1"/>
          <p:nvPr>
            <p:custDataLst>
              <p:tags r:id="rId7"/>
            </p:custDataLst>
          </p:nvPr>
        </p:nvSpPr>
        <p:spPr>
          <a:xfrm>
            <a:off x="3354388" y="4891088"/>
            <a:ext cx="5483225" cy="1733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buFont typeface="Arial" pitchFamily="34" charset="0"/>
              <a:buNone/>
              <a:defRPr/>
            </a:pPr>
            <a:r>
              <a:rPr lang="zh-CN" altLang="en-US" sz="5335" b="1" noProof="1">
                <a:solidFill>
                  <a:srgbClr val="FF0000"/>
                </a:solidFill>
                <a:latin typeface="微软雅黑" pitchFamily="34" charset="-122"/>
              </a:rPr>
              <a:t>得民心者得天下，</a:t>
            </a:r>
          </a:p>
          <a:p>
            <a:pPr eaLnBrk="1" hangingPunct="1">
              <a:buFont typeface="Arial" pitchFamily="34" charset="0"/>
              <a:buNone/>
              <a:defRPr/>
            </a:pPr>
            <a:r>
              <a:rPr lang="zh-CN" altLang="en-US" sz="5335" b="1" noProof="1">
                <a:solidFill>
                  <a:srgbClr val="FF0000"/>
                </a:solidFill>
                <a:latin typeface="微软雅黑" pitchFamily="34" charset="-122"/>
              </a:rPr>
              <a:t>失民心者失天下！</a:t>
            </a:r>
          </a:p>
        </p:txBody>
      </p:sp>
      <p:sp>
        <p:nvSpPr>
          <p:cNvPr id="3" name="矩形 2"/>
          <p:cNvSpPr/>
          <p:nvPr>
            <p:custDataLst>
              <p:tags r:id="rId8"/>
            </p:custDataLst>
          </p:nvPr>
        </p:nvSpPr>
        <p:spPr>
          <a:xfrm>
            <a:off x="182563" y="512763"/>
            <a:ext cx="2925762" cy="119856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 eaLnBrk="1" hangingPunct="1">
              <a:buFont typeface="Arial" pitchFamily="34" charset="0"/>
              <a:buNone/>
              <a:defRPr/>
            </a:pPr>
            <a:r>
              <a:rPr lang="zh-CN" altLang="en-US" sz="7200" b="1" noProof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想一想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3" presetClass="entr" presetSubtype="16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1"/>
      <p:bldP spid="10" grpId="2"/>
      <p:bldP spid="11" grpId="3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43010" name="文本框 19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9693275" y="6581775"/>
            <a:ext cx="24987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1200">
                <a:solidFill>
                  <a:srgbClr val="8CC5B1"/>
                </a:solidFill>
                <a:latin typeface="微软雅黑" pitchFamily="34" charset="-122"/>
                <a:ea typeface="微软雅黑" pitchFamily="34" charset="-122"/>
              </a:rPr>
              <a:t>上</a:t>
            </a:r>
            <a:r>
              <a:rPr lang="en-US" altLang="zh-CN" sz="1200">
                <a:solidFill>
                  <a:srgbClr val="8CC5B1"/>
                </a:solidFill>
                <a:latin typeface="微软雅黑" pitchFamily="34" charset="-122"/>
                <a:ea typeface="微软雅黑" pitchFamily="34" charset="-122"/>
              </a:rPr>
              <a:t>21</a:t>
            </a:r>
            <a:r>
              <a:rPr lang="zh-CN" altLang="en-US" sz="1200">
                <a:solidFill>
                  <a:srgbClr val="8CC5B1"/>
                </a:solidFill>
                <a:latin typeface="微软雅黑" pitchFamily="34" charset="-122"/>
                <a:ea typeface="微软雅黑" pitchFamily="34" charset="-122"/>
              </a:rPr>
              <a:t>世纪教育网   下精品教学资源</a:t>
            </a:r>
          </a:p>
        </p:txBody>
      </p:sp>
      <p:pic>
        <p:nvPicPr>
          <p:cNvPr id="43011" name="图片 1" descr="组48325同意"/>
          <p:cNvPicPr>
            <a:picLocks noChangeAspect="1" noChangeArrowheads="1"/>
          </p:cNvPicPr>
          <p:nvPr>
            <p:custDataLst>
              <p:tags r:id="rId5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06400" y="658813"/>
            <a:ext cx="2389188" cy="608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2" name="图片 6" descr="盒子2"/>
          <p:cNvPicPr>
            <a:picLocks noChangeAspect="1" noChangeArrowheads="1"/>
          </p:cNvPicPr>
          <p:nvPr>
            <p:custDataLst>
              <p:tags r:id="rId7"/>
            </p:custData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12725" y="611188"/>
            <a:ext cx="747713" cy="744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3" name="文本框 7"/>
          <p:cNvSpPr txBox="1"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1060450" y="752475"/>
            <a:ext cx="140652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2400" b="1">
                <a:solidFill>
                  <a:srgbClr val="EF7509"/>
                </a:solidFill>
                <a:latin typeface="思源黑体 CN Heavy" charset="-122"/>
                <a:ea typeface="思源黑体 CN Heavy" charset="-122"/>
              </a:rPr>
              <a:t>课堂练习</a:t>
            </a:r>
          </a:p>
        </p:txBody>
      </p:sp>
      <p:sp>
        <p:nvSpPr>
          <p:cNvPr id="43014" name="文本框 1"/>
          <p:cNvSpPr txBox="1"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212725" y="1627188"/>
            <a:ext cx="11507788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zh-CN" sz="2400" b="1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、你认为下列哪种制度的出现标志着我国古代由“公天下”</a:t>
            </a:r>
            <a:r>
              <a:rPr lang="en-US" altLang="zh-CN" sz="2400" b="1">
                <a:latin typeface="微软雅黑" pitchFamily="34" charset="-122"/>
                <a:ea typeface="微软雅黑" pitchFamily="34" charset="-122"/>
              </a:rPr>
              <a:t>(</a:t>
            </a:r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          ）</a:t>
            </a:r>
            <a:endParaRPr lang="en-US" altLang="zh-CN" sz="2400" b="1"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zh-CN" sz="2400" b="1">
                <a:latin typeface="微软雅黑" pitchFamily="34" charset="-122"/>
                <a:ea typeface="微软雅黑" pitchFamily="34" charset="-122"/>
              </a:rPr>
              <a:t>A</a:t>
            </a:r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、禅让制            </a:t>
            </a:r>
            <a:r>
              <a:rPr lang="en-US" altLang="zh-CN" sz="2400" b="1">
                <a:latin typeface="微软雅黑" pitchFamily="34" charset="-122"/>
                <a:ea typeface="微软雅黑" pitchFamily="34" charset="-122"/>
              </a:rPr>
              <a:t>B</a:t>
            </a:r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、王位世袭制            </a:t>
            </a:r>
            <a:r>
              <a:rPr lang="en-US" altLang="zh-CN" sz="2400" b="1">
                <a:latin typeface="微软雅黑" pitchFamily="34" charset="-122"/>
                <a:ea typeface="微软雅黑" pitchFamily="34" charset="-122"/>
              </a:rPr>
              <a:t>C</a:t>
            </a:r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、郡县制                 </a:t>
            </a:r>
            <a:r>
              <a:rPr lang="en-US" altLang="zh-CN" sz="2400" b="1">
                <a:latin typeface="微软雅黑" pitchFamily="34" charset="-122"/>
                <a:ea typeface="微软雅黑" pitchFamily="34" charset="-122"/>
              </a:rPr>
              <a:t>D</a:t>
            </a:r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、中央集权制</a:t>
            </a:r>
            <a:endParaRPr lang="en-US" altLang="zh-CN" sz="2400" b="1"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itchFamily="34" charset="0"/>
              <a:buNone/>
            </a:pPr>
            <a:endParaRPr lang="zh-CN" altLang="en-US" sz="2400" b="1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3015" name="文本框 3"/>
          <p:cNvSpPr txBox="1"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38100" y="3381375"/>
            <a:ext cx="11857038" cy="2306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zh-CN" sz="2400" b="1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en-US" altLang="zh-CN" sz="2400" b="1">
                <a:latin typeface="微软雅黑" pitchFamily="34" charset="-122"/>
                <a:ea typeface="微软雅黑" pitchFamily="34" charset="-122"/>
              </a:rPr>
              <a:t>“</a:t>
            </a:r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一玉口中国，一瓦顶成家</a:t>
            </a:r>
            <a:r>
              <a:rPr lang="en-US" altLang="zh-CN" sz="2400" b="1">
                <a:latin typeface="微软雅黑" pitchFamily="34" charset="-122"/>
                <a:ea typeface="微软雅黑" pitchFamily="34" charset="-122"/>
              </a:rPr>
              <a:t>······</a:t>
            </a:r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家是最小国，国是千万家</a:t>
            </a:r>
            <a:r>
              <a:rPr lang="en-US" altLang="zh-CN" sz="2400" b="1">
                <a:latin typeface="微软雅黑" pitchFamily="34" charset="-122"/>
                <a:ea typeface="微软雅黑" pitchFamily="34" charset="-122"/>
              </a:rPr>
              <a:t>······”</a:t>
            </a:r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这是歌曲《国家》的歌词。我国早期国家产生的标志是（     ）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zh-CN" sz="2400" b="1"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A</a:t>
            </a:r>
            <a:r>
              <a:rPr lang="zh-CN" altLang="en-US" sz="2400" b="1"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、</a:t>
            </a:r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黄帝部落在涿鹿打败蚩尤    </a:t>
            </a:r>
            <a:r>
              <a:rPr lang="zh-CN" altLang="en-US" sz="2400" b="1"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            </a:t>
            </a:r>
            <a:r>
              <a:rPr lang="en-US" altLang="zh-CN" sz="2400" b="1"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B</a:t>
            </a:r>
            <a:r>
              <a:rPr lang="zh-CN" altLang="en-US" sz="2400" b="1"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、</a:t>
            </a:r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 夏王朝的建立  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zh-CN" sz="2400" b="1"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C</a:t>
            </a:r>
            <a:r>
              <a:rPr lang="zh-CN" altLang="en-US" sz="2400" b="1"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、</a:t>
            </a:r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 禅让制的实行                               </a:t>
            </a:r>
            <a:r>
              <a:rPr lang="zh-CN" altLang="en-US" sz="2400" b="1"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 </a:t>
            </a:r>
            <a:r>
              <a:rPr lang="en-US" altLang="zh-CN" sz="2400" b="1"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D</a:t>
            </a:r>
            <a:r>
              <a:rPr lang="zh-CN" altLang="en-US" sz="2400" b="1"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、</a:t>
            </a:r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制定历法，称为</a:t>
            </a:r>
            <a:r>
              <a:rPr lang="en-US" altLang="zh-CN" sz="2400" b="1">
                <a:latin typeface="微软雅黑" pitchFamily="34" charset="-122"/>
                <a:ea typeface="微软雅黑" pitchFamily="34" charset="-122"/>
              </a:rPr>
              <a:t>“</a:t>
            </a:r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夏历</a:t>
            </a:r>
            <a:r>
              <a:rPr lang="en-US" altLang="zh-CN" sz="2400" b="1">
                <a:latin typeface="微软雅黑" pitchFamily="34" charset="-122"/>
                <a:ea typeface="微软雅黑" pitchFamily="34" charset="-122"/>
              </a:rPr>
              <a:t>”</a:t>
            </a:r>
          </a:p>
        </p:txBody>
      </p:sp>
      <p:sp>
        <p:nvSpPr>
          <p:cNvPr id="3" name="文本框 2"/>
          <p:cNvSpPr txBox="1"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8864600" y="1627188"/>
            <a:ext cx="70802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zh-CN" sz="40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B </a:t>
            </a:r>
          </a:p>
        </p:txBody>
      </p:sp>
      <p:sp>
        <p:nvSpPr>
          <p:cNvPr id="4" name="文本框 3"/>
          <p:cNvSpPr txBox="1"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5153025" y="3946525"/>
            <a:ext cx="823913" cy="70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zh-CN" sz="40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B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44034" name="文本框 19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9693275" y="6581775"/>
            <a:ext cx="24987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1200">
                <a:solidFill>
                  <a:srgbClr val="8CC5B1"/>
                </a:solidFill>
                <a:latin typeface="微软雅黑" pitchFamily="34" charset="-122"/>
                <a:ea typeface="微软雅黑" pitchFamily="34" charset="-122"/>
              </a:rPr>
              <a:t>上</a:t>
            </a:r>
            <a:r>
              <a:rPr lang="en-US" altLang="zh-CN" sz="1200">
                <a:solidFill>
                  <a:srgbClr val="8CC5B1"/>
                </a:solidFill>
                <a:latin typeface="微软雅黑" pitchFamily="34" charset="-122"/>
                <a:ea typeface="微软雅黑" pitchFamily="34" charset="-122"/>
              </a:rPr>
              <a:t>21</a:t>
            </a:r>
            <a:r>
              <a:rPr lang="zh-CN" altLang="en-US" sz="1200">
                <a:solidFill>
                  <a:srgbClr val="8CC5B1"/>
                </a:solidFill>
                <a:latin typeface="微软雅黑" pitchFamily="34" charset="-122"/>
                <a:ea typeface="微软雅黑" pitchFamily="34" charset="-122"/>
              </a:rPr>
              <a:t>世纪教育网   下精品教学资源</a:t>
            </a:r>
          </a:p>
        </p:txBody>
      </p:sp>
      <p:sp>
        <p:nvSpPr>
          <p:cNvPr id="44035" name="文本框 1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219075" y="719138"/>
            <a:ext cx="11753850" cy="2306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zh-CN" sz="2400" b="1"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、河南省殷墟作为世界文化遗产被列入</a:t>
            </a:r>
            <a:r>
              <a:rPr lang="en-US" altLang="zh-CN" sz="2400" b="1"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世界遗产名录</a:t>
            </a:r>
            <a:r>
              <a:rPr lang="en-US" altLang="zh-CN" sz="2400" b="1">
                <a:latin typeface="微软雅黑" pitchFamily="34" charset="-122"/>
                <a:ea typeface="微软雅黑" pitchFamily="34" charset="-122"/>
              </a:rPr>
              <a:t>》</a:t>
            </a:r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，下列历史人物中与殷墟有关的是（    ）</a:t>
            </a:r>
            <a:endParaRPr lang="en-US" altLang="zh-CN" sz="2400" b="1"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zh-CN" sz="2400" b="1">
                <a:latin typeface="微软雅黑" pitchFamily="34" charset="-122"/>
                <a:ea typeface="微软雅黑" pitchFamily="34" charset="-122"/>
              </a:rPr>
              <a:t>A</a:t>
            </a:r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 、大禹                 </a:t>
            </a:r>
            <a:r>
              <a:rPr lang="en-US" altLang="zh-CN" sz="2400" b="1">
                <a:latin typeface="微软雅黑" pitchFamily="34" charset="-122"/>
                <a:ea typeface="微软雅黑" pitchFamily="34" charset="-122"/>
              </a:rPr>
              <a:t>B</a:t>
            </a:r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、商鞅                  </a:t>
            </a:r>
            <a:r>
              <a:rPr lang="en-US" altLang="zh-CN" sz="2400" b="1">
                <a:latin typeface="微软雅黑" pitchFamily="34" charset="-122"/>
                <a:ea typeface="微软雅黑" pitchFamily="34" charset="-122"/>
              </a:rPr>
              <a:t>C</a:t>
            </a:r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、盘庚                </a:t>
            </a:r>
            <a:r>
              <a:rPr lang="en-US" altLang="zh-CN" sz="2400" b="1">
                <a:latin typeface="微软雅黑" pitchFamily="34" charset="-122"/>
                <a:ea typeface="微软雅黑" pitchFamily="34" charset="-122"/>
              </a:rPr>
              <a:t>D</a:t>
            </a:r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、夏桀 </a:t>
            </a:r>
            <a:endParaRPr lang="en-US" altLang="zh-CN" sz="2400" b="1"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itchFamily="34" charset="0"/>
              <a:buNone/>
            </a:pPr>
            <a:endParaRPr lang="zh-CN" altLang="en-US" sz="2400" b="1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4036" name="文本框 2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219075" y="2751138"/>
            <a:ext cx="11610975" cy="1198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just">
              <a:lnSpc>
                <a:spcPct val="15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zh-CN" sz="2400" b="1"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4</a:t>
            </a:r>
            <a:r>
              <a:rPr lang="zh-CN" altLang="en-US" sz="2400" b="1"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、公元前</a:t>
            </a:r>
            <a:r>
              <a:rPr lang="en-US" altLang="zh-CN" sz="2400" b="1"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1046</a:t>
            </a:r>
            <a:r>
              <a:rPr lang="zh-CN" altLang="en-US" sz="2400" b="1"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年，武王伐纣，商朝灭亡，西周建立。与之相关的史实是</a:t>
            </a:r>
            <a:r>
              <a:rPr lang="zh-CN" altLang="en-US" sz="2400" b="1">
                <a:solidFill>
                  <a:srgbClr val="000000"/>
                </a:solidFill>
              </a:rPr>
              <a:t>（         ）</a:t>
            </a:r>
            <a:endParaRPr lang="en-US" altLang="zh-CN" sz="2400" b="1"/>
          </a:p>
          <a:p>
            <a:pPr algn="just">
              <a:lnSpc>
                <a:spcPct val="15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2400" b="1">
                <a:solidFill>
                  <a:srgbClr val="000000"/>
                </a:solidFill>
              </a:rPr>
              <a:t>  </a:t>
            </a:r>
            <a:r>
              <a:rPr lang="en-US" altLang="zh-CN" sz="24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A</a:t>
            </a:r>
            <a:r>
              <a:rPr lang="zh-CN" altLang="en-US" sz="24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、炎黄战蚩尤      </a:t>
            </a:r>
            <a:r>
              <a:rPr lang="en-US" altLang="zh-CN" sz="24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B</a:t>
            </a:r>
            <a:r>
              <a:rPr lang="zh-CN" altLang="en-US" sz="24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、商汤灭夏         </a:t>
            </a:r>
            <a:r>
              <a:rPr lang="en-US" altLang="zh-CN" sz="24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C</a:t>
            </a:r>
            <a:r>
              <a:rPr lang="zh-CN" altLang="en-US" sz="24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、春秋争霸         </a:t>
            </a:r>
            <a:r>
              <a:rPr lang="en-US" altLang="zh-CN" sz="24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D</a:t>
            </a:r>
            <a:r>
              <a:rPr lang="zh-CN" altLang="en-US" sz="24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zh-CN" altLang="zh-CN" sz="24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牧野之战</a:t>
            </a:r>
            <a:endParaRPr lang="zh-CN" altLang="zh-CN" sz="2400" b="1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532" name="文本框 4"/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1495425" y="1293813"/>
            <a:ext cx="4699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zh-CN" sz="40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C</a:t>
            </a:r>
          </a:p>
        </p:txBody>
      </p:sp>
      <p:sp>
        <p:nvSpPr>
          <p:cNvPr id="22533" name="文本框 5"/>
          <p:cNvSpPr txBox="1"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10425113" y="2751138"/>
            <a:ext cx="852487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zh-CN" sz="40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D</a:t>
            </a:r>
          </a:p>
        </p:txBody>
      </p:sp>
      <p:sp>
        <p:nvSpPr>
          <p:cNvPr id="44039" name="文本框 1"/>
          <p:cNvSpPr txBox="1"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219075" y="4389438"/>
            <a:ext cx="11334750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just">
              <a:lnSpc>
                <a:spcPct val="15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zh-CN" sz="2400" b="1"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5</a:t>
            </a:r>
            <a:r>
              <a:rPr lang="zh-CN" altLang="en-US" sz="2400" b="1"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、</a:t>
            </a:r>
            <a:r>
              <a:rPr lang="zh-CN" altLang="zh-CN" sz="2400" b="1"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从夏、商、西周三朝的覆亡中，我们可以得到的历史教训是国家的统治者应该</a:t>
            </a:r>
            <a:r>
              <a:rPr lang="zh-CN" altLang="en-US" sz="24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（     ）</a:t>
            </a:r>
            <a:endParaRPr lang="en-US" altLang="zh-CN" sz="2400" b="1">
              <a:latin typeface="微软雅黑" pitchFamily="34" charset="-122"/>
              <a:ea typeface="微软雅黑" pitchFamily="34" charset="-122"/>
            </a:endParaRPr>
          </a:p>
          <a:p>
            <a:pPr algn="just">
              <a:lnSpc>
                <a:spcPct val="15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24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  </a:t>
            </a:r>
            <a:r>
              <a:rPr lang="en-US" altLang="zh-CN" sz="24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A</a:t>
            </a:r>
            <a:r>
              <a:rPr lang="zh-CN" altLang="en-US" sz="24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、重视教育           </a:t>
            </a:r>
            <a:r>
              <a:rPr lang="en-US" altLang="zh-CN" sz="24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B</a:t>
            </a:r>
            <a:r>
              <a:rPr lang="zh-CN" altLang="en-US" sz="24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、发展经济           </a:t>
            </a:r>
            <a:r>
              <a:rPr lang="en-US" altLang="zh-CN" sz="24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C</a:t>
            </a:r>
            <a:r>
              <a:rPr lang="zh-CN" altLang="en-US" sz="24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、勤政爱民             </a:t>
            </a:r>
            <a:r>
              <a:rPr lang="en-US" altLang="zh-CN" sz="24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D</a:t>
            </a:r>
            <a:r>
              <a:rPr lang="zh-CN" altLang="en-US" sz="24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、</a:t>
            </a:r>
            <a:r>
              <a:rPr lang="zh-CN" altLang="zh-CN" sz="24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增强军事力量</a:t>
            </a:r>
            <a:endParaRPr lang="zh-CN" altLang="en-US" sz="2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847" name="文本框 2"/>
          <p:cNvSpPr txBox="1"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638175" y="5026025"/>
            <a:ext cx="404813" cy="70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zh-CN" sz="40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C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/>
      <p:bldP spid="22533" grpId="1"/>
      <p:bldP spid="35847" grpId="2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pic>
        <p:nvPicPr>
          <p:cNvPr id="46082" name="Picture 3" descr="109"/>
          <p:cNvPicPr>
            <a:picLocks noChangeAspect="1" noChangeArrowheads="1"/>
          </p:cNvPicPr>
          <p:nvPr>
            <p:custDataLst>
              <p:tags r:id="rId5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74825" y="5876925"/>
            <a:ext cx="86423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3" name="Picture 4" descr="gifbj039"/>
          <p:cNvPicPr>
            <a:picLocks noChangeAspect="1" noChangeArrowheads="1"/>
          </p:cNvPicPr>
          <p:nvPr>
            <p:custDataLst>
              <p:tags r:id="rId7"/>
            </p:custData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409113" y="5229225"/>
            <a:ext cx="9525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4" name="Rectangle 5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401638" y="985838"/>
            <a:ext cx="106981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3600" b="1">
                <a:latin typeface="微软雅黑" pitchFamily="34" charset="-122"/>
                <a:ea typeface="微软雅黑" pitchFamily="34" charset="-122"/>
              </a:rPr>
              <a:t>请说出下列年代所发生的重大历史事件和重要人物：</a:t>
            </a:r>
          </a:p>
        </p:txBody>
      </p:sp>
      <p:sp>
        <p:nvSpPr>
          <p:cNvPr id="28678" name="AutoShape 6"/>
          <p:cNvSpPr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2735263" y="2224088"/>
            <a:ext cx="3962400" cy="609600"/>
          </a:xfrm>
          <a:prstGeom prst="wedgeRectCallout">
            <a:avLst>
              <a:gd name="adj1" fmla="val -32361"/>
              <a:gd name="adj2" fmla="val 153435"/>
            </a:avLst>
          </a:prstGeom>
          <a:noFill/>
          <a:ln w="9525">
            <a:solidFill>
              <a:srgbClr val="CC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4000" b="1" i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夏朝建立－禹</a:t>
            </a:r>
          </a:p>
        </p:txBody>
      </p:sp>
      <p:sp>
        <p:nvSpPr>
          <p:cNvPr id="46086" name="Line 7"/>
          <p:cNvSpPr>
            <a:spLocks noChangeShapeType="1"/>
          </p:cNvSpPr>
          <p:nvPr>
            <p:custDataLst>
              <p:tags r:id="rId10"/>
            </p:custDataLst>
          </p:nvPr>
        </p:nvSpPr>
        <p:spPr bwMode="auto">
          <a:xfrm flipV="1">
            <a:off x="514350" y="4206875"/>
            <a:ext cx="10585450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87" name="Line 8"/>
          <p:cNvSpPr>
            <a:spLocks noChangeShapeType="1"/>
          </p:cNvSpPr>
          <p:nvPr>
            <p:custDataLst>
              <p:tags r:id="rId11"/>
            </p:custDataLst>
          </p:nvPr>
        </p:nvSpPr>
        <p:spPr bwMode="auto">
          <a:xfrm flipH="1">
            <a:off x="3432175" y="3917950"/>
            <a:ext cx="0" cy="287338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88" name="Line 9"/>
          <p:cNvSpPr>
            <a:spLocks noChangeShapeType="1"/>
          </p:cNvSpPr>
          <p:nvPr>
            <p:custDataLst>
              <p:tags r:id="rId12"/>
            </p:custDataLst>
          </p:nvPr>
        </p:nvSpPr>
        <p:spPr bwMode="auto">
          <a:xfrm flipH="1">
            <a:off x="4872038" y="3917950"/>
            <a:ext cx="0" cy="287338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89" name="Line 10"/>
          <p:cNvSpPr>
            <a:spLocks noChangeShapeType="1"/>
          </p:cNvSpPr>
          <p:nvPr>
            <p:custDataLst>
              <p:tags r:id="rId13"/>
            </p:custDataLst>
          </p:nvPr>
        </p:nvSpPr>
        <p:spPr bwMode="auto">
          <a:xfrm flipH="1">
            <a:off x="7391400" y="3917950"/>
            <a:ext cx="0" cy="287338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90" name="Line 11"/>
          <p:cNvSpPr>
            <a:spLocks noChangeShapeType="1"/>
          </p:cNvSpPr>
          <p:nvPr>
            <p:custDataLst>
              <p:tags r:id="rId14"/>
            </p:custDataLst>
          </p:nvPr>
        </p:nvSpPr>
        <p:spPr bwMode="auto">
          <a:xfrm flipH="1">
            <a:off x="8472488" y="3917950"/>
            <a:ext cx="0" cy="287338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91" name="Text Box 12"/>
          <p:cNvSpPr txBox="1">
            <a:spLocks noChangeArrowheads="1"/>
          </p:cNvSpPr>
          <p:nvPr>
            <p:custDataLst>
              <p:tags r:id="rId15"/>
            </p:custDataLst>
          </p:nvPr>
        </p:nvSpPr>
        <p:spPr bwMode="auto">
          <a:xfrm>
            <a:off x="1746250" y="4349750"/>
            <a:ext cx="24050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约前</a:t>
            </a:r>
            <a:r>
              <a:rPr lang="en-US" altLang="zh-CN" sz="3200" b="1">
                <a:latin typeface="微软雅黑" pitchFamily="34" charset="-122"/>
                <a:ea typeface="微软雅黑" pitchFamily="34" charset="-122"/>
              </a:rPr>
              <a:t>2070</a:t>
            </a: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年</a:t>
            </a:r>
          </a:p>
        </p:txBody>
      </p:sp>
      <p:sp>
        <p:nvSpPr>
          <p:cNvPr id="46092" name="Text Box 13"/>
          <p:cNvSpPr txBox="1">
            <a:spLocks noChangeArrowheads="1"/>
          </p:cNvSpPr>
          <p:nvPr>
            <p:custDataLst>
              <p:tags r:id="rId16"/>
            </p:custDataLst>
          </p:nvPr>
        </p:nvSpPr>
        <p:spPr bwMode="auto">
          <a:xfrm>
            <a:off x="4073525" y="4349750"/>
            <a:ext cx="24050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约前</a:t>
            </a:r>
            <a:r>
              <a:rPr lang="en-US" altLang="zh-CN" sz="3200" b="1">
                <a:latin typeface="微软雅黑" pitchFamily="34" charset="-122"/>
                <a:ea typeface="微软雅黑" pitchFamily="34" charset="-122"/>
              </a:rPr>
              <a:t>1600</a:t>
            </a: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年</a:t>
            </a:r>
          </a:p>
        </p:txBody>
      </p:sp>
      <p:sp>
        <p:nvSpPr>
          <p:cNvPr id="46093" name="Text Box 14"/>
          <p:cNvSpPr txBox="1">
            <a:spLocks noChangeArrowheads="1"/>
          </p:cNvSpPr>
          <p:nvPr>
            <p:custDataLst>
              <p:tags r:id="rId17"/>
            </p:custDataLst>
          </p:nvPr>
        </p:nvSpPr>
        <p:spPr bwMode="auto">
          <a:xfrm>
            <a:off x="6548438" y="4349750"/>
            <a:ext cx="17716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b="1">
                <a:latin typeface="微软雅黑" pitchFamily="34" charset="-122"/>
                <a:ea typeface="微软雅黑" pitchFamily="34" charset="-122"/>
              </a:rPr>
              <a:t>前</a:t>
            </a:r>
            <a:r>
              <a:rPr lang="en-US" altLang="zh-CN" b="1">
                <a:latin typeface="微软雅黑" pitchFamily="34" charset="-122"/>
                <a:ea typeface="微软雅黑" pitchFamily="34" charset="-122"/>
              </a:rPr>
              <a:t>1046</a:t>
            </a:r>
            <a:r>
              <a:rPr lang="zh-CN" altLang="en-US" b="1">
                <a:latin typeface="微软雅黑" pitchFamily="34" charset="-122"/>
                <a:ea typeface="微软雅黑" pitchFamily="34" charset="-122"/>
              </a:rPr>
              <a:t>年</a:t>
            </a:r>
          </a:p>
        </p:txBody>
      </p:sp>
      <p:sp>
        <p:nvSpPr>
          <p:cNvPr id="46094" name="Text Box 15"/>
          <p:cNvSpPr txBox="1">
            <a:spLocks noChangeArrowheads="1"/>
          </p:cNvSpPr>
          <p:nvPr>
            <p:custDataLst>
              <p:tags r:id="rId18"/>
            </p:custDataLst>
          </p:nvPr>
        </p:nvSpPr>
        <p:spPr bwMode="auto">
          <a:xfrm>
            <a:off x="8320088" y="4349750"/>
            <a:ext cx="1550987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b="1">
                <a:latin typeface="微软雅黑" pitchFamily="34" charset="-122"/>
                <a:ea typeface="微软雅黑" pitchFamily="34" charset="-122"/>
              </a:rPr>
              <a:t>前</a:t>
            </a:r>
            <a:r>
              <a:rPr lang="en-US" altLang="zh-CN" b="1">
                <a:latin typeface="微软雅黑" pitchFamily="34" charset="-122"/>
                <a:ea typeface="微软雅黑" pitchFamily="34" charset="-122"/>
              </a:rPr>
              <a:t>771</a:t>
            </a:r>
            <a:r>
              <a:rPr lang="zh-CN" altLang="en-US" b="1">
                <a:latin typeface="微软雅黑" pitchFamily="34" charset="-122"/>
                <a:ea typeface="微软雅黑" pitchFamily="34" charset="-122"/>
              </a:rPr>
              <a:t>年</a:t>
            </a:r>
          </a:p>
        </p:txBody>
      </p:sp>
      <p:sp>
        <p:nvSpPr>
          <p:cNvPr id="46095" name="Text Box 16"/>
          <p:cNvSpPr txBox="1">
            <a:spLocks noChangeArrowheads="1"/>
          </p:cNvSpPr>
          <p:nvPr>
            <p:custDataLst>
              <p:tags r:id="rId19"/>
            </p:custDataLst>
          </p:nvPr>
        </p:nvSpPr>
        <p:spPr bwMode="auto">
          <a:xfrm>
            <a:off x="3267075" y="3381375"/>
            <a:ext cx="3810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zh-CN">
                <a:latin typeface="Arial" pitchFamily="34" charset="0"/>
              </a:rPr>
              <a:t>1</a:t>
            </a:r>
          </a:p>
        </p:txBody>
      </p:sp>
      <p:sp>
        <p:nvSpPr>
          <p:cNvPr id="46096" name="Text Box 17"/>
          <p:cNvSpPr txBox="1">
            <a:spLocks noChangeArrowheads="1"/>
          </p:cNvSpPr>
          <p:nvPr>
            <p:custDataLst>
              <p:tags r:id="rId20"/>
            </p:custDataLst>
          </p:nvPr>
        </p:nvSpPr>
        <p:spPr bwMode="auto">
          <a:xfrm>
            <a:off x="4706938" y="3309938"/>
            <a:ext cx="38100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zh-CN">
                <a:latin typeface="Arial" pitchFamily="34" charset="0"/>
              </a:rPr>
              <a:t>2</a:t>
            </a:r>
          </a:p>
        </p:txBody>
      </p:sp>
      <p:sp>
        <p:nvSpPr>
          <p:cNvPr id="46097" name="Text Box 18"/>
          <p:cNvSpPr txBox="1">
            <a:spLocks noChangeArrowheads="1"/>
          </p:cNvSpPr>
          <p:nvPr>
            <p:custDataLst>
              <p:tags r:id="rId21"/>
            </p:custDataLst>
          </p:nvPr>
        </p:nvSpPr>
        <p:spPr bwMode="auto">
          <a:xfrm>
            <a:off x="7200900" y="3381375"/>
            <a:ext cx="3810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zh-CN">
                <a:latin typeface="Arial" pitchFamily="34" charset="0"/>
              </a:rPr>
              <a:t>3</a:t>
            </a:r>
          </a:p>
        </p:txBody>
      </p:sp>
      <p:sp>
        <p:nvSpPr>
          <p:cNvPr id="46098" name="Text Box 19"/>
          <p:cNvSpPr txBox="1">
            <a:spLocks noChangeArrowheads="1"/>
          </p:cNvSpPr>
          <p:nvPr>
            <p:custDataLst>
              <p:tags r:id="rId22"/>
            </p:custDataLst>
          </p:nvPr>
        </p:nvSpPr>
        <p:spPr bwMode="auto">
          <a:xfrm>
            <a:off x="8235950" y="3309938"/>
            <a:ext cx="38100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zh-CN">
                <a:latin typeface="Arial" pitchFamily="34" charset="0"/>
              </a:rPr>
              <a:t>4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8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pic>
        <p:nvPicPr>
          <p:cNvPr id="48130" name="Picture 3" descr="109"/>
          <p:cNvPicPr>
            <a:picLocks noChangeAspect="1" noChangeArrowheads="1"/>
          </p:cNvPicPr>
          <p:nvPr>
            <p:custDataLst>
              <p:tags r:id="rId5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74825" y="5876925"/>
            <a:ext cx="86423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1" name="Picture 4" descr="gifbj039"/>
          <p:cNvPicPr>
            <a:picLocks noChangeAspect="1" noChangeArrowheads="1"/>
          </p:cNvPicPr>
          <p:nvPr>
            <p:custDataLst>
              <p:tags r:id="rId7"/>
            </p:custData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409113" y="5229225"/>
            <a:ext cx="9525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2" name="Rectangle 5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328613" y="955675"/>
            <a:ext cx="11868150" cy="70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4000" b="1">
                <a:latin typeface="微软雅黑" pitchFamily="34" charset="-122"/>
                <a:ea typeface="微软雅黑" pitchFamily="34" charset="-122"/>
              </a:rPr>
              <a:t>请说出下列年代所发生的重大历史事件和重要人物：</a:t>
            </a:r>
          </a:p>
        </p:txBody>
      </p:sp>
      <p:sp>
        <p:nvSpPr>
          <p:cNvPr id="48133" name="Line 7"/>
          <p:cNvSpPr>
            <a:spLocks noChangeShapeType="1"/>
          </p:cNvSpPr>
          <p:nvPr>
            <p:custDataLst>
              <p:tags r:id="rId9"/>
            </p:custDataLst>
          </p:nvPr>
        </p:nvSpPr>
        <p:spPr bwMode="auto">
          <a:xfrm flipV="1">
            <a:off x="1150938" y="4206875"/>
            <a:ext cx="9890125" cy="142875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8134" name="Line 8"/>
          <p:cNvSpPr>
            <a:spLocks noChangeShapeType="1"/>
          </p:cNvSpPr>
          <p:nvPr>
            <p:custDataLst>
              <p:tags r:id="rId10"/>
            </p:custDataLst>
          </p:nvPr>
        </p:nvSpPr>
        <p:spPr bwMode="auto">
          <a:xfrm flipH="1">
            <a:off x="3432175" y="3917950"/>
            <a:ext cx="0" cy="287338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8135" name="Line 9"/>
          <p:cNvSpPr>
            <a:spLocks noChangeShapeType="1"/>
          </p:cNvSpPr>
          <p:nvPr>
            <p:custDataLst>
              <p:tags r:id="rId11"/>
            </p:custDataLst>
          </p:nvPr>
        </p:nvSpPr>
        <p:spPr bwMode="auto">
          <a:xfrm flipH="1">
            <a:off x="4872038" y="3917950"/>
            <a:ext cx="0" cy="287338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8136" name="Line 10"/>
          <p:cNvSpPr>
            <a:spLocks noChangeShapeType="1"/>
          </p:cNvSpPr>
          <p:nvPr>
            <p:custDataLst>
              <p:tags r:id="rId12"/>
            </p:custDataLst>
          </p:nvPr>
        </p:nvSpPr>
        <p:spPr bwMode="auto">
          <a:xfrm flipH="1">
            <a:off x="7391400" y="3917950"/>
            <a:ext cx="0" cy="287338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8137" name="Line 11"/>
          <p:cNvSpPr>
            <a:spLocks noChangeShapeType="1"/>
          </p:cNvSpPr>
          <p:nvPr>
            <p:custDataLst>
              <p:tags r:id="rId13"/>
            </p:custDataLst>
          </p:nvPr>
        </p:nvSpPr>
        <p:spPr bwMode="auto">
          <a:xfrm flipH="1">
            <a:off x="8472488" y="3917950"/>
            <a:ext cx="0" cy="287338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8138" name="Text Box 12"/>
          <p:cNvSpPr txBox="1">
            <a:spLocks noChangeArrowheads="1"/>
          </p:cNvSpPr>
          <p:nvPr>
            <p:custDataLst>
              <p:tags r:id="rId14"/>
            </p:custDataLst>
          </p:nvPr>
        </p:nvSpPr>
        <p:spPr bwMode="auto">
          <a:xfrm>
            <a:off x="2135188" y="4349750"/>
            <a:ext cx="2125662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b="1">
                <a:latin typeface="微软雅黑" pitchFamily="34" charset="-122"/>
                <a:ea typeface="微软雅黑" pitchFamily="34" charset="-122"/>
              </a:rPr>
              <a:t>约前</a:t>
            </a:r>
            <a:r>
              <a:rPr lang="en-US" altLang="zh-CN" b="1">
                <a:latin typeface="微软雅黑" pitchFamily="34" charset="-122"/>
                <a:ea typeface="微软雅黑" pitchFamily="34" charset="-122"/>
              </a:rPr>
              <a:t>2070</a:t>
            </a:r>
            <a:r>
              <a:rPr lang="zh-CN" altLang="en-US" b="1">
                <a:latin typeface="微软雅黑" pitchFamily="34" charset="-122"/>
                <a:ea typeface="微软雅黑" pitchFamily="34" charset="-122"/>
              </a:rPr>
              <a:t>年</a:t>
            </a:r>
          </a:p>
        </p:txBody>
      </p:sp>
      <p:sp>
        <p:nvSpPr>
          <p:cNvPr id="48139" name="Text Box 13"/>
          <p:cNvSpPr txBox="1">
            <a:spLocks noChangeArrowheads="1"/>
          </p:cNvSpPr>
          <p:nvPr>
            <p:custDataLst>
              <p:tags r:id="rId15"/>
            </p:custDataLst>
          </p:nvPr>
        </p:nvSpPr>
        <p:spPr bwMode="auto">
          <a:xfrm>
            <a:off x="4151313" y="4349750"/>
            <a:ext cx="2125662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b="1">
                <a:latin typeface="微软雅黑" pitchFamily="34" charset="-122"/>
                <a:ea typeface="微软雅黑" pitchFamily="34" charset="-122"/>
              </a:rPr>
              <a:t>约前</a:t>
            </a:r>
            <a:r>
              <a:rPr lang="en-US" altLang="zh-CN" b="1">
                <a:latin typeface="微软雅黑" pitchFamily="34" charset="-122"/>
                <a:ea typeface="微软雅黑" pitchFamily="34" charset="-122"/>
              </a:rPr>
              <a:t>1600</a:t>
            </a:r>
            <a:r>
              <a:rPr lang="zh-CN" altLang="en-US" b="1">
                <a:latin typeface="微软雅黑" pitchFamily="34" charset="-122"/>
                <a:ea typeface="微软雅黑" pitchFamily="34" charset="-122"/>
              </a:rPr>
              <a:t>年</a:t>
            </a:r>
          </a:p>
        </p:txBody>
      </p:sp>
      <p:sp>
        <p:nvSpPr>
          <p:cNvPr id="48140" name="Text Box 14"/>
          <p:cNvSpPr txBox="1">
            <a:spLocks noChangeArrowheads="1"/>
          </p:cNvSpPr>
          <p:nvPr>
            <p:custDataLst>
              <p:tags r:id="rId16"/>
            </p:custDataLst>
          </p:nvPr>
        </p:nvSpPr>
        <p:spPr bwMode="auto">
          <a:xfrm>
            <a:off x="6240463" y="4349750"/>
            <a:ext cx="1770062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b="1">
                <a:latin typeface="微软雅黑" pitchFamily="34" charset="-122"/>
                <a:ea typeface="微软雅黑" pitchFamily="34" charset="-122"/>
              </a:rPr>
              <a:t>前</a:t>
            </a:r>
            <a:r>
              <a:rPr lang="en-US" altLang="zh-CN" b="1">
                <a:latin typeface="微软雅黑" pitchFamily="34" charset="-122"/>
                <a:ea typeface="微软雅黑" pitchFamily="34" charset="-122"/>
              </a:rPr>
              <a:t>1046</a:t>
            </a:r>
            <a:r>
              <a:rPr lang="zh-CN" altLang="en-US" b="1">
                <a:latin typeface="微软雅黑" pitchFamily="34" charset="-122"/>
                <a:ea typeface="微软雅黑" pitchFamily="34" charset="-122"/>
              </a:rPr>
              <a:t>年</a:t>
            </a:r>
          </a:p>
        </p:txBody>
      </p:sp>
      <p:sp>
        <p:nvSpPr>
          <p:cNvPr id="48141" name="Text Box 15"/>
          <p:cNvSpPr txBox="1">
            <a:spLocks noChangeArrowheads="1"/>
          </p:cNvSpPr>
          <p:nvPr>
            <p:custDataLst>
              <p:tags r:id="rId17"/>
            </p:custDataLst>
          </p:nvPr>
        </p:nvSpPr>
        <p:spPr bwMode="auto">
          <a:xfrm>
            <a:off x="7967663" y="4349750"/>
            <a:ext cx="1550987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b="1">
                <a:latin typeface="微软雅黑" pitchFamily="34" charset="-122"/>
                <a:ea typeface="微软雅黑" pitchFamily="34" charset="-122"/>
              </a:rPr>
              <a:t>前</a:t>
            </a:r>
            <a:r>
              <a:rPr lang="en-US" altLang="zh-CN" b="1">
                <a:latin typeface="微软雅黑" pitchFamily="34" charset="-122"/>
                <a:ea typeface="微软雅黑" pitchFamily="34" charset="-122"/>
              </a:rPr>
              <a:t>771</a:t>
            </a:r>
            <a:r>
              <a:rPr lang="zh-CN" altLang="en-US" b="1">
                <a:latin typeface="微软雅黑" pitchFamily="34" charset="-122"/>
                <a:ea typeface="微软雅黑" pitchFamily="34" charset="-122"/>
              </a:rPr>
              <a:t>年</a:t>
            </a:r>
          </a:p>
        </p:txBody>
      </p:sp>
      <p:sp>
        <p:nvSpPr>
          <p:cNvPr id="48142" name="Text Box 16"/>
          <p:cNvSpPr txBox="1">
            <a:spLocks noChangeArrowheads="1"/>
          </p:cNvSpPr>
          <p:nvPr>
            <p:custDataLst>
              <p:tags r:id="rId18"/>
            </p:custDataLst>
          </p:nvPr>
        </p:nvSpPr>
        <p:spPr bwMode="auto">
          <a:xfrm>
            <a:off x="3267075" y="3381375"/>
            <a:ext cx="3810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zh-CN">
                <a:latin typeface="Arial" pitchFamily="34" charset="0"/>
              </a:rPr>
              <a:t>1</a:t>
            </a:r>
          </a:p>
        </p:txBody>
      </p:sp>
      <p:sp>
        <p:nvSpPr>
          <p:cNvPr id="48143" name="Text Box 17"/>
          <p:cNvSpPr txBox="1">
            <a:spLocks noChangeArrowheads="1"/>
          </p:cNvSpPr>
          <p:nvPr>
            <p:custDataLst>
              <p:tags r:id="rId19"/>
            </p:custDataLst>
          </p:nvPr>
        </p:nvSpPr>
        <p:spPr bwMode="auto">
          <a:xfrm>
            <a:off x="4706938" y="3309938"/>
            <a:ext cx="38100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zh-CN">
                <a:latin typeface="Arial" pitchFamily="34" charset="0"/>
              </a:rPr>
              <a:t>2</a:t>
            </a:r>
          </a:p>
        </p:txBody>
      </p:sp>
      <p:sp>
        <p:nvSpPr>
          <p:cNvPr id="48144" name="Text Box 18"/>
          <p:cNvSpPr txBox="1">
            <a:spLocks noChangeArrowheads="1"/>
          </p:cNvSpPr>
          <p:nvPr>
            <p:custDataLst>
              <p:tags r:id="rId20"/>
            </p:custDataLst>
          </p:nvPr>
        </p:nvSpPr>
        <p:spPr bwMode="auto">
          <a:xfrm>
            <a:off x="7248525" y="3217863"/>
            <a:ext cx="38100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zh-CN">
                <a:latin typeface="Arial" pitchFamily="34" charset="0"/>
              </a:rPr>
              <a:t>3</a:t>
            </a:r>
          </a:p>
        </p:txBody>
      </p:sp>
      <p:sp>
        <p:nvSpPr>
          <p:cNvPr id="48145" name="Text Box 19"/>
          <p:cNvSpPr txBox="1">
            <a:spLocks noChangeArrowheads="1"/>
          </p:cNvSpPr>
          <p:nvPr>
            <p:custDataLst>
              <p:tags r:id="rId21"/>
            </p:custDataLst>
          </p:nvPr>
        </p:nvSpPr>
        <p:spPr bwMode="auto">
          <a:xfrm>
            <a:off x="8235950" y="3309938"/>
            <a:ext cx="38100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zh-CN">
                <a:latin typeface="Arial" pitchFamily="34" charset="0"/>
              </a:rPr>
              <a:t>4</a:t>
            </a:r>
          </a:p>
        </p:txBody>
      </p:sp>
      <p:sp>
        <p:nvSpPr>
          <p:cNvPr id="30726" name="AutoShape 6"/>
          <p:cNvSpPr>
            <a:spLocks noChangeArrowheads="1"/>
          </p:cNvSpPr>
          <p:nvPr>
            <p:custDataLst>
              <p:tags r:id="rId22"/>
            </p:custDataLst>
          </p:nvPr>
        </p:nvSpPr>
        <p:spPr bwMode="auto">
          <a:xfrm>
            <a:off x="2608263" y="1662113"/>
            <a:ext cx="6662737" cy="1027112"/>
          </a:xfrm>
          <a:prstGeom prst="wedgeRectCallout">
            <a:avLst>
              <a:gd name="adj1" fmla="val -15005"/>
              <a:gd name="adj2" fmla="val 167968"/>
            </a:avLst>
          </a:prstGeom>
          <a:noFill/>
          <a:ln w="9525">
            <a:solidFill>
              <a:srgbClr val="CC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4000" b="1" i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汤灭夏，商朝建立－商汤</a:t>
            </a:r>
          </a:p>
        </p:txBody>
      </p:sp>
      <p:pic>
        <p:nvPicPr>
          <p:cNvPr id="48146" name="New picture"/>
          <p:cNvPicPr/>
          <p:nvPr>
            <p:custDataLst>
              <p:tags r:id="rId24"/>
            </p:custDataLst>
          </p:nvPr>
        </p:nvPicPr>
        <p:blipFill>
          <a:blip r:embed="rId23"/>
          <a:stretch>
            <a:fillRect/>
          </a:stretch>
        </p:blipFill>
        <p:spPr>
          <a:xfrm>
            <a:off x="12687300" y="12319000"/>
            <a:ext cx="355600" cy="2667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pic>
        <p:nvPicPr>
          <p:cNvPr id="50178" name="Picture 3" descr="109"/>
          <p:cNvPicPr>
            <a:picLocks noChangeAspect="1" noChangeArrowheads="1"/>
          </p:cNvPicPr>
          <p:nvPr>
            <p:custDataLst>
              <p:tags r:id="rId5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74825" y="5876925"/>
            <a:ext cx="86423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79" name="Picture 4" descr="gifbj039"/>
          <p:cNvPicPr>
            <a:picLocks noChangeAspect="1" noChangeArrowheads="1"/>
          </p:cNvPicPr>
          <p:nvPr>
            <p:custDataLst>
              <p:tags r:id="rId7"/>
            </p:custData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409113" y="5229225"/>
            <a:ext cx="9525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180" name="Rectangle 5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161925" y="927100"/>
            <a:ext cx="11866563" cy="70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4000" b="1">
                <a:latin typeface="微软雅黑" pitchFamily="34" charset="-122"/>
                <a:ea typeface="微软雅黑" pitchFamily="34" charset="-122"/>
              </a:rPr>
              <a:t>请说出下列年代所发生的重大历史事件和重要人物：</a:t>
            </a:r>
          </a:p>
        </p:txBody>
      </p:sp>
      <p:sp>
        <p:nvSpPr>
          <p:cNvPr id="50181" name="Line 7"/>
          <p:cNvSpPr>
            <a:spLocks noChangeShapeType="1"/>
          </p:cNvSpPr>
          <p:nvPr>
            <p:custDataLst>
              <p:tags r:id="rId9"/>
            </p:custDataLst>
          </p:nvPr>
        </p:nvSpPr>
        <p:spPr bwMode="auto">
          <a:xfrm>
            <a:off x="1220788" y="4205288"/>
            <a:ext cx="9613900" cy="1587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0182" name="Line 8"/>
          <p:cNvSpPr>
            <a:spLocks noChangeShapeType="1"/>
          </p:cNvSpPr>
          <p:nvPr>
            <p:custDataLst>
              <p:tags r:id="rId10"/>
            </p:custDataLst>
          </p:nvPr>
        </p:nvSpPr>
        <p:spPr bwMode="auto">
          <a:xfrm flipH="1">
            <a:off x="3432175" y="3917950"/>
            <a:ext cx="0" cy="287338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0183" name="Line 9"/>
          <p:cNvSpPr>
            <a:spLocks noChangeShapeType="1"/>
          </p:cNvSpPr>
          <p:nvPr>
            <p:custDataLst>
              <p:tags r:id="rId11"/>
            </p:custDataLst>
          </p:nvPr>
        </p:nvSpPr>
        <p:spPr bwMode="auto">
          <a:xfrm flipH="1">
            <a:off x="4872038" y="3917950"/>
            <a:ext cx="0" cy="287338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0184" name="Line 10"/>
          <p:cNvSpPr>
            <a:spLocks noChangeShapeType="1"/>
          </p:cNvSpPr>
          <p:nvPr>
            <p:custDataLst>
              <p:tags r:id="rId12"/>
            </p:custDataLst>
          </p:nvPr>
        </p:nvSpPr>
        <p:spPr bwMode="auto">
          <a:xfrm flipH="1">
            <a:off x="7391400" y="3917950"/>
            <a:ext cx="0" cy="287338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0185" name="Line 11"/>
          <p:cNvSpPr>
            <a:spLocks noChangeShapeType="1"/>
          </p:cNvSpPr>
          <p:nvPr>
            <p:custDataLst>
              <p:tags r:id="rId13"/>
            </p:custDataLst>
          </p:nvPr>
        </p:nvSpPr>
        <p:spPr bwMode="auto">
          <a:xfrm flipH="1">
            <a:off x="8472488" y="3917950"/>
            <a:ext cx="0" cy="287338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0186" name="Text Box 12"/>
          <p:cNvSpPr txBox="1">
            <a:spLocks noChangeArrowheads="1"/>
          </p:cNvSpPr>
          <p:nvPr>
            <p:custDataLst>
              <p:tags r:id="rId14"/>
            </p:custDataLst>
          </p:nvPr>
        </p:nvSpPr>
        <p:spPr bwMode="auto">
          <a:xfrm>
            <a:off x="2135188" y="4349750"/>
            <a:ext cx="2125662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b="1">
                <a:latin typeface="微软雅黑" pitchFamily="34" charset="-122"/>
                <a:ea typeface="微软雅黑" pitchFamily="34" charset="-122"/>
              </a:rPr>
              <a:t>约前</a:t>
            </a:r>
            <a:r>
              <a:rPr lang="en-US" altLang="zh-CN" b="1">
                <a:latin typeface="微软雅黑" pitchFamily="34" charset="-122"/>
                <a:ea typeface="微软雅黑" pitchFamily="34" charset="-122"/>
              </a:rPr>
              <a:t>2070</a:t>
            </a:r>
            <a:r>
              <a:rPr lang="zh-CN" altLang="en-US" b="1">
                <a:latin typeface="微软雅黑" pitchFamily="34" charset="-122"/>
                <a:ea typeface="微软雅黑" pitchFamily="34" charset="-122"/>
              </a:rPr>
              <a:t>年</a:t>
            </a:r>
          </a:p>
        </p:txBody>
      </p:sp>
      <p:sp>
        <p:nvSpPr>
          <p:cNvPr id="50187" name="Text Box 13"/>
          <p:cNvSpPr txBox="1">
            <a:spLocks noChangeArrowheads="1"/>
          </p:cNvSpPr>
          <p:nvPr>
            <p:custDataLst>
              <p:tags r:id="rId15"/>
            </p:custDataLst>
          </p:nvPr>
        </p:nvSpPr>
        <p:spPr bwMode="auto">
          <a:xfrm>
            <a:off x="4151313" y="4349750"/>
            <a:ext cx="2125662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b="1">
                <a:latin typeface="微软雅黑" pitchFamily="34" charset="-122"/>
                <a:ea typeface="微软雅黑" pitchFamily="34" charset="-122"/>
              </a:rPr>
              <a:t>约前</a:t>
            </a:r>
            <a:r>
              <a:rPr lang="en-US" altLang="zh-CN" b="1">
                <a:latin typeface="微软雅黑" pitchFamily="34" charset="-122"/>
                <a:ea typeface="微软雅黑" pitchFamily="34" charset="-122"/>
              </a:rPr>
              <a:t>1600</a:t>
            </a:r>
            <a:r>
              <a:rPr lang="zh-CN" altLang="en-US" b="1">
                <a:latin typeface="微软雅黑" pitchFamily="34" charset="-122"/>
                <a:ea typeface="微软雅黑" pitchFamily="34" charset="-122"/>
              </a:rPr>
              <a:t>年</a:t>
            </a:r>
          </a:p>
        </p:txBody>
      </p:sp>
      <p:sp>
        <p:nvSpPr>
          <p:cNvPr id="50188" name="Text Box 14"/>
          <p:cNvSpPr txBox="1">
            <a:spLocks noChangeArrowheads="1"/>
          </p:cNvSpPr>
          <p:nvPr>
            <p:custDataLst>
              <p:tags r:id="rId16"/>
            </p:custDataLst>
          </p:nvPr>
        </p:nvSpPr>
        <p:spPr bwMode="auto">
          <a:xfrm>
            <a:off x="6240463" y="4349750"/>
            <a:ext cx="1770062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b="1">
                <a:latin typeface="微软雅黑" pitchFamily="34" charset="-122"/>
                <a:ea typeface="微软雅黑" pitchFamily="34" charset="-122"/>
              </a:rPr>
              <a:t>前</a:t>
            </a:r>
            <a:r>
              <a:rPr lang="en-US" altLang="zh-CN" b="1">
                <a:latin typeface="微软雅黑" pitchFamily="34" charset="-122"/>
                <a:ea typeface="微软雅黑" pitchFamily="34" charset="-122"/>
              </a:rPr>
              <a:t>1046</a:t>
            </a:r>
            <a:r>
              <a:rPr lang="zh-CN" altLang="en-US" b="1">
                <a:latin typeface="微软雅黑" pitchFamily="34" charset="-122"/>
                <a:ea typeface="微软雅黑" pitchFamily="34" charset="-122"/>
              </a:rPr>
              <a:t>年</a:t>
            </a:r>
          </a:p>
        </p:txBody>
      </p:sp>
      <p:sp>
        <p:nvSpPr>
          <p:cNvPr id="50189" name="Text Box 15"/>
          <p:cNvSpPr txBox="1">
            <a:spLocks noChangeArrowheads="1"/>
          </p:cNvSpPr>
          <p:nvPr>
            <p:custDataLst>
              <p:tags r:id="rId17"/>
            </p:custDataLst>
          </p:nvPr>
        </p:nvSpPr>
        <p:spPr bwMode="auto">
          <a:xfrm>
            <a:off x="7967663" y="4349750"/>
            <a:ext cx="1550987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b="1">
                <a:latin typeface="微软雅黑" pitchFamily="34" charset="-122"/>
                <a:ea typeface="微软雅黑" pitchFamily="34" charset="-122"/>
              </a:rPr>
              <a:t>前</a:t>
            </a:r>
            <a:r>
              <a:rPr lang="en-US" altLang="zh-CN" b="1">
                <a:latin typeface="微软雅黑" pitchFamily="34" charset="-122"/>
                <a:ea typeface="微软雅黑" pitchFamily="34" charset="-122"/>
              </a:rPr>
              <a:t>771</a:t>
            </a:r>
            <a:r>
              <a:rPr lang="zh-CN" altLang="en-US" b="1">
                <a:latin typeface="微软雅黑" pitchFamily="34" charset="-122"/>
                <a:ea typeface="微软雅黑" pitchFamily="34" charset="-122"/>
              </a:rPr>
              <a:t>年</a:t>
            </a:r>
          </a:p>
        </p:txBody>
      </p:sp>
      <p:sp>
        <p:nvSpPr>
          <p:cNvPr id="50190" name="Text Box 16"/>
          <p:cNvSpPr txBox="1">
            <a:spLocks noChangeArrowheads="1"/>
          </p:cNvSpPr>
          <p:nvPr>
            <p:custDataLst>
              <p:tags r:id="rId18"/>
            </p:custDataLst>
          </p:nvPr>
        </p:nvSpPr>
        <p:spPr bwMode="auto">
          <a:xfrm>
            <a:off x="3267075" y="3381375"/>
            <a:ext cx="3810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zh-CN">
                <a:latin typeface="Arial" pitchFamily="34" charset="0"/>
              </a:rPr>
              <a:t>1</a:t>
            </a:r>
          </a:p>
        </p:txBody>
      </p:sp>
      <p:sp>
        <p:nvSpPr>
          <p:cNvPr id="50191" name="Text Box 17"/>
          <p:cNvSpPr txBox="1">
            <a:spLocks noChangeArrowheads="1"/>
          </p:cNvSpPr>
          <p:nvPr>
            <p:custDataLst>
              <p:tags r:id="rId19"/>
            </p:custDataLst>
          </p:nvPr>
        </p:nvSpPr>
        <p:spPr bwMode="auto">
          <a:xfrm>
            <a:off x="4706938" y="3309938"/>
            <a:ext cx="38100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zh-CN">
                <a:latin typeface="Arial" pitchFamily="34" charset="0"/>
              </a:rPr>
              <a:t>2</a:t>
            </a:r>
          </a:p>
        </p:txBody>
      </p:sp>
      <p:sp>
        <p:nvSpPr>
          <p:cNvPr id="50192" name="Text Box 18"/>
          <p:cNvSpPr txBox="1">
            <a:spLocks noChangeArrowheads="1"/>
          </p:cNvSpPr>
          <p:nvPr>
            <p:custDataLst>
              <p:tags r:id="rId20"/>
            </p:custDataLst>
          </p:nvPr>
        </p:nvSpPr>
        <p:spPr bwMode="auto">
          <a:xfrm>
            <a:off x="7248525" y="3217863"/>
            <a:ext cx="38100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zh-CN">
                <a:latin typeface="Arial" pitchFamily="34" charset="0"/>
              </a:rPr>
              <a:t>3</a:t>
            </a:r>
          </a:p>
        </p:txBody>
      </p:sp>
      <p:sp>
        <p:nvSpPr>
          <p:cNvPr id="50193" name="Text Box 19"/>
          <p:cNvSpPr txBox="1">
            <a:spLocks noChangeArrowheads="1"/>
          </p:cNvSpPr>
          <p:nvPr>
            <p:custDataLst>
              <p:tags r:id="rId21"/>
            </p:custDataLst>
          </p:nvPr>
        </p:nvSpPr>
        <p:spPr bwMode="auto">
          <a:xfrm>
            <a:off x="8235950" y="3309938"/>
            <a:ext cx="38100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zh-CN">
                <a:latin typeface="Arial" pitchFamily="34" charset="0"/>
              </a:rPr>
              <a:t>4</a:t>
            </a:r>
          </a:p>
        </p:txBody>
      </p:sp>
      <p:sp>
        <p:nvSpPr>
          <p:cNvPr id="32774" name="AutoShape 6"/>
          <p:cNvSpPr>
            <a:spLocks noChangeArrowheads="1"/>
          </p:cNvSpPr>
          <p:nvPr>
            <p:custDataLst>
              <p:tags r:id="rId22"/>
            </p:custDataLst>
          </p:nvPr>
        </p:nvSpPr>
        <p:spPr bwMode="auto">
          <a:xfrm>
            <a:off x="1928813" y="1812925"/>
            <a:ext cx="8578850" cy="1133475"/>
          </a:xfrm>
          <a:prstGeom prst="wedgeRectCallout">
            <a:avLst>
              <a:gd name="adj1" fmla="val 15005"/>
              <a:gd name="adj2" fmla="val 121144"/>
            </a:avLst>
          </a:prstGeom>
          <a:noFill/>
          <a:ln w="9525">
            <a:solidFill>
              <a:srgbClr val="CC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3600" b="1" i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牧野之战，商朝灭亡，西周建立－周武王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32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0483" name="Text Box 2"/>
          <p:cNvSpPr txBox="1"/>
          <p:nvPr>
            <p:custDataLst>
              <p:tags r:id="rId4"/>
            </p:custDataLst>
          </p:nvPr>
        </p:nvSpPr>
        <p:spPr>
          <a:xfrm>
            <a:off x="-11113" y="2619375"/>
            <a:ext cx="11745913" cy="2554288"/>
          </a:xfrm>
          <a:prstGeom prst="rect">
            <a:avLst/>
          </a:prstGeom>
          <a:solidFill>
            <a:srgbClr val="FFFFCC"/>
          </a:solidFill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itchFamily="34" charset="0"/>
              <a:buNone/>
              <a:defRPr/>
            </a:pPr>
            <a:r>
              <a:rPr lang="zh-CN" altLang="en-US" sz="4265" noProof="1">
                <a:solidFill>
                  <a:srgbClr val="0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       </a:t>
            </a:r>
            <a:r>
              <a:rPr lang="zh-CN" altLang="en-US" sz="4265" noProof="1">
                <a:latin typeface="Arial" pitchFamily="34" charset="0"/>
                <a:ea typeface="宋体" pitchFamily="2" charset="-122"/>
              </a:rPr>
              <a:t> </a:t>
            </a:r>
            <a:r>
              <a:rPr lang="zh-CN" altLang="en-US" sz="3200" b="1" noProof="1">
                <a:latin typeface="微软雅黑" pitchFamily="34" charset="-122"/>
                <a:cs typeface="微软雅黑" panose="020b0503020204020204" pitchFamily="34" charset="-122"/>
                <a:sym typeface="+mn-ea"/>
              </a:rPr>
              <a:t>学完第4课后，小明产生了一个疑惑：我感觉禅让制更能选出明君，王位世袭制更容易产生暴君。那么，</a:t>
            </a:r>
            <a:r>
              <a:rPr lang="zh-CN" altLang="en-US" sz="3200" b="1" noProof="1">
                <a:solidFill>
                  <a:srgbClr val="FF0000"/>
                </a:solidFill>
                <a:latin typeface="微软雅黑" pitchFamily="34" charset="-122"/>
                <a:cs typeface="微软雅黑" panose="020b0503020204020204" pitchFamily="34" charset="-122"/>
                <a:sym typeface="+mn-ea"/>
              </a:rPr>
              <a:t>王位世袭制代替禅让制是历史的进步还是倒退？</a:t>
            </a:r>
            <a:r>
              <a:rPr lang="zh-CN" altLang="en-US" sz="3200" b="1" noProof="1">
                <a:solidFill>
                  <a:srgbClr val="0000FF"/>
                </a:solidFill>
                <a:latin typeface="微软雅黑" pitchFamily="34" charset="-122"/>
                <a:cs typeface="微软雅黑" panose="020b0503020204020204" pitchFamily="34" charset="-122"/>
                <a:sym typeface="+mn-ea"/>
              </a:rPr>
              <a:t>（要求：观点明确，论据充分）</a:t>
            </a:r>
          </a:p>
        </p:txBody>
      </p:sp>
      <p:sp>
        <p:nvSpPr>
          <p:cNvPr id="5" name="文本框 4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200025" y="1438275"/>
            <a:ext cx="11323638" cy="1076325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latinLnBrk="1" hangingPunct="1"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32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温馨提示：判断一个制度是否进步，主要看它能否适应当时的生产力。</a:t>
            </a:r>
          </a:p>
        </p:txBody>
      </p:sp>
      <p:sp>
        <p:nvSpPr>
          <p:cNvPr id="19476" name="文本框 19475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112713" y="5505450"/>
            <a:ext cx="11966575" cy="1076325"/>
          </a:xfrm>
          <a:prstGeom prst="rect">
            <a:avLst/>
          </a:prstGeom>
          <a:solidFill>
            <a:srgbClr val="00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latinLnBrk="1" hangingPunct="1"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zh-CN" sz="3200" b="1">
                <a:solidFill>
                  <a:schemeClr val="bg1"/>
                </a:solidFill>
                <a:latin typeface="华文中宋" pitchFamily="2" charset="-122"/>
                <a:ea typeface="华文中宋" pitchFamily="2" charset="-122"/>
              </a:rPr>
              <a:t>      </a:t>
            </a:r>
            <a:r>
              <a:rPr lang="zh-CN" altLang="en-US" sz="32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观点：历史的进步。王位世袭制是生产力发展的结果，私有制发展的结果，阶级对立的产物。</a:t>
            </a:r>
          </a:p>
        </p:txBody>
      </p:sp>
      <p:pic>
        <p:nvPicPr>
          <p:cNvPr id="53253" name="图片 1" descr="组48325同意"/>
          <p:cNvPicPr>
            <a:picLocks noChangeAspect="1" noChangeArrowheads="1"/>
          </p:cNvPicPr>
          <p:nvPr>
            <p:custDataLst>
              <p:tags r:id="rId8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06400" y="658813"/>
            <a:ext cx="2228850" cy="608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254" name="图片 6" descr="盒子2"/>
          <p:cNvPicPr>
            <a:picLocks noChangeAspect="1" noChangeArrowheads="1"/>
          </p:cNvPicPr>
          <p:nvPr>
            <p:custDataLst>
              <p:tags r:id="rId10"/>
            </p:custData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1125" y="590550"/>
            <a:ext cx="747713" cy="744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255" name="文本框 1"/>
          <p:cNvSpPr txBox="1"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974725" y="701675"/>
            <a:ext cx="166052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zh-CN" b="1">
                <a:solidFill>
                  <a:srgbClr val="FF0000"/>
                </a:solidFill>
                <a:latin typeface="宋体" pitchFamily="2" charset="-122"/>
              </a:rPr>
              <a:t>课堂拓展</a:t>
            </a: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7" presetClass="entr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94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4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4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4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9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/>
      <p:bldP spid="5" grpId="1"/>
      <p:bldP spid="19476" grpId="2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55298" name="文本框 19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9693275" y="6581775"/>
            <a:ext cx="24987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1200">
                <a:solidFill>
                  <a:srgbClr val="8CC5B1"/>
                </a:solidFill>
                <a:latin typeface="微软雅黑" pitchFamily="34" charset="-122"/>
                <a:ea typeface="微软雅黑" pitchFamily="34" charset="-122"/>
              </a:rPr>
              <a:t>上</a:t>
            </a:r>
            <a:r>
              <a:rPr lang="en-US" altLang="zh-CN" sz="1200">
                <a:solidFill>
                  <a:srgbClr val="8CC5B1"/>
                </a:solidFill>
                <a:latin typeface="微软雅黑" pitchFamily="34" charset="-122"/>
                <a:ea typeface="微软雅黑" pitchFamily="34" charset="-122"/>
              </a:rPr>
              <a:t>21</a:t>
            </a:r>
            <a:r>
              <a:rPr lang="zh-CN" altLang="en-US" sz="1200">
                <a:solidFill>
                  <a:srgbClr val="8CC5B1"/>
                </a:solidFill>
                <a:latin typeface="微软雅黑" pitchFamily="34" charset="-122"/>
                <a:ea typeface="微软雅黑" pitchFamily="34" charset="-122"/>
              </a:rPr>
              <a:t>世纪教育网   下精品教学资源</a:t>
            </a:r>
          </a:p>
        </p:txBody>
      </p:sp>
      <p:pic>
        <p:nvPicPr>
          <p:cNvPr id="55299" name="图片 1" descr="组48325同意"/>
          <p:cNvPicPr>
            <a:picLocks noChangeAspect="1" noChangeArrowheads="1"/>
          </p:cNvPicPr>
          <p:nvPr>
            <p:custDataLst>
              <p:tags r:id="rId6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06400" y="658813"/>
            <a:ext cx="2389188" cy="608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300" name="图片 6" descr="盒子2"/>
          <p:cNvPicPr>
            <a:picLocks noChangeAspect="1" noChangeArrowheads="1"/>
          </p:cNvPicPr>
          <p:nvPr>
            <p:custDataLst>
              <p:tags r:id="rId8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12725" y="611188"/>
            <a:ext cx="747713" cy="744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301" name="文本框 7"/>
          <p:cNvSpPr txBox="1"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1060450" y="733425"/>
            <a:ext cx="140652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2400" b="1">
                <a:solidFill>
                  <a:srgbClr val="EF7509"/>
                </a:solidFill>
                <a:latin typeface="思源黑体 CN Heavy" charset="-122"/>
                <a:ea typeface="思源黑体 CN Heavy" charset="-122"/>
              </a:rPr>
              <a:t>课堂总结</a:t>
            </a:r>
          </a:p>
        </p:txBody>
      </p:sp>
      <p:pic>
        <p:nvPicPr>
          <p:cNvPr id="55302" name="副标题 21506"/>
          <p:cNvPicPr>
            <a:picLocks noGrp="1" noChangeAspect="1" noChangeArrowheads="1"/>
          </p:cNvPicPr>
          <p:nvPr>
            <p:ph type="subTitle" idx="4294967295"/>
            <p:custDataLst>
              <p:tags r:id="rId11"/>
            </p:custDataLst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50988"/>
            <a:ext cx="11706225" cy="5122862"/>
          </a:xfrm>
        </p:spPr>
      </p:pic>
      <p:sp>
        <p:nvSpPr>
          <p:cNvPr id="55303" name="文本框 1"/>
          <p:cNvSpPr txBox="1"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693738" y="2147888"/>
            <a:ext cx="5114925" cy="304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  <a:buClr>
                <a:srgbClr val="996633"/>
              </a:buClr>
              <a:buSzPct val="70000"/>
              <a:buFont typeface="Wingdings" pitchFamily="2" charset="2"/>
              <a:buNone/>
            </a:pPr>
            <a:r>
              <a:rPr lang="zh-CN" altLang="en-US" sz="3200" b="1">
                <a:solidFill>
                  <a:srgbClr val="000099"/>
                </a:solidFill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禹结束部落建夏，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buClr>
                <a:srgbClr val="996633"/>
              </a:buClr>
              <a:buSzPct val="70000"/>
              <a:buFont typeface="Wingdings" pitchFamily="2" charset="2"/>
              <a:buNone/>
            </a:pPr>
            <a:r>
              <a:rPr lang="zh-CN" altLang="en-US" sz="3200" b="1">
                <a:solidFill>
                  <a:srgbClr val="000099"/>
                </a:solidFill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 </a:t>
            </a:r>
            <a:r>
              <a:rPr lang="zh-CN" altLang="en-US" sz="32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 禅让从此变世袭。</a:t>
            </a:r>
            <a:endParaRPr lang="zh-CN" altLang="en-US" sz="3200" b="1">
              <a:solidFill>
                <a:srgbClr val="000099"/>
              </a:solidFill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algn="ctr">
              <a:lnSpc>
                <a:spcPct val="150000"/>
              </a:lnSpc>
              <a:spcBef>
                <a:spcPct val="0"/>
              </a:spcBef>
              <a:buClr>
                <a:srgbClr val="996633"/>
              </a:buClr>
              <a:buSzPct val="70000"/>
              <a:buFont typeface="Wingdings" pitchFamily="2" charset="2"/>
              <a:buNone/>
            </a:pPr>
            <a:r>
              <a:rPr lang="zh-CN" altLang="en-US" sz="3200" b="1">
                <a:solidFill>
                  <a:srgbClr val="000099"/>
                </a:solidFill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  汤灭夏桀建商朝，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buClr>
                <a:srgbClr val="996633"/>
              </a:buClr>
              <a:buSzPct val="70000"/>
              <a:buFont typeface="Wingdings" pitchFamily="2" charset="2"/>
              <a:buNone/>
            </a:pPr>
            <a:r>
              <a:rPr lang="zh-CN" altLang="en-US" sz="3200" b="1">
                <a:solidFill>
                  <a:srgbClr val="000099"/>
                </a:solidFill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  </a:t>
            </a:r>
            <a:r>
              <a:rPr lang="zh-CN" altLang="en-US" sz="32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盘庚迁都始称殷。</a:t>
            </a:r>
          </a:p>
        </p:txBody>
      </p:sp>
      <p:sp>
        <p:nvSpPr>
          <p:cNvPr id="55304" name="文本框 2"/>
          <p:cNvSpPr txBox="1">
            <a:spLocks noChangeArrowheads="1"/>
          </p:cNvSpPr>
          <p:nvPr>
            <p:custDataLst>
              <p:tags r:id="rId13"/>
            </p:custDataLst>
          </p:nvPr>
        </p:nvSpPr>
        <p:spPr bwMode="auto">
          <a:xfrm>
            <a:off x="6148388" y="2825750"/>
            <a:ext cx="4422775" cy="304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  <a:buClr>
                <a:srgbClr val="996633"/>
              </a:buClr>
              <a:buSzPct val="70000"/>
              <a:buFont typeface="Wingdings" pitchFamily="2" charset="2"/>
              <a:buNone/>
            </a:pPr>
            <a:r>
              <a:rPr lang="zh-CN" altLang="en-US" sz="3200" b="1">
                <a:solidFill>
                  <a:srgbClr val="000099"/>
                </a:solidFill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商周决战在牧野，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buClr>
                <a:srgbClr val="996633"/>
              </a:buClr>
              <a:buSzPct val="70000"/>
              <a:buFont typeface="Wingdings" pitchFamily="2" charset="2"/>
              <a:buNone/>
            </a:pPr>
            <a:r>
              <a:rPr lang="zh-CN" altLang="en-US" sz="3200" b="1">
                <a:solidFill>
                  <a:srgbClr val="000099"/>
                </a:solidFill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  </a:t>
            </a:r>
            <a:r>
              <a:rPr lang="zh-CN" altLang="en-US" sz="32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武王建周都镐京。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buClr>
                <a:srgbClr val="996633"/>
              </a:buClr>
              <a:buSzPct val="70000"/>
              <a:buFont typeface="Wingdings" pitchFamily="2" charset="2"/>
              <a:buNone/>
            </a:pPr>
            <a:r>
              <a:rPr lang="zh-CN" altLang="en-US" sz="3200" b="1">
                <a:solidFill>
                  <a:srgbClr val="000099"/>
                </a:solidFill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   分封制行天下固，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buClr>
                <a:srgbClr val="996633"/>
              </a:buClr>
              <a:buSzPct val="70000"/>
              <a:buFont typeface="Wingdings" pitchFamily="2" charset="2"/>
              <a:buNone/>
            </a:pPr>
            <a:r>
              <a:rPr lang="zh-CN" altLang="en-US" sz="3200" b="1">
                <a:solidFill>
                  <a:srgbClr val="000099"/>
                </a:solidFill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  </a:t>
            </a:r>
            <a:r>
              <a:rPr lang="zh-CN" altLang="en-US" sz="32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 国人暴动西周灭。</a:t>
            </a:r>
          </a:p>
        </p:txBody>
      </p:sp>
    </p:spTree>
  </p:cSld>
  <p:clrMapOvr>
    <a:masterClrMapping/>
  </p:clrMapOvr>
  <p:transition/>
  <p:timing/>
</p:sld>
</file>

<file path=ppt/slides/slide3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graphicFrame>
        <p:nvGraphicFramePr>
          <p:cNvPr id="34819" name="Group 3"/>
          <p:cNvGraphicFramePr>
            <a:graphicFrameLocks noGrp="1"/>
          </p:cNvGraphicFramePr>
          <p:nvPr>
            <p:custDataLst>
              <p:tags r:id="rId3"/>
            </p:custDataLst>
          </p:nvPr>
        </p:nvGraphicFramePr>
        <p:xfrm>
          <a:off x="1774825" y="1196975"/>
          <a:ext cx="8424863" cy="5127626"/>
        </p:xfrm>
        <a:graphic>
          <a:graphicData uri="http://schemas.openxmlformats.org/drawingml/2006/table">
            <a:tbl>
              <a:tblPr/>
              <a:tblGrid>
                <a:gridCol w="936660"/>
                <a:gridCol w="1007783"/>
                <a:gridCol w="1800293"/>
                <a:gridCol w="1584385"/>
                <a:gridCol w="1656143"/>
                <a:gridCol w="1439599"/>
              </a:tblGrid>
              <a:tr h="10908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微软雅黑" pitchFamily="34" charset="-122"/>
                        <a:ea typeface="微软雅黑" pitchFamily="34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微软雅黑" pitchFamily="34" charset="-122"/>
                          <a:ea typeface="微软雅黑" pitchFamily="34" charset="-122"/>
                        </a:rPr>
                        <a:t>朝代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1443" marR="91443"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微软雅黑" pitchFamily="34" charset="-122"/>
                        <a:ea typeface="微软雅黑" pitchFamily="34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微软雅黑" pitchFamily="34" charset="-122"/>
                          <a:ea typeface="微软雅黑" pitchFamily="34" charset="-122"/>
                        </a:rPr>
                        <a:t>都城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微软雅黑" pitchFamily="34" charset="-122"/>
                          <a:ea typeface="微软雅黑" pitchFamily="34" charset="-122"/>
                        </a:rPr>
                        <a:t>开始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微软雅黑" pitchFamily="34" charset="-122"/>
                        <a:ea typeface="微软雅黑" pitchFamily="34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微软雅黑" pitchFamily="34" charset="-122"/>
                          <a:ea typeface="微软雅黑" pitchFamily="34" charset="-122"/>
                        </a:rPr>
                        <a:t>时间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微软雅黑" pitchFamily="34" charset="-122"/>
                          <a:ea typeface="微软雅黑" pitchFamily="34" charset="-122"/>
                        </a:rPr>
                        <a:t>结束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微软雅黑" pitchFamily="34" charset="-122"/>
                        <a:ea typeface="微软雅黑" pitchFamily="34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微软雅黑" pitchFamily="34" charset="-122"/>
                          <a:ea typeface="微软雅黑" pitchFamily="34" charset="-122"/>
                        </a:rPr>
                        <a:t>时间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微软雅黑" pitchFamily="34" charset="-122"/>
                          <a:ea typeface="微软雅黑" pitchFamily="34" charset="-122"/>
                        </a:rPr>
                        <a:t>开国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微软雅黑" pitchFamily="34" charset="-122"/>
                        <a:ea typeface="微软雅黑" pitchFamily="34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微软雅黑" pitchFamily="34" charset="-122"/>
                          <a:ea typeface="微软雅黑" pitchFamily="34" charset="-122"/>
                        </a:rPr>
                        <a:t>君主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微软雅黑" pitchFamily="34" charset="-122"/>
                          <a:ea typeface="微软雅黑" pitchFamily="34" charset="-122"/>
                        </a:rPr>
                        <a:t>末代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微软雅黑" pitchFamily="34" charset="-122"/>
                        <a:ea typeface="微软雅黑" pitchFamily="34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微软雅黑" pitchFamily="34" charset="-122"/>
                          <a:ea typeface="微软雅黑" pitchFamily="34" charset="-122"/>
                        </a:rPr>
                        <a:t>君主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461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微软雅黑" pitchFamily="34" charset="-122"/>
                        <a:ea typeface="微软雅黑" pitchFamily="34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微软雅黑" pitchFamily="34" charset="-122"/>
                          <a:ea typeface="微软雅黑" pitchFamily="34" charset="-122"/>
                        </a:rPr>
                        <a:t>夏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1443" marR="91443"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461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微软雅黑" pitchFamily="34" charset="-122"/>
                        <a:ea typeface="微软雅黑" pitchFamily="34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微软雅黑" pitchFamily="34" charset="-122"/>
                          <a:ea typeface="微软雅黑" pitchFamily="34" charset="-122"/>
                        </a:rPr>
                        <a:t>商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1443" marR="91443"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4453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微软雅黑" pitchFamily="34" charset="-122"/>
                        <a:ea typeface="微软雅黑" pitchFamily="34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微软雅黑" pitchFamily="34" charset="-122"/>
                          <a:ea typeface="微软雅黑" pitchFamily="34" charset="-122"/>
                        </a:rPr>
                        <a:t>西周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1443" marR="91443"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4856" name="Text Box 40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2855913" y="2708275"/>
            <a:ext cx="936625" cy="52228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zh-CN" altLang="en-US" sz="2800" b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阳城</a:t>
            </a:r>
          </a:p>
        </p:txBody>
      </p:sp>
      <p:sp>
        <p:nvSpPr>
          <p:cNvPr id="34857" name="Text Box 41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3792538" y="2492375"/>
            <a:ext cx="1871662" cy="9525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zh-CN" altLang="en-US" sz="2800" b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约公元前</a:t>
            </a:r>
            <a:r>
              <a:rPr lang="en-US" altLang="zh-CN" sz="2800" b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2070</a:t>
            </a:r>
            <a:r>
              <a:rPr lang="zh-CN" altLang="en-US" sz="2800" b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年</a:t>
            </a:r>
          </a:p>
        </p:txBody>
      </p:sp>
      <p:sp>
        <p:nvSpPr>
          <p:cNvPr id="34858" name="Text Box 42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5664200" y="2349500"/>
            <a:ext cx="1439863" cy="13843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约公元前</a:t>
            </a:r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1600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年</a:t>
            </a:r>
          </a:p>
        </p:txBody>
      </p:sp>
      <p:sp>
        <p:nvSpPr>
          <p:cNvPr id="34859" name="Text Box 43"/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7751763" y="2708275"/>
            <a:ext cx="1223962" cy="52228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zh-CN" altLang="en-US" sz="2800" b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禹</a:t>
            </a:r>
          </a:p>
        </p:txBody>
      </p:sp>
      <p:sp>
        <p:nvSpPr>
          <p:cNvPr id="34860" name="Text Box 44"/>
          <p:cNvSpPr txBox="1"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9048750" y="2708275"/>
            <a:ext cx="1150938" cy="52228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zh-CN" altLang="en-US" sz="2800" b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桀</a:t>
            </a:r>
          </a:p>
        </p:txBody>
      </p:sp>
      <p:sp>
        <p:nvSpPr>
          <p:cNvPr id="34861" name="Text Box 45"/>
          <p:cNvSpPr txBox="1"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2927350" y="4005263"/>
            <a:ext cx="936625" cy="5222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zh-CN" altLang="en-US" sz="2800" b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殷</a:t>
            </a:r>
          </a:p>
        </p:txBody>
      </p:sp>
      <p:sp>
        <p:nvSpPr>
          <p:cNvPr id="34862" name="Text Box 46"/>
          <p:cNvSpPr txBox="1"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3863975" y="3860800"/>
            <a:ext cx="1727200" cy="9525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约公元前</a:t>
            </a:r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1600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年</a:t>
            </a:r>
          </a:p>
        </p:txBody>
      </p:sp>
      <p:sp>
        <p:nvSpPr>
          <p:cNvPr id="34863" name="Text Box 47"/>
          <p:cNvSpPr txBox="1"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5735638" y="3860800"/>
            <a:ext cx="1439862" cy="9525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zh-CN" altLang="en-US" sz="2800" b="1">
                <a:solidFill>
                  <a:srgbClr val="33CC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公元前</a:t>
            </a:r>
            <a:r>
              <a:rPr lang="en-US" altLang="zh-CN" sz="2800" b="1">
                <a:solidFill>
                  <a:srgbClr val="33CC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1046</a:t>
            </a:r>
            <a:r>
              <a:rPr lang="zh-CN" altLang="en-US" sz="2800" b="1">
                <a:solidFill>
                  <a:srgbClr val="33CC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年</a:t>
            </a:r>
          </a:p>
        </p:txBody>
      </p:sp>
      <p:sp>
        <p:nvSpPr>
          <p:cNvPr id="34864" name="Text Box 48"/>
          <p:cNvSpPr txBox="1"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7608888" y="4076700"/>
            <a:ext cx="935037" cy="52228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zh-CN" altLang="en-US" sz="2800" b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汤</a:t>
            </a:r>
          </a:p>
        </p:txBody>
      </p:sp>
      <p:sp>
        <p:nvSpPr>
          <p:cNvPr id="34865" name="Text Box 49"/>
          <p:cNvSpPr txBox="1">
            <a:spLocks noChangeArrowheads="1"/>
          </p:cNvSpPr>
          <p:nvPr>
            <p:custDataLst>
              <p:tags r:id="rId13"/>
            </p:custDataLst>
          </p:nvPr>
        </p:nvSpPr>
        <p:spPr bwMode="auto">
          <a:xfrm>
            <a:off x="9048750" y="4005263"/>
            <a:ext cx="1223963" cy="5222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zh-CN" altLang="en-US" sz="2800" b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纣</a:t>
            </a:r>
          </a:p>
        </p:txBody>
      </p:sp>
      <p:sp>
        <p:nvSpPr>
          <p:cNvPr id="34866" name="Text Box 50"/>
          <p:cNvSpPr txBox="1">
            <a:spLocks noChangeArrowheads="1"/>
          </p:cNvSpPr>
          <p:nvPr>
            <p:custDataLst>
              <p:tags r:id="rId14"/>
            </p:custDataLst>
          </p:nvPr>
        </p:nvSpPr>
        <p:spPr bwMode="auto">
          <a:xfrm>
            <a:off x="2725738" y="5484813"/>
            <a:ext cx="1081087" cy="5222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zh-CN" altLang="en-US" sz="2800" b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镐京</a:t>
            </a:r>
          </a:p>
        </p:txBody>
      </p:sp>
      <p:sp>
        <p:nvSpPr>
          <p:cNvPr id="34867" name="Text Box 51"/>
          <p:cNvSpPr txBox="1">
            <a:spLocks noChangeArrowheads="1"/>
          </p:cNvSpPr>
          <p:nvPr>
            <p:custDataLst>
              <p:tags r:id="rId15"/>
            </p:custDataLst>
          </p:nvPr>
        </p:nvSpPr>
        <p:spPr bwMode="auto">
          <a:xfrm>
            <a:off x="4008438" y="5157788"/>
            <a:ext cx="1439862" cy="9525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zh-CN" altLang="en-US" sz="2800" b="1">
                <a:solidFill>
                  <a:srgbClr val="33CC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公元前</a:t>
            </a:r>
            <a:r>
              <a:rPr lang="en-US" altLang="zh-CN" sz="2800" b="1">
                <a:solidFill>
                  <a:srgbClr val="33CC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1046</a:t>
            </a:r>
            <a:r>
              <a:rPr lang="zh-CN" altLang="en-US" sz="2800" b="1">
                <a:solidFill>
                  <a:srgbClr val="33CC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年</a:t>
            </a:r>
          </a:p>
        </p:txBody>
      </p:sp>
      <p:sp>
        <p:nvSpPr>
          <p:cNvPr id="34868" name="Text Box 52"/>
          <p:cNvSpPr txBox="1">
            <a:spLocks noChangeArrowheads="1"/>
          </p:cNvSpPr>
          <p:nvPr>
            <p:custDataLst>
              <p:tags r:id="rId16"/>
            </p:custDataLst>
          </p:nvPr>
        </p:nvSpPr>
        <p:spPr bwMode="auto">
          <a:xfrm>
            <a:off x="5808663" y="5157788"/>
            <a:ext cx="1295400" cy="9525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zh-CN" altLang="en-US" sz="2800" b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公元前</a:t>
            </a:r>
            <a:r>
              <a:rPr lang="en-US" altLang="zh-CN" sz="2800" b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771</a:t>
            </a:r>
            <a:r>
              <a:rPr lang="zh-CN" altLang="en-US" sz="2800" b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年</a:t>
            </a:r>
          </a:p>
        </p:txBody>
      </p:sp>
      <p:sp>
        <p:nvSpPr>
          <p:cNvPr id="34869" name="Text Box 53"/>
          <p:cNvSpPr txBox="1">
            <a:spLocks noChangeArrowheads="1"/>
          </p:cNvSpPr>
          <p:nvPr>
            <p:custDataLst>
              <p:tags r:id="rId17"/>
            </p:custDataLst>
          </p:nvPr>
        </p:nvSpPr>
        <p:spPr bwMode="auto">
          <a:xfrm>
            <a:off x="7608888" y="5373688"/>
            <a:ext cx="1008062" cy="5222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zh-CN" altLang="en-US" sz="2800" b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武王</a:t>
            </a:r>
          </a:p>
        </p:txBody>
      </p:sp>
      <p:sp>
        <p:nvSpPr>
          <p:cNvPr id="34870" name="Text Box 54"/>
          <p:cNvSpPr txBox="1">
            <a:spLocks noChangeArrowheads="1"/>
          </p:cNvSpPr>
          <p:nvPr>
            <p:custDataLst>
              <p:tags r:id="rId18"/>
            </p:custDataLst>
          </p:nvPr>
        </p:nvSpPr>
        <p:spPr bwMode="auto">
          <a:xfrm>
            <a:off x="9048750" y="5373688"/>
            <a:ext cx="1150938" cy="5222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zh-CN" altLang="en-US" sz="2800" b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幽王</a:t>
            </a:r>
          </a:p>
        </p:txBody>
      </p:sp>
      <p:pic>
        <p:nvPicPr>
          <p:cNvPr id="52278" name="图片 1" descr="组48325同意"/>
          <p:cNvPicPr>
            <a:picLocks noChangeAspect="1" noChangeArrowheads="1"/>
          </p:cNvPicPr>
          <p:nvPr>
            <p:custDataLst>
              <p:tags r:id="rId20"/>
            </p:custDataLst>
          </p:nvPr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6725" y="588963"/>
            <a:ext cx="2389188" cy="608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79" name="文本框 1"/>
          <p:cNvSpPr txBox="1">
            <a:spLocks noChangeArrowheads="1"/>
          </p:cNvSpPr>
          <p:nvPr>
            <p:custDataLst>
              <p:tags r:id="rId21"/>
            </p:custDataLst>
          </p:nvPr>
        </p:nvSpPr>
        <p:spPr bwMode="auto">
          <a:xfrm>
            <a:off x="881063" y="674688"/>
            <a:ext cx="184467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b="1">
                <a:solidFill>
                  <a:srgbClr val="EF7509"/>
                </a:solidFill>
                <a:latin typeface="思源黑体 CN Heavy" charset="-122"/>
                <a:ea typeface="思源黑体 CN Heavy" charset="-122"/>
              </a:rPr>
              <a:t>板书设计</a:t>
            </a:r>
            <a:endParaRPr lang="zh-CN" altLang="en-US"/>
          </a:p>
        </p:txBody>
      </p:sp>
      <p:pic>
        <p:nvPicPr>
          <p:cNvPr id="52280" name="图片 6" descr="盒子2"/>
          <p:cNvPicPr>
            <a:picLocks noChangeAspect="1" noChangeArrowheads="1"/>
          </p:cNvPicPr>
          <p:nvPr>
            <p:custDataLst>
              <p:tags r:id="rId23"/>
            </p:custDataLst>
          </p:nvPr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3350" y="520700"/>
            <a:ext cx="747713" cy="744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8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8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48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48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48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48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48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48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48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48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48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48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48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48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48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48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48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48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48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48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48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48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8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grpId="1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48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48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 nodeType="clickPar">
                      <p:stCondLst>
                        <p:cond delay="indefinite"/>
                      </p:stCondLst>
                      <p:childTnLst>
                        <p:par>
                          <p:cTn id="8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8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1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48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4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grpId="1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48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48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 nodeType="clickPar">
                      <p:stCondLst>
                        <p:cond delay="indefinite"/>
                      </p:stCondLst>
                      <p:childTnLst>
                        <p:par>
                          <p:cTn id="10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grpId="1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348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348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56" grpId="0"/>
      <p:bldP spid="34857" grpId="1"/>
      <p:bldP spid="34858" grpId="2"/>
      <p:bldP spid="34859" grpId="3"/>
      <p:bldP spid="34860" grpId="4"/>
      <p:bldP spid="34861" grpId="5"/>
      <p:bldP spid="34862" grpId="6"/>
      <p:bldP spid="34864" grpId="7"/>
      <p:bldP spid="34865" grpId="8"/>
      <p:bldP spid="34866" grpId="9"/>
      <p:bldP spid="34867" grpId="10"/>
      <p:bldP spid="34868" grpId="11"/>
      <p:bldP spid="34869" grpId="12"/>
      <p:bldP spid="34870" grpId="13"/>
    </p:bldLst>
  </p:timing>
</p:sld>
</file>

<file path=ppt/tags/tag1.xml><?xml version="1.0" encoding="utf-8"?>
<p:tagLst xmlns:p="http://schemas.openxmlformats.org/presentationml/2006/main">
  <p:tag name="AS_UNIQUEID" val="257"/>
</p:tagLst>
</file>

<file path=ppt/tags/tag2.xml><?xml version="1.0" encoding="utf-8"?>
<p:tagLst xmlns:p="http://schemas.openxmlformats.org/presentationml/2006/main">
  <p:tag name="AS_UNIQUEID" val="258"/>
</p:tagLst>
</file>

<file path=ppt/tags/tag3.xml><?xml version="1.0" encoding="utf-8"?>
<p:tagLst xmlns:p="http://schemas.openxmlformats.org/presentationml/2006/main">
  <p:tag name="AS_UNIQUEID" val="259"/>
</p:tagLst>
</file>

<file path=ppt/tags/tag4.xml><?xml version="1.0" encoding="utf-8"?>
<p:tagLst xmlns:p="http://schemas.openxmlformats.org/presentationml/2006/main">
  <p:tag name="AS_UNIQUEID" val="260"/>
</p:tagLst>
</file>

<file path=ppt/tags/tag5.xml><?xml version="1.0" encoding="utf-8"?>
<p:tagLst xmlns:p="http://schemas.openxmlformats.org/presentationml/2006/main">
  <p:tag name="AS_UNIQUEID" val="261"/>
</p:tagLst>
</file>

<file path=ppt/tags/tag6.xml><?xml version="1.0" encoding="utf-8"?>
<p:tagLst xmlns:p="http://schemas.openxmlformats.org/presentationml/2006/main">
  <p:tag name="AS_UNIQUEID" val="262"/>
</p:tagLst>
</file>

<file path=ppt/tags/tag7.xml><?xml version="1.0" encoding="utf-8"?>
<p:tagLst xmlns:p="http://schemas.openxmlformats.org/presentationml/2006/main">
  <p:tag name="AS_UNIQUEID" val="263"/>
</p:tagLst>
</file>

<file path=ppt/tags/tag8.xml><?xml version="1.0" encoding="utf-8"?>
<p:tagLst xmlns:p="http://schemas.openxmlformats.org/presentationml/2006/main">
  <p:tag name="AS_UNIQUEID" val="264"/>
</p:tagLst>
</file>

<file path=ppt/tags/tag9.xml><?xml version="1.0" encoding="utf-8"?>
<p:tagLst xmlns:p="http://schemas.openxmlformats.org/presentationml/2006/main">
  <p:tag name="AS_UNIQUEID" val="265"/>
</p:tagLst>
</file>

<file path=ppt/tags/tag10.xml><?xml version="1.0" encoding="utf-8"?>
<p:tagLst xmlns:p="http://schemas.openxmlformats.org/presentationml/2006/main">
  <p:tag name="AS_UNIQUEID" val="266"/>
</p:tagLst>
</file>

<file path=ppt/tags/tag11.xml><?xml version="1.0" encoding="utf-8"?>
<p:tagLst xmlns:p="http://schemas.openxmlformats.org/presentationml/2006/main">
  <p:tag name="AS_UNIQUEID" val="267"/>
</p:tagLst>
</file>

<file path=ppt/tags/tag12.xml><?xml version="1.0" encoding="utf-8"?>
<p:tagLst xmlns:p="http://schemas.openxmlformats.org/presentationml/2006/main">
  <p:tag name="AS_UNIQUEID" val="268"/>
</p:tagLst>
</file>

<file path=ppt/tags/tag13.xml><?xml version="1.0" encoding="utf-8"?>
<p:tagLst xmlns:p="http://schemas.openxmlformats.org/presentationml/2006/main">
  <p:tag name="AS_UNIQUEID" val="269"/>
</p:tagLst>
</file>

<file path=ppt/tags/tag14.xml><?xml version="1.0" encoding="utf-8"?>
<p:tagLst xmlns:p="http://schemas.openxmlformats.org/presentationml/2006/main">
  <p:tag name="AS_UNIQUEID" val="270"/>
</p:tagLst>
</file>

<file path=ppt/tags/tag15.xml><?xml version="1.0" encoding="utf-8"?>
<p:tagLst xmlns:p="http://schemas.openxmlformats.org/presentationml/2006/main">
  <p:tag name="AS_UNIQUEID" val="271"/>
</p:tagLst>
</file>

<file path=ppt/tags/tag16.xml><?xml version="1.0" encoding="utf-8"?>
<p:tagLst xmlns:p="http://schemas.openxmlformats.org/presentationml/2006/main">
  <p:tag name="AS_UNIQUEID" val="272"/>
</p:tagLst>
</file>

<file path=ppt/tags/tag17.xml><?xml version="1.0" encoding="utf-8"?>
<p:tagLst xmlns:p="http://schemas.openxmlformats.org/presentationml/2006/main">
  <p:tag name="AS_UNIQUEID" val="273"/>
</p:tagLst>
</file>

<file path=ppt/tags/tag18.xml><?xml version="1.0" encoding="utf-8"?>
<p:tagLst xmlns:p="http://schemas.openxmlformats.org/presentationml/2006/main">
  <p:tag name="AS_UNIQUEID" val="274"/>
</p:tagLst>
</file>

<file path=ppt/tags/tag19.xml><?xml version="1.0" encoding="utf-8"?>
<p:tagLst xmlns:p="http://schemas.openxmlformats.org/presentationml/2006/main">
  <p:tag name="AS_UNIQUEID" val="275"/>
</p:tagLst>
</file>

<file path=ppt/tags/tag20.xml><?xml version="1.0" encoding="utf-8"?>
<p:tagLst xmlns:p="http://schemas.openxmlformats.org/presentationml/2006/main">
  <p:tag name="AS_UNIQUEID" val="276"/>
</p:tagLst>
</file>

<file path=ppt/tags/tag21.xml><?xml version="1.0" encoding="utf-8"?>
<p:tagLst xmlns:p="http://schemas.openxmlformats.org/presentationml/2006/main">
  <p:tag name="AS_UNIQUEID" val="277"/>
</p:tagLst>
</file>

<file path=ppt/tags/tag22.xml><?xml version="1.0" encoding="utf-8"?>
<p:tagLst xmlns:p="http://schemas.openxmlformats.org/presentationml/2006/main">
  <p:tag name="AS_UNIQUEID" val="278"/>
</p:tagLst>
</file>

<file path=ppt/tags/tag23.xml><?xml version="1.0" encoding="utf-8"?>
<p:tagLst xmlns:p="http://schemas.openxmlformats.org/presentationml/2006/main">
  <p:tag name="AS_UNIQUEID" val="279"/>
</p:tagLst>
</file>

<file path=ppt/tags/tag24.xml><?xml version="1.0" encoding="utf-8"?>
<p:tagLst xmlns:p="http://schemas.openxmlformats.org/presentationml/2006/main">
  <p:tag name="AS_UNIQUEID" val="280"/>
</p:tagLst>
</file>

<file path=ppt/tags/tag25.xml><?xml version="1.0" encoding="utf-8"?>
<p:tagLst xmlns:p="http://schemas.openxmlformats.org/presentationml/2006/main">
  <p:tag name="AS_UNIQUEID" val="281"/>
</p:tagLst>
</file>

<file path=ppt/tags/tag26.xml><?xml version="1.0" encoding="utf-8"?>
<p:tagLst xmlns:p="http://schemas.openxmlformats.org/presentationml/2006/main">
  <p:tag name="AS_UNIQUEID" val="282"/>
</p:tagLst>
</file>

<file path=ppt/tags/tag27.xml><?xml version="1.0" encoding="utf-8"?>
<p:tagLst xmlns:p="http://schemas.openxmlformats.org/presentationml/2006/main">
  <p:tag name="AS_UNIQUEID" val="283"/>
</p:tagLst>
</file>

<file path=ppt/tags/tag28.xml><?xml version="1.0" encoding="utf-8"?>
<p:tagLst xmlns:p="http://schemas.openxmlformats.org/presentationml/2006/main">
  <p:tag name="AS_UNIQUEID" val="284"/>
</p:tagLst>
</file>

<file path=ppt/tags/tag29.xml><?xml version="1.0" encoding="utf-8"?>
<p:tagLst xmlns:p="http://schemas.openxmlformats.org/presentationml/2006/main">
  <p:tag name="AS_UNIQUEID" val="285"/>
</p:tagLst>
</file>

<file path=ppt/tags/tag30.xml><?xml version="1.0" encoding="utf-8"?>
<p:tagLst xmlns:p="http://schemas.openxmlformats.org/presentationml/2006/main">
  <p:tag name="AS_UNIQUEID" val="286"/>
</p:tagLst>
</file>

<file path=ppt/tags/tag31.xml><?xml version="1.0" encoding="utf-8"?>
<p:tagLst xmlns:p="http://schemas.openxmlformats.org/presentationml/2006/main">
  <p:tag name="AS_UNIQUEID" val="287"/>
</p:tagLst>
</file>

<file path=ppt/tags/tag32.xml><?xml version="1.0" encoding="utf-8"?>
<p:tagLst xmlns:p="http://schemas.openxmlformats.org/presentationml/2006/main">
  <p:tag name="AS_UNIQUEID" val="288"/>
</p:tagLst>
</file>

<file path=ppt/tags/tag33.xml><?xml version="1.0" encoding="utf-8"?>
<p:tagLst xmlns:p="http://schemas.openxmlformats.org/presentationml/2006/main">
  <p:tag name="AS_UNIQUEID" val="289"/>
</p:tagLst>
</file>

<file path=ppt/tags/tag34.xml><?xml version="1.0" encoding="utf-8"?>
<p:tagLst xmlns:p="http://schemas.openxmlformats.org/presentationml/2006/main">
  <p:tag name="AS_UNIQUEID" val="290"/>
</p:tagLst>
</file>

<file path=ppt/tags/tag35.xml><?xml version="1.0" encoding="utf-8"?>
<p:tagLst xmlns:p="http://schemas.openxmlformats.org/presentationml/2006/main">
  <p:tag name="AS_UNIQUEID" val="291"/>
</p:tagLst>
</file>

<file path=ppt/tags/tag36.xml><?xml version="1.0" encoding="utf-8"?>
<p:tagLst xmlns:p="http://schemas.openxmlformats.org/presentationml/2006/main">
  <p:tag name="AS_UNIQUEID" val="292"/>
</p:tagLst>
</file>

<file path=ppt/tags/tag37.xml><?xml version="1.0" encoding="utf-8"?>
<p:tagLst xmlns:p="http://schemas.openxmlformats.org/presentationml/2006/main">
  <p:tag name="AS_UNIQUEID" val="293"/>
</p:tagLst>
</file>

<file path=ppt/tags/tag38.xml><?xml version="1.0" encoding="utf-8"?>
<p:tagLst xmlns:p="http://schemas.openxmlformats.org/presentationml/2006/main">
  <p:tag name="AS_UNIQUEID" val="294"/>
</p:tagLst>
</file>

<file path=ppt/tags/tag39.xml><?xml version="1.0" encoding="utf-8"?>
<p:tagLst xmlns:p="http://schemas.openxmlformats.org/presentationml/2006/main">
  <p:tag name="AS_UNIQUEID" val="295"/>
</p:tagLst>
</file>

<file path=ppt/tags/tag40.xml><?xml version="1.0" encoding="utf-8"?>
<p:tagLst xmlns:p="http://schemas.openxmlformats.org/presentationml/2006/main">
  <p:tag name="AS_UNIQUEID" val="296"/>
</p:tagLst>
</file>

<file path=ppt/tags/tag41.xml><?xml version="1.0" encoding="utf-8"?>
<p:tagLst xmlns:p="http://schemas.openxmlformats.org/presentationml/2006/main">
  <p:tag name="AS_UNIQUEID" val="297"/>
</p:tagLst>
</file>

<file path=ppt/tags/tag42.xml><?xml version="1.0" encoding="utf-8"?>
<p:tagLst xmlns:p="http://schemas.openxmlformats.org/presentationml/2006/main">
  <p:tag name="AS_UNIQUEID" val="298"/>
</p:tagLst>
</file>

<file path=ppt/tags/tag43.xml><?xml version="1.0" encoding="utf-8"?>
<p:tagLst xmlns:p="http://schemas.openxmlformats.org/presentationml/2006/main">
  <p:tag name="AS_UNIQUEID" val="299"/>
</p:tagLst>
</file>

<file path=ppt/tags/tag44.xml><?xml version="1.0" encoding="utf-8"?>
<p:tagLst xmlns:p="http://schemas.openxmlformats.org/presentationml/2006/main">
  <p:tag name="AS_UNIQUEID" val="300"/>
</p:tagLst>
</file>

<file path=ppt/tags/tag45.xml><?xml version="1.0" encoding="utf-8"?>
<p:tagLst xmlns:p="http://schemas.openxmlformats.org/presentationml/2006/main">
  <p:tag name="AS_UNIQUEID" val="301"/>
</p:tagLst>
</file>

<file path=ppt/tags/tag46.xml><?xml version="1.0" encoding="utf-8"?>
<p:tagLst xmlns:p="http://schemas.openxmlformats.org/presentationml/2006/main">
  <p:tag name="AS_UNIQUEID" val="302"/>
</p:tagLst>
</file>

<file path=ppt/tags/tag47.xml><?xml version="1.0" encoding="utf-8"?>
<p:tagLst xmlns:p="http://schemas.openxmlformats.org/presentationml/2006/main">
  <p:tag name="AS_UNIQUEID" val="303"/>
</p:tagLst>
</file>

<file path=ppt/tags/tag48.xml><?xml version="1.0" encoding="utf-8"?>
<p:tagLst xmlns:p="http://schemas.openxmlformats.org/presentationml/2006/main">
  <p:tag name="AS_UNIQUEID" val="304"/>
</p:tagLst>
</file>

<file path=ppt/tags/tag49.xml><?xml version="1.0" encoding="utf-8"?>
<p:tagLst xmlns:p="http://schemas.openxmlformats.org/presentationml/2006/main">
  <p:tag name="AS_UNIQUEID" val="305"/>
</p:tagLst>
</file>

<file path=ppt/tags/tag50.xml><?xml version="1.0" encoding="utf-8"?>
<p:tagLst xmlns:p="http://schemas.openxmlformats.org/presentationml/2006/main">
  <p:tag name="AS_UNIQUEID" val="306"/>
</p:tagLst>
</file>

<file path=ppt/tags/tag51.xml><?xml version="1.0" encoding="utf-8"?>
<p:tagLst xmlns:p="http://schemas.openxmlformats.org/presentationml/2006/main">
  <p:tag name="AS_UNIQUEID" val="307"/>
</p:tagLst>
</file>

<file path=ppt/tags/tag52.xml><?xml version="1.0" encoding="utf-8"?>
<p:tagLst xmlns:p="http://schemas.openxmlformats.org/presentationml/2006/main">
  <p:tag name="AS_UNIQUEID" val="308"/>
</p:tagLst>
</file>

<file path=ppt/tags/tag53.xml><?xml version="1.0" encoding="utf-8"?>
<p:tagLst xmlns:p="http://schemas.openxmlformats.org/presentationml/2006/main">
  <p:tag name="AS_UNIQUEID" val="309"/>
</p:tagLst>
</file>

<file path=ppt/tags/tag54.xml><?xml version="1.0" encoding="utf-8"?>
<p:tagLst xmlns:p="http://schemas.openxmlformats.org/presentationml/2006/main">
  <p:tag name="AS_UNIQUEID" val="310"/>
</p:tagLst>
</file>

<file path=ppt/tags/tag55.xml><?xml version="1.0" encoding="utf-8"?>
<p:tagLst xmlns:p="http://schemas.openxmlformats.org/presentationml/2006/main">
  <p:tag name="AS_UNIQUEID" val="311"/>
</p:tagLst>
</file>

<file path=ppt/tags/tag56.xml><?xml version="1.0" encoding="utf-8"?>
<p:tagLst xmlns:p="http://schemas.openxmlformats.org/presentationml/2006/main">
  <p:tag name="AS_UNIQUEID" val="312"/>
</p:tagLst>
</file>

<file path=ppt/tags/tag57.xml><?xml version="1.0" encoding="utf-8"?>
<p:tagLst xmlns:p="http://schemas.openxmlformats.org/presentationml/2006/main">
  <p:tag name="AS_UNIQUEID" val="313"/>
</p:tagLst>
</file>

<file path=ppt/tags/tag58.xml><?xml version="1.0" encoding="utf-8"?>
<p:tagLst xmlns:p="http://schemas.openxmlformats.org/presentationml/2006/main">
  <p:tag name="AS_UNIQUEID" val="314"/>
</p:tagLst>
</file>

<file path=ppt/tags/tag59.xml><?xml version="1.0" encoding="utf-8"?>
<p:tagLst xmlns:p="http://schemas.openxmlformats.org/presentationml/2006/main">
  <p:tag name="AS_UNIQUEID" val="315"/>
</p:tagLst>
</file>

<file path=ppt/tags/tag60.xml><?xml version="1.0" encoding="utf-8"?>
<p:tagLst xmlns:p="http://schemas.openxmlformats.org/presentationml/2006/main">
  <p:tag name="AS_UNIQUEID" val="316"/>
</p:tagLst>
</file>

<file path=ppt/tags/tag61.xml><?xml version="1.0" encoding="utf-8"?>
<p:tagLst xmlns:p="http://schemas.openxmlformats.org/presentationml/2006/main">
  <p:tag name="AS_UNIQUEID" val="317"/>
</p:tagLst>
</file>

<file path=ppt/tags/tag62.xml><?xml version="1.0" encoding="utf-8"?>
<p:tagLst xmlns:p="http://schemas.openxmlformats.org/presentationml/2006/main">
  <p:tag name="AS_UNIQUEID" val="318"/>
</p:tagLst>
</file>

<file path=ppt/tags/tag63.xml><?xml version="1.0" encoding="utf-8"?>
<p:tagLst xmlns:p="http://schemas.openxmlformats.org/presentationml/2006/main">
  <p:tag name="AS_UNIQUEID" val="319"/>
</p:tagLst>
</file>

<file path=ppt/tags/tag64.xml><?xml version="1.0" encoding="utf-8"?>
<p:tagLst xmlns:p="http://schemas.openxmlformats.org/presentationml/2006/main">
  <p:tag name="AS_UNIQUEID" val="320"/>
</p:tagLst>
</file>

<file path=ppt/tags/tag65.xml><?xml version="1.0" encoding="utf-8"?>
<p:tagLst xmlns:p="http://schemas.openxmlformats.org/presentationml/2006/main">
  <p:tag name="AS_UNIQUEID" val="321"/>
</p:tagLst>
</file>

<file path=ppt/tags/tag66.xml><?xml version="1.0" encoding="utf-8"?>
<p:tagLst xmlns:p="http://schemas.openxmlformats.org/presentationml/2006/main">
  <p:tag name="AS_UNIQUEID" val="322"/>
</p:tagLst>
</file>

<file path=ppt/tags/tag67.xml><?xml version="1.0" encoding="utf-8"?>
<p:tagLst xmlns:p="http://schemas.openxmlformats.org/presentationml/2006/main">
  <p:tag name="AS_UNIQUEID" val="323"/>
</p:tagLst>
</file>

<file path=ppt/tags/tag68.xml><?xml version="1.0" encoding="utf-8"?>
<p:tagLst xmlns:p="http://schemas.openxmlformats.org/presentationml/2006/main">
  <p:tag name="AS_UNIQUEID" val="324"/>
</p:tagLst>
</file>

<file path=ppt/tags/tag69.xml><?xml version="1.0" encoding="utf-8"?>
<p:tagLst xmlns:p="http://schemas.openxmlformats.org/presentationml/2006/main">
  <p:tag name="AS_UNIQUEID" val="325"/>
</p:tagLst>
</file>

<file path=ppt/tags/tag70.xml><?xml version="1.0" encoding="utf-8"?>
<p:tagLst xmlns:p="http://schemas.openxmlformats.org/presentationml/2006/main">
  <p:tag name="AS_UNIQUEID" val="326"/>
</p:tagLst>
</file>

<file path=ppt/tags/tag71.xml><?xml version="1.0" encoding="utf-8"?>
<p:tagLst xmlns:p="http://schemas.openxmlformats.org/presentationml/2006/main">
  <p:tag name="AS_UNIQUEID" val="327"/>
</p:tagLst>
</file>

<file path=ppt/tags/tag72.xml><?xml version="1.0" encoding="utf-8"?>
<p:tagLst xmlns:p="http://schemas.openxmlformats.org/presentationml/2006/main">
  <p:tag name="AS_UNIQUEID" val="328"/>
</p:tagLst>
</file>

<file path=ppt/tags/tag73.xml><?xml version="1.0" encoding="utf-8"?>
<p:tagLst xmlns:p="http://schemas.openxmlformats.org/presentationml/2006/main">
  <p:tag name="AS_UNIQUEID" val="329"/>
</p:tagLst>
</file>

<file path=ppt/tags/tag74.xml><?xml version="1.0" encoding="utf-8"?>
<p:tagLst xmlns:p="http://schemas.openxmlformats.org/presentationml/2006/main">
  <p:tag name="AS_UNIQUEID" val="330"/>
</p:tagLst>
</file>

<file path=ppt/tags/tag75.xml><?xml version="1.0" encoding="utf-8"?>
<p:tagLst xmlns:p="http://schemas.openxmlformats.org/presentationml/2006/main">
  <p:tag name="AS_UNIQUEID" val="331"/>
</p:tagLst>
</file>

<file path=ppt/tags/tag76.xml><?xml version="1.0" encoding="utf-8"?>
<p:tagLst xmlns:p="http://schemas.openxmlformats.org/presentationml/2006/main">
  <p:tag name="AS_UNIQUEID" val="332"/>
</p:tagLst>
</file>

<file path=ppt/tags/tag77.xml><?xml version="1.0" encoding="utf-8"?>
<p:tagLst xmlns:p="http://schemas.openxmlformats.org/presentationml/2006/main">
  <p:tag name="AS_UNIQUEID" val="333"/>
</p:tagLst>
</file>

<file path=ppt/tags/tag78.xml><?xml version="1.0" encoding="utf-8"?>
<p:tagLst xmlns:p="http://schemas.openxmlformats.org/presentationml/2006/main">
  <p:tag name="AS_UNIQUEID" val="334"/>
</p:tagLst>
</file>

<file path=ppt/tags/tag79.xml><?xml version="1.0" encoding="utf-8"?>
<p:tagLst xmlns:p="http://schemas.openxmlformats.org/presentationml/2006/main">
  <p:tag name="AS_UNIQUEID" val="335"/>
</p:tagLst>
</file>

<file path=ppt/tags/tag80.xml><?xml version="1.0" encoding="utf-8"?>
<p:tagLst xmlns:p="http://schemas.openxmlformats.org/presentationml/2006/main">
  <p:tag name="AS_UNIQUEID" val="336"/>
</p:tagLst>
</file>

<file path=ppt/tags/tag81.xml><?xml version="1.0" encoding="utf-8"?>
<p:tagLst xmlns:p="http://schemas.openxmlformats.org/presentationml/2006/main">
  <p:tag name="AS_UNIQUEID" val="337"/>
</p:tagLst>
</file>

<file path=ppt/tags/tag82.xml><?xml version="1.0" encoding="utf-8"?>
<p:tagLst xmlns:p="http://schemas.openxmlformats.org/presentationml/2006/main">
  <p:tag name="AS_UNIQUEID" val="338"/>
</p:tagLst>
</file>

<file path=ppt/tags/tag83.xml><?xml version="1.0" encoding="utf-8"?>
<p:tagLst xmlns:p="http://schemas.openxmlformats.org/presentationml/2006/main">
  <p:tag name="AS_UNIQUEID" val="339"/>
</p:tagLst>
</file>

<file path=ppt/tags/tag84.xml><?xml version="1.0" encoding="utf-8"?>
<p:tagLst xmlns:p="http://schemas.openxmlformats.org/presentationml/2006/main">
  <p:tag name="AS_UNIQUEID" val="340"/>
</p:tagLst>
</file>

<file path=ppt/tags/tag85.xml><?xml version="1.0" encoding="utf-8"?>
<p:tagLst xmlns:p="http://schemas.openxmlformats.org/presentationml/2006/main">
  <p:tag name="AS_UNIQUEID" val="341"/>
</p:tagLst>
</file>

<file path=ppt/tags/tag86.xml><?xml version="1.0" encoding="utf-8"?>
<p:tagLst xmlns:p="http://schemas.openxmlformats.org/presentationml/2006/main">
  <p:tag name="AS_UNIQUEID" val="342"/>
</p:tagLst>
</file>

<file path=ppt/tags/tag87.xml><?xml version="1.0" encoding="utf-8"?>
<p:tagLst xmlns:p="http://schemas.openxmlformats.org/presentationml/2006/main">
  <p:tag name="AS_UNIQUEID" val="343"/>
</p:tagLst>
</file>

<file path=ppt/tags/tag88.xml><?xml version="1.0" encoding="utf-8"?>
<p:tagLst xmlns:p="http://schemas.openxmlformats.org/presentationml/2006/main">
  <p:tag name="AS_UNIQUEID" val="344"/>
</p:tagLst>
</file>

<file path=ppt/tags/tag89.xml><?xml version="1.0" encoding="utf-8"?>
<p:tagLst xmlns:p="http://schemas.openxmlformats.org/presentationml/2006/main">
  <p:tag name="AS_UNIQUEID" val="345"/>
</p:tagLst>
</file>

<file path=ppt/tags/tag90.xml><?xml version="1.0" encoding="utf-8"?>
<p:tagLst xmlns:p="http://schemas.openxmlformats.org/presentationml/2006/main">
  <p:tag name="AS_UNIQUEID" val="346"/>
</p:tagLst>
</file>

<file path=ppt/tags/tag91.xml><?xml version="1.0" encoding="utf-8"?>
<p:tagLst xmlns:p="http://schemas.openxmlformats.org/presentationml/2006/main">
  <p:tag name="AS_UNIQUEID" val="347"/>
</p:tagLst>
</file>

<file path=ppt/tags/tag92.xml><?xml version="1.0" encoding="utf-8"?>
<p:tagLst xmlns:p="http://schemas.openxmlformats.org/presentationml/2006/main">
  <p:tag name="AS_UNIQUEID" val="348"/>
</p:tagLst>
</file>

<file path=ppt/tags/tag93.xml><?xml version="1.0" encoding="utf-8"?>
<p:tagLst xmlns:p="http://schemas.openxmlformats.org/presentationml/2006/main">
  <p:tag name="AS_UNIQUEID" val="349"/>
</p:tagLst>
</file>

<file path=ppt/tags/tag94.xml><?xml version="1.0" encoding="utf-8"?>
<p:tagLst xmlns:p="http://schemas.openxmlformats.org/presentationml/2006/main">
  <p:tag name="AS_UNIQUEID" val="350"/>
</p:tagLst>
</file>

<file path=ppt/tags/tag95.xml><?xml version="1.0" encoding="utf-8"?>
<p:tagLst xmlns:p="http://schemas.openxmlformats.org/presentationml/2006/main">
  <p:tag name="AS_UNIQUEID" val="351"/>
</p:tagLst>
</file>

<file path=ppt/tags/tag96.xml><?xml version="1.0" encoding="utf-8"?>
<p:tagLst xmlns:p="http://schemas.openxmlformats.org/presentationml/2006/main">
  <p:tag name="AS_UNIQUEID" val="352"/>
</p:tagLst>
</file>

<file path=ppt/tags/tag97.xml><?xml version="1.0" encoding="utf-8"?>
<p:tagLst xmlns:p="http://schemas.openxmlformats.org/presentationml/2006/main">
  <p:tag name="AS_UNIQUEID" val="353"/>
</p:tagLst>
</file>

<file path=ppt/tags/tag98.xml><?xml version="1.0" encoding="utf-8"?>
<p:tagLst xmlns:p="http://schemas.openxmlformats.org/presentationml/2006/main">
  <p:tag name="AS_UNIQUEID" val="354"/>
</p:tagLst>
</file>

<file path=ppt/tags/tag99.xml><?xml version="1.0" encoding="utf-8"?>
<p:tagLst xmlns:p="http://schemas.openxmlformats.org/presentationml/2006/main">
  <p:tag name="AS_UNIQUEID" val="355"/>
</p:tagLst>
</file>

<file path=ppt/tags/tag100.xml><?xml version="1.0" encoding="utf-8"?>
<p:tagLst xmlns:p="http://schemas.openxmlformats.org/presentationml/2006/main">
  <p:tag name="AS_UNIQUEID" val="356"/>
</p:tagLst>
</file>

<file path=ppt/tags/tag101.xml><?xml version="1.0" encoding="utf-8"?>
<p:tagLst xmlns:p="http://schemas.openxmlformats.org/presentationml/2006/main">
  <p:tag name="AS_UNIQUEID" val="357"/>
</p:tagLst>
</file>

<file path=ppt/tags/tag102.xml><?xml version="1.0" encoding="utf-8"?>
<p:tagLst xmlns:p="http://schemas.openxmlformats.org/presentationml/2006/main">
  <p:tag name="AS_UNIQUEID" val="358"/>
</p:tagLst>
</file>

<file path=ppt/tags/tag103.xml><?xml version="1.0" encoding="utf-8"?>
<p:tagLst xmlns:p="http://schemas.openxmlformats.org/presentationml/2006/main">
  <p:tag name="AS_UNIQUEID" val="359"/>
</p:tagLst>
</file>

<file path=ppt/tags/tag104.xml><?xml version="1.0" encoding="utf-8"?>
<p:tagLst xmlns:p="http://schemas.openxmlformats.org/presentationml/2006/main">
  <p:tag name="AS_UNIQUEID" val="360"/>
</p:tagLst>
</file>

<file path=ppt/tags/tag105.xml><?xml version="1.0" encoding="utf-8"?>
<p:tagLst xmlns:p="http://schemas.openxmlformats.org/presentationml/2006/main">
  <p:tag name="AS_UNIQUEID" val="361"/>
</p:tagLst>
</file>

<file path=ppt/tags/tag106.xml><?xml version="1.0" encoding="utf-8"?>
<p:tagLst xmlns:p="http://schemas.openxmlformats.org/presentationml/2006/main">
  <p:tag name="AS_UNIQUEID" val="362"/>
</p:tagLst>
</file>

<file path=ppt/tags/tag107.xml><?xml version="1.0" encoding="utf-8"?>
<p:tagLst xmlns:p="http://schemas.openxmlformats.org/presentationml/2006/main">
  <p:tag name="AS_UNIQUEID" val="363"/>
</p:tagLst>
</file>

<file path=ppt/tags/tag108.xml><?xml version="1.0" encoding="utf-8"?>
<p:tagLst xmlns:p="http://schemas.openxmlformats.org/presentationml/2006/main">
  <p:tag name="AS_UNIQUEID" val="364"/>
</p:tagLst>
</file>

<file path=ppt/tags/tag109.xml><?xml version="1.0" encoding="utf-8"?>
<p:tagLst xmlns:p="http://schemas.openxmlformats.org/presentationml/2006/main">
  <p:tag name="AS_UNIQUEID" val="365"/>
</p:tagLst>
</file>

<file path=ppt/tags/tag110.xml><?xml version="1.0" encoding="utf-8"?>
<p:tagLst xmlns:p="http://schemas.openxmlformats.org/presentationml/2006/main">
  <p:tag name="AS_UNIQUEID" val="366"/>
</p:tagLst>
</file>

<file path=ppt/tags/tag111.xml><?xml version="1.0" encoding="utf-8"?>
<p:tagLst xmlns:p="http://schemas.openxmlformats.org/presentationml/2006/main">
  <p:tag name="AS_UNIQUEID" val="367"/>
</p:tagLst>
</file>

<file path=ppt/tags/tag112.xml><?xml version="1.0" encoding="utf-8"?>
<p:tagLst xmlns:p="http://schemas.openxmlformats.org/presentationml/2006/main">
  <p:tag name="AS_UNIQUEID" val="368"/>
</p:tagLst>
</file>

<file path=ppt/tags/tag113.xml><?xml version="1.0" encoding="utf-8"?>
<p:tagLst xmlns:p="http://schemas.openxmlformats.org/presentationml/2006/main">
  <p:tag name="AS_UNIQUEID" val="369"/>
</p:tagLst>
</file>

<file path=ppt/tags/tag114.xml><?xml version="1.0" encoding="utf-8"?>
<p:tagLst xmlns:p="http://schemas.openxmlformats.org/presentationml/2006/main">
  <p:tag name="AS_UNIQUEID" val="370"/>
</p:tagLst>
</file>

<file path=ppt/tags/tag115.xml><?xml version="1.0" encoding="utf-8"?>
<p:tagLst xmlns:p="http://schemas.openxmlformats.org/presentationml/2006/main">
  <p:tag name="AS_UNIQUEID" val="371"/>
</p:tagLst>
</file>

<file path=ppt/tags/tag116.xml><?xml version="1.0" encoding="utf-8"?>
<p:tagLst xmlns:p="http://schemas.openxmlformats.org/presentationml/2006/main">
  <p:tag name="AS_UNIQUEID" val="372"/>
</p:tagLst>
</file>

<file path=ppt/tags/tag117.xml><?xml version="1.0" encoding="utf-8"?>
<p:tagLst xmlns:p="http://schemas.openxmlformats.org/presentationml/2006/main">
  <p:tag name="AS_UNIQUEID" val="373"/>
</p:tagLst>
</file>

<file path=ppt/tags/tag118.xml><?xml version="1.0" encoding="utf-8"?>
<p:tagLst xmlns:p="http://schemas.openxmlformats.org/presentationml/2006/main">
  <p:tag name="AS_UNIQUEID" val="374"/>
</p:tagLst>
</file>

<file path=ppt/tags/tag119.xml><?xml version="1.0" encoding="utf-8"?>
<p:tagLst xmlns:p="http://schemas.openxmlformats.org/presentationml/2006/main">
  <p:tag name="AS_UNIQUEID" val="375"/>
</p:tagLst>
</file>

<file path=ppt/tags/tag120.xml><?xml version="1.0" encoding="utf-8"?>
<p:tagLst xmlns:p="http://schemas.openxmlformats.org/presentationml/2006/main">
  <p:tag name="AS_UNIQUEID" val="376"/>
</p:tagLst>
</file>

<file path=ppt/tags/tag121.xml><?xml version="1.0" encoding="utf-8"?>
<p:tagLst xmlns:p="http://schemas.openxmlformats.org/presentationml/2006/main">
  <p:tag name="AS_UNIQUEID" val="377"/>
</p:tagLst>
</file>

<file path=ppt/tags/tag122.xml><?xml version="1.0" encoding="utf-8"?>
<p:tagLst xmlns:p="http://schemas.openxmlformats.org/presentationml/2006/main">
  <p:tag name="AS_UNIQUEID" val="378"/>
</p:tagLst>
</file>

<file path=ppt/tags/tag123.xml><?xml version="1.0" encoding="utf-8"?>
<p:tagLst xmlns:p="http://schemas.openxmlformats.org/presentationml/2006/main">
  <p:tag name="AS_UNIQUEID" val="379"/>
</p:tagLst>
</file>

<file path=ppt/tags/tag124.xml><?xml version="1.0" encoding="utf-8"?>
<p:tagLst xmlns:p="http://schemas.openxmlformats.org/presentationml/2006/main">
  <p:tag name="AS_UNIQUEID" val="380"/>
</p:tagLst>
</file>

<file path=ppt/tags/tag125.xml><?xml version="1.0" encoding="utf-8"?>
<p:tagLst xmlns:p="http://schemas.openxmlformats.org/presentationml/2006/main">
  <p:tag name="AS_UNIQUEID" val="381"/>
</p:tagLst>
</file>

<file path=ppt/tags/tag126.xml><?xml version="1.0" encoding="utf-8"?>
<p:tagLst xmlns:p="http://schemas.openxmlformats.org/presentationml/2006/main">
  <p:tag name="AS_UNIQUEID" val="382"/>
</p:tagLst>
</file>

<file path=ppt/tags/tag127.xml><?xml version="1.0" encoding="utf-8"?>
<p:tagLst xmlns:p="http://schemas.openxmlformats.org/presentationml/2006/main">
  <p:tag name="AS_UNIQUEID" val="383"/>
</p:tagLst>
</file>

<file path=ppt/tags/tag128.xml><?xml version="1.0" encoding="utf-8"?>
<p:tagLst xmlns:p="http://schemas.openxmlformats.org/presentationml/2006/main">
  <p:tag name="AS_UNIQUEID" val="384"/>
</p:tagLst>
</file>

<file path=ppt/tags/tag129.xml><?xml version="1.0" encoding="utf-8"?>
<p:tagLst xmlns:p="http://schemas.openxmlformats.org/presentationml/2006/main">
  <p:tag name="AS_UNIQUEID" val="385"/>
</p:tagLst>
</file>

<file path=ppt/tags/tag130.xml><?xml version="1.0" encoding="utf-8"?>
<p:tagLst xmlns:p="http://schemas.openxmlformats.org/presentationml/2006/main">
  <p:tag name="AS_UNIQUEID" val="386"/>
</p:tagLst>
</file>

<file path=ppt/tags/tag131.xml><?xml version="1.0" encoding="utf-8"?>
<p:tagLst xmlns:p="http://schemas.openxmlformats.org/presentationml/2006/main">
  <p:tag name="AS_UNIQUEID" val="387"/>
</p:tagLst>
</file>

<file path=ppt/tags/tag132.xml><?xml version="1.0" encoding="utf-8"?>
<p:tagLst xmlns:p="http://schemas.openxmlformats.org/presentationml/2006/main">
  <p:tag name="AS_UNIQUEID" val="388"/>
</p:tagLst>
</file>

<file path=ppt/tags/tag133.xml><?xml version="1.0" encoding="utf-8"?>
<p:tagLst xmlns:p="http://schemas.openxmlformats.org/presentationml/2006/main">
  <p:tag name="AS_UNIQUEID" val="389"/>
</p:tagLst>
</file>

<file path=ppt/tags/tag134.xml><?xml version="1.0" encoding="utf-8"?>
<p:tagLst xmlns:p="http://schemas.openxmlformats.org/presentationml/2006/main">
  <p:tag name="AS_UNIQUEID" val="390"/>
</p:tagLst>
</file>

<file path=ppt/tags/tag135.xml><?xml version="1.0" encoding="utf-8"?>
<p:tagLst xmlns:p="http://schemas.openxmlformats.org/presentationml/2006/main">
  <p:tag name="AS_UNIQUEID" val="391"/>
</p:tagLst>
</file>

<file path=ppt/tags/tag136.xml><?xml version="1.0" encoding="utf-8"?>
<p:tagLst xmlns:p="http://schemas.openxmlformats.org/presentationml/2006/main">
  <p:tag name="AS_UNIQUEID" val="392"/>
</p:tagLst>
</file>

<file path=ppt/tags/tag137.xml><?xml version="1.0" encoding="utf-8"?>
<p:tagLst xmlns:p="http://schemas.openxmlformats.org/presentationml/2006/main">
  <p:tag name="AS_UNIQUEID" val="393"/>
</p:tagLst>
</file>

<file path=ppt/tags/tag138.xml><?xml version="1.0" encoding="utf-8"?>
<p:tagLst xmlns:p="http://schemas.openxmlformats.org/presentationml/2006/main">
  <p:tag name="AS_UNIQUEID" val="394"/>
</p:tagLst>
</file>

<file path=ppt/tags/tag139.xml><?xml version="1.0" encoding="utf-8"?>
<p:tagLst xmlns:p="http://schemas.openxmlformats.org/presentationml/2006/main">
  <p:tag name="AS_UNIQUEID" val="395"/>
</p:tagLst>
</file>

<file path=ppt/tags/tag140.xml><?xml version="1.0" encoding="utf-8"?>
<p:tagLst xmlns:p="http://schemas.openxmlformats.org/presentationml/2006/main">
  <p:tag name="AS_UNIQUEID" val="396"/>
</p:tagLst>
</file>

<file path=ppt/tags/tag141.xml><?xml version="1.0" encoding="utf-8"?>
<p:tagLst xmlns:p="http://schemas.openxmlformats.org/presentationml/2006/main">
  <p:tag name="AS_UNIQUEID" val="397"/>
</p:tagLst>
</file>

<file path=ppt/tags/tag142.xml><?xml version="1.0" encoding="utf-8"?>
<p:tagLst xmlns:p="http://schemas.openxmlformats.org/presentationml/2006/main">
  <p:tag name="AS_UNIQUEID" val="398"/>
</p:tagLst>
</file>

<file path=ppt/tags/tag143.xml><?xml version="1.0" encoding="utf-8"?>
<p:tagLst xmlns:p="http://schemas.openxmlformats.org/presentationml/2006/main">
  <p:tag name="AS_UNIQUEID" val="399"/>
</p:tagLst>
</file>

<file path=ppt/tags/tag144.xml><?xml version="1.0" encoding="utf-8"?>
<p:tagLst xmlns:p="http://schemas.openxmlformats.org/presentationml/2006/main">
  <p:tag name="AS_UNIQUEID" val="400"/>
</p:tagLst>
</file>

<file path=ppt/tags/tag145.xml><?xml version="1.0" encoding="utf-8"?>
<p:tagLst xmlns:p="http://schemas.openxmlformats.org/presentationml/2006/main">
  <p:tag name="AS_UNIQUEID" val="401"/>
</p:tagLst>
</file>

<file path=ppt/tags/tag146.xml><?xml version="1.0" encoding="utf-8"?>
<p:tagLst xmlns:p="http://schemas.openxmlformats.org/presentationml/2006/main">
  <p:tag name="AS_UNIQUEID" val="402"/>
</p:tagLst>
</file>

<file path=ppt/tags/tag147.xml><?xml version="1.0" encoding="utf-8"?>
<p:tagLst xmlns:p="http://schemas.openxmlformats.org/presentationml/2006/main">
  <p:tag name="AS_UNIQUEID" val="403"/>
</p:tagLst>
</file>

<file path=ppt/tags/tag148.xml><?xml version="1.0" encoding="utf-8"?>
<p:tagLst xmlns:p="http://schemas.openxmlformats.org/presentationml/2006/main">
  <p:tag name="AS_UNIQUEID" val="404"/>
</p:tagLst>
</file>

<file path=ppt/tags/tag149.xml><?xml version="1.0" encoding="utf-8"?>
<p:tagLst xmlns:p="http://schemas.openxmlformats.org/presentationml/2006/main">
  <p:tag name="AS_UNIQUEID" val="405"/>
</p:tagLst>
</file>

<file path=ppt/tags/tag150.xml><?xml version="1.0" encoding="utf-8"?>
<p:tagLst xmlns:p="http://schemas.openxmlformats.org/presentationml/2006/main">
  <p:tag name="AS_UNIQUEID" val="406"/>
</p:tagLst>
</file>

<file path=ppt/tags/tag151.xml><?xml version="1.0" encoding="utf-8"?>
<p:tagLst xmlns:p="http://schemas.openxmlformats.org/presentationml/2006/main">
  <p:tag name="AS_UNIQUEID" val="407"/>
</p:tagLst>
</file>

<file path=ppt/tags/tag152.xml><?xml version="1.0" encoding="utf-8"?>
<p:tagLst xmlns:p="http://schemas.openxmlformats.org/presentationml/2006/main">
  <p:tag name="AS_UNIQUEID" val="408"/>
</p:tagLst>
</file>

<file path=ppt/tags/tag153.xml><?xml version="1.0" encoding="utf-8"?>
<p:tagLst xmlns:p="http://schemas.openxmlformats.org/presentationml/2006/main">
  <p:tag name="AS_UNIQUEID" val="409"/>
</p:tagLst>
</file>

<file path=ppt/tags/tag154.xml><?xml version="1.0" encoding="utf-8"?>
<p:tagLst xmlns:p="http://schemas.openxmlformats.org/presentationml/2006/main">
  <p:tag name="AS_UNIQUEID" val="410"/>
</p:tagLst>
</file>

<file path=ppt/tags/tag155.xml><?xml version="1.0" encoding="utf-8"?>
<p:tagLst xmlns:p="http://schemas.openxmlformats.org/presentationml/2006/main">
  <p:tag name="AS_UNIQUEID" val="411"/>
</p:tagLst>
</file>

<file path=ppt/tags/tag156.xml><?xml version="1.0" encoding="utf-8"?>
<p:tagLst xmlns:p="http://schemas.openxmlformats.org/presentationml/2006/main">
  <p:tag name="AS_UNIQUEID" val="412"/>
</p:tagLst>
</file>

<file path=ppt/tags/tag157.xml><?xml version="1.0" encoding="utf-8"?>
<p:tagLst xmlns:p="http://schemas.openxmlformats.org/presentationml/2006/main">
  <p:tag name="AS_UNIQUEID" val="413"/>
</p:tagLst>
</file>

<file path=ppt/tags/tag158.xml><?xml version="1.0" encoding="utf-8"?>
<p:tagLst xmlns:p="http://schemas.openxmlformats.org/presentationml/2006/main">
  <p:tag name="AS_UNIQUEID" val="414"/>
</p:tagLst>
</file>

<file path=ppt/tags/tag159.xml><?xml version="1.0" encoding="utf-8"?>
<p:tagLst xmlns:p="http://schemas.openxmlformats.org/presentationml/2006/main">
  <p:tag name="AS_UNIQUEID" val="415"/>
</p:tagLst>
</file>

<file path=ppt/tags/tag160.xml><?xml version="1.0" encoding="utf-8"?>
<p:tagLst xmlns:p="http://schemas.openxmlformats.org/presentationml/2006/main">
  <p:tag name="AS_UNIQUEID" val="416"/>
</p:tagLst>
</file>

<file path=ppt/tags/tag161.xml><?xml version="1.0" encoding="utf-8"?>
<p:tagLst xmlns:p="http://schemas.openxmlformats.org/presentationml/2006/main">
  <p:tag name="AS_UNIQUEID" val="417"/>
</p:tagLst>
</file>

<file path=ppt/tags/tag162.xml><?xml version="1.0" encoding="utf-8"?>
<p:tagLst xmlns:p="http://schemas.openxmlformats.org/presentationml/2006/main">
  <p:tag name="AS_UNIQUEID" val="418"/>
</p:tagLst>
</file>

<file path=ppt/tags/tag163.xml><?xml version="1.0" encoding="utf-8"?>
<p:tagLst xmlns:p="http://schemas.openxmlformats.org/presentationml/2006/main">
  <p:tag name="AS_UNIQUEID" val="419"/>
</p:tagLst>
</file>

<file path=ppt/tags/tag164.xml><?xml version="1.0" encoding="utf-8"?>
<p:tagLst xmlns:p="http://schemas.openxmlformats.org/presentationml/2006/main">
  <p:tag name="AS_UNIQUEID" val="420"/>
</p:tagLst>
</file>

<file path=ppt/tags/tag165.xml><?xml version="1.0" encoding="utf-8"?>
<p:tagLst xmlns:p="http://schemas.openxmlformats.org/presentationml/2006/main">
  <p:tag name="AS_UNIQUEID" val="421"/>
</p:tagLst>
</file>

<file path=ppt/tags/tag166.xml><?xml version="1.0" encoding="utf-8"?>
<p:tagLst xmlns:p="http://schemas.openxmlformats.org/presentationml/2006/main">
  <p:tag name="AS_UNIQUEID" val="422"/>
</p:tagLst>
</file>

<file path=ppt/tags/tag167.xml><?xml version="1.0" encoding="utf-8"?>
<p:tagLst xmlns:p="http://schemas.openxmlformats.org/presentationml/2006/main">
  <p:tag name="AS_UNIQUEID" val="423"/>
</p:tagLst>
</file>

<file path=ppt/tags/tag168.xml><?xml version="1.0" encoding="utf-8"?>
<p:tagLst xmlns:p="http://schemas.openxmlformats.org/presentationml/2006/main">
  <p:tag name="AS_UNIQUEID" val="424"/>
</p:tagLst>
</file>

<file path=ppt/tags/tag169.xml><?xml version="1.0" encoding="utf-8"?>
<p:tagLst xmlns:p="http://schemas.openxmlformats.org/presentationml/2006/main">
  <p:tag name="AS_UNIQUEID" val="425"/>
</p:tagLst>
</file>

<file path=ppt/tags/tag170.xml><?xml version="1.0" encoding="utf-8"?>
<p:tagLst xmlns:p="http://schemas.openxmlformats.org/presentationml/2006/main">
  <p:tag name="AS_UNIQUEID" val="426"/>
</p:tagLst>
</file>

<file path=ppt/tags/tag171.xml><?xml version="1.0" encoding="utf-8"?>
<p:tagLst xmlns:p="http://schemas.openxmlformats.org/presentationml/2006/main">
  <p:tag name="AS_UNIQUEID" val="427"/>
</p:tagLst>
</file>

<file path=ppt/tags/tag172.xml><?xml version="1.0" encoding="utf-8"?>
<p:tagLst xmlns:p="http://schemas.openxmlformats.org/presentationml/2006/main">
  <p:tag name="AS_UNIQUEID" val="428"/>
</p:tagLst>
</file>

<file path=ppt/tags/tag173.xml><?xml version="1.0" encoding="utf-8"?>
<p:tagLst xmlns:p="http://schemas.openxmlformats.org/presentationml/2006/main">
  <p:tag name="AS_UNIQUEID" val="429"/>
</p:tagLst>
</file>

<file path=ppt/tags/tag174.xml><?xml version="1.0" encoding="utf-8"?>
<p:tagLst xmlns:p="http://schemas.openxmlformats.org/presentationml/2006/main">
  <p:tag name="AS_UNIQUEID" val="430"/>
</p:tagLst>
</file>

<file path=ppt/tags/tag175.xml><?xml version="1.0" encoding="utf-8"?>
<p:tagLst xmlns:p="http://schemas.openxmlformats.org/presentationml/2006/main">
  <p:tag name="AS_UNIQUEID" val="431"/>
</p:tagLst>
</file>

<file path=ppt/tags/tag176.xml><?xml version="1.0" encoding="utf-8"?>
<p:tagLst xmlns:p="http://schemas.openxmlformats.org/presentationml/2006/main">
  <p:tag name="AS_UNIQUEID" val="432"/>
</p:tagLst>
</file>

<file path=ppt/tags/tag177.xml><?xml version="1.0" encoding="utf-8"?>
<p:tagLst xmlns:p="http://schemas.openxmlformats.org/presentationml/2006/main">
  <p:tag name="AS_UNIQUEID" val="433"/>
</p:tagLst>
</file>

<file path=ppt/tags/tag178.xml><?xml version="1.0" encoding="utf-8"?>
<p:tagLst xmlns:p="http://schemas.openxmlformats.org/presentationml/2006/main">
  <p:tag name="AS_UNIQUEID" val="434"/>
</p:tagLst>
</file>

<file path=ppt/tags/tag179.xml><?xml version="1.0" encoding="utf-8"?>
<p:tagLst xmlns:p="http://schemas.openxmlformats.org/presentationml/2006/main">
  <p:tag name="AS_UNIQUEID" val="435"/>
</p:tagLst>
</file>

<file path=ppt/tags/tag180.xml><?xml version="1.0" encoding="utf-8"?>
<p:tagLst xmlns:p="http://schemas.openxmlformats.org/presentationml/2006/main">
  <p:tag name="AS_UNIQUEID" val="436"/>
</p:tagLst>
</file>

<file path=ppt/tags/tag181.xml><?xml version="1.0" encoding="utf-8"?>
<p:tagLst xmlns:p="http://schemas.openxmlformats.org/presentationml/2006/main">
  <p:tag name="AS_UNIQUEID" val="437"/>
</p:tagLst>
</file>

<file path=ppt/tags/tag182.xml><?xml version="1.0" encoding="utf-8"?>
<p:tagLst xmlns:p="http://schemas.openxmlformats.org/presentationml/2006/main">
  <p:tag name="AS_UNIQUEID" val="438"/>
</p:tagLst>
</file>

<file path=ppt/tags/tag183.xml><?xml version="1.0" encoding="utf-8"?>
<p:tagLst xmlns:p="http://schemas.openxmlformats.org/presentationml/2006/main">
  <p:tag name="AS_UNIQUEID" val="439"/>
</p:tagLst>
</file>

<file path=ppt/tags/tag184.xml><?xml version="1.0" encoding="utf-8"?>
<p:tagLst xmlns:p="http://schemas.openxmlformats.org/presentationml/2006/main">
  <p:tag name="AS_UNIQUEID" val="440"/>
</p:tagLst>
</file>

<file path=ppt/tags/tag185.xml><?xml version="1.0" encoding="utf-8"?>
<p:tagLst xmlns:p="http://schemas.openxmlformats.org/presentationml/2006/main">
  <p:tag name="AS_UNIQUEID" val="441"/>
</p:tagLst>
</file>

<file path=ppt/tags/tag186.xml><?xml version="1.0" encoding="utf-8"?>
<p:tagLst xmlns:p="http://schemas.openxmlformats.org/presentationml/2006/main">
  <p:tag name="AS_UNIQUEID" val="442"/>
</p:tagLst>
</file>

<file path=ppt/tags/tag187.xml><?xml version="1.0" encoding="utf-8"?>
<p:tagLst xmlns:p="http://schemas.openxmlformats.org/presentationml/2006/main">
  <p:tag name="AS_UNIQUEID" val="443"/>
</p:tagLst>
</file>

<file path=ppt/tags/tag188.xml><?xml version="1.0" encoding="utf-8"?>
<p:tagLst xmlns:p="http://schemas.openxmlformats.org/presentationml/2006/main">
  <p:tag name="AS_UNIQUEID" val="444"/>
</p:tagLst>
</file>

<file path=ppt/tags/tag189.xml><?xml version="1.0" encoding="utf-8"?>
<p:tagLst xmlns:p="http://schemas.openxmlformats.org/presentationml/2006/main">
  <p:tag name="AS_UNIQUEID" val="445"/>
</p:tagLst>
</file>

<file path=ppt/tags/tag190.xml><?xml version="1.0" encoding="utf-8"?>
<p:tagLst xmlns:p="http://schemas.openxmlformats.org/presentationml/2006/main">
  <p:tag name="AS_UNIQUEID" val="446"/>
</p:tagLst>
</file>

<file path=ppt/tags/tag191.xml><?xml version="1.0" encoding="utf-8"?>
<p:tagLst xmlns:p="http://schemas.openxmlformats.org/presentationml/2006/main">
  <p:tag name="AS_UNIQUEID" val="447"/>
</p:tagLst>
</file>

<file path=ppt/tags/tag192.xml><?xml version="1.0" encoding="utf-8"?>
<p:tagLst xmlns:p="http://schemas.openxmlformats.org/presentationml/2006/main">
  <p:tag name="AS_UNIQUEID" val="448"/>
</p:tagLst>
</file>

<file path=ppt/tags/tag193.xml><?xml version="1.0" encoding="utf-8"?>
<p:tagLst xmlns:p="http://schemas.openxmlformats.org/presentationml/2006/main">
  <p:tag name="AS_UNIQUEID" val="449"/>
</p:tagLst>
</file>

<file path=ppt/tags/tag194.xml><?xml version="1.0" encoding="utf-8"?>
<p:tagLst xmlns:p="http://schemas.openxmlformats.org/presentationml/2006/main">
  <p:tag name="AS_UNIQUEID" val="450"/>
</p:tagLst>
</file>

<file path=ppt/tags/tag195.xml><?xml version="1.0" encoding="utf-8"?>
<p:tagLst xmlns:p="http://schemas.openxmlformats.org/presentationml/2006/main">
  <p:tag name="AS_UNIQUEID" val="451"/>
</p:tagLst>
</file>

<file path=ppt/tags/tag196.xml><?xml version="1.0" encoding="utf-8"?>
<p:tagLst xmlns:p="http://schemas.openxmlformats.org/presentationml/2006/main">
  <p:tag name="AS_UNIQUEID" val="452"/>
</p:tagLst>
</file>

<file path=ppt/tags/tag197.xml><?xml version="1.0" encoding="utf-8"?>
<p:tagLst xmlns:p="http://schemas.openxmlformats.org/presentationml/2006/main">
  <p:tag name="AS_UNIQUEID" val="453"/>
</p:tagLst>
</file>

<file path=ppt/tags/tag198.xml><?xml version="1.0" encoding="utf-8"?>
<p:tagLst xmlns:p="http://schemas.openxmlformats.org/presentationml/2006/main">
  <p:tag name="AS_UNIQUEID" val="454"/>
</p:tagLst>
</file>

<file path=ppt/tags/tag199.xml><?xml version="1.0" encoding="utf-8"?>
<p:tagLst xmlns:p="http://schemas.openxmlformats.org/presentationml/2006/main">
  <p:tag name="AS_UNIQUEID" val="455"/>
</p:tagLst>
</file>

<file path=ppt/tags/tag200.xml><?xml version="1.0" encoding="utf-8"?>
<p:tagLst xmlns:p="http://schemas.openxmlformats.org/presentationml/2006/main">
  <p:tag name="AS_UNIQUEID" val="456"/>
</p:tagLst>
</file>

<file path=ppt/tags/tag201.xml><?xml version="1.0" encoding="utf-8"?>
<p:tagLst xmlns:p="http://schemas.openxmlformats.org/presentationml/2006/main">
  <p:tag name="AS_UNIQUEID" val="457"/>
</p:tagLst>
</file>

<file path=ppt/tags/tag202.xml><?xml version="1.0" encoding="utf-8"?>
<p:tagLst xmlns:p="http://schemas.openxmlformats.org/presentationml/2006/main">
  <p:tag name="AS_UNIQUEID" val="458"/>
</p:tagLst>
</file>

<file path=ppt/tags/tag203.xml><?xml version="1.0" encoding="utf-8"?>
<p:tagLst xmlns:p="http://schemas.openxmlformats.org/presentationml/2006/main">
  <p:tag name="AS_UNIQUEID" val="459"/>
</p:tagLst>
</file>

<file path=ppt/tags/tag204.xml><?xml version="1.0" encoding="utf-8"?>
<p:tagLst xmlns:p="http://schemas.openxmlformats.org/presentationml/2006/main">
  <p:tag name="AS_UNIQUEID" val="460"/>
</p:tagLst>
</file>

<file path=ppt/tags/tag205.xml><?xml version="1.0" encoding="utf-8"?>
<p:tagLst xmlns:p="http://schemas.openxmlformats.org/presentationml/2006/main">
  <p:tag name="AS_UNIQUEID" val="461"/>
</p:tagLst>
</file>

<file path=ppt/tags/tag206.xml><?xml version="1.0" encoding="utf-8"?>
<p:tagLst xmlns:p="http://schemas.openxmlformats.org/presentationml/2006/main">
  <p:tag name="AS_UNIQUEID" val="462"/>
</p:tagLst>
</file>

<file path=ppt/tags/tag207.xml><?xml version="1.0" encoding="utf-8"?>
<p:tagLst xmlns:p="http://schemas.openxmlformats.org/presentationml/2006/main">
  <p:tag name="AS_UNIQUEID" val="463"/>
</p:tagLst>
</file>

<file path=ppt/tags/tag208.xml><?xml version="1.0" encoding="utf-8"?>
<p:tagLst xmlns:p="http://schemas.openxmlformats.org/presentationml/2006/main">
  <p:tag name="AS_UNIQUEID" val="464"/>
</p:tagLst>
</file>

<file path=ppt/tags/tag209.xml><?xml version="1.0" encoding="utf-8"?>
<p:tagLst xmlns:p="http://schemas.openxmlformats.org/presentationml/2006/main">
  <p:tag name="AS_UNIQUEID" val="465"/>
</p:tagLst>
</file>

<file path=ppt/tags/tag210.xml><?xml version="1.0" encoding="utf-8"?>
<p:tagLst xmlns:p="http://schemas.openxmlformats.org/presentationml/2006/main">
  <p:tag name="AS_UNIQUEID" val="466"/>
</p:tagLst>
</file>

<file path=ppt/tags/tag211.xml><?xml version="1.0" encoding="utf-8"?>
<p:tagLst xmlns:p="http://schemas.openxmlformats.org/presentationml/2006/main">
  <p:tag name="AS_UNIQUEID" val="467"/>
</p:tagLst>
</file>

<file path=ppt/tags/tag212.xml><?xml version="1.0" encoding="utf-8"?>
<p:tagLst xmlns:p="http://schemas.openxmlformats.org/presentationml/2006/main">
  <p:tag name="AS_UNIQUEID" val="468"/>
</p:tagLst>
</file>

<file path=ppt/tags/tag213.xml><?xml version="1.0" encoding="utf-8"?>
<p:tagLst xmlns:p="http://schemas.openxmlformats.org/presentationml/2006/main">
  <p:tag name="AS_UNIQUEID" val="469"/>
</p:tagLst>
</file>

<file path=ppt/tags/tag214.xml><?xml version="1.0" encoding="utf-8"?>
<p:tagLst xmlns:p="http://schemas.openxmlformats.org/presentationml/2006/main">
  <p:tag name="AS_UNIQUEID" val="470"/>
</p:tagLst>
</file>

<file path=ppt/tags/tag215.xml><?xml version="1.0" encoding="utf-8"?>
<p:tagLst xmlns:p="http://schemas.openxmlformats.org/presentationml/2006/main">
  <p:tag name="AS_UNIQUEID" val="471"/>
</p:tagLst>
</file>

<file path=ppt/tags/tag216.xml><?xml version="1.0" encoding="utf-8"?>
<p:tagLst xmlns:p="http://schemas.openxmlformats.org/presentationml/2006/main">
  <p:tag name="AS_UNIQUEID" val="472"/>
</p:tagLst>
</file>

<file path=ppt/tags/tag217.xml><?xml version="1.0" encoding="utf-8"?>
<p:tagLst xmlns:p="http://schemas.openxmlformats.org/presentationml/2006/main">
  <p:tag name="AS_UNIQUEID" val="473"/>
</p:tagLst>
</file>

<file path=ppt/tags/tag218.xml><?xml version="1.0" encoding="utf-8"?>
<p:tagLst xmlns:p="http://schemas.openxmlformats.org/presentationml/2006/main">
  <p:tag name="AS_UNIQUEID" val="474"/>
</p:tagLst>
</file>

<file path=ppt/tags/tag219.xml><?xml version="1.0" encoding="utf-8"?>
<p:tagLst xmlns:p="http://schemas.openxmlformats.org/presentationml/2006/main">
  <p:tag name="AS_UNIQUEID" val="475"/>
</p:tagLst>
</file>

<file path=ppt/tags/tag220.xml><?xml version="1.0" encoding="utf-8"?>
<p:tagLst xmlns:p="http://schemas.openxmlformats.org/presentationml/2006/main">
  <p:tag name="AS_UNIQUEID" val="476"/>
</p:tagLst>
</file>

<file path=ppt/tags/tag221.xml><?xml version="1.0" encoding="utf-8"?>
<p:tagLst xmlns:p="http://schemas.openxmlformats.org/presentationml/2006/main">
  <p:tag name="AS_UNIQUEID" val="477"/>
</p:tagLst>
</file>

<file path=ppt/tags/tag222.xml><?xml version="1.0" encoding="utf-8"?>
<p:tagLst xmlns:p="http://schemas.openxmlformats.org/presentationml/2006/main">
  <p:tag name="AS_UNIQUEID" val="478"/>
</p:tagLst>
</file>

<file path=ppt/tags/tag223.xml><?xml version="1.0" encoding="utf-8"?>
<p:tagLst xmlns:p="http://schemas.openxmlformats.org/presentationml/2006/main">
  <p:tag name="AS_UNIQUEID" val="479"/>
</p:tagLst>
</file>

<file path=ppt/tags/tag224.xml><?xml version="1.0" encoding="utf-8"?>
<p:tagLst xmlns:p="http://schemas.openxmlformats.org/presentationml/2006/main">
  <p:tag name="AS_UNIQUEID" val="480"/>
</p:tagLst>
</file>

<file path=ppt/tags/tag225.xml><?xml version="1.0" encoding="utf-8"?>
<p:tagLst xmlns:p="http://schemas.openxmlformats.org/presentationml/2006/main">
  <p:tag name="AS_UNIQUEID" val="481"/>
</p:tagLst>
</file>

<file path=ppt/tags/tag226.xml><?xml version="1.0" encoding="utf-8"?>
<p:tagLst xmlns:p="http://schemas.openxmlformats.org/presentationml/2006/main">
  <p:tag name="AS_UNIQUEID" val="482"/>
</p:tagLst>
</file>

<file path=ppt/tags/tag227.xml><?xml version="1.0" encoding="utf-8"?>
<p:tagLst xmlns:p="http://schemas.openxmlformats.org/presentationml/2006/main">
  <p:tag name="AS_UNIQUEID" val="483"/>
</p:tagLst>
</file>

<file path=ppt/tags/tag228.xml><?xml version="1.0" encoding="utf-8"?>
<p:tagLst xmlns:p="http://schemas.openxmlformats.org/presentationml/2006/main">
  <p:tag name="AS_UNIQUEID" val="484"/>
</p:tagLst>
</file>

<file path=ppt/tags/tag229.xml><?xml version="1.0" encoding="utf-8"?>
<p:tagLst xmlns:p="http://schemas.openxmlformats.org/presentationml/2006/main">
  <p:tag name="AS_UNIQUEID" val="485"/>
</p:tagLst>
</file>

<file path=ppt/tags/tag230.xml><?xml version="1.0" encoding="utf-8"?>
<p:tagLst xmlns:p="http://schemas.openxmlformats.org/presentationml/2006/main">
  <p:tag name="AS_UNIQUEID" val="486"/>
</p:tagLst>
</file>

<file path=ppt/tags/tag231.xml><?xml version="1.0" encoding="utf-8"?>
<p:tagLst xmlns:p="http://schemas.openxmlformats.org/presentationml/2006/main">
  <p:tag name="AS_UNIQUEID" val="487"/>
</p:tagLst>
</file>

<file path=ppt/tags/tag232.xml><?xml version="1.0" encoding="utf-8"?>
<p:tagLst xmlns:p="http://schemas.openxmlformats.org/presentationml/2006/main">
  <p:tag name="AS_UNIQUEID" val="488"/>
</p:tagLst>
</file>

<file path=ppt/tags/tag233.xml><?xml version="1.0" encoding="utf-8"?>
<p:tagLst xmlns:p="http://schemas.openxmlformats.org/presentationml/2006/main">
  <p:tag name="AS_UNIQUEID" val="489"/>
</p:tagLst>
</file>

<file path=ppt/tags/tag234.xml><?xml version="1.0" encoding="utf-8"?>
<p:tagLst xmlns:p="http://schemas.openxmlformats.org/presentationml/2006/main">
  <p:tag name="AS_UNIQUEID" val="490"/>
</p:tagLst>
</file>

<file path=ppt/tags/tag235.xml><?xml version="1.0" encoding="utf-8"?>
<p:tagLst xmlns:p="http://schemas.openxmlformats.org/presentationml/2006/main">
  <p:tag name="AS_UNIQUEID" val="491"/>
</p:tagLst>
</file>

<file path=ppt/tags/tag236.xml><?xml version="1.0" encoding="utf-8"?>
<p:tagLst xmlns:p="http://schemas.openxmlformats.org/presentationml/2006/main">
  <p:tag name="AS_UNIQUEID" val="492"/>
</p:tagLst>
</file>

<file path=ppt/tags/tag237.xml><?xml version="1.0" encoding="utf-8"?>
<p:tagLst xmlns:p="http://schemas.openxmlformats.org/presentationml/2006/main">
  <p:tag name="AS_UNIQUEID" val="493"/>
</p:tagLst>
</file>

<file path=ppt/tags/tag238.xml><?xml version="1.0" encoding="utf-8"?>
<p:tagLst xmlns:p="http://schemas.openxmlformats.org/presentationml/2006/main">
  <p:tag name="AS_UNIQUEID" val="494"/>
</p:tagLst>
</file>

<file path=ppt/tags/tag239.xml><?xml version="1.0" encoding="utf-8"?>
<p:tagLst xmlns:p="http://schemas.openxmlformats.org/presentationml/2006/main">
  <p:tag name="AS_UNIQUEID" val="495"/>
</p:tagLst>
</file>

<file path=ppt/tags/tag240.xml><?xml version="1.0" encoding="utf-8"?>
<p:tagLst xmlns:p="http://schemas.openxmlformats.org/presentationml/2006/main">
  <p:tag name="AS_UNIQUEID" val="496"/>
</p:tagLst>
</file>

<file path=ppt/tags/tag241.xml><?xml version="1.0" encoding="utf-8"?>
<p:tagLst xmlns:p="http://schemas.openxmlformats.org/presentationml/2006/main">
  <p:tag name="AS_UNIQUEID" val="497"/>
</p:tagLst>
</file>

<file path=ppt/tags/tag242.xml><?xml version="1.0" encoding="utf-8"?>
<p:tagLst xmlns:p="http://schemas.openxmlformats.org/presentationml/2006/main">
  <p:tag name="AS_UNIQUEID" val="498"/>
</p:tagLst>
</file>

<file path=ppt/tags/tag243.xml><?xml version="1.0" encoding="utf-8"?>
<p:tagLst xmlns:p="http://schemas.openxmlformats.org/presentationml/2006/main">
  <p:tag name="AS_UNIQUEID" val="499"/>
</p:tagLst>
</file>

<file path=ppt/tags/tag244.xml><?xml version="1.0" encoding="utf-8"?>
<p:tagLst xmlns:p="http://schemas.openxmlformats.org/presentationml/2006/main">
  <p:tag name="AS_UNIQUEID" val="500"/>
</p:tagLst>
</file>

<file path=ppt/tags/tag245.xml><?xml version="1.0" encoding="utf-8"?>
<p:tagLst xmlns:p="http://schemas.openxmlformats.org/presentationml/2006/main">
  <p:tag name="AS_UNIQUEID" val="501"/>
</p:tagLst>
</file>

<file path=ppt/tags/tag246.xml><?xml version="1.0" encoding="utf-8"?>
<p:tagLst xmlns:p="http://schemas.openxmlformats.org/presentationml/2006/main">
  <p:tag name="AS_UNIQUEID" val="502"/>
</p:tagLst>
</file>

<file path=ppt/tags/tag247.xml><?xml version="1.0" encoding="utf-8"?>
<p:tagLst xmlns:p="http://schemas.openxmlformats.org/presentationml/2006/main">
  <p:tag name="AS_UNIQUEID" val="503"/>
</p:tagLst>
</file>

<file path=ppt/tags/tag248.xml><?xml version="1.0" encoding="utf-8"?>
<p:tagLst xmlns:p="http://schemas.openxmlformats.org/presentationml/2006/main">
  <p:tag name="AS_UNIQUEID" val="1"/>
</p:tagLst>
</file>

<file path=ppt/tags/tag249.xml><?xml version="1.0" encoding="utf-8"?>
<p:tagLst xmlns:p="http://schemas.openxmlformats.org/presentationml/2006/main">
  <p:tag name="AS_UNIQUEID" val="0"/>
</p:tagLst>
</file>

<file path=ppt/tags/tag250.xml><?xml version="1.0" encoding="utf-8"?>
<p:tagLst xmlns:p="http://schemas.openxmlformats.org/presentationml/2006/main">
  <p:tag name="AS_UNIQUEID" val="2"/>
</p:tagLst>
</file>

<file path=ppt/tags/tag251.xml><?xml version="1.0" encoding="utf-8"?>
<p:tagLst xmlns:p="http://schemas.openxmlformats.org/presentationml/2006/main">
  <p:tag name="AS_UNIQUEID" val="3"/>
</p:tagLst>
</file>

<file path=ppt/tags/tag252.xml><?xml version="1.0" encoding="utf-8"?>
<p:tagLst xmlns:p="http://schemas.openxmlformats.org/presentationml/2006/main">
  <p:tag name="AS_UNIQUEID" val="4"/>
</p:tagLst>
</file>

<file path=ppt/tags/tag253.xml><?xml version="1.0" encoding="utf-8"?>
<p:tagLst xmlns:p="http://schemas.openxmlformats.org/presentationml/2006/main">
  <p:tag name="AS_UNIQUEID" val="5"/>
</p:tagLst>
</file>

<file path=ppt/tags/tag254.xml><?xml version="1.0" encoding="utf-8"?>
<p:tagLst xmlns:p="http://schemas.openxmlformats.org/presentationml/2006/main">
  <p:tag name="AS_UNIQUEID" val="6"/>
</p:tagLst>
</file>

<file path=ppt/tags/tag255.xml><?xml version="1.0" encoding="utf-8"?>
<p:tagLst xmlns:p="http://schemas.openxmlformats.org/presentationml/2006/main">
  <p:tag name="AS_UNIQUEID" val="7"/>
</p:tagLst>
</file>

<file path=ppt/tags/tag256.xml><?xml version="1.0" encoding="utf-8"?>
<p:tagLst xmlns:p="http://schemas.openxmlformats.org/presentationml/2006/main">
  <p:tag name="AS_UNIQUEID" val="8"/>
</p:tagLst>
</file>

<file path=ppt/tags/tag257.xml><?xml version="1.0" encoding="utf-8"?>
<p:tagLst xmlns:p="http://schemas.openxmlformats.org/presentationml/2006/main">
  <p:tag name="AS_UNIQUEID" val="9"/>
</p:tagLst>
</file>

<file path=ppt/tags/tag258.xml><?xml version="1.0" encoding="utf-8"?>
<p:tagLst xmlns:p="http://schemas.openxmlformats.org/presentationml/2006/main">
  <p:tag name="AS_UNIQUEID" val="10"/>
</p:tagLst>
</file>

<file path=ppt/tags/tag259.xml><?xml version="1.0" encoding="utf-8"?>
<p:tagLst xmlns:p="http://schemas.openxmlformats.org/presentationml/2006/main">
  <p:tag name="AS_UNIQUEID" val="11"/>
</p:tagLst>
</file>

<file path=ppt/tags/tag260.xml><?xml version="1.0" encoding="utf-8"?>
<p:tagLst xmlns:p="http://schemas.openxmlformats.org/presentationml/2006/main">
  <p:tag name="AS_UNIQUEID" val="12"/>
</p:tagLst>
</file>

<file path=ppt/tags/tag261.xml><?xml version="1.0" encoding="utf-8"?>
<p:tagLst xmlns:p="http://schemas.openxmlformats.org/presentationml/2006/main">
  <p:tag name="AS_UNIQUEID" val="13"/>
</p:tagLst>
</file>

<file path=ppt/tags/tag262.xml><?xml version="1.0" encoding="utf-8"?>
<p:tagLst xmlns:p="http://schemas.openxmlformats.org/presentationml/2006/main">
  <p:tag name="AS_UNIQUEID" val="14"/>
</p:tagLst>
</file>

<file path=ppt/tags/tag263.xml><?xml version="1.0" encoding="utf-8"?>
<p:tagLst xmlns:p="http://schemas.openxmlformats.org/presentationml/2006/main">
  <p:tag name="AS_UNIQUEID" val="15"/>
</p:tagLst>
</file>

<file path=ppt/tags/tag264.xml><?xml version="1.0" encoding="utf-8"?>
<p:tagLst xmlns:p="http://schemas.openxmlformats.org/presentationml/2006/main">
  <p:tag name="AS_UNIQUEID" val="16"/>
</p:tagLst>
</file>

<file path=ppt/tags/tag265.xml><?xml version="1.0" encoding="utf-8"?>
<p:tagLst xmlns:p="http://schemas.openxmlformats.org/presentationml/2006/main">
  <p:tag name="AS_UNIQUEID" val="17"/>
</p:tagLst>
</file>

<file path=ppt/tags/tag266.xml><?xml version="1.0" encoding="utf-8"?>
<p:tagLst xmlns:p="http://schemas.openxmlformats.org/presentationml/2006/main">
  <p:tag name="AS_UNIQUEID" val="18"/>
</p:tagLst>
</file>

<file path=ppt/tags/tag267.xml><?xml version="1.0" encoding="utf-8"?>
<p:tagLst xmlns:p="http://schemas.openxmlformats.org/presentationml/2006/main">
  <p:tag name="AS_UNIQUEID" val="19"/>
</p:tagLst>
</file>

<file path=ppt/tags/tag268.xml><?xml version="1.0" encoding="utf-8"?>
<p:tagLst xmlns:p="http://schemas.openxmlformats.org/presentationml/2006/main">
  <p:tag name="AS_UNIQUEID" val="20"/>
</p:tagLst>
</file>

<file path=ppt/tags/tag269.xml><?xml version="1.0" encoding="utf-8"?>
<p:tagLst xmlns:p="http://schemas.openxmlformats.org/presentationml/2006/main">
  <p:tag name="AS_UNIQUEID" val="21"/>
</p:tagLst>
</file>

<file path=ppt/tags/tag270.xml><?xml version="1.0" encoding="utf-8"?>
<p:tagLst xmlns:p="http://schemas.openxmlformats.org/presentationml/2006/main">
  <p:tag name="AS_UNIQUEID" val="22"/>
</p:tagLst>
</file>

<file path=ppt/tags/tag271.xml><?xml version="1.0" encoding="utf-8"?>
<p:tagLst xmlns:p="http://schemas.openxmlformats.org/presentationml/2006/main">
  <p:tag name="AS_UNIQUEID" val="23"/>
</p:tagLst>
</file>

<file path=ppt/tags/tag272.xml><?xml version="1.0" encoding="utf-8"?>
<p:tagLst xmlns:p="http://schemas.openxmlformats.org/presentationml/2006/main">
  <p:tag name="AS_UNIQUEID" val="24"/>
</p:tagLst>
</file>

<file path=ppt/tags/tag273.xml><?xml version="1.0" encoding="utf-8"?>
<p:tagLst xmlns:p="http://schemas.openxmlformats.org/presentationml/2006/main">
  <p:tag name="AS_UNIQUEID" val="25"/>
</p:tagLst>
</file>

<file path=ppt/tags/tag274.xml><?xml version="1.0" encoding="utf-8"?>
<p:tagLst xmlns:p="http://schemas.openxmlformats.org/presentationml/2006/main">
  <p:tag name="AS_UNIQUEID" val="26"/>
</p:tagLst>
</file>

<file path=ppt/tags/tag275.xml><?xml version="1.0" encoding="utf-8"?>
<p:tagLst xmlns:p="http://schemas.openxmlformats.org/presentationml/2006/main">
  <p:tag name="AS_UNIQUEID" val="27"/>
</p:tagLst>
</file>

<file path=ppt/tags/tag276.xml><?xml version="1.0" encoding="utf-8"?>
<p:tagLst xmlns:p="http://schemas.openxmlformats.org/presentationml/2006/main">
  <p:tag name="AS_UNIQUEID" val="28"/>
</p:tagLst>
</file>

<file path=ppt/tags/tag277.xml><?xml version="1.0" encoding="utf-8"?>
<p:tagLst xmlns:p="http://schemas.openxmlformats.org/presentationml/2006/main">
  <p:tag name="AS_UNIQUEID" val="29"/>
</p:tagLst>
</file>

<file path=ppt/tags/tag278.xml><?xml version="1.0" encoding="utf-8"?>
<p:tagLst xmlns:p="http://schemas.openxmlformats.org/presentationml/2006/main">
  <p:tag name="AS_UNIQUEID" val="30"/>
</p:tagLst>
</file>

<file path=ppt/tags/tag279.xml><?xml version="1.0" encoding="utf-8"?>
<p:tagLst xmlns:p="http://schemas.openxmlformats.org/presentationml/2006/main">
  <p:tag name="AS_UNIQUEID" val="31"/>
</p:tagLst>
</file>

<file path=ppt/tags/tag280.xml><?xml version="1.0" encoding="utf-8"?>
<p:tagLst xmlns:p="http://schemas.openxmlformats.org/presentationml/2006/main">
  <p:tag name="AS_UNIQUEID" val="32"/>
</p:tagLst>
</file>

<file path=ppt/tags/tag281.xml><?xml version="1.0" encoding="utf-8"?>
<p:tagLst xmlns:p="http://schemas.openxmlformats.org/presentationml/2006/main">
  <p:tag name="AS_UNIQUEID" val="33"/>
</p:tagLst>
</file>

<file path=ppt/tags/tag282.xml><?xml version="1.0" encoding="utf-8"?>
<p:tagLst xmlns:p="http://schemas.openxmlformats.org/presentationml/2006/main">
  <p:tag name="AS_UNIQUEID" val="34"/>
</p:tagLst>
</file>

<file path=ppt/tags/tag283.xml><?xml version="1.0" encoding="utf-8"?>
<p:tagLst xmlns:p="http://schemas.openxmlformats.org/presentationml/2006/main">
  <p:tag name="AS_UNIQUEID" val="35"/>
</p:tagLst>
</file>

<file path=ppt/tags/tag284.xml><?xml version="1.0" encoding="utf-8"?>
<p:tagLst xmlns:p="http://schemas.openxmlformats.org/presentationml/2006/main">
  <p:tag name="AS_UNIQUEID" val="36"/>
</p:tagLst>
</file>

<file path=ppt/tags/tag285.xml><?xml version="1.0" encoding="utf-8"?>
<p:tagLst xmlns:p="http://schemas.openxmlformats.org/presentationml/2006/main">
  <p:tag name="AS_UNIQUEID" val="37"/>
</p:tagLst>
</file>

<file path=ppt/tags/tag286.xml><?xml version="1.0" encoding="utf-8"?>
<p:tagLst xmlns:p="http://schemas.openxmlformats.org/presentationml/2006/main">
  <p:tag name="AS_UNIQUEID" val="38"/>
</p:tagLst>
</file>

<file path=ppt/tags/tag287.xml><?xml version="1.0" encoding="utf-8"?>
<p:tagLst xmlns:p="http://schemas.openxmlformats.org/presentationml/2006/main">
  <p:tag name="AS_UNIQUEID" val="39"/>
</p:tagLst>
</file>

<file path=ppt/tags/tag288.xml><?xml version="1.0" encoding="utf-8"?>
<p:tagLst xmlns:p="http://schemas.openxmlformats.org/presentationml/2006/main">
  <p:tag name="AS_UNIQUEID" val="40"/>
</p:tagLst>
</file>

<file path=ppt/tags/tag289.xml><?xml version="1.0" encoding="utf-8"?>
<p:tagLst xmlns:p="http://schemas.openxmlformats.org/presentationml/2006/main">
  <p:tag name="AS_UNIQUEID" val="41"/>
</p:tagLst>
</file>

<file path=ppt/tags/tag290.xml><?xml version="1.0" encoding="utf-8"?>
<p:tagLst xmlns:p="http://schemas.openxmlformats.org/presentationml/2006/main">
  <p:tag name="AS_UNIQUEID" val="42"/>
</p:tagLst>
</file>

<file path=ppt/tags/tag291.xml><?xml version="1.0" encoding="utf-8"?>
<p:tagLst xmlns:p="http://schemas.openxmlformats.org/presentationml/2006/main">
  <p:tag name="AS_UNIQUEID" val="43"/>
</p:tagLst>
</file>

<file path=ppt/tags/tag292.xml><?xml version="1.0" encoding="utf-8"?>
<p:tagLst xmlns:p="http://schemas.openxmlformats.org/presentationml/2006/main">
  <p:tag name="AS_UNIQUEID" val="44"/>
</p:tagLst>
</file>

<file path=ppt/tags/tag293.xml><?xml version="1.0" encoding="utf-8"?>
<p:tagLst xmlns:p="http://schemas.openxmlformats.org/presentationml/2006/main">
  <p:tag name="AS_UNIQUEID" val="45"/>
</p:tagLst>
</file>

<file path=ppt/tags/tag294.xml><?xml version="1.0" encoding="utf-8"?>
<p:tagLst xmlns:p="http://schemas.openxmlformats.org/presentationml/2006/main">
  <p:tag name="AS_UNIQUEID" val="46"/>
</p:tagLst>
</file>

<file path=ppt/tags/tag295.xml><?xml version="1.0" encoding="utf-8"?>
<p:tagLst xmlns:p="http://schemas.openxmlformats.org/presentationml/2006/main">
  <p:tag name="AS_UNIQUEID" val="47"/>
</p:tagLst>
</file>

<file path=ppt/tags/tag296.xml><?xml version="1.0" encoding="utf-8"?>
<p:tagLst xmlns:p="http://schemas.openxmlformats.org/presentationml/2006/main">
  <p:tag name="AS_UNIQUEID" val="48"/>
</p:tagLst>
</file>

<file path=ppt/tags/tag297.xml><?xml version="1.0" encoding="utf-8"?>
<p:tagLst xmlns:p="http://schemas.openxmlformats.org/presentationml/2006/main">
  <p:tag name="AS_UNIQUEID" val="49"/>
</p:tagLst>
</file>

<file path=ppt/tags/tag298.xml><?xml version="1.0" encoding="utf-8"?>
<p:tagLst xmlns:p="http://schemas.openxmlformats.org/presentationml/2006/main">
  <p:tag name="AS_UNIQUEID" val="50"/>
</p:tagLst>
</file>

<file path=ppt/tags/tag299.xml><?xml version="1.0" encoding="utf-8"?>
<p:tagLst xmlns:p="http://schemas.openxmlformats.org/presentationml/2006/main">
  <p:tag name="AS_UNIQUEID" val="51"/>
</p:tagLst>
</file>

<file path=ppt/tags/tag300.xml><?xml version="1.0" encoding="utf-8"?>
<p:tagLst xmlns:p="http://schemas.openxmlformats.org/presentationml/2006/main">
  <p:tag name="AS_UNIQUEID" val="52"/>
</p:tagLst>
</file>

<file path=ppt/tags/tag301.xml><?xml version="1.0" encoding="utf-8"?>
<p:tagLst xmlns:p="http://schemas.openxmlformats.org/presentationml/2006/main">
  <p:tag name="AS_UNIQUEID" val="53"/>
</p:tagLst>
</file>

<file path=ppt/tags/tag302.xml><?xml version="1.0" encoding="utf-8"?>
<p:tagLst xmlns:p="http://schemas.openxmlformats.org/presentationml/2006/main">
  <p:tag name="AS_UNIQUEID" val="54"/>
</p:tagLst>
</file>

<file path=ppt/tags/tag303.xml><?xml version="1.0" encoding="utf-8"?>
<p:tagLst xmlns:p="http://schemas.openxmlformats.org/presentationml/2006/main">
  <p:tag name="AS_UNIQUEID" val="55"/>
</p:tagLst>
</file>

<file path=ppt/tags/tag304.xml><?xml version="1.0" encoding="utf-8"?>
<p:tagLst xmlns:p="http://schemas.openxmlformats.org/presentationml/2006/main">
  <p:tag name="AS_UNIQUEID" val="56"/>
</p:tagLst>
</file>

<file path=ppt/tags/tag305.xml><?xml version="1.0" encoding="utf-8"?>
<p:tagLst xmlns:p="http://schemas.openxmlformats.org/presentationml/2006/main">
  <p:tag name="AS_UNIQUEID" val="57"/>
</p:tagLst>
</file>

<file path=ppt/tags/tag306.xml><?xml version="1.0" encoding="utf-8"?>
<p:tagLst xmlns:p="http://schemas.openxmlformats.org/presentationml/2006/main">
  <p:tag name="AS_UNIQUEID" val="58"/>
</p:tagLst>
</file>

<file path=ppt/tags/tag307.xml><?xml version="1.0" encoding="utf-8"?>
<p:tagLst xmlns:p="http://schemas.openxmlformats.org/presentationml/2006/main">
  <p:tag name="AS_UNIQUEID" val="59"/>
</p:tagLst>
</file>

<file path=ppt/tags/tag308.xml><?xml version="1.0" encoding="utf-8"?>
<p:tagLst xmlns:p="http://schemas.openxmlformats.org/presentationml/2006/main">
  <p:tag name="AS_UNIQUEID" val="60"/>
</p:tagLst>
</file>

<file path=ppt/tags/tag309.xml><?xml version="1.0" encoding="utf-8"?>
<p:tagLst xmlns:p="http://schemas.openxmlformats.org/presentationml/2006/main">
  <p:tag name="AS_UNIQUEID" val="61"/>
</p:tagLst>
</file>

<file path=ppt/tags/tag310.xml><?xml version="1.0" encoding="utf-8"?>
<p:tagLst xmlns:p="http://schemas.openxmlformats.org/presentationml/2006/main">
  <p:tag name="AS_UNIQUEID" val="62"/>
</p:tagLst>
</file>

<file path=ppt/tags/tag311.xml><?xml version="1.0" encoding="utf-8"?>
<p:tagLst xmlns:p="http://schemas.openxmlformats.org/presentationml/2006/main">
  <p:tag name="AS_UNIQUEID" val="63"/>
</p:tagLst>
</file>

<file path=ppt/tags/tag312.xml><?xml version="1.0" encoding="utf-8"?>
<p:tagLst xmlns:p="http://schemas.openxmlformats.org/presentationml/2006/main">
  <p:tag name="AS_UNIQUEID" val="64"/>
</p:tagLst>
</file>

<file path=ppt/tags/tag313.xml><?xml version="1.0" encoding="utf-8"?>
<p:tagLst xmlns:p="http://schemas.openxmlformats.org/presentationml/2006/main">
  <p:tag name="AS_UNIQUEID" val="65"/>
</p:tagLst>
</file>

<file path=ppt/tags/tag314.xml><?xml version="1.0" encoding="utf-8"?>
<p:tagLst xmlns:p="http://schemas.openxmlformats.org/presentationml/2006/main">
  <p:tag name="AS_UNIQUEID" val="66"/>
</p:tagLst>
</file>

<file path=ppt/tags/tag315.xml><?xml version="1.0" encoding="utf-8"?>
<p:tagLst xmlns:p="http://schemas.openxmlformats.org/presentationml/2006/main">
  <p:tag name="AS_UNIQUEID" val="67"/>
</p:tagLst>
</file>

<file path=ppt/tags/tag316.xml><?xml version="1.0" encoding="utf-8"?>
<p:tagLst xmlns:p="http://schemas.openxmlformats.org/presentationml/2006/main">
  <p:tag name="AS_UNIQUEID" val="68"/>
</p:tagLst>
</file>

<file path=ppt/tags/tag317.xml><?xml version="1.0" encoding="utf-8"?>
<p:tagLst xmlns:p="http://schemas.openxmlformats.org/presentationml/2006/main">
  <p:tag name="AS_UNIQUEID" val="69"/>
</p:tagLst>
</file>

<file path=ppt/tags/tag318.xml><?xml version="1.0" encoding="utf-8"?>
<p:tagLst xmlns:p="http://schemas.openxmlformats.org/presentationml/2006/main">
  <p:tag name="AS_UNIQUEID" val="70"/>
</p:tagLst>
</file>

<file path=ppt/tags/tag319.xml><?xml version="1.0" encoding="utf-8"?>
<p:tagLst xmlns:p="http://schemas.openxmlformats.org/presentationml/2006/main">
  <p:tag name="AS_UNIQUEID" val="71"/>
</p:tagLst>
</file>

<file path=ppt/tags/tag320.xml><?xml version="1.0" encoding="utf-8"?>
<p:tagLst xmlns:p="http://schemas.openxmlformats.org/presentationml/2006/main">
  <p:tag name="AS_UNIQUEID" val="72"/>
</p:tagLst>
</file>

<file path=ppt/tags/tag321.xml><?xml version="1.0" encoding="utf-8"?>
<p:tagLst xmlns:p="http://schemas.openxmlformats.org/presentationml/2006/main">
  <p:tag name="AS_UNIQUEID" val="73"/>
</p:tagLst>
</file>

<file path=ppt/tags/tag322.xml><?xml version="1.0" encoding="utf-8"?>
<p:tagLst xmlns:p="http://schemas.openxmlformats.org/presentationml/2006/main">
  <p:tag name="AS_UNIQUEID" val="74"/>
</p:tagLst>
</file>

<file path=ppt/tags/tag323.xml><?xml version="1.0" encoding="utf-8"?>
<p:tagLst xmlns:p="http://schemas.openxmlformats.org/presentationml/2006/main">
  <p:tag name="AS_UNIQUEID" val="75"/>
</p:tagLst>
</file>

<file path=ppt/tags/tag324.xml><?xml version="1.0" encoding="utf-8"?>
<p:tagLst xmlns:p="http://schemas.openxmlformats.org/presentationml/2006/main">
  <p:tag name="AS_UNIQUEID" val="76"/>
</p:tagLst>
</file>

<file path=ppt/tags/tag325.xml><?xml version="1.0" encoding="utf-8"?>
<p:tagLst xmlns:p="http://schemas.openxmlformats.org/presentationml/2006/main">
  <p:tag name="AS_UNIQUEID" val="77"/>
</p:tagLst>
</file>

<file path=ppt/tags/tag326.xml><?xml version="1.0" encoding="utf-8"?>
<p:tagLst xmlns:p="http://schemas.openxmlformats.org/presentationml/2006/main">
  <p:tag name="AS_UNIQUEID" val="78"/>
</p:tagLst>
</file>

<file path=ppt/tags/tag327.xml><?xml version="1.0" encoding="utf-8"?>
<p:tagLst xmlns:p="http://schemas.openxmlformats.org/presentationml/2006/main">
  <p:tag name="AS_UNIQUEID" val="79"/>
</p:tagLst>
</file>

<file path=ppt/tags/tag328.xml><?xml version="1.0" encoding="utf-8"?>
<p:tagLst xmlns:p="http://schemas.openxmlformats.org/presentationml/2006/main">
  <p:tag name="AS_UNIQUEID" val="80"/>
</p:tagLst>
</file>

<file path=ppt/tags/tag329.xml><?xml version="1.0" encoding="utf-8"?>
<p:tagLst xmlns:p="http://schemas.openxmlformats.org/presentationml/2006/main">
  <p:tag name="AS_UNIQUEID" val="81"/>
</p:tagLst>
</file>

<file path=ppt/tags/tag330.xml><?xml version="1.0" encoding="utf-8"?>
<p:tagLst xmlns:p="http://schemas.openxmlformats.org/presentationml/2006/main">
  <p:tag name="AS_UNIQUEID" val="82"/>
</p:tagLst>
</file>

<file path=ppt/tags/tag331.xml><?xml version="1.0" encoding="utf-8"?>
<p:tagLst xmlns:p="http://schemas.openxmlformats.org/presentationml/2006/main">
  <p:tag name="AS_UNIQUEID" val="83"/>
</p:tagLst>
</file>

<file path=ppt/tags/tag332.xml><?xml version="1.0" encoding="utf-8"?>
<p:tagLst xmlns:p="http://schemas.openxmlformats.org/presentationml/2006/main">
  <p:tag name="AS_UNIQUEID" val="84"/>
</p:tagLst>
</file>

<file path=ppt/tags/tag333.xml><?xml version="1.0" encoding="utf-8"?>
<p:tagLst xmlns:p="http://schemas.openxmlformats.org/presentationml/2006/main">
  <p:tag name="AS_UNIQUEID" val="85"/>
</p:tagLst>
</file>

<file path=ppt/tags/tag334.xml><?xml version="1.0" encoding="utf-8"?>
<p:tagLst xmlns:p="http://schemas.openxmlformats.org/presentationml/2006/main">
  <p:tag name="AS_UNIQUEID" val="86"/>
</p:tagLst>
</file>

<file path=ppt/tags/tag335.xml><?xml version="1.0" encoding="utf-8"?>
<p:tagLst xmlns:p="http://schemas.openxmlformats.org/presentationml/2006/main">
  <p:tag name="AS_UNIQUEID" val="87"/>
</p:tagLst>
</file>

<file path=ppt/tags/tag336.xml><?xml version="1.0" encoding="utf-8"?>
<p:tagLst xmlns:p="http://schemas.openxmlformats.org/presentationml/2006/main">
  <p:tag name="AS_UNIQUEID" val="88"/>
</p:tagLst>
</file>

<file path=ppt/tags/tag337.xml><?xml version="1.0" encoding="utf-8"?>
<p:tagLst xmlns:p="http://schemas.openxmlformats.org/presentationml/2006/main">
  <p:tag name="AS_UNIQUEID" val="89"/>
</p:tagLst>
</file>

<file path=ppt/tags/tag338.xml><?xml version="1.0" encoding="utf-8"?>
<p:tagLst xmlns:p="http://schemas.openxmlformats.org/presentationml/2006/main">
  <p:tag name="AS_UNIQUEID" val="90"/>
</p:tagLst>
</file>

<file path=ppt/tags/tag339.xml><?xml version="1.0" encoding="utf-8"?>
<p:tagLst xmlns:p="http://schemas.openxmlformats.org/presentationml/2006/main">
  <p:tag name="AS_UNIQUEID" val="91"/>
</p:tagLst>
</file>

<file path=ppt/tags/tag340.xml><?xml version="1.0" encoding="utf-8"?>
<p:tagLst xmlns:p="http://schemas.openxmlformats.org/presentationml/2006/main">
  <p:tag name="AS_UNIQUEID" val="92"/>
</p:tagLst>
</file>

<file path=ppt/tags/tag341.xml><?xml version="1.0" encoding="utf-8"?>
<p:tagLst xmlns:p="http://schemas.openxmlformats.org/presentationml/2006/main">
  <p:tag name="AS_UNIQUEID" val="93"/>
</p:tagLst>
</file>

<file path=ppt/tags/tag342.xml><?xml version="1.0" encoding="utf-8"?>
<p:tagLst xmlns:p="http://schemas.openxmlformats.org/presentationml/2006/main">
  <p:tag name="AS_UNIQUEID" val="94"/>
</p:tagLst>
</file>

<file path=ppt/tags/tag343.xml><?xml version="1.0" encoding="utf-8"?>
<p:tagLst xmlns:p="http://schemas.openxmlformats.org/presentationml/2006/main">
  <p:tag name="AS_UNIQUEID" val="95"/>
</p:tagLst>
</file>

<file path=ppt/tags/tag344.xml><?xml version="1.0" encoding="utf-8"?>
<p:tagLst xmlns:p="http://schemas.openxmlformats.org/presentationml/2006/main">
  <p:tag name="AS_UNIQUEID" val="96"/>
</p:tagLst>
</file>

<file path=ppt/tags/tag345.xml><?xml version="1.0" encoding="utf-8"?>
<p:tagLst xmlns:p="http://schemas.openxmlformats.org/presentationml/2006/main">
  <p:tag name="AS_UNIQUEID" val="97"/>
</p:tagLst>
</file>

<file path=ppt/tags/tag346.xml><?xml version="1.0" encoding="utf-8"?>
<p:tagLst xmlns:p="http://schemas.openxmlformats.org/presentationml/2006/main">
  <p:tag name="AS_UNIQUEID" val="98"/>
</p:tagLst>
</file>

<file path=ppt/tags/tag347.xml><?xml version="1.0" encoding="utf-8"?>
<p:tagLst xmlns:p="http://schemas.openxmlformats.org/presentationml/2006/main">
  <p:tag name="AS_UNIQUEID" val="99"/>
</p:tagLst>
</file>

<file path=ppt/tags/tag348.xml><?xml version="1.0" encoding="utf-8"?>
<p:tagLst xmlns:p="http://schemas.openxmlformats.org/presentationml/2006/main">
  <p:tag name="AS_UNIQUEID" val="100"/>
</p:tagLst>
</file>

<file path=ppt/tags/tag349.xml><?xml version="1.0" encoding="utf-8"?>
<p:tagLst xmlns:p="http://schemas.openxmlformats.org/presentationml/2006/main">
  <p:tag name="AS_UNIQUEID" val="101"/>
</p:tagLst>
</file>

<file path=ppt/tags/tag350.xml><?xml version="1.0" encoding="utf-8"?>
<p:tagLst xmlns:p="http://schemas.openxmlformats.org/presentationml/2006/main">
  <p:tag name="AS_UNIQUEID" val="102"/>
</p:tagLst>
</file>

<file path=ppt/tags/tag351.xml><?xml version="1.0" encoding="utf-8"?>
<p:tagLst xmlns:p="http://schemas.openxmlformats.org/presentationml/2006/main">
  <p:tag name="AS_UNIQUEID" val="103"/>
</p:tagLst>
</file>

<file path=ppt/tags/tag352.xml><?xml version="1.0" encoding="utf-8"?>
<p:tagLst xmlns:p="http://schemas.openxmlformats.org/presentationml/2006/main">
  <p:tag name="AS_UNIQUEID" val="104"/>
</p:tagLst>
</file>

<file path=ppt/tags/tag353.xml><?xml version="1.0" encoding="utf-8"?>
<p:tagLst xmlns:p="http://schemas.openxmlformats.org/presentationml/2006/main">
  <p:tag name="AS_UNIQUEID" val="105"/>
</p:tagLst>
</file>

<file path=ppt/tags/tag354.xml><?xml version="1.0" encoding="utf-8"?>
<p:tagLst xmlns:p="http://schemas.openxmlformats.org/presentationml/2006/main">
  <p:tag name="AS_UNIQUEID" val="106"/>
</p:tagLst>
</file>

<file path=ppt/tags/tag355.xml><?xml version="1.0" encoding="utf-8"?>
<p:tagLst xmlns:p="http://schemas.openxmlformats.org/presentationml/2006/main">
  <p:tag name="AS_UNIQUEID" val="107"/>
</p:tagLst>
</file>

<file path=ppt/tags/tag356.xml><?xml version="1.0" encoding="utf-8"?>
<p:tagLst xmlns:p="http://schemas.openxmlformats.org/presentationml/2006/main">
  <p:tag name="AS_UNIQUEID" val="108"/>
</p:tagLst>
</file>

<file path=ppt/tags/tag357.xml><?xml version="1.0" encoding="utf-8"?>
<p:tagLst xmlns:p="http://schemas.openxmlformats.org/presentationml/2006/main">
  <p:tag name="AS_UNIQUEID" val="109"/>
</p:tagLst>
</file>

<file path=ppt/tags/tag358.xml><?xml version="1.0" encoding="utf-8"?>
<p:tagLst xmlns:p="http://schemas.openxmlformats.org/presentationml/2006/main">
  <p:tag name="AS_UNIQUEID" val="110"/>
</p:tagLst>
</file>

<file path=ppt/tags/tag359.xml><?xml version="1.0" encoding="utf-8"?>
<p:tagLst xmlns:p="http://schemas.openxmlformats.org/presentationml/2006/main">
  <p:tag name="AS_UNIQUEID" val="111"/>
</p:tagLst>
</file>

<file path=ppt/tags/tag360.xml><?xml version="1.0" encoding="utf-8"?>
<p:tagLst xmlns:p="http://schemas.openxmlformats.org/presentationml/2006/main">
  <p:tag name="AS_UNIQUEID" val="112"/>
</p:tagLst>
</file>

<file path=ppt/tags/tag361.xml><?xml version="1.0" encoding="utf-8"?>
<p:tagLst xmlns:p="http://schemas.openxmlformats.org/presentationml/2006/main">
  <p:tag name="AS_UNIQUEID" val="113"/>
</p:tagLst>
</file>

<file path=ppt/tags/tag362.xml><?xml version="1.0" encoding="utf-8"?>
<p:tagLst xmlns:p="http://schemas.openxmlformats.org/presentationml/2006/main">
  <p:tag name="AS_UNIQUEID" val="114"/>
</p:tagLst>
</file>

<file path=ppt/tags/tag363.xml><?xml version="1.0" encoding="utf-8"?>
<p:tagLst xmlns:p="http://schemas.openxmlformats.org/presentationml/2006/main">
  <p:tag name="AS_UNIQUEID" val="115"/>
</p:tagLst>
</file>

<file path=ppt/tags/tag364.xml><?xml version="1.0" encoding="utf-8"?>
<p:tagLst xmlns:p="http://schemas.openxmlformats.org/presentationml/2006/main">
  <p:tag name="AS_UNIQUEID" val="116"/>
</p:tagLst>
</file>

<file path=ppt/tags/tag365.xml><?xml version="1.0" encoding="utf-8"?>
<p:tagLst xmlns:p="http://schemas.openxmlformats.org/presentationml/2006/main">
  <p:tag name="AS_UNIQUEID" val="117"/>
</p:tagLst>
</file>

<file path=ppt/tags/tag366.xml><?xml version="1.0" encoding="utf-8"?>
<p:tagLst xmlns:p="http://schemas.openxmlformats.org/presentationml/2006/main">
  <p:tag name="AS_UNIQUEID" val="118"/>
</p:tagLst>
</file>

<file path=ppt/tags/tag367.xml><?xml version="1.0" encoding="utf-8"?>
<p:tagLst xmlns:p="http://schemas.openxmlformats.org/presentationml/2006/main">
  <p:tag name="AS_UNIQUEID" val="119"/>
</p:tagLst>
</file>

<file path=ppt/tags/tag368.xml><?xml version="1.0" encoding="utf-8"?>
<p:tagLst xmlns:p="http://schemas.openxmlformats.org/presentationml/2006/main">
  <p:tag name="AS_UNIQUEID" val="120"/>
</p:tagLst>
</file>

<file path=ppt/tags/tag369.xml><?xml version="1.0" encoding="utf-8"?>
<p:tagLst xmlns:p="http://schemas.openxmlformats.org/presentationml/2006/main">
  <p:tag name="AS_UNIQUEID" val="121"/>
</p:tagLst>
</file>

<file path=ppt/tags/tag370.xml><?xml version="1.0" encoding="utf-8"?>
<p:tagLst xmlns:p="http://schemas.openxmlformats.org/presentationml/2006/main">
  <p:tag name="AS_UNIQUEID" val="122"/>
</p:tagLst>
</file>

<file path=ppt/tags/tag371.xml><?xml version="1.0" encoding="utf-8"?>
<p:tagLst xmlns:p="http://schemas.openxmlformats.org/presentationml/2006/main">
  <p:tag name="AS_UNIQUEID" val="123"/>
</p:tagLst>
</file>

<file path=ppt/tags/tag372.xml><?xml version="1.0" encoding="utf-8"?>
<p:tagLst xmlns:p="http://schemas.openxmlformats.org/presentationml/2006/main">
  <p:tag name="AS_UNIQUEID" val="124"/>
</p:tagLst>
</file>

<file path=ppt/tags/tag373.xml><?xml version="1.0" encoding="utf-8"?>
<p:tagLst xmlns:p="http://schemas.openxmlformats.org/presentationml/2006/main">
  <p:tag name="AS_UNIQUEID" val="125"/>
</p:tagLst>
</file>

<file path=ppt/tags/tag374.xml><?xml version="1.0" encoding="utf-8"?>
<p:tagLst xmlns:p="http://schemas.openxmlformats.org/presentationml/2006/main">
  <p:tag name="AS_UNIQUEID" val="126"/>
</p:tagLst>
</file>

<file path=ppt/tags/tag375.xml><?xml version="1.0" encoding="utf-8"?>
<p:tagLst xmlns:p="http://schemas.openxmlformats.org/presentationml/2006/main">
  <p:tag name="AS_UNIQUEID" val="127"/>
</p:tagLst>
</file>

<file path=ppt/tags/tag376.xml><?xml version="1.0" encoding="utf-8"?>
<p:tagLst xmlns:p="http://schemas.openxmlformats.org/presentationml/2006/main">
  <p:tag name="AS_UNIQUEID" val="128"/>
</p:tagLst>
</file>

<file path=ppt/tags/tag377.xml><?xml version="1.0" encoding="utf-8"?>
<p:tagLst xmlns:p="http://schemas.openxmlformats.org/presentationml/2006/main">
  <p:tag name="AS_UNIQUEID" val="129"/>
</p:tagLst>
</file>

<file path=ppt/tags/tag378.xml><?xml version="1.0" encoding="utf-8"?>
<p:tagLst xmlns:p="http://schemas.openxmlformats.org/presentationml/2006/main">
  <p:tag name="AS_UNIQUEID" val="130"/>
</p:tagLst>
</file>

<file path=ppt/tags/tag379.xml><?xml version="1.0" encoding="utf-8"?>
<p:tagLst xmlns:p="http://schemas.openxmlformats.org/presentationml/2006/main">
  <p:tag name="AS_UNIQUEID" val="131"/>
</p:tagLst>
</file>

<file path=ppt/tags/tag380.xml><?xml version="1.0" encoding="utf-8"?>
<p:tagLst xmlns:p="http://schemas.openxmlformats.org/presentationml/2006/main">
  <p:tag name="AS_UNIQUEID" val="132"/>
</p:tagLst>
</file>

<file path=ppt/tags/tag381.xml><?xml version="1.0" encoding="utf-8"?>
<p:tagLst xmlns:p="http://schemas.openxmlformats.org/presentationml/2006/main">
  <p:tag name="AS_UNIQUEID" val="133"/>
</p:tagLst>
</file>

<file path=ppt/tags/tag382.xml><?xml version="1.0" encoding="utf-8"?>
<p:tagLst xmlns:p="http://schemas.openxmlformats.org/presentationml/2006/main">
  <p:tag name="AS_UNIQUEID" val="134"/>
</p:tagLst>
</file>

<file path=ppt/tags/tag383.xml><?xml version="1.0" encoding="utf-8"?>
<p:tagLst xmlns:p="http://schemas.openxmlformats.org/presentationml/2006/main">
  <p:tag name="AS_UNIQUEID" val="135"/>
</p:tagLst>
</file>

<file path=ppt/tags/tag384.xml><?xml version="1.0" encoding="utf-8"?>
<p:tagLst xmlns:p="http://schemas.openxmlformats.org/presentationml/2006/main">
  <p:tag name="AS_UNIQUEID" val="136"/>
</p:tagLst>
</file>

<file path=ppt/tags/tag385.xml><?xml version="1.0" encoding="utf-8"?>
<p:tagLst xmlns:p="http://schemas.openxmlformats.org/presentationml/2006/main">
  <p:tag name="AS_UNIQUEID" val="137"/>
</p:tagLst>
</file>

<file path=ppt/tags/tag386.xml><?xml version="1.0" encoding="utf-8"?>
<p:tagLst xmlns:p="http://schemas.openxmlformats.org/presentationml/2006/main">
  <p:tag name="AS_UNIQUEID" val="138"/>
</p:tagLst>
</file>

<file path=ppt/tags/tag387.xml><?xml version="1.0" encoding="utf-8"?>
<p:tagLst xmlns:p="http://schemas.openxmlformats.org/presentationml/2006/main">
  <p:tag name="AS_UNIQUEID" val="139"/>
</p:tagLst>
</file>

<file path=ppt/tags/tag388.xml><?xml version="1.0" encoding="utf-8"?>
<p:tagLst xmlns:p="http://schemas.openxmlformats.org/presentationml/2006/main">
  <p:tag name="AS_UNIQUEID" val="140"/>
</p:tagLst>
</file>

<file path=ppt/tags/tag389.xml><?xml version="1.0" encoding="utf-8"?>
<p:tagLst xmlns:p="http://schemas.openxmlformats.org/presentationml/2006/main">
  <p:tag name="AS_UNIQUEID" val="141"/>
</p:tagLst>
</file>

<file path=ppt/tags/tag390.xml><?xml version="1.0" encoding="utf-8"?>
<p:tagLst xmlns:p="http://schemas.openxmlformats.org/presentationml/2006/main">
  <p:tag name="AS_UNIQUEID" val="142"/>
</p:tagLst>
</file>

<file path=ppt/tags/tag391.xml><?xml version="1.0" encoding="utf-8"?>
<p:tagLst xmlns:p="http://schemas.openxmlformats.org/presentationml/2006/main">
  <p:tag name="AS_UNIQUEID" val="143"/>
</p:tagLst>
</file>

<file path=ppt/tags/tag392.xml><?xml version="1.0" encoding="utf-8"?>
<p:tagLst xmlns:p="http://schemas.openxmlformats.org/presentationml/2006/main">
  <p:tag name="AS_UNIQUEID" val="144"/>
</p:tagLst>
</file>

<file path=ppt/tags/tag393.xml><?xml version="1.0" encoding="utf-8"?>
<p:tagLst xmlns:p="http://schemas.openxmlformats.org/presentationml/2006/main">
  <p:tag name="AS_UNIQUEID" val="145"/>
</p:tagLst>
</file>

<file path=ppt/tags/tag394.xml><?xml version="1.0" encoding="utf-8"?>
<p:tagLst xmlns:p="http://schemas.openxmlformats.org/presentationml/2006/main">
  <p:tag name="AS_UNIQUEID" val="146"/>
</p:tagLst>
</file>

<file path=ppt/tags/tag395.xml><?xml version="1.0" encoding="utf-8"?>
<p:tagLst xmlns:p="http://schemas.openxmlformats.org/presentationml/2006/main">
  <p:tag name="AS_UNIQUEID" val="147"/>
</p:tagLst>
</file>

<file path=ppt/tags/tag396.xml><?xml version="1.0" encoding="utf-8"?>
<p:tagLst xmlns:p="http://schemas.openxmlformats.org/presentationml/2006/main">
  <p:tag name="AS_UNIQUEID" val="148"/>
</p:tagLst>
</file>

<file path=ppt/tags/tag397.xml><?xml version="1.0" encoding="utf-8"?>
<p:tagLst xmlns:p="http://schemas.openxmlformats.org/presentationml/2006/main">
  <p:tag name="AS_UNIQUEID" val="149"/>
</p:tagLst>
</file>

<file path=ppt/tags/tag398.xml><?xml version="1.0" encoding="utf-8"?>
<p:tagLst xmlns:p="http://schemas.openxmlformats.org/presentationml/2006/main">
  <p:tag name="AS_UNIQUEID" val="150"/>
</p:tagLst>
</file>

<file path=ppt/tags/tag399.xml><?xml version="1.0" encoding="utf-8"?>
<p:tagLst xmlns:p="http://schemas.openxmlformats.org/presentationml/2006/main">
  <p:tag name="AS_UNIQUEID" val="151"/>
</p:tagLst>
</file>

<file path=ppt/tags/tag400.xml><?xml version="1.0" encoding="utf-8"?>
<p:tagLst xmlns:p="http://schemas.openxmlformats.org/presentationml/2006/main">
  <p:tag name="AS_UNIQUEID" val="152"/>
</p:tagLst>
</file>

<file path=ppt/tags/tag401.xml><?xml version="1.0" encoding="utf-8"?>
<p:tagLst xmlns:p="http://schemas.openxmlformats.org/presentationml/2006/main">
  <p:tag name="AS_UNIQUEID" val="153"/>
</p:tagLst>
</file>

<file path=ppt/tags/tag402.xml><?xml version="1.0" encoding="utf-8"?>
<p:tagLst xmlns:p="http://schemas.openxmlformats.org/presentationml/2006/main">
  <p:tag name="AS_UNIQUEID" val="154"/>
</p:tagLst>
</file>

<file path=ppt/tags/tag403.xml><?xml version="1.0" encoding="utf-8"?>
<p:tagLst xmlns:p="http://schemas.openxmlformats.org/presentationml/2006/main">
  <p:tag name="AS_UNIQUEID" val="155"/>
</p:tagLst>
</file>

<file path=ppt/tags/tag404.xml><?xml version="1.0" encoding="utf-8"?>
<p:tagLst xmlns:p="http://schemas.openxmlformats.org/presentationml/2006/main">
  <p:tag name="AS_UNIQUEID" val="156"/>
</p:tagLst>
</file>

<file path=ppt/tags/tag405.xml><?xml version="1.0" encoding="utf-8"?>
<p:tagLst xmlns:p="http://schemas.openxmlformats.org/presentationml/2006/main">
  <p:tag name="AS_UNIQUEID" val="157"/>
</p:tagLst>
</file>

<file path=ppt/tags/tag406.xml><?xml version="1.0" encoding="utf-8"?>
<p:tagLst xmlns:p="http://schemas.openxmlformats.org/presentationml/2006/main">
  <p:tag name="AS_UNIQUEID" val="158"/>
</p:tagLst>
</file>

<file path=ppt/tags/tag407.xml><?xml version="1.0" encoding="utf-8"?>
<p:tagLst xmlns:p="http://schemas.openxmlformats.org/presentationml/2006/main">
  <p:tag name="AS_UNIQUEID" val="159"/>
</p:tagLst>
</file>

<file path=ppt/tags/tag408.xml><?xml version="1.0" encoding="utf-8"?>
<p:tagLst xmlns:p="http://schemas.openxmlformats.org/presentationml/2006/main">
  <p:tag name="AS_UNIQUEID" val="160"/>
</p:tagLst>
</file>

<file path=ppt/tags/tag409.xml><?xml version="1.0" encoding="utf-8"?>
<p:tagLst xmlns:p="http://schemas.openxmlformats.org/presentationml/2006/main">
  <p:tag name="AS_UNIQUEID" val="161"/>
</p:tagLst>
</file>

<file path=ppt/tags/tag410.xml><?xml version="1.0" encoding="utf-8"?>
<p:tagLst xmlns:p="http://schemas.openxmlformats.org/presentationml/2006/main">
  <p:tag name="AS_UNIQUEID" val="162"/>
</p:tagLst>
</file>

<file path=ppt/tags/tag411.xml><?xml version="1.0" encoding="utf-8"?>
<p:tagLst xmlns:p="http://schemas.openxmlformats.org/presentationml/2006/main">
  <p:tag name="AS_UNIQUEID" val="163"/>
</p:tagLst>
</file>

<file path=ppt/tags/tag412.xml><?xml version="1.0" encoding="utf-8"?>
<p:tagLst xmlns:p="http://schemas.openxmlformats.org/presentationml/2006/main">
  <p:tag name="AS_UNIQUEID" val="164"/>
</p:tagLst>
</file>

<file path=ppt/tags/tag413.xml><?xml version="1.0" encoding="utf-8"?>
<p:tagLst xmlns:p="http://schemas.openxmlformats.org/presentationml/2006/main">
  <p:tag name="AS_UNIQUEID" val="165"/>
</p:tagLst>
</file>

<file path=ppt/tags/tag414.xml><?xml version="1.0" encoding="utf-8"?>
<p:tagLst xmlns:p="http://schemas.openxmlformats.org/presentationml/2006/main">
  <p:tag name="AS_UNIQUEID" val="166"/>
</p:tagLst>
</file>

<file path=ppt/tags/tag415.xml><?xml version="1.0" encoding="utf-8"?>
<p:tagLst xmlns:p="http://schemas.openxmlformats.org/presentationml/2006/main">
  <p:tag name="AS_UNIQUEID" val="167"/>
</p:tagLst>
</file>

<file path=ppt/tags/tag416.xml><?xml version="1.0" encoding="utf-8"?>
<p:tagLst xmlns:p="http://schemas.openxmlformats.org/presentationml/2006/main">
  <p:tag name="AS_UNIQUEID" val="168"/>
</p:tagLst>
</file>

<file path=ppt/tags/tag417.xml><?xml version="1.0" encoding="utf-8"?>
<p:tagLst xmlns:p="http://schemas.openxmlformats.org/presentationml/2006/main">
  <p:tag name="AS_UNIQUEID" val="169"/>
</p:tagLst>
</file>

<file path=ppt/tags/tag418.xml><?xml version="1.0" encoding="utf-8"?>
<p:tagLst xmlns:p="http://schemas.openxmlformats.org/presentationml/2006/main">
  <p:tag name="AS_UNIQUEID" val="170"/>
</p:tagLst>
</file>

<file path=ppt/tags/tag419.xml><?xml version="1.0" encoding="utf-8"?>
<p:tagLst xmlns:p="http://schemas.openxmlformats.org/presentationml/2006/main">
  <p:tag name="AS_UNIQUEID" val="171"/>
</p:tagLst>
</file>

<file path=ppt/tags/tag420.xml><?xml version="1.0" encoding="utf-8"?>
<p:tagLst xmlns:p="http://schemas.openxmlformats.org/presentationml/2006/main">
  <p:tag name="AS_UNIQUEID" val="172"/>
</p:tagLst>
</file>

<file path=ppt/tags/tag421.xml><?xml version="1.0" encoding="utf-8"?>
<p:tagLst xmlns:p="http://schemas.openxmlformats.org/presentationml/2006/main">
  <p:tag name="AS_UNIQUEID" val="173"/>
</p:tagLst>
</file>

<file path=ppt/tags/tag422.xml><?xml version="1.0" encoding="utf-8"?>
<p:tagLst xmlns:p="http://schemas.openxmlformats.org/presentationml/2006/main">
  <p:tag name="AS_UNIQUEID" val="174"/>
</p:tagLst>
</file>

<file path=ppt/tags/tag423.xml><?xml version="1.0" encoding="utf-8"?>
<p:tagLst xmlns:p="http://schemas.openxmlformats.org/presentationml/2006/main">
  <p:tag name="AS_UNIQUEID" val="175"/>
</p:tagLst>
</file>

<file path=ppt/tags/tag424.xml><?xml version="1.0" encoding="utf-8"?>
<p:tagLst xmlns:p="http://schemas.openxmlformats.org/presentationml/2006/main">
  <p:tag name="AS_UNIQUEID" val="176"/>
</p:tagLst>
</file>

<file path=ppt/tags/tag425.xml><?xml version="1.0" encoding="utf-8"?>
<p:tagLst xmlns:p="http://schemas.openxmlformats.org/presentationml/2006/main">
  <p:tag name="AS_UNIQUEID" val="177"/>
</p:tagLst>
</file>

<file path=ppt/tags/tag426.xml><?xml version="1.0" encoding="utf-8"?>
<p:tagLst xmlns:p="http://schemas.openxmlformats.org/presentationml/2006/main">
  <p:tag name="AS_UNIQUEID" val="178"/>
</p:tagLst>
</file>

<file path=ppt/tags/tag427.xml><?xml version="1.0" encoding="utf-8"?>
<p:tagLst xmlns:p="http://schemas.openxmlformats.org/presentationml/2006/main">
  <p:tag name="AS_UNIQUEID" val="179"/>
</p:tagLst>
</file>

<file path=ppt/tags/tag428.xml><?xml version="1.0" encoding="utf-8"?>
<p:tagLst xmlns:p="http://schemas.openxmlformats.org/presentationml/2006/main">
  <p:tag name="AS_UNIQUEID" val="180"/>
</p:tagLst>
</file>

<file path=ppt/tags/tag429.xml><?xml version="1.0" encoding="utf-8"?>
<p:tagLst xmlns:p="http://schemas.openxmlformats.org/presentationml/2006/main">
  <p:tag name="AS_UNIQUEID" val="181"/>
</p:tagLst>
</file>

<file path=ppt/tags/tag430.xml><?xml version="1.0" encoding="utf-8"?>
<p:tagLst xmlns:p="http://schemas.openxmlformats.org/presentationml/2006/main">
  <p:tag name="AS_UNIQUEID" val="182"/>
</p:tagLst>
</file>

<file path=ppt/tags/tag431.xml><?xml version="1.0" encoding="utf-8"?>
<p:tagLst xmlns:p="http://schemas.openxmlformats.org/presentationml/2006/main">
  <p:tag name="AS_UNIQUEID" val="183"/>
</p:tagLst>
</file>

<file path=ppt/tags/tag432.xml><?xml version="1.0" encoding="utf-8"?>
<p:tagLst xmlns:p="http://schemas.openxmlformats.org/presentationml/2006/main">
  <p:tag name="AS_UNIQUEID" val="184"/>
</p:tagLst>
</file>

<file path=ppt/tags/tag433.xml><?xml version="1.0" encoding="utf-8"?>
<p:tagLst xmlns:p="http://schemas.openxmlformats.org/presentationml/2006/main">
  <p:tag name="AS_UNIQUEID" val="185"/>
</p:tagLst>
</file>

<file path=ppt/tags/tag434.xml><?xml version="1.0" encoding="utf-8"?>
<p:tagLst xmlns:p="http://schemas.openxmlformats.org/presentationml/2006/main">
  <p:tag name="AS_UNIQUEID" val="186"/>
</p:tagLst>
</file>

<file path=ppt/tags/tag435.xml><?xml version="1.0" encoding="utf-8"?>
<p:tagLst xmlns:p="http://schemas.openxmlformats.org/presentationml/2006/main">
  <p:tag name="AS_UNIQUEID" val="187"/>
</p:tagLst>
</file>

<file path=ppt/tags/tag436.xml><?xml version="1.0" encoding="utf-8"?>
<p:tagLst xmlns:p="http://schemas.openxmlformats.org/presentationml/2006/main">
  <p:tag name="AS_UNIQUEID" val="188"/>
</p:tagLst>
</file>

<file path=ppt/tags/tag437.xml><?xml version="1.0" encoding="utf-8"?>
<p:tagLst xmlns:p="http://schemas.openxmlformats.org/presentationml/2006/main">
  <p:tag name="AS_UNIQUEID" val="189"/>
</p:tagLst>
</file>

<file path=ppt/tags/tag438.xml><?xml version="1.0" encoding="utf-8"?>
<p:tagLst xmlns:p="http://schemas.openxmlformats.org/presentationml/2006/main">
  <p:tag name="AS_UNIQUEID" val="190"/>
</p:tagLst>
</file>

<file path=ppt/tags/tag439.xml><?xml version="1.0" encoding="utf-8"?>
<p:tagLst xmlns:p="http://schemas.openxmlformats.org/presentationml/2006/main">
  <p:tag name="AS_UNIQUEID" val="191"/>
</p:tagLst>
</file>

<file path=ppt/tags/tag440.xml><?xml version="1.0" encoding="utf-8"?>
<p:tagLst xmlns:p="http://schemas.openxmlformats.org/presentationml/2006/main">
  <p:tag name="AS_UNIQUEID" val="192"/>
</p:tagLst>
</file>

<file path=ppt/tags/tag441.xml><?xml version="1.0" encoding="utf-8"?>
<p:tagLst xmlns:p="http://schemas.openxmlformats.org/presentationml/2006/main">
  <p:tag name="AS_UNIQUEID" val="193"/>
</p:tagLst>
</file>

<file path=ppt/tags/tag442.xml><?xml version="1.0" encoding="utf-8"?>
<p:tagLst xmlns:p="http://schemas.openxmlformats.org/presentationml/2006/main">
  <p:tag name="AS_UNIQUEID" val="194"/>
</p:tagLst>
</file>

<file path=ppt/tags/tag443.xml><?xml version="1.0" encoding="utf-8"?>
<p:tagLst xmlns:p="http://schemas.openxmlformats.org/presentationml/2006/main">
  <p:tag name="AS_UNIQUEID" val="195"/>
</p:tagLst>
</file>

<file path=ppt/tags/tag444.xml><?xml version="1.0" encoding="utf-8"?>
<p:tagLst xmlns:p="http://schemas.openxmlformats.org/presentationml/2006/main">
  <p:tag name="AS_UNIQUEID" val="196"/>
</p:tagLst>
</file>

<file path=ppt/tags/tag445.xml><?xml version="1.0" encoding="utf-8"?>
<p:tagLst xmlns:p="http://schemas.openxmlformats.org/presentationml/2006/main">
  <p:tag name="AS_UNIQUEID" val="197"/>
</p:tagLst>
</file>

<file path=ppt/tags/tag446.xml><?xml version="1.0" encoding="utf-8"?>
<p:tagLst xmlns:p="http://schemas.openxmlformats.org/presentationml/2006/main">
  <p:tag name="AS_UNIQUEID" val="198"/>
</p:tagLst>
</file>

<file path=ppt/tags/tag447.xml><?xml version="1.0" encoding="utf-8"?>
<p:tagLst xmlns:p="http://schemas.openxmlformats.org/presentationml/2006/main">
  <p:tag name="AS_UNIQUEID" val="199"/>
</p:tagLst>
</file>

<file path=ppt/tags/tag448.xml><?xml version="1.0" encoding="utf-8"?>
<p:tagLst xmlns:p="http://schemas.openxmlformats.org/presentationml/2006/main">
  <p:tag name="AS_UNIQUEID" val="200"/>
</p:tagLst>
</file>

<file path=ppt/tags/tag449.xml><?xml version="1.0" encoding="utf-8"?>
<p:tagLst xmlns:p="http://schemas.openxmlformats.org/presentationml/2006/main">
  <p:tag name="AS_UNIQUEID" val="201"/>
</p:tagLst>
</file>

<file path=ppt/tags/tag450.xml><?xml version="1.0" encoding="utf-8"?>
<p:tagLst xmlns:p="http://schemas.openxmlformats.org/presentationml/2006/main">
  <p:tag name="AS_UNIQUEID" val="202"/>
</p:tagLst>
</file>

<file path=ppt/tags/tag451.xml><?xml version="1.0" encoding="utf-8"?>
<p:tagLst xmlns:p="http://schemas.openxmlformats.org/presentationml/2006/main">
  <p:tag name="AS_UNIQUEID" val="203"/>
</p:tagLst>
</file>

<file path=ppt/tags/tag452.xml><?xml version="1.0" encoding="utf-8"?>
<p:tagLst xmlns:p="http://schemas.openxmlformats.org/presentationml/2006/main">
  <p:tag name="AS_UNIQUEID" val="204"/>
</p:tagLst>
</file>

<file path=ppt/tags/tag453.xml><?xml version="1.0" encoding="utf-8"?>
<p:tagLst xmlns:p="http://schemas.openxmlformats.org/presentationml/2006/main">
  <p:tag name="AS_UNIQUEID" val="205"/>
</p:tagLst>
</file>

<file path=ppt/tags/tag454.xml><?xml version="1.0" encoding="utf-8"?>
<p:tagLst xmlns:p="http://schemas.openxmlformats.org/presentationml/2006/main">
  <p:tag name="AS_UNIQUEID" val="206"/>
</p:tagLst>
</file>

<file path=ppt/tags/tag455.xml><?xml version="1.0" encoding="utf-8"?>
<p:tagLst xmlns:p="http://schemas.openxmlformats.org/presentationml/2006/main">
  <p:tag name="AS_UNIQUEID" val="207"/>
</p:tagLst>
</file>

<file path=ppt/tags/tag456.xml><?xml version="1.0" encoding="utf-8"?>
<p:tagLst xmlns:p="http://schemas.openxmlformats.org/presentationml/2006/main">
  <p:tag name="AS_UNIQUEID" val="208"/>
</p:tagLst>
</file>

<file path=ppt/tags/tag457.xml><?xml version="1.0" encoding="utf-8"?>
<p:tagLst xmlns:p="http://schemas.openxmlformats.org/presentationml/2006/main">
  <p:tag name="AS_UNIQUEID" val="209"/>
</p:tagLst>
</file>

<file path=ppt/tags/tag458.xml><?xml version="1.0" encoding="utf-8"?>
<p:tagLst xmlns:p="http://schemas.openxmlformats.org/presentationml/2006/main">
  <p:tag name="AS_UNIQUEID" val="210"/>
</p:tagLst>
</file>

<file path=ppt/tags/tag459.xml><?xml version="1.0" encoding="utf-8"?>
<p:tagLst xmlns:p="http://schemas.openxmlformats.org/presentationml/2006/main">
  <p:tag name="AS_UNIQUEID" val="211"/>
</p:tagLst>
</file>

<file path=ppt/tags/tag460.xml><?xml version="1.0" encoding="utf-8"?>
<p:tagLst xmlns:p="http://schemas.openxmlformats.org/presentationml/2006/main">
  <p:tag name="AS_UNIQUEID" val="212"/>
</p:tagLst>
</file>

<file path=ppt/tags/tag461.xml><?xml version="1.0" encoding="utf-8"?>
<p:tagLst xmlns:p="http://schemas.openxmlformats.org/presentationml/2006/main">
  <p:tag name="AS_UNIQUEID" val="213"/>
</p:tagLst>
</file>

<file path=ppt/tags/tag462.xml><?xml version="1.0" encoding="utf-8"?>
<p:tagLst xmlns:p="http://schemas.openxmlformats.org/presentationml/2006/main">
  <p:tag name="AS_UNIQUEID" val="214"/>
</p:tagLst>
</file>

<file path=ppt/tags/tag463.xml><?xml version="1.0" encoding="utf-8"?>
<p:tagLst xmlns:p="http://schemas.openxmlformats.org/presentationml/2006/main">
  <p:tag name="AS_UNIQUEID" val="215"/>
</p:tagLst>
</file>

<file path=ppt/tags/tag464.xml><?xml version="1.0" encoding="utf-8"?>
<p:tagLst xmlns:p="http://schemas.openxmlformats.org/presentationml/2006/main">
  <p:tag name="AS_UNIQUEID" val="216"/>
</p:tagLst>
</file>

<file path=ppt/tags/tag465.xml><?xml version="1.0" encoding="utf-8"?>
<p:tagLst xmlns:p="http://schemas.openxmlformats.org/presentationml/2006/main">
  <p:tag name="AS_UNIQUEID" val="217"/>
</p:tagLst>
</file>

<file path=ppt/tags/tag466.xml><?xml version="1.0" encoding="utf-8"?>
<p:tagLst xmlns:p="http://schemas.openxmlformats.org/presentationml/2006/main">
  <p:tag name="AS_UNIQUEID" val="218"/>
</p:tagLst>
</file>

<file path=ppt/tags/tag467.xml><?xml version="1.0" encoding="utf-8"?>
<p:tagLst xmlns:p="http://schemas.openxmlformats.org/presentationml/2006/main">
  <p:tag name="AS_UNIQUEID" val="219"/>
</p:tagLst>
</file>

<file path=ppt/tags/tag468.xml><?xml version="1.0" encoding="utf-8"?>
<p:tagLst xmlns:p="http://schemas.openxmlformats.org/presentationml/2006/main">
  <p:tag name="AS_UNIQUEID" val="220"/>
</p:tagLst>
</file>

<file path=ppt/tags/tag469.xml><?xml version="1.0" encoding="utf-8"?>
<p:tagLst xmlns:p="http://schemas.openxmlformats.org/presentationml/2006/main">
  <p:tag name="AS_UNIQUEID" val="221"/>
</p:tagLst>
</file>

<file path=ppt/tags/tag470.xml><?xml version="1.0" encoding="utf-8"?>
<p:tagLst xmlns:p="http://schemas.openxmlformats.org/presentationml/2006/main">
  <p:tag name="AS_UNIQUEID" val="222"/>
</p:tagLst>
</file>

<file path=ppt/tags/tag471.xml><?xml version="1.0" encoding="utf-8"?>
<p:tagLst xmlns:p="http://schemas.openxmlformats.org/presentationml/2006/main">
  <p:tag name="AS_UNIQUEID" val="223"/>
</p:tagLst>
</file>

<file path=ppt/tags/tag472.xml><?xml version="1.0" encoding="utf-8"?>
<p:tagLst xmlns:p="http://schemas.openxmlformats.org/presentationml/2006/main">
  <p:tag name="AS_UNIQUEID" val="224"/>
</p:tagLst>
</file>

<file path=ppt/tags/tag473.xml><?xml version="1.0" encoding="utf-8"?>
<p:tagLst xmlns:p="http://schemas.openxmlformats.org/presentationml/2006/main">
  <p:tag name="AS_UNIQUEID" val="225"/>
</p:tagLst>
</file>

<file path=ppt/tags/tag474.xml><?xml version="1.0" encoding="utf-8"?>
<p:tagLst xmlns:p="http://schemas.openxmlformats.org/presentationml/2006/main">
  <p:tag name="AS_UNIQUEID" val="226"/>
</p:tagLst>
</file>

<file path=ppt/tags/tag475.xml><?xml version="1.0" encoding="utf-8"?>
<p:tagLst xmlns:p="http://schemas.openxmlformats.org/presentationml/2006/main">
  <p:tag name="AS_UNIQUEID" val="227"/>
</p:tagLst>
</file>

<file path=ppt/tags/tag476.xml><?xml version="1.0" encoding="utf-8"?>
<p:tagLst xmlns:p="http://schemas.openxmlformats.org/presentationml/2006/main">
  <p:tag name="AS_UNIQUEID" val="228"/>
</p:tagLst>
</file>

<file path=ppt/tags/tag477.xml><?xml version="1.0" encoding="utf-8"?>
<p:tagLst xmlns:p="http://schemas.openxmlformats.org/presentationml/2006/main">
  <p:tag name="AS_UNIQUEID" val="229"/>
</p:tagLst>
</file>

<file path=ppt/tags/tag478.xml><?xml version="1.0" encoding="utf-8"?>
<p:tagLst xmlns:p="http://schemas.openxmlformats.org/presentationml/2006/main">
  <p:tag name="AS_UNIQUEID" val="230"/>
</p:tagLst>
</file>

<file path=ppt/tags/tag479.xml><?xml version="1.0" encoding="utf-8"?>
<p:tagLst xmlns:p="http://schemas.openxmlformats.org/presentationml/2006/main">
  <p:tag name="AS_UNIQUEID" val="231"/>
</p:tagLst>
</file>

<file path=ppt/tags/tag480.xml><?xml version="1.0" encoding="utf-8"?>
<p:tagLst xmlns:p="http://schemas.openxmlformats.org/presentationml/2006/main">
  <p:tag name="AS_UNIQUEID" val="232"/>
</p:tagLst>
</file>

<file path=ppt/tags/tag481.xml><?xml version="1.0" encoding="utf-8"?>
<p:tagLst xmlns:p="http://schemas.openxmlformats.org/presentationml/2006/main">
  <p:tag name="AS_UNIQUEID" val="233"/>
</p:tagLst>
</file>

<file path=ppt/tags/tag482.xml><?xml version="1.0" encoding="utf-8"?>
<p:tagLst xmlns:p="http://schemas.openxmlformats.org/presentationml/2006/main">
  <p:tag name="AS_UNIQUEID" val="234"/>
</p:tagLst>
</file>

<file path=ppt/tags/tag483.xml><?xml version="1.0" encoding="utf-8"?>
<p:tagLst xmlns:p="http://schemas.openxmlformats.org/presentationml/2006/main">
  <p:tag name="AS_UNIQUEID" val="235"/>
</p:tagLst>
</file>

<file path=ppt/tags/tag484.xml><?xml version="1.0" encoding="utf-8"?>
<p:tagLst xmlns:p="http://schemas.openxmlformats.org/presentationml/2006/main">
  <p:tag name="AS_UNIQUEID" val="236"/>
</p:tagLst>
</file>

<file path=ppt/tags/tag485.xml><?xml version="1.0" encoding="utf-8"?>
<p:tagLst xmlns:p="http://schemas.openxmlformats.org/presentationml/2006/main">
  <p:tag name="AS_UNIQUEID" val="237"/>
</p:tagLst>
</file>

<file path=ppt/tags/tag486.xml><?xml version="1.0" encoding="utf-8"?>
<p:tagLst xmlns:p="http://schemas.openxmlformats.org/presentationml/2006/main">
  <p:tag name="AS_UNIQUEID" val="238"/>
</p:tagLst>
</file>

<file path=ppt/tags/tag487.xml><?xml version="1.0" encoding="utf-8"?>
<p:tagLst xmlns:p="http://schemas.openxmlformats.org/presentationml/2006/main">
  <p:tag name="AS_UNIQUEID" val="239"/>
</p:tagLst>
</file>

<file path=ppt/tags/tag488.xml><?xml version="1.0" encoding="utf-8"?>
<p:tagLst xmlns:p="http://schemas.openxmlformats.org/presentationml/2006/main">
  <p:tag name="AS_UNIQUEID" val="240"/>
</p:tagLst>
</file>

<file path=ppt/tags/tag489.xml><?xml version="1.0" encoding="utf-8"?>
<p:tagLst xmlns:p="http://schemas.openxmlformats.org/presentationml/2006/main">
  <p:tag name="AS_UNIQUEID" val="241"/>
</p:tagLst>
</file>

<file path=ppt/tags/tag490.xml><?xml version="1.0" encoding="utf-8"?>
<p:tagLst xmlns:p="http://schemas.openxmlformats.org/presentationml/2006/main">
  <p:tag name="AS_UNIQUEID" val="242"/>
</p:tagLst>
</file>

<file path=ppt/tags/tag491.xml><?xml version="1.0" encoding="utf-8"?>
<p:tagLst xmlns:p="http://schemas.openxmlformats.org/presentationml/2006/main">
  <p:tag name="AS_UNIQUEID" val="243"/>
</p:tagLst>
</file>

<file path=ppt/tags/tag492.xml><?xml version="1.0" encoding="utf-8"?>
<p:tagLst xmlns:p="http://schemas.openxmlformats.org/presentationml/2006/main">
  <p:tag name="AS_UNIQUEID" val="244"/>
</p:tagLst>
</file>

<file path=ppt/tags/tag493.xml><?xml version="1.0" encoding="utf-8"?>
<p:tagLst xmlns:p="http://schemas.openxmlformats.org/presentationml/2006/main">
  <p:tag name="AS_UNIQUEID" val="245"/>
</p:tagLst>
</file>

<file path=ppt/tags/tag494.xml><?xml version="1.0" encoding="utf-8"?>
<p:tagLst xmlns:p="http://schemas.openxmlformats.org/presentationml/2006/main">
  <p:tag name="AS_UNIQUEID" val="246"/>
</p:tagLst>
</file>

<file path=ppt/tags/tag495.xml><?xml version="1.0" encoding="utf-8"?>
<p:tagLst xmlns:p="http://schemas.openxmlformats.org/presentationml/2006/main">
  <p:tag name="AS_UNIQUEID" val="247"/>
</p:tagLst>
</file>

<file path=ppt/tags/tag496.xml><?xml version="1.0" encoding="utf-8"?>
<p:tagLst xmlns:p="http://schemas.openxmlformats.org/presentationml/2006/main">
  <p:tag name="AS_UNIQUEID" val="248"/>
</p:tagLst>
</file>

<file path=ppt/tags/tag497.xml><?xml version="1.0" encoding="utf-8"?>
<p:tagLst xmlns:p="http://schemas.openxmlformats.org/presentationml/2006/main">
  <p:tag name="AS_UNIQUEID" val="249"/>
</p:tagLst>
</file>

<file path=ppt/tags/tag498.xml><?xml version="1.0" encoding="utf-8"?>
<p:tagLst xmlns:p="http://schemas.openxmlformats.org/presentationml/2006/main">
  <p:tag name="AS_UNIQUEID" val="250"/>
</p:tagLst>
</file>

<file path=ppt/tags/tag499.xml><?xml version="1.0" encoding="utf-8"?>
<p:tagLst xmlns:p="http://schemas.openxmlformats.org/presentationml/2006/main">
  <p:tag name="AS_UNIQUEID" val="251"/>
</p:tagLst>
</file>

<file path=ppt/tags/tag500.xml><?xml version="1.0" encoding="utf-8"?>
<p:tagLst xmlns:p="http://schemas.openxmlformats.org/presentationml/2006/main">
  <p:tag name="AS_UNIQUEID" val="252"/>
</p:tagLst>
</file>

<file path=ppt/tags/tag501.xml><?xml version="1.0" encoding="utf-8"?>
<p:tagLst xmlns:p="http://schemas.openxmlformats.org/presentationml/2006/main">
  <p:tag name="AS_UNIQUEID" val="253"/>
</p:tagLst>
</file>

<file path=ppt/tags/tag502.xml><?xml version="1.0" encoding="utf-8"?>
<p:tagLst xmlns:p="http://schemas.openxmlformats.org/presentationml/2006/main">
  <p:tag name="AS_UNIQUEID" val="254"/>
</p:tagLst>
</file>

<file path=ppt/tags/tag503.xml><?xml version="1.0" encoding="utf-8"?>
<p:tagLst xmlns:p="http://schemas.openxmlformats.org/presentationml/2006/main">
  <p:tag name="AS_UNIQUEID" val="255"/>
</p:tagLst>
</file>

<file path=ppt/tags/tag504.xml><?xml version="1.0" encoding="utf-8"?>
<p:tagLst xmlns:p="http://schemas.openxmlformats.org/presentationml/2006/main">
  <p:tag name="AS_UNIQUEID" val="256"/>
</p:tagLst>
</file>

<file path=ppt/tags/tag505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charset="0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charset="0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Paragraphs>222</Paragraphs>
  <Slides>34</Slides>
  <Notes>11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5" baseType="lpstr">
      <vt:lpstr>Office 主题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</vt:vector>
  </TitlesOfParts>
  <LinksUpToDate>false</LinksUpToDate>
  <SharedDoc>false</SharedDoc>
  <HyperlinksChanged>false</HyperlinksChanged>
  <AppVersion>17.0600</AppVersion>
  <TotalTime>0</TotalTime>
  <Application>Aspose.Slides for Java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Printed>2020-10-21T15:49:52Z</cp:lastPrinted>
  <dcterms:created xsi:type="dcterms:W3CDTF">2020-10-21T15:49:52Z</dcterms:created>
  <dcterms:modified xsi:type="dcterms:W3CDTF">2020-10-21T07:49:54Z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