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890" r:id="rId2"/>
  </p:sldMasterIdLst>
  <p:notesMasterIdLst>
    <p:notesMasterId r:id="rId27"/>
  </p:notesMasterIdLst>
  <p:handoutMasterIdLst>
    <p:handoutMasterId r:id="rId28"/>
  </p:handoutMasterIdLst>
  <p:sldIdLst>
    <p:sldId id="460" r:id="rId3"/>
    <p:sldId id="426" r:id="rId4"/>
    <p:sldId id="464" r:id="rId5"/>
    <p:sldId id="427" r:id="rId6"/>
    <p:sldId id="388" r:id="rId7"/>
    <p:sldId id="429" r:id="rId8"/>
    <p:sldId id="431" r:id="rId9"/>
    <p:sldId id="434" r:id="rId10"/>
    <p:sldId id="435" r:id="rId11"/>
    <p:sldId id="442" r:id="rId12"/>
    <p:sldId id="370" r:id="rId13"/>
    <p:sldId id="313" r:id="rId14"/>
    <p:sldId id="445" r:id="rId15"/>
    <p:sldId id="448" r:id="rId16"/>
    <p:sldId id="449" r:id="rId17"/>
    <p:sldId id="453" r:id="rId18"/>
    <p:sldId id="454" r:id="rId19"/>
    <p:sldId id="359" r:id="rId20"/>
    <p:sldId id="418" r:id="rId21"/>
    <p:sldId id="331" r:id="rId22"/>
    <p:sldId id="457" r:id="rId23"/>
    <p:sldId id="458" r:id="rId24"/>
    <p:sldId id="463" r:id="rId25"/>
    <p:sldId id="461" r:id="rId2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srgbClr val="00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616" autoAdjust="0"/>
  </p:normalViewPr>
  <p:slideViewPr>
    <p:cSldViewPr>
      <p:cViewPr varScale="1">
        <p:scale>
          <a:sx n="64" d="100"/>
          <a:sy n="64" d="100"/>
        </p:scale>
        <p:origin x="24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fld id="{F83DF415-027B-4219-89D2-129C5D5B112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fld id="{0E53038B-4E90-4791-B87F-211E9F8ACE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5234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宁汉合流后，张学良东北易帜，国民政府完成了形式上的统一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6534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革命遭受了严重的挫折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460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在聂荣臻看来，南昌起义有什么重大意义？</a:t>
            </a:r>
            <a:endParaRPr lang="en-US" altLang="zh-CN" dirty="0"/>
          </a:p>
          <a:p>
            <a:r>
              <a:rPr lang="zh-CN" altLang="en-US" dirty="0"/>
              <a:t>南昌起义是中国共产党独立领导武装斗争的开始；打响了武装反抗国民党反动统治的第一枪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20064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Arial" charset="0"/>
                <a:ea typeface="宋体" pitchFamily="2" charset="-122"/>
                <a:cs typeface="+mn-cs"/>
              </a:rPr>
              <a:t>候补中央委员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3789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那么什么是城市中心论呢？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8161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9493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sz="1200" b="0" i="0" kern="1200" dirty="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rPr>
              <a:t>大家看，我们从三大起义的目标和相应结局中能得出什么教训？</a:t>
            </a:r>
            <a:endParaRPr lang="en-US" altLang="zh-CN" sz="1200" b="0" i="0" kern="1200" dirty="0">
              <a:solidFill>
                <a:schemeClr val="tx1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3775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1244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6803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85795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4732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加强党的思想建设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4763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在工农武装割据割据思想的指引下，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18645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50750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387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5333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0105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6564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怎么看出要从国情出发？</a:t>
            </a:r>
            <a:endParaRPr lang="en-US" altLang="zh-CN" dirty="0"/>
          </a:p>
          <a:p>
            <a:r>
              <a:rPr lang="zh-CN" altLang="en-US" dirty="0"/>
              <a:t>从大革命失败到抗日战争全面爆发前的</a:t>
            </a:r>
            <a:r>
              <a:rPr lang="en-US" altLang="zh-CN" dirty="0"/>
              <a:t>10</a:t>
            </a:r>
            <a:r>
              <a:rPr lang="zh-CN" altLang="en-US" dirty="0"/>
              <a:t>年的实践证明：那种理论脱离实际，照搬照抄外国经验的做法，或者由一个远离中国的国际指挥中心来指导中国革命的做法，是行不通的。</a:t>
            </a:r>
            <a:endParaRPr lang="en-US" altLang="zh-CN" dirty="0"/>
          </a:p>
          <a:p>
            <a:r>
              <a:rPr lang="zh-CN" altLang="en-US" dirty="0"/>
              <a:t>中国共产党开辟的革命新道路，是马克思主义中国化的成就之一，同时也发展了马克思主义学说，并且还为殖民地半殖民的国家和人民的解放斗争提供了重要经验。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930686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学习了中国共产党在大革命失败后的奋斗与探索。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69750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并最终推动中国革命进入了新的阶段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53038B-4E90-4791-B87F-211E9F8ACE8E}" type="slidenum">
              <a:rPr lang="en-US" altLang="zh-CN" smtClean="0"/>
              <a:pPr>
                <a:defRPr/>
              </a:pPr>
              <a:t>24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1587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4035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algn="ctr"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 algn="r"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fld id="{6074DA07-D557-410F-AB9F-A96DAA5E1357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B57AA-97C2-4C1D-88E7-C662C00E8FFB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16D76-BCD7-4F30-8E71-1F766ADCAB2E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2284" y="1773238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5484" y="1773238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165DA-CC89-4A6D-A945-DB5B8FF52E7A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8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9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446E5-27E1-4B8D-9C94-AB181B04E761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F72EA-19C3-4943-AA90-97FEA8CA039B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3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E4C6C-3CBC-49A4-AAF0-4FB535262B4E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AC697-CA44-4283-ADAE-1937F32E57A4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1188C-1CF0-45D3-9DA0-EA8DE733EE3F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E243F-B7C6-4A37-A9A6-126A9AE6FE22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38118" y="404814"/>
            <a:ext cx="2637367" cy="54832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19667" y="404814"/>
            <a:ext cx="7715251" cy="54832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6999-38E6-4053-9816-9143F1978915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zh-CN" altLang="zh-CN" sz="2400">
                <a:latin typeface="Times New Roman" pitchFamily="18" charset="0"/>
                <a:ea typeface="宋体" charset="-122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2400">
                <a:latin typeface="Times New Roman" pitchFamily="18" charset="0"/>
                <a:ea typeface="宋体" charset="-122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zh-CN" sz="2400">
                  <a:latin typeface="Times New Roman" pitchFamily="18" charset="0"/>
                  <a:ea typeface="宋体" charset="-122"/>
                </a:endParaRPr>
              </a:p>
            </p:txBody>
          </p:sp>
        </p:grpSp>
      </p:grpSp>
      <p:sp>
        <p:nvSpPr>
          <p:cNvPr id="923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23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4DA07-D557-410F-AB9F-A96DAA5E1357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283433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B57AA-97C2-4C1D-88E7-C662C00E8FFB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0342395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16D76-BCD7-4F30-8E71-1F766ADCAB2E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878603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165DA-CC89-4A6D-A945-DB5B8FF52E7A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0872450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446E5-27E1-4B8D-9C94-AB181B04E761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99023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F72EA-19C3-4943-AA90-97FEA8CA039B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829142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E4C6C-3CBC-49A4-AAF0-4FB535262B4E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7141427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AC697-CA44-4283-ADAE-1937F32E57A4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2100867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1188C-1CF0-45D3-9DA0-EA8DE733EE3F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3188711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E243F-B7C6-4A37-A9A6-126A9AE6FE22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6626491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6999-38E6-4053-9816-9143F1978915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320442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r>
              <a:rPr lang="zh-CN" altLang="en-US" noProof="0"/>
              <a:t>单击图标添加表格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07ABF-612D-47CA-B585-A424E71EE516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760794332"/>
      </p:ext>
    </p:extLst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719667" y="404813"/>
            <a:ext cx="10363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zh-CN"/>
          </a:p>
        </p:txBody>
      </p:sp>
      <p:sp>
        <p:nvSpPr>
          <p:cNvPr id="3075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284" y="1773238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altLang="zh-CN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宋体" charset="-122"/>
              </a:defRPr>
            </a:lvl1pPr>
          </a:lstStyle>
          <a:p>
            <a:pPr>
              <a:defRPr/>
            </a:pPr>
            <a:fld id="{3B307ABF-612D-47CA-B585-A424E71EE516}" type="slidenum">
              <a:rPr lang="it-IT" altLang="zh-CN"/>
              <a:pPr>
                <a:defRPr/>
              </a:pPr>
              <a:t>‹#›</a:t>
            </a:fld>
            <a:endParaRPr lang="it-IT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黑体" pitchFamily="49" charset="-122"/>
          <a:ea typeface="黑体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ea typeface="宋体" charset="-122"/>
              </a:defRPr>
            </a:lvl1pPr>
          </a:lstStyle>
          <a:p>
            <a:pPr>
              <a:defRPr/>
            </a:pPr>
            <a:fld id="{3B307ABF-612D-47CA-B585-A424E71EE516}" type="slidenum">
              <a:rPr lang="it-IT" altLang="zh-CN" smtClean="0"/>
              <a:pPr>
                <a:defRPr/>
              </a:pPr>
              <a:t>‹#›</a:t>
            </a:fld>
            <a:endParaRPr lang="it-IT" altLang="zh-CN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zh-CN" altLang="zh-CN" sz="2400">
                <a:latin typeface="Times New Roman" pitchFamily="18" charset="0"/>
                <a:ea typeface="宋体" charset="-122"/>
              </a:endParaRPr>
            </a:p>
          </p:txBody>
        </p:sp>
        <p:sp>
          <p:nvSpPr>
            <p:cNvPr id="819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2400">
                <a:latin typeface="Times New Roman" pitchFamily="18" charset="0"/>
                <a:ea typeface="宋体" charset="-122"/>
              </a:endParaRPr>
            </a:p>
          </p:txBody>
        </p:sp>
        <p:sp>
          <p:nvSpPr>
            <p:cNvPr id="819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hlink"/>
                </a:solidFill>
                <a:ea typeface="宋体" charset="-122"/>
              </a:endParaRPr>
            </a:p>
          </p:txBody>
        </p:sp>
        <p:sp>
          <p:nvSpPr>
            <p:cNvPr id="820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hlink"/>
                </a:solidFill>
                <a:ea typeface="宋体" charset="-122"/>
              </a:endParaRPr>
            </a:p>
          </p:txBody>
        </p:sp>
        <p:sp>
          <p:nvSpPr>
            <p:cNvPr id="820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accent2"/>
                </a:solidFill>
                <a:ea typeface="宋体" charset="-122"/>
              </a:endParaRPr>
            </a:p>
          </p:txBody>
        </p:sp>
        <p:sp>
          <p:nvSpPr>
            <p:cNvPr id="820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hlink"/>
                </a:solidFill>
                <a:ea typeface="宋体" charset="-122"/>
              </a:endParaRPr>
            </a:p>
          </p:txBody>
        </p:sp>
        <p:sp>
          <p:nvSpPr>
            <p:cNvPr id="820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2400">
                <a:latin typeface="Times New Roman" pitchFamily="18" charset="0"/>
                <a:ea typeface="宋体" charset="-122"/>
              </a:endParaRPr>
            </a:p>
          </p:txBody>
        </p:sp>
        <p:sp>
          <p:nvSpPr>
            <p:cNvPr id="820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accent2"/>
                </a:solidFill>
                <a:ea typeface="宋体" charset="-122"/>
              </a:endParaRPr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800">
                <a:solidFill>
                  <a:schemeClr val="accent2"/>
                </a:solidFill>
                <a:ea typeface="宋体" charset="-122"/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20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宋体" charset="-122"/>
              </a:defRPr>
            </a:lvl1pPr>
          </a:lstStyle>
          <a:p>
            <a:pPr>
              <a:defRPr/>
            </a:pPr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754504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11424" y="5093528"/>
            <a:ext cx="5416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央视截图：群众游行“开天辟地”方阵</a:t>
            </a:r>
          </a:p>
        </p:txBody>
      </p:sp>
      <p:sp>
        <p:nvSpPr>
          <p:cNvPr id="6" name="矩形 5"/>
          <p:cNvSpPr/>
          <p:nvPr/>
        </p:nvSpPr>
        <p:spPr>
          <a:xfrm>
            <a:off x="6744072" y="1259511"/>
            <a:ext cx="5256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央视解说词：“中国诞生了共产党，这是开天辟地的大事变。彩车上热血青年手持火把，拨开历史的迷雾，攀登真理的高峰，取来信念的火种，点亮革命的火炬，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‘星星之火’渐成燎原之势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，荡涤风雨如磐的暗夜，燃烧成光耀中华的绚烂日出。”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991564"/>
            <a:ext cx="6552728" cy="407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71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FAC257-AF7E-47B2-B8EB-B40E5DC2BD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91744" y="1628800"/>
            <a:ext cx="8352928" cy="2209800"/>
          </a:xfrm>
        </p:spPr>
        <p:txBody>
          <a:bodyPr/>
          <a:lstStyle/>
          <a:p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中国共产党开辟革命新道路</a:t>
            </a:r>
          </a:p>
        </p:txBody>
      </p:sp>
    </p:spTree>
    <p:extLst>
      <p:ext uri="{BB962C8B-B14F-4D97-AF65-F5344CB8AC3E}">
        <p14:creationId xmlns:p14="http://schemas.microsoft.com/office/powerpoint/2010/main" val="199136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AF9BB14-EC3C-44F1-99C6-4DE082033D1A}"/>
              </a:ext>
            </a:extLst>
          </p:cNvPr>
          <p:cNvSpPr/>
          <p:nvPr/>
        </p:nvSpPr>
        <p:spPr>
          <a:xfrm>
            <a:off x="2207568" y="620689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一、中国共产党开辟革命新道路的背景</a:t>
            </a:r>
            <a:endParaRPr lang="en-US" altLang="zh-CN" sz="32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C00F558-667B-42D5-881A-066D3EBDA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24"/>
          <a:stretch>
            <a:fillRect/>
          </a:stretch>
        </p:blipFill>
        <p:spPr bwMode="auto">
          <a:xfrm>
            <a:off x="407368" y="1916832"/>
            <a:ext cx="4952516" cy="22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7F4FD1B-59CE-4C95-8697-9BB62D208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290" y="4622301"/>
            <a:ext cx="518559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“东北易帜”标志国民政府完成形式上的统一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A7F52CD-75AB-43FC-A5F1-B07225BD59BC}"/>
              </a:ext>
            </a:extLst>
          </p:cNvPr>
          <p:cNvSpPr txBox="1"/>
          <p:nvPr/>
        </p:nvSpPr>
        <p:spPr>
          <a:xfrm>
            <a:off x="7201879" y="1327044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国民党的专制统治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5C4EE7D-8902-49A2-A24F-9442C3F20959}"/>
              </a:ext>
            </a:extLst>
          </p:cNvPr>
          <p:cNvSpPr txBox="1"/>
          <p:nvPr/>
        </p:nvSpPr>
        <p:spPr>
          <a:xfrm>
            <a:off x="5503656" y="1916832"/>
            <a:ext cx="6397515" cy="3970318"/>
          </a:xfrm>
          <a:prstGeom prst="rect">
            <a:avLst/>
          </a:prstGeom>
          <a:noFill/>
          <a:ln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政治上：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代表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地主阶级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和大资产阶级利益；建立全国性特务系统，推行保甲制度，镇压和控制人民。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经济上：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官僚资本巧取豪夺，民族工业在夹缝中发展。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军事上：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建立庞大军队镇压人民和消灭异己力量。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外交上：英美等列强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在华仍拥有大量政治、经济等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特权。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D131C04-CCA4-491E-BE90-123DD2956997}"/>
              </a:ext>
            </a:extLst>
          </p:cNvPr>
          <p:cNvSpPr txBox="1"/>
          <p:nvPr/>
        </p:nvSpPr>
        <p:spPr>
          <a:xfrm>
            <a:off x="839416" y="6063893"/>
            <a:ext cx="11953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i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南京国民政府建立后，中国半殖民地半封建社会的性质是否改变？</a:t>
            </a:r>
          </a:p>
        </p:txBody>
      </p:sp>
    </p:spTree>
    <p:extLst>
      <p:ext uri="{BB962C8B-B14F-4D97-AF65-F5344CB8AC3E}">
        <p14:creationId xmlns:p14="http://schemas.microsoft.com/office/powerpoint/2010/main" val="143603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EE4B64D1-CA8D-4B07-92F1-C6378D076D97}"/>
              </a:ext>
            </a:extLst>
          </p:cNvPr>
          <p:cNvSpPr/>
          <p:nvPr/>
        </p:nvSpPr>
        <p:spPr>
          <a:xfrm>
            <a:off x="5607224" y="1514351"/>
            <a:ext cx="5616624" cy="2677656"/>
          </a:xfrm>
          <a:prstGeom prst="rect">
            <a:avLst/>
          </a:prstGeom>
          <a:ln>
            <a:solidFill>
              <a:schemeClr val="tx1"/>
            </a:solidFill>
            <a:prstDash val="lgDashDotDot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从1927年3月到1928年上半年，被杀害的共产党员和革命群众达31万多人，其中，共产党员2.6万多人。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中共中央党史研究室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中国共产党历史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第一卷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DDD5F1C-C5B8-470E-A74C-72C50D877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340768"/>
            <a:ext cx="3769012" cy="302482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465AD79F-6ECD-4B38-8815-2064A1D1C6D1}"/>
              </a:ext>
            </a:extLst>
          </p:cNvPr>
          <p:cNvSpPr txBox="1"/>
          <p:nvPr/>
        </p:nvSpPr>
        <p:spPr>
          <a:xfrm>
            <a:off x="1790800" y="4413240"/>
            <a:ext cx="353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屠杀共产党人后的留影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494812C-0188-49A4-9A07-658448B77811}"/>
              </a:ext>
            </a:extLst>
          </p:cNvPr>
          <p:cNvSpPr txBox="1"/>
          <p:nvPr/>
        </p:nvSpPr>
        <p:spPr>
          <a:xfrm>
            <a:off x="3071664" y="5410904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i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敢不敢坚持革命，如何坚持革命？</a:t>
            </a:r>
          </a:p>
        </p:txBody>
      </p:sp>
    </p:spTree>
    <p:extLst>
      <p:ext uri="{BB962C8B-B14F-4D97-AF65-F5344CB8AC3E}">
        <p14:creationId xmlns:p14="http://schemas.microsoft.com/office/powerpoint/2010/main" val="252756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A79A6E00-0C5A-4108-8010-584B6422132A}"/>
              </a:ext>
            </a:extLst>
          </p:cNvPr>
          <p:cNvSpPr/>
          <p:nvPr/>
        </p:nvSpPr>
        <p:spPr>
          <a:xfrm>
            <a:off x="479376" y="104701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r>
              <a:rPr lang="en-US" altLang="zh-CN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1927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en-US" altLang="zh-CN" sz="28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Tx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地点：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南昌</a:t>
            </a:r>
            <a:endParaRPr lang="en-US" altLang="zh-CN" sz="28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Tx/>
              <a:buNone/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领导人：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周恩来、贺龙等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C07091F-3E03-4F71-BA68-60566109CC4D}"/>
              </a:ext>
            </a:extLst>
          </p:cNvPr>
          <p:cNvSpPr/>
          <p:nvPr/>
        </p:nvSpPr>
        <p:spPr>
          <a:xfrm>
            <a:off x="4601336" y="478623"/>
            <a:ext cx="22785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南昌起义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9DC23FC-0220-41C5-A056-526703C78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21" y="2568191"/>
            <a:ext cx="3848992" cy="289636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2C0031E2-C87E-4CAB-8469-FBD16EB61F6E}"/>
              </a:ext>
            </a:extLst>
          </p:cNvPr>
          <p:cNvSpPr txBox="1"/>
          <p:nvPr/>
        </p:nvSpPr>
        <p:spPr>
          <a:xfrm>
            <a:off x="1110711" y="5565323"/>
            <a:ext cx="2976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南昌起义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油画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B7129A8-AF26-4C05-B963-A889F8D45814}"/>
              </a:ext>
            </a:extLst>
          </p:cNvPr>
          <p:cNvSpPr txBox="1"/>
          <p:nvPr/>
        </p:nvSpPr>
        <p:spPr>
          <a:xfrm>
            <a:off x="4511824" y="2461705"/>
            <a:ext cx="7560840" cy="3785652"/>
          </a:xfrm>
          <a:prstGeom prst="rect">
            <a:avLst/>
          </a:prstGeom>
          <a:noFill/>
          <a:ln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    当时我们还缺乏这种建立革命根据地的正确思想，而希望回到广东重整旗鼓，依靠海口取得国际援助，然后再举行北伐，于是就形成了单纯军事行动的错误方针，因而招致了新的失败。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……</a:t>
            </a:r>
          </a:p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  （南昌起义）是我们的党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单独地肩负起领导中国革命的伟大历史任务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坚决地用武装的革命去反对武装的反革命的开端。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南昌起义虽然失败了，但是它向国民党反动派打响了第一枪。</a:t>
            </a:r>
            <a:endParaRPr lang="en-US" altLang="zh-CN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聂荣臻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南昌起义的历史意义和经验教训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亲历南昌起义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0A8B2911-EFFA-42F4-AB4D-4ACC409629CF}"/>
              </a:ext>
            </a:extLst>
          </p:cNvPr>
          <p:cNvCxnSpPr>
            <a:cxnSpLocks/>
          </p:cNvCxnSpPr>
          <p:nvPr/>
        </p:nvCxnSpPr>
        <p:spPr bwMode="auto">
          <a:xfrm>
            <a:off x="8976320" y="4365104"/>
            <a:ext cx="2952328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E26FCFB-CFC2-4C71-BCE7-A81CB0D889DC}"/>
              </a:ext>
            </a:extLst>
          </p:cNvPr>
          <p:cNvCxnSpPr>
            <a:cxnSpLocks/>
          </p:cNvCxnSpPr>
          <p:nvPr/>
        </p:nvCxnSpPr>
        <p:spPr bwMode="auto">
          <a:xfrm>
            <a:off x="4601336" y="5464557"/>
            <a:ext cx="4374984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E1577681-FA81-4473-94B5-C3734858688A}"/>
              </a:ext>
            </a:extLst>
          </p:cNvPr>
          <p:cNvCxnSpPr>
            <a:cxnSpLocks/>
          </p:cNvCxnSpPr>
          <p:nvPr/>
        </p:nvCxnSpPr>
        <p:spPr bwMode="auto">
          <a:xfrm>
            <a:off x="4601336" y="4725144"/>
            <a:ext cx="2952328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E15D91FF-6BC5-4C23-9C8D-DA4A4B19F01D}"/>
              </a:ext>
            </a:extLst>
          </p:cNvPr>
          <p:cNvCxnSpPr>
            <a:cxnSpLocks/>
          </p:cNvCxnSpPr>
          <p:nvPr/>
        </p:nvCxnSpPr>
        <p:spPr bwMode="auto">
          <a:xfrm flipV="1">
            <a:off x="5086792" y="3212976"/>
            <a:ext cx="6193784" cy="39741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BFD347FD-3457-4091-9AB3-B30D777AA7EC}"/>
              </a:ext>
            </a:extLst>
          </p:cNvPr>
          <p:cNvCxnSpPr>
            <a:cxnSpLocks/>
          </p:cNvCxnSpPr>
          <p:nvPr/>
        </p:nvCxnSpPr>
        <p:spPr bwMode="auto">
          <a:xfrm>
            <a:off x="4601336" y="3645024"/>
            <a:ext cx="1854704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38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3">
            <a:extLst>
              <a:ext uri="{FF2B5EF4-FFF2-40B4-BE49-F238E27FC236}">
                <a16:creationId xmlns:a16="http://schemas.microsoft.com/office/drawing/2014/main" id="{97BA43B2-6F52-469E-80B4-ADA68ECBDF8C}"/>
              </a:ext>
            </a:extLst>
          </p:cNvPr>
          <p:cNvSpPr/>
          <p:nvPr/>
        </p:nvSpPr>
        <p:spPr>
          <a:xfrm>
            <a:off x="1416050" y="1124744"/>
            <a:ext cx="9465732" cy="719138"/>
          </a:xfrm>
          <a:prstGeom prst="rightArrow">
            <a:avLst>
              <a:gd name="adj1" fmla="val 54238"/>
              <a:gd name="adj2" fmla="val 50000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30DF4A29-D729-41E2-AE47-B02D69B4A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578" y="332657"/>
            <a:ext cx="12243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南昌起义</a:t>
            </a: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71C2758C-B4F6-4752-97D8-14D137A6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6442" y="332657"/>
            <a:ext cx="1079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八七会议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EC9FF767-304D-464C-AD20-56818CAB4D3E}"/>
              </a:ext>
            </a:extLst>
          </p:cNvPr>
          <p:cNvSpPr txBox="1"/>
          <p:nvPr/>
        </p:nvSpPr>
        <p:spPr>
          <a:xfrm>
            <a:off x="1416050" y="170080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1927.8.1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5A605060-05CE-40E2-8713-6E7E8E2B1A40}"/>
              </a:ext>
            </a:extLst>
          </p:cNvPr>
          <p:cNvSpPr txBox="1"/>
          <p:nvPr/>
        </p:nvSpPr>
        <p:spPr>
          <a:xfrm>
            <a:off x="2891706" y="170080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1927.8.7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5" name="Picture 2" descr="8">
            <a:extLst>
              <a:ext uri="{FF2B5EF4-FFF2-40B4-BE49-F238E27FC236}">
                <a16:creationId xmlns:a16="http://schemas.microsoft.com/office/drawing/2014/main" id="{2F55DD7E-0411-439C-801D-0EB3901E3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2518" y="2360594"/>
            <a:ext cx="3472482" cy="29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3">
            <a:extLst>
              <a:ext uri="{FF2B5EF4-FFF2-40B4-BE49-F238E27FC236}">
                <a16:creationId xmlns:a16="http://schemas.microsoft.com/office/drawing/2014/main" id="{020FA89D-3ED1-494D-9C83-0EFF9778B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7044" y="5263159"/>
            <a:ext cx="3435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b="1" dirty="0">
                <a:latin typeface="楷体" pitchFamily="49" charset="-122"/>
                <a:ea typeface="楷体" pitchFamily="49" charset="-122"/>
              </a:rPr>
              <a:t>八七会议会场   瞿秋白</a:t>
            </a:r>
          </a:p>
        </p:txBody>
      </p:sp>
      <p:sp>
        <p:nvSpPr>
          <p:cNvPr id="18" name="矩形 6">
            <a:extLst>
              <a:ext uri="{FF2B5EF4-FFF2-40B4-BE49-F238E27FC236}">
                <a16:creationId xmlns:a16="http://schemas.microsoft.com/office/drawing/2014/main" id="{09DEA41B-C57A-4F6B-9B11-024DB24EA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2033" y="2003685"/>
            <a:ext cx="5754842" cy="954107"/>
          </a:xfrm>
          <a:prstGeom prst="rect">
            <a:avLst/>
          </a:prstGeom>
          <a:noFill/>
          <a:ln w="9525">
            <a:noFill/>
            <a:prstDash val="lgDashDot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</a:t>
            </a:r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日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中共中央在</a:t>
            </a:r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汉口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召开秘密会议（即</a:t>
            </a:r>
            <a:r>
              <a:rPr lang="zh-CN" altLang="en-US" sz="28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八七会议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）。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矩形 6">
            <a:extLst>
              <a:ext uri="{FF2B5EF4-FFF2-40B4-BE49-F238E27FC236}">
                <a16:creationId xmlns:a16="http://schemas.microsoft.com/office/drawing/2014/main" id="{DFE056CA-2941-42AE-9840-F12ADAED7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7646" y="3117595"/>
            <a:ext cx="5904656" cy="2246769"/>
          </a:xfrm>
          <a:prstGeom prst="rect">
            <a:avLst/>
          </a:prstGeom>
          <a:noFill/>
          <a:ln w="9525">
            <a:solidFill>
              <a:srgbClr val="000099"/>
            </a:solidFill>
            <a:prstDash val="lgDashDot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纠正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了陈独秀的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右倾机会主义错误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；</a:t>
            </a: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确定了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开展土地革命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和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武装反抗国民党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统治的总方针；</a:t>
            </a:r>
            <a:endParaRPr lang="en-US" altLang="zh-CN" sz="2800" b="1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毛泽东提出“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政权是由枪杆子中取得”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的重要思想。</a:t>
            </a:r>
            <a:endParaRPr lang="en-US" altLang="zh-CN" sz="2800" b="1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58A0F61-28C9-4827-A2E8-140950708715}"/>
              </a:ext>
            </a:extLst>
          </p:cNvPr>
          <p:cNvSpPr txBox="1"/>
          <p:nvPr/>
        </p:nvSpPr>
        <p:spPr>
          <a:xfrm>
            <a:off x="5151926" y="5533991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i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如何开展武装斗争？</a:t>
            </a:r>
          </a:p>
        </p:txBody>
      </p:sp>
    </p:spTree>
    <p:extLst>
      <p:ext uri="{BB962C8B-B14F-4D97-AF65-F5344CB8AC3E}">
        <p14:creationId xmlns:p14="http://schemas.microsoft.com/office/powerpoint/2010/main" val="193502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6" grpId="0"/>
      <p:bldP spid="18" grpId="0"/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3">
            <a:extLst>
              <a:ext uri="{FF2B5EF4-FFF2-40B4-BE49-F238E27FC236}">
                <a16:creationId xmlns:a16="http://schemas.microsoft.com/office/drawing/2014/main" id="{9B9110DD-F17E-4744-A64D-7B3C4FBBF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8678" y="1157065"/>
            <a:ext cx="6951898" cy="3108543"/>
          </a:xfrm>
          <a:prstGeom prst="rect">
            <a:avLst/>
          </a:prstGeom>
          <a:noFill/>
          <a:ln w="9525">
            <a:solidFill>
              <a:srgbClr val="002060"/>
            </a:solidFill>
            <a:prstDash val="lgDash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 工人阶级应时刻的准备能领导并参加武装暴动。以乡村农民之胜利为依据，推翻反革命政权，而建立革命平民的民权的城市政府。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   ——《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最近职工运动议决案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，中共中央党史资料征集委员会、中央档案馆编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八七会议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E91560F2-030C-4599-A18B-A105F9A1D0F9}"/>
              </a:ext>
            </a:extLst>
          </p:cNvPr>
          <p:cNvCxnSpPr/>
          <p:nvPr/>
        </p:nvCxnSpPr>
        <p:spPr bwMode="auto">
          <a:xfrm>
            <a:off x="4429904" y="2924944"/>
            <a:ext cx="1440160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矩形 18">
            <a:extLst>
              <a:ext uri="{FF2B5EF4-FFF2-40B4-BE49-F238E27FC236}">
                <a16:creationId xmlns:a16="http://schemas.microsoft.com/office/drawing/2014/main" id="{B982F9F3-5421-4CC1-9363-F5578D52CEA3}"/>
              </a:ext>
            </a:extLst>
          </p:cNvPr>
          <p:cNvSpPr/>
          <p:nvPr/>
        </p:nvSpPr>
        <p:spPr>
          <a:xfrm>
            <a:off x="5190944" y="4475733"/>
            <a:ext cx="46146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i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工人运动的目标是什么？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8483634D-4CAB-4F07-BED5-989EE144638C}"/>
              </a:ext>
            </a:extLst>
          </p:cNvPr>
          <p:cNvCxnSpPr>
            <a:cxnSpLocks/>
          </p:cNvCxnSpPr>
          <p:nvPr/>
        </p:nvCxnSpPr>
        <p:spPr bwMode="auto">
          <a:xfrm>
            <a:off x="9162608" y="1628800"/>
            <a:ext cx="1505392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5">
            <a:extLst>
              <a:ext uri="{FF2B5EF4-FFF2-40B4-BE49-F238E27FC236}">
                <a16:creationId xmlns:a16="http://schemas.microsoft.com/office/drawing/2014/main" id="{BBFF1C64-5F2B-40E1-A846-4C073AE35DB3}"/>
              </a:ext>
            </a:extLst>
          </p:cNvPr>
          <p:cNvSpPr txBox="1"/>
          <p:nvPr/>
        </p:nvSpPr>
        <p:spPr>
          <a:xfrm>
            <a:off x="4655840" y="5169391"/>
            <a:ext cx="9909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坚持城市中心论（城市中心道路）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B72A2E16-6BAB-4CA7-A001-5CB589294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350" y="1025361"/>
            <a:ext cx="2740332" cy="317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A3CF8AA3-7E4B-470D-98EE-908A9C453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3714" y="306224"/>
            <a:ext cx="53276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八七会议</a:t>
            </a:r>
          </a:p>
          <a:p>
            <a:pPr marL="342900" indent="-342900" eaLnBrk="0" hangingPunct="0">
              <a:spcBef>
                <a:spcPct val="20000"/>
              </a:spcBef>
              <a:buBlip>
                <a:blip r:embed="rId4"/>
              </a:buBlip>
            </a:pPr>
            <a:endParaRPr lang="en-US" altLang="zh-CN" sz="4000" b="1" dirty="0">
              <a:latin typeface="Arial Narrow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A9276C9-2E7E-437E-9C6F-79F0E819A758}"/>
              </a:ext>
            </a:extLst>
          </p:cNvPr>
          <p:cNvSpPr txBox="1"/>
          <p:nvPr/>
        </p:nvSpPr>
        <p:spPr>
          <a:xfrm>
            <a:off x="1588346" y="4170560"/>
            <a:ext cx="2331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八七会议旧址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EECB872C-7DD7-4853-B458-224E907ADE99}"/>
              </a:ext>
            </a:extLst>
          </p:cNvPr>
          <p:cNvCxnSpPr>
            <a:cxnSpLocks/>
          </p:cNvCxnSpPr>
          <p:nvPr/>
        </p:nvCxnSpPr>
        <p:spPr bwMode="auto">
          <a:xfrm>
            <a:off x="4429904" y="2060848"/>
            <a:ext cx="1522080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8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524000" y="242088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1927.8.1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99656" y="242088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1927.8.7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39816" y="242088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1927.9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1631950" y="1989460"/>
            <a:ext cx="9036050" cy="71913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317" name="TextBox 21"/>
          <p:cNvSpPr txBox="1">
            <a:spLocks noChangeArrowheads="1"/>
          </p:cNvSpPr>
          <p:nvPr/>
        </p:nvSpPr>
        <p:spPr bwMode="auto">
          <a:xfrm>
            <a:off x="4367808" y="1052737"/>
            <a:ext cx="17995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湘赣边秋收起义</a:t>
            </a:r>
          </a:p>
        </p:txBody>
      </p:sp>
      <p:pic>
        <p:nvPicPr>
          <p:cNvPr id="13318" name="Picture 2" descr="南昌起义、秋收起义、广州起义和井冈山会师"/>
          <p:cNvPicPr>
            <a:picLocks noChangeAspect="1" noChangeArrowheads="1"/>
          </p:cNvPicPr>
          <p:nvPr/>
        </p:nvPicPr>
        <p:blipFill>
          <a:blip r:embed="rId3" cstate="print"/>
          <a:srcRect t="9727" b="32385"/>
          <a:stretch>
            <a:fillRect/>
          </a:stretch>
        </p:blipFill>
        <p:spPr bwMode="auto">
          <a:xfrm>
            <a:off x="2857500" y="2564905"/>
            <a:ext cx="64770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圆角矩形标注 9"/>
          <p:cNvSpPr/>
          <p:nvPr/>
        </p:nvSpPr>
        <p:spPr>
          <a:xfrm>
            <a:off x="2927351" y="3572769"/>
            <a:ext cx="1833563" cy="1311275"/>
          </a:xfrm>
          <a:prstGeom prst="wedgeRoundRectCallout">
            <a:avLst>
              <a:gd name="adj1" fmla="val 67413"/>
              <a:gd name="adj2" fmla="val 26270"/>
              <a:gd name="adj3" fmla="val 16667"/>
            </a:avLst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③秋收起义攻打长沙受挫</a:t>
            </a:r>
          </a:p>
        </p:txBody>
      </p:sp>
      <p:sp>
        <p:nvSpPr>
          <p:cNvPr id="11" name="椭圆 10"/>
          <p:cNvSpPr/>
          <p:nvPr/>
        </p:nvSpPr>
        <p:spPr>
          <a:xfrm rot="1558503">
            <a:off x="5697502" y="3762312"/>
            <a:ext cx="725478" cy="1674796"/>
          </a:xfrm>
          <a:prstGeom prst="ellipse">
            <a:avLst/>
          </a:prstGeom>
          <a:noFill/>
          <a:ln w="57150">
            <a:solidFill>
              <a:srgbClr val="00206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 rot="21339050">
            <a:off x="5018648" y="4546779"/>
            <a:ext cx="411346" cy="364791"/>
          </a:xfrm>
          <a:prstGeom prst="ellipse">
            <a:avLst/>
          </a:prstGeom>
          <a:noFill/>
          <a:ln w="57150">
            <a:solidFill>
              <a:srgbClr val="00206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右箭头 12"/>
          <p:cNvSpPr/>
          <p:nvPr/>
        </p:nvSpPr>
        <p:spPr>
          <a:xfrm rot="10228069">
            <a:off x="5462589" y="4336357"/>
            <a:ext cx="560387" cy="504825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7536160" y="3573017"/>
            <a:ext cx="1798340" cy="936625"/>
          </a:xfrm>
          <a:prstGeom prst="wedgeRoundRectCallout">
            <a:avLst>
              <a:gd name="adj1" fmla="val -63063"/>
              <a:gd name="adj2" fmla="val 30007"/>
              <a:gd name="adj3" fmla="val 16667"/>
            </a:avLst>
          </a:prstGeom>
          <a:solidFill>
            <a:srgbClr val="FFFFCD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①南昌起义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7032080" y="2492897"/>
            <a:ext cx="1800225" cy="696913"/>
          </a:xfrm>
          <a:prstGeom prst="wedgeRoundRectCallout">
            <a:avLst>
              <a:gd name="adj1" fmla="val -92312"/>
              <a:gd name="adj2" fmla="val -11786"/>
              <a:gd name="adj3" fmla="val 16667"/>
            </a:avLst>
          </a:prstGeom>
          <a:solidFill>
            <a:srgbClr val="FFFFCD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②八七会议</a:t>
            </a:r>
          </a:p>
        </p:txBody>
      </p:sp>
      <p:sp>
        <p:nvSpPr>
          <p:cNvPr id="14" name="TextBox 21"/>
          <p:cNvSpPr txBox="1">
            <a:spLocks noChangeArrowheads="1"/>
          </p:cNvSpPr>
          <p:nvPr/>
        </p:nvSpPr>
        <p:spPr bwMode="auto">
          <a:xfrm>
            <a:off x="1847528" y="1052737"/>
            <a:ext cx="12243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南昌起义</a:t>
            </a:r>
          </a:p>
        </p:txBody>
      </p:sp>
      <p:sp>
        <p:nvSpPr>
          <p:cNvPr id="17" name="TextBox 21"/>
          <p:cNvSpPr txBox="1">
            <a:spLocks noChangeArrowheads="1"/>
          </p:cNvSpPr>
          <p:nvPr/>
        </p:nvSpPr>
        <p:spPr bwMode="auto">
          <a:xfrm>
            <a:off x="3144392" y="1052737"/>
            <a:ext cx="1079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八七会议</a:t>
            </a: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38DE5D67-9E3C-4377-B26F-DB8DAE067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175" y="386408"/>
            <a:ext cx="53276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秋收起义</a:t>
            </a:r>
          </a:p>
          <a:p>
            <a:pPr marL="342900" indent="-342900" eaLnBrk="0" hangingPunct="0">
              <a:spcBef>
                <a:spcPct val="20000"/>
              </a:spcBef>
              <a:buBlip>
                <a:blip r:embed="rId4"/>
              </a:buBlip>
            </a:pPr>
            <a:endParaRPr lang="en-US" altLang="zh-CN" sz="40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21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3317" grpId="0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5">
            <a:extLst>
              <a:ext uri="{FF2B5EF4-FFF2-40B4-BE49-F238E27FC236}">
                <a16:creationId xmlns:a16="http://schemas.microsoft.com/office/drawing/2014/main" id="{26504E76-2240-49B7-82AA-A653830AA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528651"/>
              </p:ext>
            </p:extLst>
          </p:nvPr>
        </p:nvGraphicFramePr>
        <p:xfrm>
          <a:off x="983432" y="1124744"/>
          <a:ext cx="10153129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3957">
                  <a:extLst>
                    <a:ext uri="{9D8B030D-6E8A-4147-A177-3AD203B41FA5}">
                      <a16:colId xmlns:a16="http://schemas.microsoft.com/office/drawing/2014/main" val="1165132615"/>
                    </a:ext>
                  </a:extLst>
                </a:gridCol>
                <a:gridCol w="3975080">
                  <a:extLst>
                    <a:ext uri="{9D8B030D-6E8A-4147-A177-3AD203B41FA5}">
                      <a16:colId xmlns:a16="http://schemas.microsoft.com/office/drawing/2014/main" val="1701895257"/>
                    </a:ext>
                  </a:extLst>
                </a:gridCol>
                <a:gridCol w="4104092">
                  <a:extLst>
                    <a:ext uri="{9D8B030D-6E8A-4147-A177-3AD203B41FA5}">
                      <a16:colId xmlns:a16="http://schemas.microsoft.com/office/drawing/2014/main" val="1861696323"/>
                    </a:ext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>
                          <a:latin typeface="黑体" pitchFamily="49" charset="-122"/>
                          <a:ea typeface="黑体" pitchFamily="49" charset="-122"/>
                        </a:rPr>
                        <a:t>起义名称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>
                          <a:latin typeface="黑体" pitchFamily="49" charset="-122"/>
                          <a:ea typeface="黑体" pitchFamily="49" charset="-122"/>
                        </a:rPr>
                        <a:t>起义目标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>
                          <a:latin typeface="黑体" pitchFamily="49" charset="-122"/>
                          <a:ea typeface="黑体" pitchFamily="49" charset="-122"/>
                        </a:rPr>
                        <a:t>结局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1054180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楷体" pitchFamily="49" charset="-122"/>
                          <a:ea typeface="楷体" pitchFamily="49" charset="-122"/>
                        </a:rPr>
                        <a:t>南昌起义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楷体" pitchFamily="49" charset="-122"/>
                          <a:ea typeface="楷体" pitchFamily="49" charset="-122"/>
                        </a:rPr>
                        <a:t>在敌人力量薄弱的</a:t>
                      </a:r>
                      <a:endParaRPr lang="en-US" altLang="zh-CN" sz="2800" b="1" dirty="0"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pPr algn="ctr"/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城市南昌</a:t>
                      </a:r>
                      <a:r>
                        <a:rPr lang="zh-CN" altLang="en-US" sz="2800" b="1" dirty="0">
                          <a:latin typeface="楷体" pitchFamily="49" charset="-122"/>
                          <a:ea typeface="楷体" pitchFamily="49" charset="-122"/>
                        </a:rPr>
                        <a:t>发动起义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遭敌人围攻而失败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563070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latin typeface="楷体" pitchFamily="49" charset="-122"/>
                          <a:ea typeface="楷体" pitchFamily="49" charset="-122"/>
                        </a:rPr>
                        <a:t>秋收起义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楷体" pitchFamily="49" charset="-122"/>
                          <a:ea typeface="楷体" pitchFamily="49" charset="-122"/>
                        </a:rPr>
                        <a:t>进攻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中心城市长沙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</a:rPr>
                        <a:t>受挫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9915045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广州起义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攻占</a:t>
                      </a:r>
                      <a:r>
                        <a:rPr lang="zh-CN" altLang="en-US" sz="2800" b="1" kern="1200" dirty="0">
                          <a:solidFill>
                            <a:srgbClr val="FF0000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中心城市广州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由于敌我力量悬殊，</a:t>
                      </a:r>
                      <a:endParaRPr lang="en-US" altLang="zh-CN" sz="2800" b="1" kern="1200" dirty="0">
                        <a:solidFill>
                          <a:schemeClr val="tx1"/>
                        </a:solidFill>
                        <a:latin typeface="楷体" pitchFamily="49" charset="-122"/>
                        <a:ea typeface="楷体" pitchFamily="49" charset="-122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楷体" pitchFamily="49" charset="-122"/>
                          <a:ea typeface="楷体" pitchFamily="49" charset="-122"/>
                          <a:cs typeface="+mn-cs"/>
                        </a:rPr>
                        <a:t>起义失败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893460"/>
                  </a:ext>
                </a:extLst>
              </a:tr>
            </a:tbl>
          </a:graphicData>
        </a:graphic>
      </p:graphicFrame>
      <p:sp>
        <p:nvSpPr>
          <p:cNvPr id="7" name="矩形 6">
            <a:extLst>
              <a:ext uri="{FF2B5EF4-FFF2-40B4-BE49-F238E27FC236}">
                <a16:creationId xmlns:a16="http://schemas.microsoft.com/office/drawing/2014/main" id="{C8822FA9-3FC0-4089-980E-05F47B8E4DAE}"/>
              </a:ext>
            </a:extLst>
          </p:cNvPr>
          <p:cNvSpPr/>
          <p:nvPr/>
        </p:nvSpPr>
        <p:spPr>
          <a:xfrm>
            <a:off x="863002" y="4205406"/>
            <a:ext cx="10297143" cy="1815882"/>
          </a:xfrm>
          <a:prstGeom prst="rect">
            <a:avLst/>
          </a:prstGeom>
          <a:ln>
            <a:solidFill>
              <a:schemeClr val="tx1"/>
            </a:solidFill>
            <a:prstDash val="lgDashDotDot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到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年初，党先后发动近百次武装起义。这些起义，有一部分很快地失败了。它们的失败证明：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在中国的国情下，企图通过城市武装暴动或攻占大城市来夺取革命胜利，是行不通的。</a:t>
            </a:r>
            <a:endParaRPr lang="en-US" altLang="zh-CN" sz="28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中共中央党史研究室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中国共产党简史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575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32DD524-B6AE-41B0-971A-5024F793E59A}"/>
              </a:ext>
            </a:extLst>
          </p:cNvPr>
          <p:cNvSpPr/>
          <p:nvPr/>
        </p:nvSpPr>
        <p:spPr>
          <a:xfrm>
            <a:off x="1235460" y="980728"/>
            <a:ext cx="9721080" cy="3970318"/>
          </a:xfrm>
          <a:prstGeom prst="rect">
            <a:avLst/>
          </a:prstGeom>
          <a:ln>
            <a:solidFill>
              <a:schemeClr val="tx1"/>
            </a:solidFill>
            <a:prstDash val="lgDashDotDot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从南昌暴动、秋收暴动，到广州暴动，一次次武装暴动的失败，清楚地证明了在中国不可能像俄国十月革命那样，夺取一两个中心城市就能掀起全国革命的形势</a:t>
            </a:r>
            <a:r>
              <a:rPr lang="zh-CN" altLang="en-US" sz="2800" b="1" dirty="0">
                <a:solidFill>
                  <a:schemeClr val="bg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所有保留了革命火种的地方，几乎都是远离大城市和交通要道的偏僻乡村。实行农村武装割据，不可避免地成为共产党人反抗国民党统治的唯一选择。然而，无论是中共中央还是当时负有指导中国革命责任的莫斯科，都没有能够及时地认识到中国革命的这一重要特色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杨奎松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内战与危机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中国近代通史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0E1F5387-12C3-462B-96AA-BE08EB6842C0}"/>
              </a:ext>
            </a:extLst>
          </p:cNvPr>
          <p:cNvCxnSpPr>
            <a:cxnSpLocks/>
          </p:cNvCxnSpPr>
          <p:nvPr/>
        </p:nvCxnSpPr>
        <p:spPr bwMode="auto">
          <a:xfrm>
            <a:off x="2063552" y="3212976"/>
            <a:ext cx="8424936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8E36F3C-DB48-4D32-9870-B1304B962E87}"/>
              </a:ext>
            </a:extLst>
          </p:cNvPr>
          <p:cNvCxnSpPr>
            <a:cxnSpLocks/>
          </p:cNvCxnSpPr>
          <p:nvPr/>
        </p:nvCxnSpPr>
        <p:spPr bwMode="auto">
          <a:xfrm>
            <a:off x="1235460" y="3645024"/>
            <a:ext cx="3132348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897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6096000" y="237549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1927.10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24000" y="237549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1927.8.1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99656" y="237549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1927.8.7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39816" y="237549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1927.9</a:t>
            </a:r>
            <a:endParaRPr lang="zh-CN" altLang="en-US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1631950" y="1872059"/>
            <a:ext cx="9036050" cy="71913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317" name="TextBox 21"/>
          <p:cNvSpPr txBox="1">
            <a:spLocks noChangeArrowheads="1"/>
          </p:cNvSpPr>
          <p:nvPr/>
        </p:nvSpPr>
        <p:spPr bwMode="auto">
          <a:xfrm>
            <a:off x="4367808" y="935336"/>
            <a:ext cx="17995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湘赣边秋收起义</a:t>
            </a:r>
          </a:p>
        </p:txBody>
      </p:sp>
      <p:pic>
        <p:nvPicPr>
          <p:cNvPr id="13318" name="Picture 2" descr="南昌起义、秋收起义、广州起义和井冈山会师"/>
          <p:cNvPicPr>
            <a:picLocks noChangeAspect="1" noChangeArrowheads="1"/>
          </p:cNvPicPr>
          <p:nvPr/>
        </p:nvPicPr>
        <p:blipFill>
          <a:blip r:embed="rId3" cstate="print"/>
          <a:srcRect t="9727" b="32385"/>
          <a:stretch>
            <a:fillRect/>
          </a:stretch>
        </p:blipFill>
        <p:spPr bwMode="auto">
          <a:xfrm>
            <a:off x="2857500" y="2879552"/>
            <a:ext cx="64770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圆角矩形标注 9"/>
          <p:cNvSpPr/>
          <p:nvPr/>
        </p:nvSpPr>
        <p:spPr>
          <a:xfrm>
            <a:off x="2927351" y="3887416"/>
            <a:ext cx="1833563" cy="1311275"/>
          </a:xfrm>
          <a:prstGeom prst="wedgeRoundRectCallout">
            <a:avLst>
              <a:gd name="adj1" fmla="val 67413"/>
              <a:gd name="adj2" fmla="val 26270"/>
              <a:gd name="adj3" fmla="val 16667"/>
            </a:avLst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③秋收起义攻打长沙受挫</a:t>
            </a:r>
          </a:p>
        </p:txBody>
      </p:sp>
      <p:sp>
        <p:nvSpPr>
          <p:cNvPr id="11" name="椭圆 10"/>
          <p:cNvSpPr/>
          <p:nvPr/>
        </p:nvSpPr>
        <p:spPr>
          <a:xfrm rot="1558503">
            <a:off x="5697502" y="4076959"/>
            <a:ext cx="725478" cy="1674796"/>
          </a:xfrm>
          <a:prstGeom prst="ellipse">
            <a:avLst/>
          </a:prstGeom>
          <a:noFill/>
          <a:ln w="57150">
            <a:solidFill>
              <a:srgbClr val="00206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 rot="21339050">
            <a:off x="5018648" y="4861426"/>
            <a:ext cx="411346" cy="364791"/>
          </a:xfrm>
          <a:prstGeom prst="ellipse">
            <a:avLst/>
          </a:prstGeom>
          <a:noFill/>
          <a:ln w="57150">
            <a:solidFill>
              <a:srgbClr val="00206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右箭头 12"/>
          <p:cNvSpPr/>
          <p:nvPr/>
        </p:nvSpPr>
        <p:spPr>
          <a:xfrm rot="10228069">
            <a:off x="5462589" y="4651004"/>
            <a:ext cx="560387" cy="504825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7466540" y="3947331"/>
            <a:ext cx="1943100" cy="936625"/>
          </a:xfrm>
          <a:prstGeom prst="wedgeRoundRectCallout">
            <a:avLst>
              <a:gd name="adj1" fmla="val -63063"/>
              <a:gd name="adj2" fmla="val 30007"/>
              <a:gd name="adj3" fmla="val 16667"/>
            </a:avLst>
          </a:prstGeom>
          <a:solidFill>
            <a:srgbClr val="FFFFCD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①南昌起义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6960097" y="2956156"/>
            <a:ext cx="1800225" cy="696913"/>
          </a:xfrm>
          <a:prstGeom prst="wedgeRoundRectCallout">
            <a:avLst>
              <a:gd name="adj1" fmla="val -92312"/>
              <a:gd name="adj2" fmla="val -11786"/>
              <a:gd name="adj3" fmla="val 16667"/>
            </a:avLst>
          </a:prstGeom>
          <a:solidFill>
            <a:srgbClr val="FFFFCD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②八七会议</a:t>
            </a:r>
          </a:p>
        </p:txBody>
      </p:sp>
      <p:sp>
        <p:nvSpPr>
          <p:cNvPr id="14" name="TextBox 21"/>
          <p:cNvSpPr txBox="1">
            <a:spLocks noChangeArrowheads="1"/>
          </p:cNvSpPr>
          <p:nvPr/>
        </p:nvSpPr>
        <p:spPr bwMode="auto">
          <a:xfrm>
            <a:off x="1847528" y="935336"/>
            <a:ext cx="12243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南昌起义</a:t>
            </a:r>
          </a:p>
        </p:txBody>
      </p:sp>
      <p:sp>
        <p:nvSpPr>
          <p:cNvPr id="17" name="TextBox 21"/>
          <p:cNvSpPr txBox="1">
            <a:spLocks noChangeArrowheads="1"/>
          </p:cNvSpPr>
          <p:nvPr/>
        </p:nvSpPr>
        <p:spPr bwMode="auto">
          <a:xfrm>
            <a:off x="3144392" y="935336"/>
            <a:ext cx="10794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八七会议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060241" y="935336"/>
            <a:ext cx="20162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创立井冈山革命根据地</a:t>
            </a:r>
          </a:p>
        </p:txBody>
      </p:sp>
      <p:sp>
        <p:nvSpPr>
          <p:cNvPr id="23" name="圆角矩形标注 22"/>
          <p:cNvSpPr/>
          <p:nvPr/>
        </p:nvSpPr>
        <p:spPr>
          <a:xfrm>
            <a:off x="7116856" y="5471889"/>
            <a:ext cx="2238258" cy="1008063"/>
          </a:xfrm>
          <a:prstGeom prst="wedgeRoundRectCallout">
            <a:avLst>
              <a:gd name="adj1" fmla="val -97917"/>
              <a:gd name="adj2" fmla="val 9849"/>
              <a:gd name="adj3" fmla="val 16667"/>
            </a:avLst>
          </a:prstGeom>
          <a:solidFill>
            <a:srgbClr val="FFFFCD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④</a:t>
            </a:r>
            <a:r>
              <a:rPr lang="zh-CN" altLang="en-US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创立井冈山革命根据地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58A08871-1EEA-43B5-9BD6-800940AD5C37}"/>
              </a:ext>
            </a:extLst>
          </p:cNvPr>
          <p:cNvSpPr/>
          <p:nvPr/>
        </p:nvSpPr>
        <p:spPr>
          <a:xfrm>
            <a:off x="2099556" y="354880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二、革命新道路的开辟</a:t>
            </a:r>
            <a:endParaRPr lang="en-US" altLang="zh-CN" sz="32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742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2" grpId="0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271464" y="4736217"/>
            <a:ext cx="9318451" cy="2016224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年，朱德、陈毅率南昌起义的部分起义军到达井冈山。两军会师后，合编为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工农革命军第四军（不久改称红军第四军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），朱德任军长，毛泽东任党代表。</a:t>
            </a:r>
          </a:p>
        </p:txBody>
      </p:sp>
      <p:pic>
        <p:nvPicPr>
          <p:cNvPr id="18436" name="Picture 4" descr="井冈山会师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2217" y="476672"/>
            <a:ext cx="8496944" cy="412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841D3C5-EF71-45CC-A524-9BE11B715F02}"/>
              </a:ext>
            </a:extLst>
          </p:cNvPr>
          <p:cNvSpPr txBox="1"/>
          <p:nvPr/>
        </p:nvSpPr>
        <p:spPr>
          <a:xfrm>
            <a:off x="10704512" y="620688"/>
            <a:ext cx="553998" cy="45365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井冈山会师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（油画）</a:t>
            </a:r>
          </a:p>
        </p:txBody>
      </p:sp>
    </p:spTree>
    <p:extLst>
      <p:ext uri="{BB962C8B-B14F-4D97-AF65-F5344CB8AC3E}">
        <p14:creationId xmlns:p14="http://schemas.microsoft.com/office/powerpoint/2010/main" val="3991633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lenovo\Desktop\微信图片_20171120000331.png">
            <a:extLst>
              <a:ext uri="{FF2B5EF4-FFF2-40B4-BE49-F238E27FC236}">
                <a16:creationId xmlns:a16="http://schemas.microsoft.com/office/drawing/2014/main" id="{E513155E-A1EB-4D5A-9204-0E1416037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b="23234"/>
          <a:stretch>
            <a:fillRect/>
          </a:stretch>
        </p:blipFill>
        <p:spPr bwMode="auto">
          <a:xfrm>
            <a:off x="1490112" y="2060848"/>
            <a:ext cx="5184576" cy="3000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1033F87-0C5F-408E-BA7A-C6E5834CA990}"/>
              </a:ext>
            </a:extLst>
          </p:cNvPr>
          <p:cNvSpPr txBox="1"/>
          <p:nvPr/>
        </p:nvSpPr>
        <p:spPr>
          <a:xfrm>
            <a:off x="2999656" y="112474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实践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95DFAEA-1B68-4A67-8D22-C5BD3BFAEF51}"/>
              </a:ext>
            </a:extLst>
          </p:cNvPr>
          <p:cNvSpPr txBox="1"/>
          <p:nvPr/>
        </p:nvSpPr>
        <p:spPr>
          <a:xfrm>
            <a:off x="7898824" y="112474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理论</a:t>
            </a:r>
          </a:p>
        </p:txBody>
      </p:sp>
      <p:sp>
        <p:nvSpPr>
          <p:cNvPr id="11" name="箭头: 右 10">
            <a:extLst>
              <a:ext uri="{FF2B5EF4-FFF2-40B4-BE49-F238E27FC236}">
                <a16:creationId xmlns:a16="http://schemas.microsoft.com/office/drawing/2014/main" id="{B3B1A185-A6CB-48A0-B22A-905546CAB74F}"/>
              </a:ext>
            </a:extLst>
          </p:cNvPr>
          <p:cNvSpPr/>
          <p:nvPr/>
        </p:nvSpPr>
        <p:spPr>
          <a:xfrm>
            <a:off x="6170672" y="2492896"/>
            <a:ext cx="288032" cy="1800200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19E64A0B-B113-40B7-BB6A-83C615C3DB11}"/>
              </a:ext>
            </a:extLst>
          </p:cNvPr>
          <p:cNvSpPr/>
          <p:nvPr/>
        </p:nvSpPr>
        <p:spPr>
          <a:xfrm>
            <a:off x="4094623" y="507576"/>
            <a:ext cx="4152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i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“红旗到底能打多久”？</a:t>
            </a:r>
            <a:endParaRPr lang="zh-CN" altLang="en-US" sz="2800" i="1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34E8558-F2E5-4C08-AE18-8B512CB28E2E}"/>
              </a:ext>
            </a:extLst>
          </p:cNvPr>
          <p:cNvSpPr txBox="1"/>
          <p:nvPr/>
        </p:nvSpPr>
        <p:spPr>
          <a:xfrm>
            <a:off x="1607569" y="5104100"/>
            <a:ext cx="1221467" cy="830997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打土豪分田地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7827758-4594-42CB-9456-180385988E5A}"/>
              </a:ext>
            </a:extLst>
          </p:cNvPr>
          <p:cNvSpPr txBox="1"/>
          <p:nvPr/>
        </p:nvSpPr>
        <p:spPr>
          <a:xfrm>
            <a:off x="2852307" y="5116418"/>
            <a:ext cx="2274358" cy="1200329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开展游击战争，打破国民党军“会剿”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888998B-52B2-4E13-AFBD-9780B449398C}"/>
              </a:ext>
            </a:extLst>
          </p:cNvPr>
          <p:cNvSpPr txBox="1"/>
          <p:nvPr/>
        </p:nvSpPr>
        <p:spPr>
          <a:xfrm>
            <a:off x="5069867" y="5116418"/>
            <a:ext cx="1914319" cy="830997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建立各级工农民主政权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BAE91D3-663B-445F-AF0D-38303B2DA404}"/>
              </a:ext>
            </a:extLst>
          </p:cNvPr>
          <p:cNvSpPr/>
          <p:nvPr/>
        </p:nvSpPr>
        <p:spPr>
          <a:xfrm>
            <a:off x="1343472" y="5157193"/>
            <a:ext cx="9505056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eaLnBrk="0" hangingPunct="0">
              <a:spcBef>
                <a:spcPct val="30000"/>
              </a:spcBef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在白色政权的包围中，红色政权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能否长期存在并得到发展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？这是一个非常现实的问题，也是一个重大的理论问题，必须在总结经验教训的基础上予以回答。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BD548B2F-9913-4A2A-8BB4-14E6AD9F4DF3}"/>
              </a:ext>
            </a:extLst>
          </p:cNvPr>
          <p:cNvGrpSpPr/>
          <p:nvPr/>
        </p:nvGrpSpPr>
        <p:grpSpPr>
          <a:xfrm>
            <a:off x="6890672" y="1946954"/>
            <a:ext cx="4320478" cy="3080998"/>
            <a:chOff x="6890672" y="1946954"/>
            <a:chExt cx="4320478" cy="3080998"/>
          </a:xfrm>
        </p:grpSpPr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ECD58597-B238-4B74-999E-8534C02A65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0672" y="1946954"/>
              <a:ext cx="2160240" cy="30809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3A7E2606-7E4F-4918-89A4-F61445DB0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50912" y="1946954"/>
              <a:ext cx="2160238" cy="3080998"/>
            </a:xfrm>
            <a:prstGeom prst="rect">
              <a:avLst/>
            </a:prstGeom>
          </p:spPr>
        </p:pic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085D345E-B841-43B6-AE10-EE7C9483E6C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425" y="1956764"/>
            <a:ext cx="3453262" cy="404525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7955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3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D9564A0-4952-46E2-8BE8-0FAC4DC3A923}"/>
              </a:ext>
            </a:extLst>
          </p:cNvPr>
          <p:cNvSpPr/>
          <p:nvPr/>
        </p:nvSpPr>
        <p:spPr>
          <a:xfrm>
            <a:off x="3478937" y="623482"/>
            <a:ext cx="52341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i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农村战争环境中如何建党建军？</a:t>
            </a:r>
            <a:endParaRPr lang="zh-CN" altLang="en-US" sz="2800" i="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9D5622C-CD6E-45F1-BD67-A12DC35C8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935" y="1762221"/>
            <a:ext cx="3426410" cy="2414201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99529AF-E417-4D3D-82DC-72B14530395D}"/>
              </a:ext>
            </a:extLst>
          </p:cNvPr>
          <p:cNvSpPr/>
          <p:nvPr/>
        </p:nvSpPr>
        <p:spPr>
          <a:xfrm>
            <a:off x="1139589" y="4435709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古田会议会址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041D501-175E-4408-A1E9-015ED18DB0D2}"/>
              </a:ext>
            </a:extLst>
          </p:cNvPr>
          <p:cNvSpPr/>
          <p:nvPr/>
        </p:nvSpPr>
        <p:spPr>
          <a:xfrm>
            <a:off x="4367808" y="1700808"/>
            <a:ext cx="7392144" cy="3108543"/>
          </a:xfrm>
          <a:prstGeom prst="rect">
            <a:avLst/>
          </a:prstGeom>
          <a:ln>
            <a:solidFill>
              <a:schemeClr val="tx1"/>
            </a:solidFill>
            <a:prstDash val="lgDashDotDot"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1929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月，红四军第九次党代表大会在福建上杭县古田村召开，史称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“古田会议”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。古田会议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规定红军是一个执行革命的政治任务的武装集团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，必须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绝对服从党的领导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，必须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担负起打仗、筹款和做群众工作这三位一体的任务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。会议确立了“思想建党，政治建军”的建党建军原则。</a:t>
            </a:r>
          </a:p>
        </p:txBody>
      </p:sp>
    </p:spTree>
    <p:extLst>
      <p:ext uri="{BB962C8B-B14F-4D97-AF65-F5344CB8AC3E}">
        <p14:creationId xmlns:p14="http://schemas.microsoft.com/office/powerpoint/2010/main" val="186495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timgsa.baidu.com/timg?image&amp;quality=80&amp;size=b9999_10000&amp;sec=1512896617189&amp;di=84df100dbcf6c661a09faf5335d9ab75&amp;imgtype=0&amp;src=http%3A%2F%2Fwww.hprc.org.cn%2Fgsyj%2Fzhutiyj%2Fjd95%2Flucx%2Fmzd%2F201606%2FW020160617380305723685.jpg">
            <a:extLst>
              <a:ext uri="{FF2B5EF4-FFF2-40B4-BE49-F238E27FC236}">
                <a16:creationId xmlns:a16="http://schemas.microsoft.com/office/drawing/2014/main" id="{1D3446BF-8C8D-48D2-B470-FCBF66DFA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3367" y="1535268"/>
            <a:ext cx="2520280" cy="2829837"/>
          </a:xfrm>
          <a:prstGeom prst="rect">
            <a:avLst/>
          </a:prstGeom>
          <a:noFill/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185E69CF-2696-47B3-ABB5-3AE1D2FCAA04}"/>
              </a:ext>
            </a:extLst>
          </p:cNvPr>
          <p:cNvSpPr/>
          <p:nvPr/>
        </p:nvSpPr>
        <p:spPr>
          <a:xfrm>
            <a:off x="2914462" y="476672"/>
            <a:ext cx="7037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i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农村革命根据地在夺取全国政权中的作用？</a:t>
            </a:r>
            <a:endParaRPr lang="zh-CN" altLang="en-US" sz="2800" i="1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5664667-29B0-4CD1-A5C2-6E7E7DC6490F}"/>
              </a:ext>
            </a:extLst>
          </p:cNvPr>
          <p:cNvSpPr/>
          <p:nvPr/>
        </p:nvSpPr>
        <p:spPr>
          <a:xfrm>
            <a:off x="1438766" y="4442336"/>
            <a:ext cx="50253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此时，农村游击战争广泛开展，而城市斗争始终处于困难境地。通过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1929-1930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年的革命实践，毛泽东更加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深刻地认识到建立巩固的农村根据地的重要性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ACBDCBC-1CD9-4591-B714-3D05D47DFDD0}"/>
              </a:ext>
            </a:extLst>
          </p:cNvPr>
          <p:cNvSpPr txBox="1"/>
          <p:nvPr/>
        </p:nvSpPr>
        <p:spPr>
          <a:xfrm>
            <a:off x="3879160" y="969242"/>
            <a:ext cx="123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实践</a:t>
            </a:r>
          </a:p>
        </p:txBody>
      </p:sp>
      <p:pic>
        <p:nvPicPr>
          <p:cNvPr id="7" name="Picture 2" descr="革命根据地">
            <a:extLst>
              <a:ext uri="{FF2B5EF4-FFF2-40B4-BE49-F238E27FC236}">
                <a16:creationId xmlns:a16="http://schemas.microsoft.com/office/drawing/2014/main" id="{3444BDE1-2720-40C4-A5CC-75C6B1C17F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30758" t="43694" b="11520"/>
          <a:stretch/>
        </p:blipFill>
        <p:spPr bwMode="auto">
          <a:xfrm>
            <a:off x="1639111" y="1535268"/>
            <a:ext cx="4503960" cy="282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0666FA6-51C8-4333-85B8-C17F046D0862}"/>
              </a:ext>
            </a:extLst>
          </p:cNvPr>
          <p:cNvCxnSpPr>
            <a:cxnSpLocks/>
          </p:cNvCxnSpPr>
          <p:nvPr/>
        </p:nvCxnSpPr>
        <p:spPr bwMode="auto">
          <a:xfrm>
            <a:off x="3287688" y="2276872"/>
            <a:ext cx="316548" cy="0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21E1301F-200F-4A20-836C-97A346B83BD8}"/>
              </a:ext>
            </a:extLst>
          </p:cNvPr>
          <p:cNvCxnSpPr>
            <a:cxnSpLocks/>
          </p:cNvCxnSpPr>
          <p:nvPr/>
        </p:nvCxnSpPr>
        <p:spPr bwMode="auto">
          <a:xfrm>
            <a:off x="3720886" y="2636912"/>
            <a:ext cx="316548" cy="0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87C5B132-FC37-4E59-853B-82A745F86722}"/>
              </a:ext>
            </a:extLst>
          </p:cNvPr>
          <p:cNvSpPr/>
          <p:nvPr/>
        </p:nvSpPr>
        <p:spPr>
          <a:xfrm>
            <a:off x="1639111" y="2772505"/>
            <a:ext cx="3477371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1929-1930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年，毛泽东、朱德率领红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军主力转战赣南、闽西，开辟了赣南和闽西革命根据地。</a:t>
            </a:r>
            <a:endParaRPr lang="zh-CN" altLang="en-US" sz="20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F52F9E5-C4EB-42E6-97D3-CD52108397D4}"/>
              </a:ext>
            </a:extLst>
          </p:cNvPr>
          <p:cNvSpPr txBox="1"/>
          <p:nvPr/>
        </p:nvSpPr>
        <p:spPr>
          <a:xfrm>
            <a:off x="8224846" y="934817"/>
            <a:ext cx="123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理论</a:t>
            </a:r>
          </a:p>
        </p:txBody>
      </p:sp>
      <p:sp>
        <p:nvSpPr>
          <p:cNvPr id="12" name="箭头: 右 11">
            <a:extLst>
              <a:ext uri="{FF2B5EF4-FFF2-40B4-BE49-F238E27FC236}">
                <a16:creationId xmlns:a16="http://schemas.microsoft.com/office/drawing/2014/main" id="{C01E2FB3-F376-448C-9D23-504B9C057752}"/>
              </a:ext>
            </a:extLst>
          </p:cNvPr>
          <p:cNvSpPr/>
          <p:nvPr/>
        </p:nvSpPr>
        <p:spPr>
          <a:xfrm>
            <a:off x="6652773" y="1941461"/>
            <a:ext cx="360040" cy="1677709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1FFC212-C8D6-4E52-A328-7DFCE34D18E7}"/>
              </a:ext>
            </a:extLst>
          </p:cNvPr>
          <p:cNvSpPr txBox="1"/>
          <p:nvPr/>
        </p:nvSpPr>
        <p:spPr>
          <a:xfrm>
            <a:off x="6492552" y="4442336"/>
            <a:ext cx="56994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毛泽东从国情出发，论述了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只有发展农村革命根据地，走农村包围城市道路，才能促进全国的革命高潮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，基本形成了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走农村包围城市道路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的革命理论。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DB7087D-78F5-4A4A-9D46-0F9BA7BAE453}"/>
              </a:ext>
            </a:extLst>
          </p:cNvPr>
          <p:cNvSpPr/>
          <p:nvPr/>
        </p:nvSpPr>
        <p:spPr>
          <a:xfrm>
            <a:off x="6492552" y="4422591"/>
            <a:ext cx="5699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现实的问题又迫使以毛泽东为代表的共产党人,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对农村革命根据地的斗争实践进行理论反思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 去阐明农村革命根据地在中国革命中的巨大作用。</a:t>
            </a:r>
          </a:p>
        </p:txBody>
      </p:sp>
    </p:spTree>
    <p:extLst>
      <p:ext uri="{BB962C8B-B14F-4D97-AF65-F5344CB8AC3E}">
        <p14:creationId xmlns:p14="http://schemas.microsoft.com/office/powerpoint/2010/main" val="42095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1" grpId="0"/>
      <p:bldP spid="12" grpId="0" animBg="1"/>
      <p:bldP spid="13" grpId="0"/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83751B8-01CA-426B-8859-0652B78C74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81826" y="1369565"/>
            <a:ext cx="2974183" cy="3150666"/>
          </a:xfrm>
          <a:prstGeom prst="rect">
            <a:avLst/>
          </a:prstGeom>
        </p:spPr>
      </p:pic>
      <p:pic>
        <p:nvPicPr>
          <p:cNvPr id="3" name="Picture 2" descr="https://ss0.bdstatic.com/94oJfD_bAAcT8t7mm9GUKT-xh_/timg?image&amp;quality=100&amp;size=b4000_4000&amp;sec=1480904503&amp;di=68d61aede0d77ce8e29e8b3f1c8dac27&amp;src=http://pic.baike.soso.com/p/20140408/20140408154202-65424693.jpg">
            <a:extLst>
              <a:ext uri="{FF2B5EF4-FFF2-40B4-BE49-F238E27FC236}">
                <a16:creationId xmlns:a16="http://schemas.microsoft.com/office/drawing/2014/main" id="{2A2B3A26-E51B-4087-9B51-623656FA6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4037" y="1429990"/>
            <a:ext cx="2803926" cy="276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A738D1DB-6160-45A8-9E13-5889F01117AE}"/>
              </a:ext>
            </a:extLst>
          </p:cNvPr>
          <p:cNvSpPr/>
          <p:nvPr/>
        </p:nvSpPr>
        <p:spPr>
          <a:xfrm>
            <a:off x="4545949" y="4431990"/>
            <a:ext cx="29520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1931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年，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中华苏维埃共和国临时中央政府成立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，定都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瑞金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，毛泽东当选为临时中央政府主席。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83636D7-D11A-4ABF-8BE2-48733EB52353}"/>
              </a:ext>
            </a:extLst>
          </p:cNvPr>
          <p:cNvSpPr/>
          <p:nvPr/>
        </p:nvSpPr>
        <p:spPr>
          <a:xfrm>
            <a:off x="968394" y="4442336"/>
            <a:ext cx="3275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spcBef>
                <a:spcPct val="30000"/>
              </a:spcBef>
              <a:defRPr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1930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年初，中国共产党建立了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十几块农村根据地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，主力红军发展到约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万人，连同地方武装共约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万人。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56E6E9E-FFC6-4B18-A2CF-D86F4D68E4D7}"/>
              </a:ext>
            </a:extLst>
          </p:cNvPr>
          <p:cNvSpPr/>
          <p:nvPr/>
        </p:nvSpPr>
        <p:spPr>
          <a:xfrm>
            <a:off x="2099556" y="310887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三、革命新道路开辟后中国革命的曲折发展</a:t>
            </a:r>
            <a:endParaRPr lang="en-US" altLang="zh-CN" sz="32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023B7C74-BBD7-490F-BFDE-F082D4AFEBF3}"/>
              </a:ext>
            </a:extLst>
          </p:cNvPr>
          <p:cNvGrpSpPr/>
          <p:nvPr/>
        </p:nvGrpSpPr>
        <p:grpSpPr>
          <a:xfrm>
            <a:off x="7997033" y="1273719"/>
            <a:ext cx="2835642" cy="2974184"/>
            <a:chOff x="6284883" y="1457806"/>
            <a:chExt cx="2835642" cy="2799458"/>
          </a:xfrm>
        </p:grpSpPr>
        <p:pic>
          <p:nvPicPr>
            <p:cNvPr id="8" name="Picture 4" descr="http://www.rjjng.com.cn/img/fifthly/02/4.gif">
              <a:extLst>
                <a:ext uri="{FF2B5EF4-FFF2-40B4-BE49-F238E27FC236}">
                  <a16:creationId xmlns:a16="http://schemas.microsoft.com/office/drawing/2014/main" id="{0A858F73-05DF-49BD-AEEA-3FE6F79BB0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284883" y="1457806"/>
              <a:ext cx="2835642" cy="2799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圆角矩形 6">
              <a:extLst>
                <a:ext uri="{FF2B5EF4-FFF2-40B4-BE49-F238E27FC236}">
                  <a16:creationId xmlns:a16="http://schemas.microsoft.com/office/drawing/2014/main" id="{AA3D3183-9904-4125-B85D-F616D56C8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70904" y="3118883"/>
              <a:ext cx="431800" cy="358775"/>
            </a:xfrm>
            <a:prstGeom prst="roundRect">
              <a:avLst>
                <a:gd name="adj" fmla="val 16667"/>
              </a:avLst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4DFF186E-3D13-4CB7-A35B-6CE74067465B}"/>
              </a:ext>
            </a:extLst>
          </p:cNvPr>
          <p:cNvSpPr/>
          <p:nvPr/>
        </p:nvSpPr>
        <p:spPr>
          <a:xfrm>
            <a:off x="7661409" y="4403988"/>
            <a:ext cx="35621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1933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月，蒋介石对中央苏区发动第五次“围剿”。由于中共中央犯了</a:t>
            </a:r>
            <a:r>
              <a:rPr lang="zh-CN" altLang="en-US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“左”倾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错误，第五次反“围剿”失利，中央红军被迫实行</a:t>
            </a:r>
            <a:r>
              <a:rPr lang="zh-CN" altLang="en-US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战略转移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68144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未知">
            <a:extLst>
              <a:ext uri="{FF2B5EF4-FFF2-40B4-BE49-F238E27FC236}">
                <a16:creationId xmlns:a16="http://schemas.microsoft.com/office/drawing/2014/main" id="{D99AD962-B9CF-4908-B694-2A6087CAE81D}"/>
              </a:ext>
            </a:extLst>
          </p:cNvPr>
          <p:cNvSpPr>
            <a:spLocks/>
          </p:cNvSpPr>
          <p:nvPr/>
        </p:nvSpPr>
        <p:spPr bwMode="auto">
          <a:xfrm>
            <a:off x="8645526" y="136700"/>
            <a:ext cx="1701798" cy="6662388"/>
          </a:xfrm>
          <a:custGeom>
            <a:avLst/>
            <a:gdLst>
              <a:gd name="T0" fmla="*/ 0 w 1172"/>
              <a:gd name="T1" fmla="*/ 0 h 4152"/>
              <a:gd name="T2" fmla="*/ 2147483647 w 1172"/>
              <a:gd name="T3" fmla="*/ 0 h 4152"/>
              <a:gd name="T4" fmla="*/ 2147483647 w 1172"/>
              <a:gd name="T5" fmla="*/ 2147483647 h 4152"/>
              <a:gd name="T6" fmla="*/ 2147483647 w 1172"/>
              <a:gd name="T7" fmla="*/ 2147483647 h 4152"/>
              <a:gd name="T8" fmla="*/ 0 60000 65536"/>
              <a:gd name="T9" fmla="*/ 0 60000 65536"/>
              <a:gd name="T10" fmla="*/ 0 60000 65536"/>
              <a:gd name="T11" fmla="*/ 0 60000 65536"/>
              <a:gd name="T12" fmla="*/ 0 w 1172"/>
              <a:gd name="T13" fmla="*/ 0 h 4152"/>
              <a:gd name="T14" fmla="*/ 1172 w 1172"/>
              <a:gd name="T15" fmla="*/ 4152 h 4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2" h="4152">
                <a:moveTo>
                  <a:pt x="0" y="0"/>
                </a:moveTo>
                <a:lnTo>
                  <a:pt x="1172" y="0"/>
                </a:lnTo>
                <a:lnTo>
                  <a:pt x="1172" y="4152"/>
                </a:lnTo>
                <a:lnTo>
                  <a:pt x="112" y="4152"/>
                </a:lnTo>
              </a:path>
            </a:pathLst>
          </a:custGeom>
          <a:solidFill>
            <a:srgbClr val="CCFFCC"/>
          </a:solidFill>
          <a:ln w="254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19" name="未知"/>
          <p:cNvSpPr>
            <a:spLocks/>
          </p:cNvSpPr>
          <p:nvPr/>
        </p:nvSpPr>
        <p:spPr bwMode="auto">
          <a:xfrm>
            <a:off x="5737225" y="5773563"/>
            <a:ext cx="2776538" cy="481012"/>
          </a:xfrm>
          <a:custGeom>
            <a:avLst/>
            <a:gdLst>
              <a:gd name="T0" fmla="*/ 2147483647 w 1749"/>
              <a:gd name="T1" fmla="*/ 2147483647 h 303"/>
              <a:gd name="T2" fmla="*/ 2147483647 w 1749"/>
              <a:gd name="T3" fmla="*/ 2147483647 h 303"/>
              <a:gd name="T4" fmla="*/ 2147483647 w 1749"/>
              <a:gd name="T5" fmla="*/ 2147483647 h 303"/>
              <a:gd name="T6" fmla="*/ 2147483647 w 1749"/>
              <a:gd name="T7" fmla="*/ 2147483647 h 303"/>
              <a:gd name="T8" fmla="*/ 2147483647 w 1749"/>
              <a:gd name="T9" fmla="*/ 2147483647 h 303"/>
              <a:gd name="T10" fmla="*/ 2147483647 w 1749"/>
              <a:gd name="T11" fmla="*/ 2147483647 h 303"/>
              <a:gd name="T12" fmla="*/ 2147483647 w 1749"/>
              <a:gd name="T13" fmla="*/ 2147483647 h 303"/>
              <a:gd name="T14" fmla="*/ 2147483647 w 1749"/>
              <a:gd name="T15" fmla="*/ 2147483647 h 303"/>
              <a:gd name="T16" fmla="*/ 2147483647 w 1749"/>
              <a:gd name="T17" fmla="*/ 2147483647 h 303"/>
              <a:gd name="T18" fmla="*/ 0 w 1749"/>
              <a:gd name="T19" fmla="*/ 0 h 303"/>
              <a:gd name="T20" fmla="*/ 2147483647 w 1749"/>
              <a:gd name="T21" fmla="*/ 2147483647 h 303"/>
              <a:gd name="T22" fmla="*/ 2147483647 w 1749"/>
              <a:gd name="T23" fmla="*/ 2147483647 h 303"/>
              <a:gd name="T24" fmla="*/ 2147483647 w 1749"/>
              <a:gd name="T25" fmla="*/ 2147483647 h 303"/>
              <a:gd name="T26" fmla="*/ 2147483647 w 1749"/>
              <a:gd name="T27" fmla="*/ 2147483647 h 303"/>
              <a:gd name="T28" fmla="*/ 2147483647 w 1749"/>
              <a:gd name="T29" fmla="*/ 2147483647 h 303"/>
              <a:gd name="T30" fmla="*/ 2147483647 w 1749"/>
              <a:gd name="T31" fmla="*/ 2147483647 h 303"/>
              <a:gd name="T32" fmla="*/ 2147483647 w 1749"/>
              <a:gd name="T33" fmla="*/ 2147483647 h 303"/>
              <a:gd name="T34" fmla="*/ 2147483647 w 1749"/>
              <a:gd name="T35" fmla="*/ 2147483647 h 303"/>
              <a:gd name="T36" fmla="*/ 2147483647 w 1749"/>
              <a:gd name="T37" fmla="*/ 2147483647 h 303"/>
              <a:gd name="T38" fmla="*/ 2147483647 w 1749"/>
              <a:gd name="T39" fmla="*/ 2147483647 h 303"/>
              <a:gd name="T40" fmla="*/ 2147483647 w 1749"/>
              <a:gd name="T41" fmla="*/ 2147483647 h 303"/>
              <a:gd name="T42" fmla="*/ 2147483647 w 1749"/>
              <a:gd name="T43" fmla="*/ 2147483647 h 30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749"/>
              <a:gd name="T67" fmla="*/ 0 h 303"/>
              <a:gd name="T68" fmla="*/ 1749 w 1749"/>
              <a:gd name="T69" fmla="*/ 303 h 30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749" h="303">
                <a:moveTo>
                  <a:pt x="1464" y="100"/>
                </a:moveTo>
                <a:lnTo>
                  <a:pt x="1344" y="117"/>
                </a:lnTo>
                <a:cubicBezTo>
                  <a:pt x="1321" y="132"/>
                  <a:pt x="1371" y="172"/>
                  <a:pt x="1344" y="179"/>
                </a:cubicBezTo>
                <a:cubicBezTo>
                  <a:pt x="1313" y="198"/>
                  <a:pt x="1235" y="188"/>
                  <a:pt x="1162" y="194"/>
                </a:cubicBezTo>
                <a:cubicBezTo>
                  <a:pt x="1089" y="200"/>
                  <a:pt x="993" y="214"/>
                  <a:pt x="908" y="218"/>
                </a:cubicBezTo>
                <a:cubicBezTo>
                  <a:pt x="802" y="231"/>
                  <a:pt x="764" y="226"/>
                  <a:pt x="652" y="219"/>
                </a:cubicBezTo>
                <a:cubicBezTo>
                  <a:pt x="552" y="208"/>
                  <a:pt x="329" y="147"/>
                  <a:pt x="264" y="127"/>
                </a:cubicBezTo>
                <a:cubicBezTo>
                  <a:pt x="190" y="103"/>
                  <a:pt x="167" y="79"/>
                  <a:pt x="160" y="63"/>
                </a:cubicBezTo>
                <a:lnTo>
                  <a:pt x="202" y="55"/>
                </a:lnTo>
                <a:lnTo>
                  <a:pt x="0" y="0"/>
                </a:lnTo>
                <a:lnTo>
                  <a:pt x="160" y="171"/>
                </a:lnTo>
                <a:lnTo>
                  <a:pt x="146" y="100"/>
                </a:lnTo>
                <a:cubicBezTo>
                  <a:pt x="163" y="100"/>
                  <a:pt x="185" y="145"/>
                  <a:pt x="264" y="173"/>
                </a:cubicBezTo>
                <a:cubicBezTo>
                  <a:pt x="340" y="200"/>
                  <a:pt x="460" y="248"/>
                  <a:pt x="620" y="271"/>
                </a:cubicBezTo>
                <a:cubicBezTo>
                  <a:pt x="734" y="294"/>
                  <a:pt x="817" y="284"/>
                  <a:pt x="912" y="285"/>
                </a:cubicBezTo>
                <a:cubicBezTo>
                  <a:pt x="1007" y="286"/>
                  <a:pt x="1108" y="278"/>
                  <a:pt x="1191" y="280"/>
                </a:cubicBezTo>
                <a:cubicBezTo>
                  <a:pt x="1273" y="277"/>
                  <a:pt x="1344" y="303"/>
                  <a:pt x="1409" y="300"/>
                </a:cubicBezTo>
                <a:cubicBezTo>
                  <a:pt x="1474" y="297"/>
                  <a:pt x="1541" y="278"/>
                  <a:pt x="1582" y="263"/>
                </a:cubicBezTo>
                <a:cubicBezTo>
                  <a:pt x="1606" y="243"/>
                  <a:pt x="1654" y="207"/>
                  <a:pt x="1654" y="207"/>
                </a:cubicBezTo>
                <a:cubicBezTo>
                  <a:pt x="1676" y="173"/>
                  <a:pt x="1691" y="188"/>
                  <a:pt x="1720" y="159"/>
                </a:cubicBezTo>
                <a:cubicBezTo>
                  <a:pt x="1749" y="130"/>
                  <a:pt x="1597" y="121"/>
                  <a:pt x="1540" y="135"/>
                </a:cubicBezTo>
                <a:cubicBezTo>
                  <a:pt x="1517" y="207"/>
                  <a:pt x="1488" y="187"/>
                  <a:pt x="1421" y="203"/>
                </a:cubicBezTo>
              </a:path>
            </a:pathLst>
          </a:custGeom>
          <a:solidFill>
            <a:srgbClr val="FF0000">
              <a:alpha val="50195"/>
            </a:srgbClr>
          </a:solidFill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0" name="未知"/>
          <p:cNvSpPr>
            <a:spLocks/>
          </p:cNvSpPr>
          <p:nvPr/>
        </p:nvSpPr>
        <p:spPr bwMode="auto">
          <a:xfrm>
            <a:off x="7307263" y="826914"/>
            <a:ext cx="685800" cy="1101725"/>
          </a:xfrm>
          <a:custGeom>
            <a:avLst/>
            <a:gdLst>
              <a:gd name="T0" fmla="*/ 2147483647 w 432"/>
              <a:gd name="T1" fmla="*/ 2147483647 h 694"/>
              <a:gd name="T2" fmla="*/ 2147483647 w 432"/>
              <a:gd name="T3" fmla="*/ 2147483647 h 694"/>
              <a:gd name="T4" fmla="*/ 2147483647 w 432"/>
              <a:gd name="T5" fmla="*/ 2147483647 h 694"/>
              <a:gd name="T6" fmla="*/ 2147483647 w 432"/>
              <a:gd name="T7" fmla="*/ 2147483647 h 694"/>
              <a:gd name="T8" fmla="*/ 2147483647 w 432"/>
              <a:gd name="T9" fmla="*/ 2147483647 h 694"/>
              <a:gd name="T10" fmla="*/ 2147483647 w 432"/>
              <a:gd name="T11" fmla="*/ 2147483647 h 694"/>
              <a:gd name="T12" fmla="*/ 2147483647 w 432"/>
              <a:gd name="T13" fmla="*/ 2147483647 h 694"/>
              <a:gd name="T14" fmla="*/ 2147483647 w 432"/>
              <a:gd name="T15" fmla="*/ 2147483647 h 694"/>
              <a:gd name="T16" fmla="*/ 2147483647 w 432"/>
              <a:gd name="T17" fmla="*/ 2147483647 h 694"/>
              <a:gd name="T18" fmla="*/ 2147483647 w 432"/>
              <a:gd name="T19" fmla="*/ 2147483647 h 694"/>
              <a:gd name="T20" fmla="*/ 2147483647 w 432"/>
              <a:gd name="T21" fmla="*/ 2147483647 h 694"/>
              <a:gd name="T22" fmla="*/ 2147483647 w 432"/>
              <a:gd name="T23" fmla="*/ 2147483647 h 694"/>
              <a:gd name="T24" fmla="*/ 2147483647 w 432"/>
              <a:gd name="T25" fmla="*/ 2147483647 h 694"/>
              <a:gd name="T26" fmla="*/ 2147483647 w 432"/>
              <a:gd name="T27" fmla="*/ 2147483647 h 694"/>
              <a:gd name="T28" fmla="*/ 2147483647 w 432"/>
              <a:gd name="T29" fmla="*/ 2147483647 h 694"/>
              <a:gd name="T30" fmla="*/ 2147483647 w 432"/>
              <a:gd name="T31" fmla="*/ 2147483647 h 694"/>
              <a:gd name="T32" fmla="*/ 2147483647 w 432"/>
              <a:gd name="T33" fmla="*/ 2147483647 h 694"/>
              <a:gd name="T34" fmla="*/ 2147483647 w 432"/>
              <a:gd name="T35" fmla="*/ 2147483647 h 694"/>
              <a:gd name="T36" fmla="*/ 2147483647 w 432"/>
              <a:gd name="T37" fmla="*/ 2147483647 h 694"/>
              <a:gd name="T38" fmla="*/ 2147483647 w 432"/>
              <a:gd name="T39" fmla="*/ 2147483647 h 694"/>
              <a:gd name="T40" fmla="*/ 2147483647 w 432"/>
              <a:gd name="T41" fmla="*/ 2147483647 h 694"/>
              <a:gd name="T42" fmla="*/ 2147483647 w 432"/>
              <a:gd name="T43" fmla="*/ 2147483647 h 694"/>
              <a:gd name="T44" fmla="*/ 2147483647 w 432"/>
              <a:gd name="T45" fmla="*/ 2147483647 h 694"/>
              <a:gd name="T46" fmla="*/ 2147483647 w 432"/>
              <a:gd name="T47" fmla="*/ 2147483647 h 694"/>
              <a:gd name="T48" fmla="*/ 2147483647 w 432"/>
              <a:gd name="T49" fmla="*/ 2147483647 h 694"/>
              <a:gd name="T50" fmla="*/ 2147483647 w 432"/>
              <a:gd name="T51" fmla="*/ 2147483647 h 694"/>
              <a:gd name="T52" fmla="*/ 0 w 432"/>
              <a:gd name="T53" fmla="*/ 2147483647 h 694"/>
              <a:gd name="T54" fmla="*/ 2147483647 w 432"/>
              <a:gd name="T55" fmla="*/ 2147483647 h 694"/>
              <a:gd name="T56" fmla="*/ 2147483647 w 432"/>
              <a:gd name="T57" fmla="*/ 2147483647 h 694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432"/>
              <a:gd name="T88" fmla="*/ 0 h 694"/>
              <a:gd name="T89" fmla="*/ 432 w 432"/>
              <a:gd name="T90" fmla="*/ 694 h 694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432" h="694">
                <a:moveTo>
                  <a:pt x="432" y="7"/>
                </a:moveTo>
                <a:cubicBezTo>
                  <a:pt x="409" y="0"/>
                  <a:pt x="401" y="5"/>
                  <a:pt x="384" y="22"/>
                </a:cubicBezTo>
                <a:cubicBezTo>
                  <a:pt x="377" y="42"/>
                  <a:pt x="361" y="64"/>
                  <a:pt x="346" y="79"/>
                </a:cubicBezTo>
                <a:cubicBezTo>
                  <a:pt x="333" y="118"/>
                  <a:pt x="352" y="71"/>
                  <a:pt x="327" y="103"/>
                </a:cubicBezTo>
                <a:cubicBezTo>
                  <a:pt x="302" y="134"/>
                  <a:pt x="346" y="103"/>
                  <a:pt x="307" y="127"/>
                </a:cubicBezTo>
                <a:cubicBezTo>
                  <a:pt x="297" y="163"/>
                  <a:pt x="312" y="122"/>
                  <a:pt x="288" y="151"/>
                </a:cubicBezTo>
                <a:cubicBezTo>
                  <a:pt x="285" y="155"/>
                  <a:pt x="286" y="162"/>
                  <a:pt x="283" y="166"/>
                </a:cubicBezTo>
                <a:cubicBezTo>
                  <a:pt x="279" y="172"/>
                  <a:pt x="274" y="175"/>
                  <a:pt x="269" y="180"/>
                </a:cubicBezTo>
                <a:cubicBezTo>
                  <a:pt x="260" y="207"/>
                  <a:pt x="252" y="189"/>
                  <a:pt x="235" y="214"/>
                </a:cubicBezTo>
                <a:cubicBezTo>
                  <a:pt x="239" y="259"/>
                  <a:pt x="233" y="295"/>
                  <a:pt x="279" y="310"/>
                </a:cubicBezTo>
                <a:cubicBezTo>
                  <a:pt x="283" y="329"/>
                  <a:pt x="292" y="340"/>
                  <a:pt x="298" y="358"/>
                </a:cubicBezTo>
                <a:cubicBezTo>
                  <a:pt x="296" y="387"/>
                  <a:pt x="297" y="416"/>
                  <a:pt x="293" y="444"/>
                </a:cubicBezTo>
                <a:cubicBezTo>
                  <a:pt x="292" y="454"/>
                  <a:pt x="283" y="473"/>
                  <a:pt x="283" y="473"/>
                </a:cubicBezTo>
                <a:cubicBezTo>
                  <a:pt x="284" y="495"/>
                  <a:pt x="322" y="670"/>
                  <a:pt x="255" y="694"/>
                </a:cubicBezTo>
                <a:cubicBezTo>
                  <a:pt x="230" y="690"/>
                  <a:pt x="219" y="681"/>
                  <a:pt x="197" y="675"/>
                </a:cubicBezTo>
                <a:cubicBezTo>
                  <a:pt x="168" y="654"/>
                  <a:pt x="152" y="659"/>
                  <a:pt x="111" y="655"/>
                </a:cubicBezTo>
                <a:cubicBezTo>
                  <a:pt x="112" y="644"/>
                  <a:pt x="110" y="632"/>
                  <a:pt x="115" y="622"/>
                </a:cubicBezTo>
                <a:cubicBezTo>
                  <a:pt x="117" y="617"/>
                  <a:pt x="126" y="621"/>
                  <a:pt x="130" y="617"/>
                </a:cubicBezTo>
                <a:cubicBezTo>
                  <a:pt x="185" y="562"/>
                  <a:pt x="124" y="604"/>
                  <a:pt x="163" y="579"/>
                </a:cubicBezTo>
                <a:cubicBezTo>
                  <a:pt x="194" y="533"/>
                  <a:pt x="176" y="568"/>
                  <a:pt x="187" y="531"/>
                </a:cubicBezTo>
                <a:cubicBezTo>
                  <a:pt x="190" y="521"/>
                  <a:pt x="197" y="502"/>
                  <a:pt x="197" y="502"/>
                </a:cubicBezTo>
                <a:cubicBezTo>
                  <a:pt x="199" y="478"/>
                  <a:pt x="199" y="454"/>
                  <a:pt x="202" y="430"/>
                </a:cubicBezTo>
                <a:cubicBezTo>
                  <a:pt x="204" y="418"/>
                  <a:pt x="211" y="396"/>
                  <a:pt x="211" y="396"/>
                </a:cubicBezTo>
                <a:cubicBezTo>
                  <a:pt x="198" y="375"/>
                  <a:pt x="154" y="361"/>
                  <a:pt x="130" y="353"/>
                </a:cubicBezTo>
                <a:cubicBezTo>
                  <a:pt x="119" y="349"/>
                  <a:pt x="111" y="340"/>
                  <a:pt x="101" y="334"/>
                </a:cubicBezTo>
                <a:cubicBezTo>
                  <a:pt x="91" y="327"/>
                  <a:pt x="56" y="314"/>
                  <a:pt x="43" y="310"/>
                </a:cubicBezTo>
                <a:cubicBezTo>
                  <a:pt x="28" y="300"/>
                  <a:pt x="17" y="296"/>
                  <a:pt x="0" y="291"/>
                </a:cubicBezTo>
                <a:cubicBezTo>
                  <a:pt x="7" y="271"/>
                  <a:pt x="14" y="264"/>
                  <a:pt x="34" y="257"/>
                </a:cubicBezTo>
                <a:cubicBezTo>
                  <a:pt x="49" y="246"/>
                  <a:pt x="59" y="232"/>
                  <a:pt x="72" y="219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1" name="未知"/>
          <p:cNvSpPr>
            <a:spLocks/>
          </p:cNvSpPr>
          <p:nvPr/>
        </p:nvSpPr>
        <p:spPr bwMode="auto">
          <a:xfrm>
            <a:off x="7239000" y="990425"/>
            <a:ext cx="196850" cy="198438"/>
          </a:xfrm>
          <a:custGeom>
            <a:avLst/>
            <a:gdLst>
              <a:gd name="T0" fmla="*/ 0 w 124"/>
              <a:gd name="T1" fmla="*/ 0 h 125"/>
              <a:gd name="T2" fmla="*/ 2147483647 w 124"/>
              <a:gd name="T3" fmla="*/ 2147483647 h 125"/>
              <a:gd name="T4" fmla="*/ 2147483647 w 124"/>
              <a:gd name="T5" fmla="*/ 2147483647 h 125"/>
              <a:gd name="T6" fmla="*/ 2147483647 w 124"/>
              <a:gd name="T7" fmla="*/ 2147483647 h 125"/>
              <a:gd name="T8" fmla="*/ 2147483647 w 124"/>
              <a:gd name="T9" fmla="*/ 2147483647 h 125"/>
              <a:gd name="T10" fmla="*/ 2147483647 w 124"/>
              <a:gd name="T11" fmla="*/ 2147483647 h 1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4"/>
              <a:gd name="T19" fmla="*/ 0 h 125"/>
              <a:gd name="T20" fmla="*/ 124 w 124"/>
              <a:gd name="T21" fmla="*/ 125 h 1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4" h="125">
                <a:moveTo>
                  <a:pt x="0" y="0"/>
                </a:moveTo>
                <a:cubicBezTo>
                  <a:pt x="6" y="41"/>
                  <a:pt x="10" y="63"/>
                  <a:pt x="34" y="96"/>
                </a:cubicBezTo>
                <a:cubicBezTo>
                  <a:pt x="49" y="117"/>
                  <a:pt x="85" y="99"/>
                  <a:pt x="110" y="101"/>
                </a:cubicBezTo>
                <a:cubicBezTo>
                  <a:pt x="113" y="106"/>
                  <a:pt x="124" y="111"/>
                  <a:pt x="120" y="116"/>
                </a:cubicBezTo>
                <a:cubicBezTo>
                  <a:pt x="115" y="123"/>
                  <a:pt x="104" y="118"/>
                  <a:pt x="96" y="120"/>
                </a:cubicBezTo>
                <a:cubicBezTo>
                  <a:pt x="91" y="121"/>
                  <a:pt x="82" y="125"/>
                  <a:pt x="82" y="125"/>
                </a:cubicBezTo>
              </a:path>
            </a:pathLst>
          </a:custGeom>
          <a:noFill/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2" name="未知"/>
          <p:cNvSpPr>
            <a:spLocks/>
          </p:cNvSpPr>
          <p:nvPr/>
        </p:nvSpPr>
        <p:spPr bwMode="auto">
          <a:xfrm>
            <a:off x="1703388" y="130000"/>
            <a:ext cx="8621712" cy="6669088"/>
          </a:xfrm>
          <a:custGeom>
            <a:avLst/>
            <a:gdLst>
              <a:gd name="T0" fmla="*/ 2147483647 w 5431"/>
              <a:gd name="T1" fmla="*/ 2147483647 h 4148"/>
              <a:gd name="T2" fmla="*/ 2147483647 w 5431"/>
              <a:gd name="T3" fmla="*/ 0 h 4148"/>
              <a:gd name="T4" fmla="*/ 2147483647 w 5431"/>
              <a:gd name="T5" fmla="*/ 2147483647 h 4148"/>
              <a:gd name="T6" fmla="*/ 2147483647 w 5431"/>
              <a:gd name="T7" fmla="*/ 2147483647 h 4148"/>
              <a:gd name="T8" fmla="*/ 2147483647 w 5431"/>
              <a:gd name="T9" fmla="*/ 2147483647 h 4148"/>
              <a:gd name="T10" fmla="*/ 2147483647 w 5431"/>
              <a:gd name="T11" fmla="*/ 2147483647 h 4148"/>
              <a:gd name="T12" fmla="*/ 2147483647 w 5431"/>
              <a:gd name="T13" fmla="*/ 2147483647 h 4148"/>
              <a:gd name="T14" fmla="*/ 2147483647 w 5431"/>
              <a:gd name="T15" fmla="*/ 2147483647 h 4148"/>
              <a:gd name="T16" fmla="*/ 2147483647 w 5431"/>
              <a:gd name="T17" fmla="*/ 2147483647 h 4148"/>
              <a:gd name="T18" fmla="*/ 2147483647 w 5431"/>
              <a:gd name="T19" fmla="*/ 2147483647 h 4148"/>
              <a:gd name="T20" fmla="*/ 2147483647 w 5431"/>
              <a:gd name="T21" fmla="*/ 2147483647 h 4148"/>
              <a:gd name="T22" fmla="*/ 2147483647 w 5431"/>
              <a:gd name="T23" fmla="*/ 2147483647 h 4148"/>
              <a:gd name="T24" fmla="*/ 2147483647 w 5431"/>
              <a:gd name="T25" fmla="*/ 2147483647 h 4148"/>
              <a:gd name="T26" fmla="*/ 2147483647 w 5431"/>
              <a:gd name="T27" fmla="*/ 2147483647 h 4148"/>
              <a:gd name="T28" fmla="*/ 2147483647 w 5431"/>
              <a:gd name="T29" fmla="*/ 2147483647 h 4148"/>
              <a:gd name="T30" fmla="*/ 2147483647 w 5431"/>
              <a:gd name="T31" fmla="*/ 2147483647 h 4148"/>
              <a:gd name="T32" fmla="*/ 2147483647 w 5431"/>
              <a:gd name="T33" fmla="*/ 2147483647 h 4148"/>
              <a:gd name="T34" fmla="*/ 2147483647 w 5431"/>
              <a:gd name="T35" fmla="*/ 2147483647 h 4148"/>
              <a:gd name="T36" fmla="*/ 2147483647 w 5431"/>
              <a:gd name="T37" fmla="*/ 2147483647 h 4148"/>
              <a:gd name="T38" fmla="*/ 2147483647 w 5431"/>
              <a:gd name="T39" fmla="*/ 2147483647 h 4148"/>
              <a:gd name="T40" fmla="*/ 2147483647 w 5431"/>
              <a:gd name="T41" fmla="*/ 2147483647 h 4148"/>
              <a:gd name="T42" fmla="*/ 2147483647 w 5431"/>
              <a:gd name="T43" fmla="*/ 2147483647 h 4148"/>
              <a:gd name="T44" fmla="*/ 2147483647 w 5431"/>
              <a:gd name="T45" fmla="*/ 2147483647 h 4148"/>
              <a:gd name="T46" fmla="*/ 2147483647 w 5431"/>
              <a:gd name="T47" fmla="*/ 2147483647 h 4148"/>
              <a:gd name="T48" fmla="*/ 2147483647 w 5431"/>
              <a:gd name="T49" fmla="*/ 2147483647 h 4148"/>
              <a:gd name="T50" fmla="*/ 2147483647 w 5431"/>
              <a:gd name="T51" fmla="*/ 2147483647 h 4148"/>
              <a:gd name="T52" fmla="*/ 2147483647 w 5431"/>
              <a:gd name="T53" fmla="*/ 2147483647 h 4148"/>
              <a:gd name="T54" fmla="*/ 2147483647 w 5431"/>
              <a:gd name="T55" fmla="*/ 2147483647 h 4148"/>
              <a:gd name="T56" fmla="*/ 2147483647 w 5431"/>
              <a:gd name="T57" fmla="*/ 2147483647 h 4148"/>
              <a:gd name="T58" fmla="*/ 2147483647 w 5431"/>
              <a:gd name="T59" fmla="*/ 2147483647 h 4148"/>
              <a:gd name="T60" fmla="*/ 2147483647 w 5431"/>
              <a:gd name="T61" fmla="*/ 2147483647 h 4148"/>
              <a:gd name="T62" fmla="*/ 2147483647 w 5431"/>
              <a:gd name="T63" fmla="*/ 2147483647 h 4148"/>
              <a:gd name="T64" fmla="*/ 2147483647 w 5431"/>
              <a:gd name="T65" fmla="*/ 2147483647 h 4148"/>
              <a:gd name="T66" fmla="*/ 2147483647 w 5431"/>
              <a:gd name="T67" fmla="*/ 2147483647 h 4148"/>
              <a:gd name="T68" fmla="*/ 2147483647 w 5431"/>
              <a:gd name="T69" fmla="*/ 2147483647 h 4148"/>
              <a:gd name="T70" fmla="*/ 2147483647 w 5431"/>
              <a:gd name="T71" fmla="*/ 2147483647 h 4148"/>
              <a:gd name="T72" fmla="*/ 2147483647 w 5431"/>
              <a:gd name="T73" fmla="*/ 2147483647 h 4148"/>
              <a:gd name="T74" fmla="*/ 2147483647 w 5431"/>
              <a:gd name="T75" fmla="*/ 2147483647 h 4148"/>
              <a:gd name="T76" fmla="*/ 2147483647 w 5431"/>
              <a:gd name="T77" fmla="*/ 2147483647 h 4148"/>
              <a:gd name="T78" fmla="*/ 2147483647 w 5431"/>
              <a:gd name="T79" fmla="*/ 2147483647 h 4148"/>
              <a:gd name="T80" fmla="*/ 2147483647 w 5431"/>
              <a:gd name="T81" fmla="*/ 2147483647 h 4148"/>
              <a:gd name="T82" fmla="*/ 2147483647 w 5431"/>
              <a:gd name="T83" fmla="*/ 2147483647 h 4148"/>
              <a:gd name="T84" fmla="*/ 2147483647 w 5431"/>
              <a:gd name="T85" fmla="*/ 2147483647 h 4148"/>
              <a:gd name="T86" fmla="*/ 2147483647 w 5431"/>
              <a:gd name="T87" fmla="*/ 2147483647 h 4148"/>
              <a:gd name="T88" fmla="*/ 2147483647 w 5431"/>
              <a:gd name="T89" fmla="*/ 2147483647 h 4148"/>
              <a:gd name="T90" fmla="*/ 2147483647 w 5431"/>
              <a:gd name="T91" fmla="*/ 2147483647 h 4148"/>
              <a:gd name="T92" fmla="*/ 2147483647 w 5431"/>
              <a:gd name="T93" fmla="*/ 2147483647 h 4148"/>
              <a:gd name="T94" fmla="*/ 2147483647 w 5431"/>
              <a:gd name="T95" fmla="*/ 2147483647 h 4148"/>
              <a:gd name="T96" fmla="*/ 2147483647 w 5431"/>
              <a:gd name="T97" fmla="*/ 2147483647 h 4148"/>
              <a:gd name="T98" fmla="*/ 2147483647 w 5431"/>
              <a:gd name="T99" fmla="*/ 2147483647 h 4148"/>
              <a:gd name="T100" fmla="*/ 2147483647 w 5431"/>
              <a:gd name="T101" fmla="*/ 2147483647 h 414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5431"/>
              <a:gd name="T154" fmla="*/ 0 h 4148"/>
              <a:gd name="T155" fmla="*/ 5431 w 5431"/>
              <a:gd name="T156" fmla="*/ 4148 h 414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5431" h="4148">
                <a:moveTo>
                  <a:pt x="4515" y="262"/>
                </a:moveTo>
                <a:lnTo>
                  <a:pt x="4464" y="175"/>
                </a:lnTo>
                <a:lnTo>
                  <a:pt x="4398" y="124"/>
                </a:lnTo>
                <a:lnTo>
                  <a:pt x="4369" y="0"/>
                </a:lnTo>
                <a:lnTo>
                  <a:pt x="0" y="0"/>
                </a:lnTo>
                <a:lnTo>
                  <a:pt x="2" y="4148"/>
                </a:lnTo>
                <a:lnTo>
                  <a:pt x="4501" y="4137"/>
                </a:lnTo>
                <a:cubicBezTo>
                  <a:pt x="4434" y="4148"/>
                  <a:pt x="4577" y="4054"/>
                  <a:pt x="4593" y="4022"/>
                </a:cubicBezTo>
                <a:cubicBezTo>
                  <a:pt x="4594" y="4000"/>
                  <a:pt x="4629" y="3969"/>
                  <a:pt x="4620" y="3957"/>
                </a:cubicBezTo>
                <a:cubicBezTo>
                  <a:pt x="4611" y="3945"/>
                  <a:pt x="4543" y="3957"/>
                  <a:pt x="4538" y="3948"/>
                </a:cubicBezTo>
                <a:cubicBezTo>
                  <a:pt x="4534" y="3936"/>
                  <a:pt x="4578" y="3903"/>
                  <a:pt x="4591" y="3900"/>
                </a:cubicBezTo>
                <a:cubicBezTo>
                  <a:pt x="4604" y="3897"/>
                  <a:pt x="4606" y="3932"/>
                  <a:pt x="4617" y="3928"/>
                </a:cubicBezTo>
                <a:cubicBezTo>
                  <a:pt x="4628" y="3924"/>
                  <a:pt x="4642" y="3887"/>
                  <a:pt x="4656" y="3878"/>
                </a:cubicBezTo>
                <a:cubicBezTo>
                  <a:pt x="4668" y="3874"/>
                  <a:pt x="4683" y="3877"/>
                  <a:pt x="4701" y="3873"/>
                </a:cubicBezTo>
                <a:cubicBezTo>
                  <a:pt x="4712" y="3877"/>
                  <a:pt x="4717" y="3900"/>
                  <a:pt x="4723" y="3900"/>
                </a:cubicBezTo>
                <a:cubicBezTo>
                  <a:pt x="4729" y="3900"/>
                  <a:pt x="4733" y="3879"/>
                  <a:pt x="4740" y="3871"/>
                </a:cubicBezTo>
                <a:cubicBezTo>
                  <a:pt x="4747" y="3863"/>
                  <a:pt x="4766" y="3860"/>
                  <a:pt x="4764" y="3852"/>
                </a:cubicBezTo>
                <a:cubicBezTo>
                  <a:pt x="4764" y="3829"/>
                  <a:pt x="4744" y="3841"/>
                  <a:pt x="4728" y="3825"/>
                </a:cubicBezTo>
                <a:cubicBezTo>
                  <a:pt x="4725" y="3811"/>
                  <a:pt x="4718" y="3810"/>
                  <a:pt x="4720" y="3801"/>
                </a:cubicBezTo>
                <a:cubicBezTo>
                  <a:pt x="4722" y="3792"/>
                  <a:pt x="4729" y="3766"/>
                  <a:pt x="4738" y="3768"/>
                </a:cubicBezTo>
                <a:cubicBezTo>
                  <a:pt x="4745" y="3758"/>
                  <a:pt x="4764" y="3813"/>
                  <a:pt x="4773" y="3811"/>
                </a:cubicBezTo>
                <a:cubicBezTo>
                  <a:pt x="4789" y="3810"/>
                  <a:pt x="4832" y="3774"/>
                  <a:pt x="4836" y="3765"/>
                </a:cubicBezTo>
                <a:cubicBezTo>
                  <a:pt x="4840" y="3756"/>
                  <a:pt x="4801" y="3771"/>
                  <a:pt x="4795" y="3758"/>
                </a:cubicBezTo>
                <a:cubicBezTo>
                  <a:pt x="4805" y="3738"/>
                  <a:pt x="4816" y="3702"/>
                  <a:pt x="4800" y="3686"/>
                </a:cubicBezTo>
                <a:cubicBezTo>
                  <a:pt x="4798" y="3674"/>
                  <a:pt x="4864" y="3712"/>
                  <a:pt x="4882" y="3700"/>
                </a:cubicBezTo>
                <a:cubicBezTo>
                  <a:pt x="4892" y="3693"/>
                  <a:pt x="4858" y="3657"/>
                  <a:pt x="4862" y="3643"/>
                </a:cubicBezTo>
                <a:cubicBezTo>
                  <a:pt x="4866" y="3629"/>
                  <a:pt x="4891" y="3612"/>
                  <a:pt x="4906" y="3614"/>
                </a:cubicBezTo>
                <a:cubicBezTo>
                  <a:pt x="4926" y="3600"/>
                  <a:pt x="4946" y="3659"/>
                  <a:pt x="4954" y="3657"/>
                </a:cubicBezTo>
                <a:cubicBezTo>
                  <a:pt x="4962" y="3655"/>
                  <a:pt x="4956" y="3616"/>
                  <a:pt x="4954" y="3600"/>
                </a:cubicBezTo>
                <a:cubicBezTo>
                  <a:pt x="4952" y="3584"/>
                  <a:pt x="4938" y="3579"/>
                  <a:pt x="4939" y="3561"/>
                </a:cubicBezTo>
                <a:cubicBezTo>
                  <a:pt x="4940" y="3543"/>
                  <a:pt x="4960" y="3514"/>
                  <a:pt x="4958" y="3494"/>
                </a:cubicBezTo>
                <a:cubicBezTo>
                  <a:pt x="4956" y="3474"/>
                  <a:pt x="4924" y="3452"/>
                  <a:pt x="4925" y="3441"/>
                </a:cubicBezTo>
                <a:cubicBezTo>
                  <a:pt x="4926" y="3430"/>
                  <a:pt x="4965" y="3442"/>
                  <a:pt x="4963" y="3427"/>
                </a:cubicBezTo>
                <a:cubicBezTo>
                  <a:pt x="4947" y="3395"/>
                  <a:pt x="4915" y="3386"/>
                  <a:pt x="4915" y="3350"/>
                </a:cubicBezTo>
                <a:cubicBezTo>
                  <a:pt x="4915" y="3327"/>
                  <a:pt x="4975" y="3359"/>
                  <a:pt x="4968" y="3338"/>
                </a:cubicBezTo>
                <a:cubicBezTo>
                  <a:pt x="4964" y="3331"/>
                  <a:pt x="4899" y="3316"/>
                  <a:pt x="4886" y="3312"/>
                </a:cubicBezTo>
                <a:cubicBezTo>
                  <a:pt x="4873" y="3308"/>
                  <a:pt x="4881" y="3324"/>
                  <a:pt x="4891" y="3314"/>
                </a:cubicBezTo>
                <a:cubicBezTo>
                  <a:pt x="4907" y="3298"/>
                  <a:pt x="4921" y="3254"/>
                  <a:pt x="4944" y="3254"/>
                </a:cubicBezTo>
                <a:cubicBezTo>
                  <a:pt x="4956" y="3250"/>
                  <a:pt x="4981" y="3254"/>
                  <a:pt x="4989" y="3266"/>
                </a:cubicBezTo>
                <a:cubicBezTo>
                  <a:pt x="4997" y="3278"/>
                  <a:pt x="4986" y="3321"/>
                  <a:pt x="4992" y="3324"/>
                </a:cubicBezTo>
                <a:cubicBezTo>
                  <a:pt x="4994" y="3325"/>
                  <a:pt x="5018" y="3296"/>
                  <a:pt x="5023" y="3283"/>
                </a:cubicBezTo>
                <a:cubicBezTo>
                  <a:pt x="5028" y="3270"/>
                  <a:pt x="5022" y="3257"/>
                  <a:pt x="5025" y="3244"/>
                </a:cubicBezTo>
                <a:cubicBezTo>
                  <a:pt x="5028" y="3231"/>
                  <a:pt x="5036" y="3221"/>
                  <a:pt x="5042" y="3206"/>
                </a:cubicBezTo>
                <a:cubicBezTo>
                  <a:pt x="5026" y="3190"/>
                  <a:pt x="5052" y="3172"/>
                  <a:pt x="5059" y="3151"/>
                </a:cubicBezTo>
                <a:cubicBezTo>
                  <a:pt x="5061" y="3133"/>
                  <a:pt x="5089" y="3128"/>
                  <a:pt x="5100" y="3115"/>
                </a:cubicBezTo>
                <a:cubicBezTo>
                  <a:pt x="5111" y="3102"/>
                  <a:pt x="5123" y="3086"/>
                  <a:pt x="5124" y="3072"/>
                </a:cubicBezTo>
                <a:cubicBezTo>
                  <a:pt x="5142" y="3050"/>
                  <a:pt x="5104" y="3044"/>
                  <a:pt x="5109" y="3028"/>
                </a:cubicBezTo>
                <a:cubicBezTo>
                  <a:pt x="5114" y="3012"/>
                  <a:pt x="5138" y="2993"/>
                  <a:pt x="5152" y="2978"/>
                </a:cubicBezTo>
                <a:cubicBezTo>
                  <a:pt x="5166" y="2963"/>
                  <a:pt x="5196" y="2949"/>
                  <a:pt x="5194" y="2937"/>
                </a:cubicBezTo>
                <a:cubicBezTo>
                  <a:pt x="5178" y="2921"/>
                  <a:pt x="5134" y="2925"/>
                  <a:pt x="5141" y="2904"/>
                </a:cubicBezTo>
                <a:cubicBezTo>
                  <a:pt x="5143" y="2883"/>
                  <a:pt x="5179" y="2894"/>
                  <a:pt x="5196" y="2875"/>
                </a:cubicBezTo>
                <a:cubicBezTo>
                  <a:pt x="5213" y="2856"/>
                  <a:pt x="5231" y="2794"/>
                  <a:pt x="5242" y="2788"/>
                </a:cubicBezTo>
                <a:cubicBezTo>
                  <a:pt x="5253" y="2782"/>
                  <a:pt x="5247" y="2843"/>
                  <a:pt x="5261" y="2841"/>
                </a:cubicBezTo>
                <a:cubicBezTo>
                  <a:pt x="5275" y="2839"/>
                  <a:pt x="5324" y="2799"/>
                  <a:pt x="5328" y="2774"/>
                </a:cubicBezTo>
                <a:lnTo>
                  <a:pt x="5284" y="2690"/>
                </a:lnTo>
                <a:lnTo>
                  <a:pt x="5328" y="2678"/>
                </a:lnTo>
                <a:cubicBezTo>
                  <a:pt x="5330" y="2670"/>
                  <a:pt x="5298" y="2624"/>
                  <a:pt x="5290" y="2616"/>
                </a:cubicBezTo>
                <a:cubicBezTo>
                  <a:pt x="5282" y="2608"/>
                  <a:pt x="5271" y="2632"/>
                  <a:pt x="5280" y="2630"/>
                </a:cubicBezTo>
                <a:cubicBezTo>
                  <a:pt x="5279" y="2615"/>
                  <a:pt x="5342" y="2617"/>
                  <a:pt x="5342" y="2601"/>
                </a:cubicBezTo>
                <a:cubicBezTo>
                  <a:pt x="5342" y="2585"/>
                  <a:pt x="5289" y="2543"/>
                  <a:pt x="5280" y="2534"/>
                </a:cubicBezTo>
                <a:cubicBezTo>
                  <a:pt x="5282" y="2515"/>
                  <a:pt x="5267" y="2554"/>
                  <a:pt x="5290" y="2544"/>
                </a:cubicBezTo>
                <a:cubicBezTo>
                  <a:pt x="5313" y="2534"/>
                  <a:pt x="5414" y="2495"/>
                  <a:pt x="5419" y="2476"/>
                </a:cubicBezTo>
                <a:cubicBezTo>
                  <a:pt x="5291" y="2348"/>
                  <a:pt x="5318" y="2556"/>
                  <a:pt x="5318" y="2428"/>
                </a:cubicBezTo>
                <a:cubicBezTo>
                  <a:pt x="5318" y="2405"/>
                  <a:pt x="5396" y="2338"/>
                  <a:pt x="5376" y="2328"/>
                </a:cubicBezTo>
                <a:cubicBezTo>
                  <a:pt x="5357" y="2316"/>
                  <a:pt x="5328" y="2313"/>
                  <a:pt x="5304" y="2299"/>
                </a:cubicBezTo>
                <a:cubicBezTo>
                  <a:pt x="5280" y="2285"/>
                  <a:pt x="5260" y="2252"/>
                  <a:pt x="5232" y="2246"/>
                </a:cubicBezTo>
                <a:cubicBezTo>
                  <a:pt x="5184" y="2262"/>
                  <a:pt x="5187" y="2265"/>
                  <a:pt x="5136" y="2265"/>
                </a:cubicBezTo>
                <a:cubicBezTo>
                  <a:pt x="5113" y="2265"/>
                  <a:pt x="4999" y="2296"/>
                  <a:pt x="5006" y="2275"/>
                </a:cubicBezTo>
                <a:cubicBezTo>
                  <a:pt x="5005" y="2260"/>
                  <a:pt x="5067" y="2255"/>
                  <a:pt x="5093" y="2232"/>
                </a:cubicBezTo>
                <a:cubicBezTo>
                  <a:pt x="5119" y="2209"/>
                  <a:pt x="5134" y="2166"/>
                  <a:pt x="5165" y="2136"/>
                </a:cubicBezTo>
                <a:cubicBezTo>
                  <a:pt x="5196" y="2106"/>
                  <a:pt x="5253" y="2076"/>
                  <a:pt x="5280" y="2054"/>
                </a:cubicBezTo>
                <a:cubicBezTo>
                  <a:pt x="5299" y="2041"/>
                  <a:pt x="5312" y="2022"/>
                  <a:pt x="5328" y="2006"/>
                </a:cubicBezTo>
                <a:cubicBezTo>
                  <a:pt x="5311" y="1980"/>
                  <a:pt x="5192" y="1934"/>
                  <a:pt x="5160" y="1910"/>
                </a:cubicBezTo>
                <a:cubicBezTo>
                  <a:pt x="5128" y="1886"/>
                  <a:pt x="5137" y="1877"/>
                  <a:pt x="5136" y="1862"/>
                </a:cubicBezTo>
                <a:cubicBezTo>
                  <a:pt x="5113" y="1834"/>
                  <a:pt x="5133" y="1824"/>
                  <a:pt x="5155" y="1819"/>
                </a:cubicBezTo>
                <a:cubicBezTo>
                  <a:pt x="5177" y="1814"/>
                  <a:pt x="5259" y="1846"/>
                  <a:pt x="5270" y="1833"/>
                </a:cubicBezTo>
                <a:cubicBezTo>
                  <a:pt x="5281" y="1820"/>
                  <a:pt x="5250" y="1774"/>
                  <a:pt x="5219" y="1740"/>
                </a:cubicBezTo>
                <a:cubicBezTo>
                  <a:pt x="5190" y="1705"/>
                  <a:pt x="5118" y="1659"/>
                  <a:pt x="5083" y="1627"/>
                </a:cubicBezTo>
                <a:cubicBezTo>
                  <a:pt x="5063" y="1587"/>
                  <a:pt x="5040" y="1580"/>
                  <a:pt x="5008" y="1548"/>
                </a:cubicBezTo>
                <a:cubicBezTo>
                  <a:pt x="4992" y="1532"/>
                  <a:pt x="4970" y="1465"/>
                  <a:pt x="4970" y="1465"/>
                </a:cubicBezTo>
                <a:cubicBezTo>
                  <a:pt x="4920" y="1314"/>
                  <a:pt x="4906" y="1192"/>
                  <a:pt x="4791" y="1077"/>
                </a:cubicBezTo>
                <a:cubicBezTo>
                  <a:pt x="4725" y="1048"/>
                  <a:pt x="4736" y="1036"/>
                  <a:pt x="4718" y="1018"/>
                </a:cubicBezTo>
                <a:cubicBezTo>
                  <a:pt x="4700" y="1000"/>
                  <a:pt x="4684" y="990"/>
                  <a:pt x="4682" y="968"/>
                </a:cubicBezTo>
                <a:cubicBezTo>
                  <a:pt x="4680" y="946"/>
                  <a:pt x="4697" y="909"/>
                  <a:pt x="4704" y="888"/>
                </a:cubicBezTo>
                <a:cubicBezTo>
                  <a:pt x="4711" y="867"/>
                  <a:pt x="4719" y="855"/>
                  <a:pt x="4725" y="844"/>
                </a:cubicBezTo>
                <a:cubicBezTo>
                  <a:pt x="4731" y="833"/>
                  <a:pt x="4727" y="830"/>
                  <a:pt x="4740" y="822"/>
                </a:cubicBezTo>
                <a:cubicBezTo>
                  <a:pt x="4753" y="814"/>
                  <a:pt x="4774" y="815"/>
                  <a:pt x="4805" y="793"/>
                </a:cubicBezTo>
                <a:cubicBezTo>
                  <a:pt x="4836" y="771"/>
                  <a:pt x="4888" y="726"/>
                  <a:pt x="4929" y="691"/>
                </a:cubicBezTo>
                <a:cubicBezTo>
                  <a:pt x="4983" y="667"/>
                  <a:pt x="5015" y="609"/>
                  <a:pt x="5053" y="582"/>
                </a:cubicBezTo>
                <a:cubicBezTo>
                  <a:pt x="5097" y="559"/>
                  <a:pt x="5156" y="570"/>
                  <a:pt x="5191" y="553"/>
                </a:cubicBezTo>
                <a:cubicBezTo>
                  <a:pt x="5226" y="536"/>
                  <a:pt x="5237" y="498"/>
                  <a:pt x="5264" y="480"/>
                </a:cubicBezTo>
                <a:cubicBezTo>
                  <a:pt x="5295" y="461"/>
                  <a:pt x="5323" y="461"/>
                  <a:pt x="5351" y="444"/>
                </a:cubicBezTo>
                <a:cubicBezTo>
                  <a:pt x="5379" y="427"/>
                  <a:pt x="5427" y="390"/>
                  <a:pt x="5431" y="378"/>
                </a:cubicBezTo>
                <a:lnTo>
                  <a:pt x="5373" y="371"/>
                </a:lnTo>
                <a:cubicBezTo>
                  <a:pt x="5351" y="360"/>
                  <a:pt x="5324" y="320"/>
                  <a:pt x="5300" y="313"/>
                </a:cubicBezTo>
                <a:cubicBezTo>
                  <a:pt x="5276" y="306"/>
                  <a:pt x="5241" y="325"/>
                  <a:pt x="5227" y="327"/>
                </a:cubicBezTo>
                <a:cubicBezTo>
                  <a:pt x="5213" y="329"/>
                  <a:pt x="5243" y="332"/>
                  <a:pt x="5213" y="327"/>
                </a:cubicBezTo>
                <a:cubicBezTo>
                  <a:pt x="5183" y="322"/>
                  <a:pt x="5091" y="304"/>
                  <a:pt x="5045" y="298"/>
                </a:cubicBezTo>
                <a:cubicBezTo>
                  <a:pt x="4999" y="292"/>
                  <a:pt x="4980" y="271"/>
                  <a:pt x="4936" y="291"/>
                </a:cubicBezTo>
                <a:cubicBezTo>
                  <a:pt x="4892" y="311"/>
                  <a:pt x="4846" y="399"/>
                  <a:pt x="4784" y="415"/>
                </a:cubicBezTo>
                <a:cubicBezTo>
                  <a:pt x="4722" y="431"/>
                  <a:pt x="4611" y="411"/>
                  <a:pt x="4566" y="386"/>
                </a:cubicBezTo>
                <a:cubicBezTo>
                  <a:pt x="4521" y="361"/>
                  <a:pt x="4526" y="288"/>
                  <a:pt x="4515" y="262"/>
                </a:cubicBezTo>
                <a:close/>
              </a:path>
            </a:pathLst>
          </a:custGeom>
          <a:solidFill>
            <a:srgbClr val="FFCC99"/>
          </a:solidFill>
          <a:ln w="2857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3" name="未知"/>
          <p:cNvSpPr>
            <a:spLocks/>
          </p:cNvSpPr>
          <p:nvPr/>
        </p:nvSpPr>
        <p:spPr bwMode="auto">
          <a:xfrm>
            <a:off x="7688264" y="1569863"/>
            <a:ext cx="1616075" cy="2005012"/>
          </a:xfrm>
          <a:custGeom>
            <a:avLst/>
            <a:gdLst>
              <a:gd name="T0" fmla="*/ 2147483647 w 1018"/>
              <a:gd name="T1" fmla="*/ 0 h 1263"/>
              <a:gd name="T2" fmla="*/ 2147483647 w 1018"/>
              <a:gd name="T3" fmla="*/ 2147483647 h 1263"/>
              <a:gd name="T4" fmla="*/ 2147483647 w 1018"/>
              <a:gd name="T5" fmla="*/ 2147483647 h 1263"/>
              <a:gd name="T6" fmla="*/ 2147483647 w 1018"/>
              <a:gd name="T7" fmla="*/ 2147483647 h 1263"/>
              <a:gd name="T8" fmla="*/ 2147483647 w 1018"/>
              <a:gd name="T9" fmla="*/ 2147483647 h 1263"/>
              <a:gd name="T10" fmla="*/ 2147483647 w 1018"/>
              <a:gd name="T11" fmla="*/ 2147483647 h 1263"/>
              <a:gd name="T12" fmla="*/ 2147483647 w 1018"/>
              <a:gd name="T13" fmla="*/ 2147483647 h 1263"/>
              <a:gd name="T14" fmla="*/ 2147483647 w 1018"/>
              <a:gd name="T15" fmla="*/ 2147483647 h 1263"/>
              <a:gd name="T16" fmla="*/ 2147483647 w 1018"/>
              <a:gd name="T17" fmla="*/ 2147483647 h 1263"/>
              <a:gd name="T18" fmla="*/ 2147483647 w 1018"/>
              <a:gd name="T19" fmla="*/ 2147483647 h 1263"/>
              <a:gd name="T20" fmla="*/ 2147483647 w 1018"/>
              <a:gd name="T21" fmla="*/ 2147483647 h 1263"/>
              <a:gd name="T22" fmla="*/ 2147483647 w 1018"/>
              <a:gd name="T23" fmla="*/ 2147483647 h 1263"/>
              <a:gd name="T24" fmla="*/ 2147483647 w 1018"/>
              <a:gd name="T25" fmla="*/ 2147483647 h 1263"/>
              <a:gd name="T26" fmla="*/ 2147483647 w 1018"/>
              <a:gd name="T27" fmla="*/ 2147483647 h 1263"/>
              <a:gd name="T28" fmla="*/ 2147483647 w 1018"/>
              <a:gd name="T29" fmla="*/ 2147483647 h 1263"/>
              <a:gd name="T30" fmla="*/ 2147483647 w 1018"/>
              <a:gd name="T31" fmla="*/ 2147483647 h 1263"/>
              <a:gd name="T32" fmla="*/ 2147483647 w 1018"/>
              <a:gd name="T33" fmla="*/ 2147483647 h 1263"/>
              <a:gd name="T34" fmla="*/ 2147483647 w 1018"/>
              <a:gd name="T35" fmla="*/ 2147483647 h 1263"/>
              <a:gd name="T36" fmla="*/ 2147483647 w 1018"/>
              <a:gd name="T37" fmla="*/ 2147483647 h 1263"/>
              <a:gd name="T38" fmla="*/ 2147483647 w 1018"/>
              <a:gd name="T39" fmla="*/ 2147483647 h 1263"/>
              <a:gd name="T40" fmla="*/ 2147483647 w 1018"/>
              <a:gd name="T41" fmla="*/ 2147483647 h 1263"/>
              <a:gd name="T42" fmla="*/ 2147483647 w 1018"/>
              <a:gd name="T43" fmla="*/ 2147483647 h 1263"/>
              <a:gd name="T44" fmla="*/ 2147483647 w 1018"/>
              <a:gd name="T45" fmla="*/ 2147483647 h 1263"/>
              <a:gd name="T46" fmla="*/ 2147483647 w 1018"/>
              <a:gd name="T47" fmla="*/ 2147483647 h 1263"/>
              <a:gd name="T48" fmla="*/ 2147483647 w 1018"/>
              <a:gd name="T49" fmla="*/ 2147483647 h 1263"/>
              <a:gd name="T50" fmla="*/ 2147483647 w 1018"/>
              <a:gd name="T51" fmla="*/ 2147483647 h 1263"/>
              <a:gd name="T52" fmla="*/ 2147483647 w 1018"/>
              <a:gd name="T53" fmla="*/ 2147483647 h 1263"/>
              <a:gd name="T54" fmla="*/ 2147483647 w 1018"/>
              <a:gd name="T55" fmla="*/ 2147483647 h 1263"/>
              <a:gd name="T56" fmla="*/ 2147483647 w 1018"/>
              <a:gd name="T57" fmla="*/ 2147483647 h 1263"/>
              <a:gd name="T58" fmla="*/ 0 w 1018"/>
              <a:gd name="T59" fmla="*/ 2147483647 h 1263"/>
              <a:gd name="T60" fmla="*/ 2147483647 w 1018"/>
              <a:gd name="T61" fmla="*/ 2147483647 h 1263"/>
              <a:gd name="T62" fmla="*/ 2147483647 w 1018"/>
              <a:gd name="T63" fmla="*/ 2147483647 h 1263"/>
              <a:gd name="T64" fmla="*/ 2147483647 w 1018"/>
              <a:gd name="T65" fmla="*/ 2147483647 h 1263"/>
              <a:gd name="T66" fmla="*/ 2147483647 w 1018"/>
              <a:gd name="T67" fmla="*/ 2147483647 h 1263"/>
              <a:gd name="T68" fmla="*/ 2147483647 w 1018"/>
              <a:gd name="T69" fmla="*/ 2147483647 h 1263"/>
              <a:gd name="T70" fmla="*/ 2147483647 w 1018"/>
              <a:gd name="T71" fmla="*/ 2147483647 h 1263"/>
              <a:gd name="T72" fmla="*/ 2147483647 w 1018"/>
              <a:gd name="T73" fmla="*/ 2147483647 h 1263"/>
              <a:gd name="T74" fmla="*/ 2147483647 w 1018"/>
              <a:gd name="T75" fmla="*/ 2147483647 h 1263"/>
              <a:gd name="T76" fmla="*/ 2147483647 w 1018"/>
              <a:gd name="T77" fmla="*/ 2147483647 h 126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018"/>
              <a:gd name="T118" fmla="*/ 0 h 1263"/>
              <a:gd name="T119" fmla="*/ 1018 w 1018"/>
              <a:gd name="T120" fmla="*/ 1263 h 126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018" h="1263">
                <a:moveTo>
                  <a:pt x="1018" y="0"/>
                </a:moveTo>
                <a:cubicBezTo>
                  <a:pt x="988" y="8"/>
                  <a:pt x="981" y="28"/>
                  <a:pt x="960" y="48"/>
                </a:cubicBezTo>
                <a:cubicBezTo>
                  <a:pt x="954" y="67"/>
                  <a:pt x="940" y="90"/>
                  <a:pt x="922" y="96"/>
                </a:cubicBezTo>
                <a:cubicBezTo>
                  <a:pt x="909" y="116"/>
                  <a:pt x="891" y="127"/>
                  <a:pt x="869" y="135"/>
                </a:cubicBezTo>
                <a:cubicBezTo>
                  <a:pt x="860" y="144"/>
                  <a:pt x="848" y="150"/>
                  <a:pt x="840" y="159"/>
                </a:cubicBezTo>
                <a:cubicBezTo>
                  <a:pt x="822" y="180"/>
                  <a:pt x="807" y="208"/>
                  <a:pt x="792" y="231"/>
                </a:cubicBezTo>
                <a:cubicBezTo>
                  <a:pt x="788" y="238"/>
                  <a:pt x="767" y="285"/>
                  <a:pt x="763" y="288"/>
                </a:cubicBezTo>
                <a:cubicBezTo>
                  <a:pt x="750" y="296"/>
                  <a:pt x="720" y="303"/>
                  <a:pt x="720" y="303"/>
                </a:cubicBezTo>
                <a:cubicBezTo>
                  <a:pt x="705" y="279"/>
                  <a:pt x="695" y="244"/>
                  <a:pt x="667" y="235"/>
                </a:cubicBezTo>
                <a:cubicBezTo>
                  <a:pt x="658" y="242"/>
                  <a:pt x="648" y="248"/>
                  <a:pt x="639" y="255"/>
                </a:cubicBezTo>
                <a:cubicBezTo>
                  <a:pt x="630" y="262"/>
                  <a:pt x="630" y="279"/>
                  <a:pt x="619" y="283"/>
                </a:cubicBezTo>
                <a:cubicBezTo>
                  <a:pt x="614" y="285"/>
                  <a:pt x="610" y="286"/>
                  <a:pt x="605" y="288"/>
                </a:cubicBezTo>
                <a:cubicBezTo>
                  <a:pt x="578" y="317"/>
                  <a:pt x="565" y="306"/>
                  <a:pt x="519" y="303"/>
                </a:cubicBezTo>
                <a:cubicBezTo>
                  <a:pt x="466" y="268"/>
                  <a:pt x="545" y="318"/>
                  <a:pt x="485" y="288"/>
                </a:cubicBezTo>
                <a:cubicBezTo>
                  <a:pt x="467" y="279"/>
                  <a:pt x="454" y="261"/>
                  <a:pt x="437" y="250"/>
                </a:cubicBezTo>
                <a:cubicBezTo>
                  <a:pt x="425" y="233"/>
                  <a:pt x="412" y="209"/>
                  <a:pt x="394" y="202"/>
                </a:cubicBezTo>
                <a:cubicBezTo>
                  <a:pt x="376" y="204"/>
                  <a:pt x="358" y="202"/>
                  <a:pt x="341" y="207"/>
                </a:cubicBezTo>
                <a:cubicBezTo>
                  <a:pt x="330" y="210"/>
                  <a:pt x="312" y="226"/>
                  <a:pt x="312" y="226"/>
                </a:cubicBezTo>
                <a:cubicBezTo>
                  <a:pt x="302" y="255"/>
                  <a:pt x="286" y="291"/>
                  <a:pt x="259" y="307"/>
                </a:cubicBezTo>
                <a:cubicBezTo>
                  <a:pt x="248" y="347"/>
                  <a:pt x="271" y="386"/>
                  <a:pt x="307" y="403"/>
                </a:cubicBezTo>
                <a:cubicBezTo>
                  <a:pt x="310" y="408"/>
                  <a:pt x="313" y="414"/>
                  <a:pt x="317" y="418"/>
                </a:cubicBezTo>
                <a:cubicBezTo>
                  <a:pt x="321" y="422"/>
                  <a:pt x="328" y="422"/>
                  <a:pt x="331" y="427"/>
                </a:cubicBezTo>
                <a:cubicBezTo>
                  <a:pt x="336" y="436"/>
                  <a:pt x="341" y="456"/>
                  <a:pt x="341" y="456"/>
                </a:cubicBezTo>
                <a:cubicBezTo>
                  <a:pt x="334" y="499"/>
                  <a:pt x="320" y="545"/>
                  <a:pt x="274" y="557"/>
                </a:cubicBezTo>
                <a:cubicBezTo>
                  <a:pt x="272" y="549"/>
                  <a:pt x="255" y="513"/>
                  <a:pt x="250" y="509"/>
                </a:cubicBezTo>
                <a:cubicBezTo>
                  <a:pt x="241" y="503"/>
                  <a:pt x="204" y="489"/>
                  <a:pt x="192" y="485"/>
                </a:cubicBezTo>
                <a:cubicBezTo>
                  <a:pt x="152" y="492"/>
                  <a:pt x="124" y="482"/>
                  <a:pt x="115" y="519"/>
                </a:cubicBezTo>
                <a:cubicBezTo>
                  <a:pt x="131" y="542"/>
                  <a:pt x="137" y="570"/>
                  <a:pt x="106" y="581"/>
                </a:cubicBezTo>
                <a:cubicBezTo>
                  <a:pt x="79" y="619"/>
                  <a:pt x="89" y="616"/>
                  <a:pt x="82" y="677"/>
                </a:cubicBezTo>
                <a:cubicBezTo>
                  <a:pt x="77" y="719"/>
                  <a:pt x="33" y="743"/>
                  <a:pt x="0" y="763"/>
                </a:cubicBezTo>
                <a:cubicBezTo>
                  <a:pt x="6" y="792"/>
                  <a:pt x="13" y="792"/>
                  <a:pt x="34" y="811"/>
                </a:cubicBezTo>
                <a:cubicBezTo>
                  <a:pt x="47" y="850"/>
                  <a:pt x="28" y="806"/>
                  <a:pt x="53" y="831"/>
                </a:cubicBezTo>
                <a:cubicBezTo>
                  <a:pt x="69" y="847"/>
                  <a:pt x="60" y="867"/>
                  <a:pt x="87" y="883"/>
                </a:cubicBezTo>
                <a:cubicBezTo>
                  <a:pt x="97" y="900"/>
                  <a:pt x="109" y="905"/>
                  <a:pt x="125" y="917"/>
                </a:cubicBezTo>
                <a:cubicBezTo>
                  <a:pt x="148" y="914"/>
                  <a:pt x="175" y="904"/>
                  <a:pt x="197" y="912"/>
                </a:cubicBezTo>
                <a:cubicBezTo>
                  <a:pt x="201" y="937"/>
                  <a:pt x="204" y="949"/>
                  <a:pt x="216" y="970"/>
                </a:cubicBezTo>
                <a:cubicBezTo>
                  <a:pt x="218" y="1039"/>
                  <a:pt x="231" y="1094"/>
                  <a:pt x="216" y="1157"/>
                </a:cubicBezTo>
                <a:cubicBezTo>
                  <a:pt x="210" y="1184"/>
                  <a:pt x="199" y="1206"/>
                  <a:pt x="183" y="1229"/>
                </a:cubicBezTo>
                <a:cubicBezTo>
                  <a:pt x="176" y="1239"/>
                  <a:pt x="163" y="1250"/>
                  <a:pt x="163" y="1263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4" name="未知"/>
          <p:cNvSpPr>
            <a:spLocks/>
          </p:cNvSpPr>
          <p:nvPr/>
        </p:nvSpPr>
        <p:spPr bwMode="auto">
          <a:xfrm>
            <a:off x="8237538" y="2271539"/>
            <a:ext cx="1744662" cy="1335087"/>
          </a:xfrm>
          <a:custGeom>
            <a:avLst/>
            <a:gdLst>
              <a:gd name="T0" fmla="*/ 0 w 1099"/>
              <a:gd name="T1" fmla="*/ 0 h 841"/>
              <a:gd name="T2" fmla="*/ 2147483647 w 1099"/>
              <a:gd name="T3" fmla="*/ 2147483647 h 841"/>
              <a:gd name="T4" fmla="*/ 2147483647 w 1099"/>
              <a:gd name="T5" fmla="*/ 2147483647 h 841"/>
              <a:gd name="T6" fmla="*/ 2147483647 w 1099"/>
              <a:gd name="T7" fmla="*/ 2147483647 h 841"/>
              <a:gd name="T8" fmla="*/ 2147483647 w 1099"/>
              <a:gd name="T9" fmla="*/ 2147483647 h 841"/>
              <a:gd name="T10" fmla="*/ 2147483647 w 1099"/>
              <a:gd name="T11" fmla="*/ 2147483647 h 841"/>
              <a:gd name="T12" fmla="*/ 2147483647 w 1099"/>
              <a:gd name="T13" fmla="*/ 2147483647 h 841"/>
              <a:gd name="T14" fmla="*/ 2147483647 w 1099"/>
              <a:gd name="T15" fmla="*/ 2147483647 h 841"/>
              <a:gd name="T16" fmla="*/ 2147483647 w 1099"/>
              <a:gd name="T17" fmla="*/ 2147483647 h 841"/>
              <a:gd name="T18" fmla="*/ 2147483647 w 1099"/>
              <a:gd name="T19" fmla="*/ 2147483647 h 841"/>
              <a:gd name="T20" fmla="*/ 2147483647 w 1099"/>
              <a:gd name="T21" fmla="*/ 2147483647 h 841"/>
              <a:gd name="T22" fmla="*/ 2147483647 w 1099"/>
              <a:gd name="T23" fmla="*/ 2147483647 h 841"/>
              <a:gd name="T24" fmla="*/ 2147483647 w 1099"/>
              <a:gd name="T25" fmla="*/ 2147483647 h 841"/>
              <a:gd name="T26" fmla="*/ 2147483647 w 1099"/>
              <a:gd name="T27" fmla="*/ 2147483647 h 841"/>
              <a:gd name="T28" fmla="*/ 2147483647 w 1099"/>
              <a:gd name="T29" fmla="*/ 2147483647 h 841"/>
              <a:gd name="T30" fmla="*/ 2147483647 w 1099"/>
              <a:gd name="T31" fmla="*/ 2147483647 h 841"/>
              <a:gd name="T32" fmla="*/ 2147483647 w 1099"/>
              <a:gd name="T33" fmla="*/ 2147483647 h 841"/>
              <a:gd name="T34" fmla="*/ 2147483647 w 1099"/>
              <a:gd name="T35" fmla="*/ 2147483647 h 841"/>
              <a:gd name="T36" fmla="*/ 2147483647 w 1099"/>
              <a:gd name="T37" fmla="*/ 2147483647 h 841"/>
              <a:gd name="T38" fmla="*/ 2147483647 w 1099"/>
              <a:gd name="T39" fmla="*/ 2147483647 h 841"/>
              <a:gd name="T40" fmla="*/ 2147483647 w 1099"/>
              <a:gd name="T41" fmla="*/ 2147483647 h 841"/>
              <a:gd name="T42" fmla="*/ 2147483647 w 1099"/>
              <a:gd name="T43" fmla="*/ 2147483647 h 841"/>
              <a:gd name="T44" fmla="*/ 2147483647 w 1099"/>
              <a:gd name="T45" fmla="*/ 2147483647 h 841"/>
              <a:gd name="T46" fmla="*/ 2147483647 w 1099"/>
              <a:gd name="T47" fmla="*/ 2147483647 h 841"/>
              <a:gd name="T48" fmla="*/ 2147483647 w 1099"/>
              <a:gd name="T49" fmla="*/ 2147483647 h 841"/>
              <a:gd name="T50" fmla="*/ 2147483647 w 1099"/>
              <a:gd name="T51" fmla="*/ 2147483647 h 841"/>
              <a:gd name="T52" fmla="*/ 2147483647 w 1099"/>
              <a:gd name="T53" fmla="*/ 2147483647 h 841"/>
              <a:gd name="T54" fmla="*/ 2147483647 w 1099"/>
              <a:gd name="T55" fmla="*/ 2147483647 h 841"/>
              <a:gd name="T56" fmla="*/ 2147483647 w 1099"/>
              <a:gd name="T57" fmla="*/ 2147483647 h 841"/>
              <a:gd name="T58" fmla="*/ 2147483647 w 1099"/>
              <a:gd name="T59" fmla="*/ 2147483647 h 84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099"/>
              <a:gd name="T91" fmla="*/ 0 h 841"/>
              <a:gd name="T92" fmla="*/ 1099 w 1099"/>
              <a:gd name="T93" fmla="*/ 841 h 84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099" h="841">
                <a:moveTo>
                  <a:pt x="0" y="0"/>
                </a:moveTo>
                <a:cubicBezTo>
                  <a:pt x="18" y="6"/>
                  <a:pt x="20" y="23"/>
                  <a:pt x="38" y="29"/>
                </a:cubicBezTo>
                <a:cubicBezTo>
                  <a:pt x="84" y="44"/>
                  <a:pt x="140" y="53"/>
                  <a:pt x="187" y="57"/>
                </a:cubicBezTo>
                <a:cubicBezTo>
                  <a:pt x="244" y="77"/>
                  <a:pt x="250" y="90"/>
                  <a:pt x="317" y="96"/>
                </a:cubicBezTo>
                <a:cubicBezTo>
                  <a:pt x="335" y="100"/>
                  <a:pt x="352" y="104"/>
                  <a:pt x="369" y="110"/>
                </a:cubicBezTo>
                <a:cubicBezTo>
                  <a:pt x="389" y="139"/>
                  <a:pt x="396" y="152"/>
                  <a:pt x="427" y="168"/>
                </a:cubicBezTo>
                <a:cubicBezTo>
                  <a:pt x="437" y="197"/>
                  <a:pt x="433" y="228"/>
                  <a:pt x="465" y="240"/>
                </a:cubicBezTo>
                <a:cubicBezTo>
                  <a:pt x="485" y="259"/>
                  <a:pt x="517" y="270"/>
                  <a:pt x="542" y="283"/>
                </a:cubicBezTo>
                <a:cubicBezTo>
                  <a:pt x="557" y="304"/>
                  <a:pt x="561" y="329"/>
                  <a:pt x="576" y="350"/>
                </a:cubicBezTo>
                <a:cubicBezTo>
                  <a:pt x="571" y="396"/>
                  <a:pt x="579" y="401"/>
                  <a:pt x="542" y="413"/>
                </a:cubicBezTo>
                <a:cubicBezTo>
                  <a:pt x="524" y="411"/>
                  <a:pt x="506" y="414"/>
                  <a:pt x="489" y="408"/>
                </a:cubicBezTo>
                <a:cubicBezTo>
                  <a:pt x="484" y="406"/>
                  <a:pt x="490" y="395"/>
                  <a:pt x="485" y="393"/>
                </a:cubicBezTo>
                <a:cubicBezTo>
                  <a:pt x="477" y="390"/>
                  <a:pt x="469" y="396"/>
                  <a:pt x="461" y="398"/>
                </a:cubicBezTo>
                <a:cubicBezTo>
                  <a:pt x="453" y="535"/>
                  <a:pt x="473" y="459"/>
                  <a:pt x="427" y="509"/>
                </a:cubicBezTo>
                <a:cubicBezTo>
                  <a:pt x="419" y="533"/>
                  <a:pt x="407" y="556"/>
                  <a:pt x="437" y="566"/>
                </a:cubicBezTo>
                <a:cubicBezTo>
                  <a:pt x="446" y="572"/>
                  <a:pt x="458" y="574"/>
                  <a:pt x="465" y="581"/>
                </a:cubicBezTo>
                <a:cubicBezTo>
                  <a:pt x="474" y="590"/>
                  <a:pt x="472" y="605"/>
                  <a:pt x="480" y="614"/>
                </a:cubicBezTo>
                <a:cubicBezTo>
                  <a:pt x="484" y="618"/>
                  <a:pt x="490" y="620"/>
                  <a:pt x="494" y="624"/>
                </a:cubicBezTo>
                <a:cubicBezTo>
                  <a:pt x="498" y="628"/>
                  <a:pt x="501" y="633"/>
                  <a:pt x="504" y="638"/>
                </a:cubicBezTo>
                <a:cubicBezTo>
                  <a:pt x="509" y="741"/>
                  <a:pt x="479" y="764"/>
                  <a:pt x="561" y="753"/>
                </a:cubicBezTo>
                <a:cubicBezTo>
                  <a:pt x="602" y="742"/>
                  <a:pt x="596" y="744"/>
                  <a:pt x="657" y="749"/>
                </a:cubicBezTo>
                <a:cubicBezTo>
                  <a:pt x="664" y="750"/>
                  <a:pt x="671" y="750"/>
                  <a:pt x="677" y="753"/>
                </a:cubicBezTo>
                <a:cubicBezTo>
                  <a:pt x="682" y="755"/>
                  <a:pt x="686" y="761"/>
                  <a:pt x="691" y="763"/>
                </a:cubicBezTo>
                <a:cubicBezTo>
                  <a:pt x="740" y="780"/>
                  <a:pt x="794" y="789"/>
                  <a:pt x="845" y="801"/>
                </a:cubicBezTo>
                <a:cubicBezTo>
                  <a:pt x="864" y="814"/>
                  <a:pt x="883" y="827"/>
                  <a:pt x="902" y="840"/>
                </a:cubicBezTo>
                <a:cubicBezTo>
                  <a:pt x="921" y="838"/>
                  <a:pt x="941" y="841"/>
                  <a:pt x="960" y="835"/>
                </a:cubicBezTo>
                <a:cubicBezTo>
                  <a:pt x="969" y="832"/>
                  <a:pt x="972" y="822"/>
                  <a:pt x="979" y="816"/>
                </a:cubicBezTo>
                <a:cubicBezTo>
                  <a:pt x="992" y="805"/>
                  <a:pt x="1006" y="802"/>
                  <a:pt x="1022" y="797"/>
                </a:cubicBezTo>
                <a:cubicBezTo>
                  <a:pt x="1041" y="798"/>
                  <a:pt x="1061" y="796"/>
                  <a:pt x="1080" y="801"/>
                </a:cubicBezTo>
                <a:cubicBezTo>
                  <a:pt x="1091" y="804"/>
                  <a:pt x="1099" y="830"/>
                  <a:pt x="1099" y="830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5" name="未知"/>
          <p:cNvSpPr>
            <a:spLocks/>
          </p:cNvSpPr>
          <p:nvPr/>
        </p:nvSpPr>
        <p:spPr bwMode="auto">
          <a:xfrm>
            <a:off x="4754564" y="2743025"/>
            <a:ext cx="4579937" cy="1766888"/>
          </a:xfrm>
          <a:custGeom>
            <a:avLst/>
            <a:gdLst>
              <a:gd name="T0" fmla="*/ 2147483647 w 2885"/>
              <a:gd name="T1" fmla="*/ 2147483647 h 1113"/>
              <a:gd name="T2" fmla="*/ 2147483647 w 2885"/>
              <a:gd name="T3" fmla="*/ 2147483647 h 1113"/>
              <a:gd name="T4" fmla="*/ 2147483647 w 2885"/>
              <a:gd name="T5" fmla="*/ 2147483647 h 1113"/>
              <a:gd name="T6" fmla="*/ 2147483647 w 2885"/>
              <a:gd name="T7" fmla="*/ 2147483647 h 1113"/>
              <a:gd name="T8" fmla="*/ 2147483647 w 2885"/>
              <a:gd name="T9" fmla="*/ 2147483647 h 1113"/>
              <a:gd name="T10" fmla="*/ 2147483647 w 2885"/>
              <a:gd name="T11" fmla="*/ 2147483647 h 1113"/>
              <a:gd name="T12" fmla="*/ 2147483647 w 2885"/>
              <a:gd name="T13" fmla="*/ 2147483647 h 1113"/>
              <a:gd name="T14" fmla="*/ 2147483647 w 2885"/>
              <a:gd name="T15" fmla="*/ 2147483647 h 1113"/>
              <a:gd name="T16" fmla="*/ 2147483647 w 2885"/>
              <a:gd name="T17" fmla="*/ 2147483647 h 1113"/>
              <a:gd name="T18" fmla="*/ 2147483647 w 2885"/>
              <a:gd name="T19" fmla="*/ 2147483647 h 1113"/>
              <a:gd name="T20" fmla="*/ 2147483647 w 2885"/>
              <a:gd name="T21" fmla="*/ 2147483647 h 1113"/>
              <a:gd name="T22" fmla="*/ 2147483647 w 2885"/>
              <a:gd name="T23" fmla="*/ 2147483647 h 1113"/>
              <a:gd name="T24" fmla="*/ 2147483647 w 2885"/>
              <a:gd name="T25" fmla="*/ 2147483647 h 1113"/>
              <a:gd name="T26" fmla="*/ 2147483647 w 2885"/>
              <a:gd name="T27" fmla="*/ 2147483647 h 1113"/>
              <a:gd name="T28" fmla="*/ 2147483647 w 2885"/>
              <a:gd name="T29" fmla="*/ 2147483647 h 1113"/>
              <a:gd name="T30" fmla="*/ 2147483647 w 2885"/>
              <a:gd name="T31" fmla="*/ 2147483647 h 1113"/>
              <a:gd name="T32" fmla="*/ 2147483647 w 2885"/>
              <a:gd name="T33" fmla="*/ 2147483647 h 1113"/>
              <a:gd name="T34" fmla="*/ 2147483647 w 2885"/>
              <a:gd name="T35" fmla="*/ 2147483647 h 1113"/>
              <a:gd name="T36" fmla="*/ 2147483647 w 2885"/>
              <a:gd name="T37" fmla="*/ 2147483647 h 1113"/>
              <a:gd name="T38" fmla="*/ 2147483647 w 2885"/>
              <a:gd name="T39" fmla="*/ 2147483647 h 1113"/>
              <a:gd name="T40" fmla="*/ 2147483647 w 2885"/>
              <a:gd name="T41" fmla="*/ 2147483647 h 1113"/>
              <a:gd name="T42" fmla="*/ 2147483647 w 2885"/>
              <a:gd name="T43" fmla="*/ 2147483647 h 1113"/>
              <a:gd name="T44" fmla="*/ 2147483647 w 2885"/>
              <a:gd name="T45" fmla="*/ 2147483647 h 1113"/>
              <a:gd name="T46" fmla="*/ 2147483647 w 2885"/>
              <a:gd name="T47" fmla="*/ 2147483647 h 1113"/>
              <a:gd name="T48" fmla="*/ 2147483647 w 2885"/>
              <a:gd name="T49" fmla="*/ 2147483647 h 1113"/>
              <a:gd name="T50" fmla="*/ 2147483647 w 2885"/>
              <a:gd name="T51" fmla="*/ 2147483647 h 1113"/>
              <a:gd name="T52" fmla="*/ 2147483647 w 2885"/>
              <a:gd name="T53" fmla="*/ 2147483647 h 1113"/>
              <a:gd name="T54" fmla="*/ 2147483647 w 2885"/>
              <a:gd name="T55" fmla="*/ 2147483647 h 1113"/>
              <a:gd name="T56" fmla="*/ 2147483647 w 2885"/>
              <a:gd name="T57" fmla="*/ 2147483647 h 1113"/>
              <a:gd name="T58" fmla="*/ 2147483647 w 2885"/>
              <a:gd name="T59" fmla="*/ 2147483647 h 1113"/>
              <a:gd name="T60" fmla="*/ 2147483647 w 2885"/>
              <a:gd name="T61" fmla="*/ 2147483647 h 1113"/>
              <a:gd name="T62" fmla="*/ 2147483647 w 2885"/>
              <a:gd name="T63" fmla="*/ 2147483647 h 1113"/>
              <a:gd name="T64" fmla="*/ 2147483647 w 2885"/>
              <a:gd name="T65" fmla="*/ 2147483647 h 1113"/>
              <a:gd name="T66" fmla="*/ 2147483647 w 2885"/>
              <a:gd name="T67" fmla="*/ 2147483647 h 1113"/>
              <a:gd name="T68" fmla="*/ 2147483647 w 2885"/>
              <a:gd name="T69" fmla="*/ 2147483647 h 1113"/>
              <a:gd name="T70" fmla="*/ 2147483647 w 2885"/>
              <a:gd name="T71" fmla="*/ 2147483647 h 1113"/>
              <a:gd name="T72" fmla="*/ 2147483647 w 2885"/>
              <a:gd name="T73" fmla="*/ 2147483647 h 1113"/>
              <a:gd name="T74" fmla="*/ 2147483647 w 2885"/>
              <a:gd name="T75" fmla="*/ 2147483647 h 1113"/>
              <a:gd name="T76" fmla="*/ 2147483647 w 2885"/>
              <a:gd name="T77" fmla="*/ 2147483647 h 1113"/>
              <a:gd name="T78" fmla="*/ 2147483647 w 2885"/>
              <a:gd name="T79" fmla="*/ 2147483647 h 1113"/>
              <a:gd name="T80" fmla="*/ 2147483647 w 2885"/>
              <a:gd name="T81" fmla="*/ 2147483647 h 1113"/>
              <a:gd name="T82" fmla="*/ 2147483647 w 2885"/>
              <a:gd name="T83" fmla="*/ 2147483647 h 1113"/>
              <a:gd name="T84" fmla="*/ 2147483647 w 2885"/>
              <a:gd name="T85" fmla="*/ 0 h 1113"/>
              <a:gd name="T86" fmla="*/ 2147483647 w 2885"/>
              <a:gd name="T87" fmla="*/ 2147483647 h 1113"/>
              <a:gd name="T88" fmla="*/ 2147483647 w 2885"/>
              <a:gd name="T89" fmla="*/ 2147483647 h 1113"/>
              <a:gd name="T90" fmla="*/ 2147483647 w 2885"/>
              <a:gd name="T91" fmla="*/ 2147483647 h 1113"/>
              <a:gd name="T92" fmla="*/ 2147483647 w 2885"/>
              <a:gd name="T93" fmla="*/ 2147483647 h 1113"/>
              <a:gd name="T94" fmla="*/ 2147483647 w 2885"/>
              <a:gd name="T95" fmla="*/ 2147483647 h 1113"/>
              <a:gd name="T96" fmla="*/ 2147483647 w 2885"/>
              <a:gd name="T97" fmla="*/ 2147483647 h 1113"/>
              <a:gd name="T98" fmla="*/ 2147483647 w 2885"/>
              <a:gd name="T99" fmla="*/ 2147483647 h 1113"/>
              <a:gd name="T100" fmla="*/ 2147483647 w 2885"/>
              <a:gd name="T101" fmla="*/ 2147483647 h 1113"/>
              <a:gd name="T102" fmla="*/ 2147483647 w 2885"/>
              <a:gd name="T103" fmla="*/ 2147483647 h 1113"/>
              <a:gd name="T104" fmla="*/ 2147483647 w 2885"/>
              <a:gd name="T105" fmla="*/ 2147483647 h 1113"/>
              <a:gd name="T106" fmla="*/ 2147483647 w 2885"/>
              <a:gd name="T107" fmla="*/ 2147483647 h 1113"/>
              <a:gd name="T108" fmla="*/ 2147483647 w 2885"/>
              <a:gd name="T109" fmla="*/ 2147483647 h 1113"/>
              <a:gd name="T110" fmla="*/ 2147483647 w 2885"/>
              <a:gd name="T111" fmla="*/ 2147483647 h 1113"/>
              <a:gd name="T112" fmla="*/ 2147483647 w 2885"/>
              <a:gd name="T113" fmla="*/ 2147483647 h 1113"/>
              <a:gd name="T114" fmla="*/ 2147483647 w 2885"/>
              <a:gd name="T115" fmla="*/ 2147483647 h 1113"/>
              <a:gd name="T116" fmla="*/ 2147483647 w 2885"/>
              <a:gd name="T117" fmla="*/ 2147483647 h 1113"/>
              <a:gd name="T118" fmla="*/ 2147483647 w 2885"/>
              <a:gd name="T119" fmla="*/ 2147483647 h 1113"/>
              <a:gd name="T120" fmla="*/ 2147483647 w 2885"/>
              <a:gd name="T121" fmla="*/ 2147483647 h 111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885"/>
              <a:gd name="T184" fmla="*/ 0 h 1113"/>
              <a:gd name="T185" fmla="*/ 2885 w 2885"/>
              <a:gd name="T186" fmla="*/ 1113 h 111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885" h="1113">
                <a:moveTo>
                  <a:pt x="2885" y="490"/>
                </a:moveTo>
                <a:cubicBezTo>
                  <a:pt x="2872" y="509"/>
                  <a:pt x="2867" y="531"/>
                  <a:pt x="2856" y="552"/>
                </a:cubicBezTo>
                <a:cubicBezTo>
                  <a:pt x="2858" y="567"/>
                  <a:pt x="2861" y="581"/>
                  <a:pt x="2861" y="596"/>
                </a:cubicBezTo>
                <a:cubicBezTo>
                  <a:pt x="2861" y="643"/>
                  <a:pt x="2816" y="656"/>
                  <a:pt x="2794" y="692"/>
                </a:cubicBezTo>
                <a:cubicBezTo>
                  <a:pt x="2788" y="726"/>
                  <a:pt x="2780" y="787"/>
                  <a:pt x="2755" y="812"/>
                </a:cubicBezTo>
                <a:cubicBezTo>
                  <a:pt x="2728" y="839"/>
                  <a:pt x="2709" y="871"/>
                  <a:pt x="2688" y="903"/>
                </a:cubicBezTo>
                <a:cubicBezTo>
                  <a:pt x="2665" y="938"/>
                  <a:pt x="2643" y="979"/>
                  <a:pt x="2602" y="994"/>
                </a:cubicBezTo>
                <a:cubicBezTo>
                  <a:pt x="2587" y="1008"/>
                  <a:pt x="2575" y="1021"/>
                  <a:pt x="2563" y="1037"/>
                </a:cubicBezTo>
                <a:cubicBezTo>
                  <a:pt x="2558" y="1082"/>
                  <a:pt x="2554" y="1092"/>
                  <a:pt x="2511" y="1104"/>
                </a:cubicBezTo>
                <a:cubicBezTo>
                  <a:pt x="2470" y="1101"/>
                  <a:pt x="2442" y="1113"/>
                  <a:pt x="2429" y="1076"/>
                </a:cubicBezTo>
                <a:cubicBezTo>
                  <a:pt x="2437" y="1043"/>
                  <a:pt x="2458" y="1017"/>
                  <a:pt x="2467" y="984"/>
                </a:cubicBezTo>
                <a:cubicBezTo>
                  <a:pt x="2458" y="890"/>
                  <a:pt x="2482" y="894"/>
                  <a:pt x="2419" y="884"/>
                </a:cubicBezTo>
                <a:cubicBezTo>
                  <a:pt x="2400" y="885"/>
                  <a:pt x="2379" y="880"/>
                  <a:pt x="2362" y="888"/>
                </a:cubicBezTo>
                <a:cubicBezTo>
                  <a:pt x="2351" y="893"/>
                  <a:pt x="2349" y="907"/>
                  <a:pt x="2343" y="917"/>
                </a:cubicBezTo>
                <a:cubicBezTo>
                  <a:pt x="2331" y="935"/>
                  <a:pt x="2325" y="939"/>
                  <a:pt x="2304" y="946"/>
                </a:cubicBezTo>
                <a:cubicBezTo>
                  <a:pt x="2316" y="911"/>
                  <a:pt x="2311" y="927"/>
                  <a:pt x="2319" y="898"/>
                </a:cubicBezTo>
                <a:cubicBezTo>
                  <a:pt x="2312" y="864"/>
                  <a:pt x="2300" y="861"/>
                  <a:pt x="2271" y="850"/>
                </a:cubicBezTo>
                <a:cubicBezTo>
                  <a:pt x="2245" y="859"/>
                  <a:pt x="2250" y="864"/>
                  <a:pt x="2232" y="879"/>
                </a:cubicBezTo>
                <a:cubicBezTo>
                  <a:pt x="2229" y="882"/>
                  <a:pt x="2206" y="887"/>
                  <a:pt x="2203" y="888"/>
                </a:cubicBezTo>
                <a:cubicBezTo>
                  <a:pt x="2186" y="900"/>
                  <a:pt x="2180" y="905"/>
                  <a:pt x="2160" y="898"/>
                </a:cubicBezTo>
                <a:cubicBezTo>
                  <a:pt x="2148" y="879"/>
                  <a:pt x="2143" y="859"/>
                  <a:pt x="2131" y="840"/>
                </a:cubicBezTo>
                <a:cubicBezTo>
                  <a:pt x="2125" y="819"/>
                  <a:pt x="2120" y="801"/>
                  <a:pt x="2107" y="783"/>
                </a:cubicBezTo>
                <a:cubicBezTo>
                  <a:pt x="2100" y="756"/>
                  <a:pt x="2089" y="731"/>
                  <a:pt x="2064" y="716"/>
                </a:cubicBezTo>
                <a:cubicBezTo>
                  <a:pt x="2057" y="695"/>
                  <a:pt x="2039" y="682"/>
                  <a:pt x="2021" y="672"/>
                </a:cubicBezTo>
                <a:cubicBezTo>
                  <a:pt x="2011" y="666"/>
                  <a:pt x="1992" y="653"/>
                  <a:pt x="1992" y="653"/>
                </a:cubicBezTo>
                <a:cubicBezTo>
                  <a:pt x="1982" y="624"/>
                  <a:pt x="1993" y="599"/>
                  <a:pt x="2002" y="572"/>
                </a:cubicBezTo>
                <a:cubicBezTo>
                  <a:pt x="2007" y="556"/>
                  <a:pt x="2016" y="524"/>
                  <a:pt x="2016" y="524"/>
                </a:cubicBezTo>
                <a:cubicBezTo>
                  <a:pt x="2009" y="495"/>
                  <a:pt x="1998" y="500"/>
                  <a:pt x="1968" y="490"/>
                </a:cubicBezTo>
                <a:cubicBezTo>
                  <a:pt x="1963" y="488"/>
                  <a:pt x="1954" y="485"/>
                  <a:pt x="1954" y="485"/>
                </a:cubicBezTo>
                <a:cubicBezTo>
                  <a:pt x="1918" y="451"/>
                  <a:pt x="1861" y="459"/>
                  <a:pt x="1815" y="456"/>
                </a:cubicBezTo>
                <a:cubicBezTo>
                  <a:pt x="1789" y="451"/>
                  <a:pt x="1764" y="444"/>
                  <a:pt x="1738" y="437"/>
                </a:cubicBezTo>
                <a:cubicBezTo>
                  <a:pt x="1729" y="431"/>
                  <a:pt x="1718" y="429"/>
                  <a:pt x="1709" y="423"/>
                </a:cubicBezTo>
                <a:cubicBezTo>
                  <a:pt x="1677" y="400"/>
                  <a:pt x="1712" y="413"/>
                  <a:pt x="1680" y="404"/>
                </a:cubicBezTo>
                <a:cubicBezTo>
                  <a:pt x="1671" y="390"/>
                  <a:pt x="1629" y="362"/>
                  <a:pt x="1613" y="351"/>
                </a:cubicBezTo>
                <a:cubicBezTo>
                  <a:pt x="1581" y="303"/>
                  <a:pt x="1595" y="234"/>
                  <a:pt x="1517" y="231"/>
                </a:cubicBezTo>
                <a:cubicBezTo>
                  <a:pt x="1475" y="229"/>
                  <a:pt x="1434" y="228"/>
                  <a:pt x="1392" y="226"/>
                </a:cubicBezTo>
                <a:cubicBezTo>
                  <a:pt x="1340" y="228"/>
                  <a:pt x="1246" y="236"/>
                  <a:pt x="1191" y="226"/>
                </a:cubicBezTo>
                <a:cubicBezTo>
                  <a:pt x="1189" y="226"/>
                  <a:pt x="1148" y="178"/>
                  <a:pt x="1143" y="173"/>
                </a:cubicBezTo>
                <a:cubicBezTo>
                  <a:pt x="1133" y="144"/>
                  <a:pt x="1093" y="96"/>
                  <a:pt x="1066" y="77"/>
                </a:cubicBezTo>
                <a:cubicBezTo>
                  <a:pt x="1057" y="52"/>
                  <a:pt x="1067" y="71"/>
                  <a:pt x="1042" y="53"/>
                </a:cubicBezTo>
                <a:cubicBezTo>
                  <a:pt x="1004" y="26"/>
                  <a:pt x="1000" y="22"/>
                  <a:pt x="951" y="15"/>
                </a:cubicBezTo>
                <a:cubicBezTo>
                  <a:pt x="921" y="21"/>
                  <a:pt x="899" y="34"/>
                  <a:pt x="869" y="39"/>
                </a:cubicBezTo>
                <a:cubicBezTo>
                  <a:pt x="803" y="30"/>
                  <a:pt x="738" y="11"/>
                  <a:pt x="672" y="0"/>
                </a:cubicBezTo>
                <a:cubicBezTo>
                  <a:pt x="634" y="8"/>
                  <a:pt x="644" y="11"/>
                  <a:pt x="667" y="34"/>
                </a:cubicBezTo>
                <a:cubicBezTo>
                  <a:pt x="677" y="64"/>
                  <a:pt x="690" y="90"/>
                  <a:pt x="715" y="111"/>
                </a:cubicBezTo>
                <a:cubicBezTo>
                  <a:pt x="727" y="121"/>
                  <a:pt x="759" y="130"/>
                  <a:pt x="759" y="130"/>
                </a:cubicBezTo>
                <a:cubicBezTo>
                  <a:pt x="764" y="133"/>
                  <a:pt x="772" y="134"/>
                  <a:pt x="773" y="140"/>
                </a:cubicBezTo>
                <a:cubicBezTo>
                  <a:pt x="783" y="186"/>
                  <a:pt x="745" y="179"/>
                  <a:pt x="715" y="183"/>
                </a:cubicBezTo>
                <a:cubicBezTo>
                  <a:pt x="696" y="190"/>
                  <a:pt x="686" y="198"/>
                  <a:pt x="672" y="212"/>
                </a:cubicBezTo>
                <a:cubicBezTo>
                  <a:pt x="663" y="238"/>
                  <a:pt x="668" y="263"/>
                  <a:pt x="677" y="288"/>
                </a:cubicBezTo>
                <a:cubicBezTo>
                  <a:pt x="674" y="324"/>
                  <a:pt x="673" y="402"/>
                  <a:pt x="629" y="418"/>
                </a:cubicBezTo>
                <a:cubicBezTo>
                  <a:pt x="624" y="403"/>
                  <a:pt x="606" y="380"/>
                  <a:pt x="591" y="375"/>
                </a:cubicBezTo>
                <a:cubicBezTo>
                  <a:pt x="573" y="348"/>
                  <a:pt x="539" y="350"/>
                  <a:pt x="509" y="341"/>
                </a:cubicBezTo>
                <a:cubicBezTo>
                  <a:pt x="494" y="336"/>
                  <a:pt x="481" y="327"/>
                  <a:pt x="466" y="322"/>
                </a:cubicBezTo>
                <a:cubicBezTo>
                  <a:pt x="433" y="291"/>
                  <a:pt x="468" y="319"/>
                  <a:pt x="394" y="303"/>
                </a:cubicBezTo>
                <a:cubicBezTo>
                  <a:pt x="388" y="302"/>
                  <a:pt x="385" y="295"/>
                  <a:pt x="379" y="293"/>
                </a:cubicBezTo>
                <a:cubicBezTo>
                  <a:pt x="364" y="287"/>
                  <a:pt x="347" y="284"/>
                  <a:pt x="331" y="279"/>
                </a:cubicBezTo>
                <a:cubicBezTo>
                  <a:pt x="302" y="258"/>
                  <a:pt x="256" y="250"/>
                  <a:pt x="221" y="245"/>
                </a:cubicBezTo>
                <a:cubicBezTo>
                  <a:pt x="202" y="238"/>
                  <a:pt x="204" y="228"/>
                  <a:pt x="192" y="212"/>
                </a:cubicBezTo>
                <a:cubicBezTo>
                  <a:pt x="180" y="176"/>
                  <a:pt x="172" y="152"/>
                  <a:pt x="139" y="130"/>
                </a:cubicBezTo>
                <a:cubicBezTo>
                  <a:pt x="0" y="135"/>
                  <a:pt x="5" y="90"/>
                  <a:pt x="5" y="149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6" name="未知"/>
          <p:cNvSpPr>
            <a:spLocks/>
          </p:cNvSpPr>
          <p:nvPr/>
        </p:nvSpPr>
        <p:spPr bwMode="auto">
          <a:xfrm>
            <a:off x="8823325" y="4441650"/>
            <a:ext cx="990600" cy="731838"/>
          </a:xfrm>
          <a:custGeom>
            <a:avLst/>
            <a:gdLst>
              <a:gd name="T0" fmla="*/ 2147483647 w 624"/>
              <a:gd name="T1" fmla="*/ 2147483647 h 461"/>
              <a:gd name="T2" fmla="*/ 2147483647 w 624"/>
              <a:gd name="T3" fmla="*/ 2147483647 h 461"/>
              <a:gd name="T4" fmla="*/ 2147483647 w 624"/>
              <a:gd name="T5" fmla="*/ 2147483647 h 461"/>
              <a:gd name="T6" fmla="*/ 2147483647 w 624"/>
              <a:gd name="T7" fmla="*/ 2147483647 h 461"/>
              <a:gd name="T8" fmla="*/ 2147483647 w 624"/>
              <a:gd name="T9" fmla="*/ 2147483647 h 461"/>
              <a:gd name="T10" fmla="*/ 2147483647 w 624"/>
              <a:gd name="T11" fmla="*/ 2147483647 h 461"/>
              <a:gd name="T12" fmla="*/ 2147483647 w 624"/>
              <a:gd name="T13" fmla="*/ 2147483647 h 461"/>
              <a:gd name="T14" fmla="*/ 2147483647 w 624"/>
              <a:gd name="T15" fmla="*/ 2147483647 h 461"/>
              <a:gd name="T16" fmla="*/ 2147483647 w 624"/>
              <a:gd name="T17" fmla="*/ 2147483647 h 461"/>
              <a:gd name="T18" fmla="*/ 2147483647 w 624"/>
              <a:gd name="T19" fmla="*/ 2147483647 h 461"/>
              <a:gd name="T20" fmla="*/ 2147483647 w 624"/>
              <a:gd name="T21" fmla="*/ 2147483647 h 461"/>
              <a:gd name="T22" fmla="*/ 2147483647 w 624"/>
              <a:gd name="T23" fmla="*/ 2147483647 h 461"/>
              <a:gd name="T24" fmla="*/ 2147483647 w 624"/>
              <a:gd name="T25" fmla="*/ 2147483647 h 461"/>
              <a:gd name="T26" fmla="*/ 2147483647 w 624"/>
              <a:gd name="T27" fmla="*/ 2147483647 h 461"/>
              <a:gd name="T28" fmla="*/ 2147483647 w 624"/>
              <a:gd name="T29" fmla="*/ 2147483647 h 461"/>
              <a:gd name="T30" fmla="*/ 0 w 624"/>
              <a:gd name="T31" fmla="*/ 2147483647 h 46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24"/>
              <a:gd name="T49" fmla="*/ 0 h 461"/>
              <a:gd name="T50" fmla="*/ 624 w 624"/>
              <a:gd name="T51" fmla="*/ 461 h 46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24" h="461">
                <a:moveTo>
                  <a:pt x="624" y="442"/>
                </a:moveTo>
                <a:cubicBezTo>
                  <a:pt x="614" y="439"/>
                  <a:pt x="606" y="429"/>
                  <a:pt x="596" y="428"/>
                </a:cubicBezTo>
                <a:cubicBezTo>
                  <a:pt x="580" y="426"/>
                  <a:pt x="554" y="438"/>
                  <a:pt x="538" y="442"/>
                </a:cubicBezTo>
                <a:cubicBezTo>
                  <a:pt x="511" y="461"/>
                  <a:pt x="503" y="455"/>
                  <a:pt x="476" y="438"/>
                </a:cubicBezTo>
                <a:cubicBezTo>
                  <a:pt x="447" y="397"/>
                  <a:pt x="446" y="396"/>
                  <a:pt x="408" y="370"/>
                </a:cubicBezTo>
                <a:cubicBezTo>
                  <a:pt x="375" y="382"/>
                  <a:pt x="351" y="403"/>
                  <a:pt x="317" y="414"/>
                </a:cubicBezTo>
                <a:cubicBezTo>
                  <a:pt x="276" y="406"/>
                  <a:pt x="290" y="390"/>
                  <a:pt x="269" y="361"/>
                </a:cubicBezTo>
                <a:cubicBezTo>
                  <a:pt x="263" y="342"/>
                  <a:pt x="250" y="337"/>
                  <a:pt x="236" y="322"/>
                </a:cubicBezTo>
                <a:cubicBezTo>
                  <a:pt x="230" y="304"/>
                  <a:pt x="222" y="273"/>
                  <a:pt x="207" y="260"/>
                </a:cubicBezTo>
                <a:cubicBezTo>
                  <a:pt x="185" y="240"/>
                  <a:pt x="165" y="235"/>
                  <a:pt x="149" y="212"/>
                </a:cubicBezTo>
                <a:cubicBezTo>
                  <a:pt x="147" y="199"/>
                  <a:pt x="147" y="186"/>
                  <a:pt x="144" y="174"/>
                </a:cubicBezTo>
                <a:cubicBezTo>
                  <a:pt x="140" y="159"/>
                  <a:pt x="100" y="68"/>
                  <a:pt x="87" y="58"/>
                </a:cubicBezTo>
                <a:cubicBezTo>
                  <a:pt x="83" y="55"/>
                  <a:pt x="77" y="55"/>
                  <a:pt x="72" y="54"/>
                </a:cubicBezTo>
                <a:cubicBezTo>
                  <a:pt x="65" y="42"/>
                  <a:pt x="61" y="32"/>
                  <a:pt x="48" y="25"/>
                </a:cubicBezTo>
                <a:cubicBezTo>
                  <a:pt x="39" y="20"/>
                  <a:pt x="20" y="15"/>
                  <a:pt x="20" y="15"/>
                </a:cubicBezTo>
                <a:cubicBezTo>
                  <a:pt x="4" y="0"/>
                  <a:pt x="12" y="1"/>
                  <a:pt x="0" y="1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7" name="未知"/>
          <p:cNvSpPr>
            <a:spLocks/>
          </p:cNvSpPr>
          <p:nvPr/>
        </p:nvSpPr>
        <p:spPr bwMode="auto">
          <a:xfrm>
            <a:off x="7299325" y="4236863"/>
            <a:ext cx="1746250" cy="2303462"/>
          </a:xfrm>
          <a:custGeom>
            <a:avLst/>
            <a:gdLst>
              <a:gd name="T0" fmla="*/ 2147483647 w 1100"/>
              <a:gd name="T1" fmla="*/ 2147483647 h 1451"/>
              <a:gd name="T2" fmla="*/ 2147483647 w 1100"/>
              <a:gd name="T3" fmla="*/ 2147483647 h 1451"/>
              <a:gd name="T4" fmla="*/ 2147483647 w 1100"/>
              <a:gd name="T5" fmla="*/ 2147483647 h 1451"/>
              <a:gd name="T6" fmla="*/ 2147483647 w 1100"/>
              <a:gd name="T7" fmla="*/ 2147483647 h 1451"/>
              <a:gd name="T8" fmla="*/ 2147483647 w 1100"/>
              <a:gd name="T9" fmla="*/ 2147483647 h 1451"/>
              <a:gd name="T10" fmla="*/ 2147483647 w 1100"/>
              <a:gd name="T11" fmla="*/ 2147483647 h 1451"/>
              <a:gd name="T12" fmla="*/ 2147483647 w 1100"/>
              <a:gd name="T13" fmla="*/ 2147483647 h 1451"/>
              <a:gd name="T14" fmla="*/ 2147483647 w 1100"/>
              <a:gd name="T15" fmla="*/ 2147483647 h 1451"/>
              <a:gd name="T16" fmla="*/ 2147483647 w 1100"/>
              <a:gd name="T17" fmla="*/ 2147483647 h 1451"/>
              <a:gd name="T18" fmla="*/ 2147483647 w 1100"/>
              <a:gd name="T19" fmla="*/ 2147483647 h 1451"/>
              <a:gd name="T20" fmla="*/ 2147483647 w 1100"/>
              <a:gd name="T21" fmla="*/ 2147483647 h 1451"/>
              <a:gd name="T22" fmla="*/ 2147483647 w 1100"/>
              <a:gd name="T23" fmla="*/ 2147483647 h 1451"/>
              <a:gd name="T24" fmla="*/ 2147483647 w 1100"/>
              <a:gd name="T25" fmla="*/ 2147483647 h 1451"/>
              <a:gd name="T26" fmla="*/ 2147483647 w 1100"/>
              <a:gd name="T27" fmla="*/ 2147483647 h 1451"/>
              <a:gd name="T28" fmla="*/ 2147483647 w 1100"/>
              <a:gd name="T29" fmla="*/ 2147483647 h 1451"/>
              <a:gd name="T30" fmla="*/ 2147483647 w 1100"/>
              <a:gd name="T31" fmla="*/ 2147483647 h 1451"/>
              <a:gd name="T32" fmla="*/ 2147483647 w 1100"/>
              <a:gd name="T33" fmla="*/ 2147483647 h 1451"/>
              <a:gd name="T34" fmla="*/ 2147483647 w 1100"/>
              <a:gd name="T35" fmla="*/ 2147483647 h 1451"/>
              <a:gd name="T36" fmla="*/ 2147483647 w 1100"/>
              <a:gd name="T37" fmla="*/ 2147483647 h 1451"/>
              <a:gd name="T38" fmla="*/ 2147483647 w 1100"/>
              <a:gd name="T39" fmla="*/ 2147483647 h 1451"/>
              <a:gd name="T40" fmla="*/ 2147483647 w 1100"/>
              <a:gd name="T41" fmla="*/ 2147483647 h 1451"/>
              <a:gd name="T42" fmla="*/ 2147483647 w 1100"/>
              <a:gd name="T43" fmla="*/ 2147483647 h 1451"/>
              <a:gd name="T44" fmla="*/ 2147483647 w 1100"/>
              <a:gd name="T45" fmla="*/ 2147483647 h 1451"/>
              <a:gd name="T46" fmla="*/ 2147483647 w 1100"/>
              <a:gd name="T47" fmla="*/ 2147483647 h 1451"/>
              <a:gd name="T48" fmla="*/ 2147483647 w 1100"/>
              <a:gd name="T49" fmla="*/ 2147483647 h 1451"/>
              <a:gd name="T50" fmla="*/ 2147483647 w 1100"/>
              <a:gd name="T51" fmla="*/ 2147483647 h 1451"/>
              <a:gd name="T52" fmla="*/ 2147483647 w 1100"/>
              <a:gd name="T53" fmla="*/ 2147483647 h 1451"/>
              <a:gd name="T54" fmla="*/ 2147483647 w 1100"/>
              <a:gd name="T55" fmla="*/ 2147483647 h 1451"/>
              <a:gd name="T56" fmla="*/ 2147483647 w 1100"/>
              <a:gd name="T57" fmla="*/ 2147483647 h 1451"/>
              <a:gd name="T58" fmla="*/ 2147483647 w 1100"/>
              <a:gd name="T59" fmla="*/ 2147483647 h 1451"/>
              <a:gd name="T60" fmla="*/ 2147483647 w 1100"/>
              <a:gd name="T61" fmla="*/ 2147483647 h 1451"/>
              <a:gd name="T62" fmla="*/ 0 w 1100"/>
              <a:gd name="T63" fmla="*/ 2147483647 h 1451"/>
              <a:gd name="T64" fmla="*/ 2147483647 w 1100"/>
              <a:gd name="T65" fmla="*/ 2147483647 h 1451"/>
              <a:gd name="T66" fmla="*/ 2147483647 w 1100"/>
              <a:gd name="T67" fmla="*/ 2147483647 h 1451"/>
              <a:gd name="T68" fmla="*/ 2147483647 w 1100"/>
              <a:gd name="T69" fmla="*/ 2147483647 h 1451"/>
              <a:gd name="T70" fmla="*/ 2147483647 w 1100"/>
              <a:gd name="T71" fmla="*/ 2147483647 h 1451"/>
              <a:gd name="T72" fmla="*/ 2147483647 w 1100"/>
              <a:gd name="T73" fmla="*/ 2147483647 h 1451"/>
              <a:gd name="T74" fmla="*/ 2147483647 w 1100"/>
              <a:gd name="T75" fmla="*/ 2147483647 h 1451"/>
              <a:gd name="T76" fmla="*/ 2147483647 w 1100"/>
              <a:gd name="T77" fmla="*/ 2147483647 h 1451"/>
              <a:gd name="T78" fmla="*/ 2147483647 w 1100"/>
              <a:gd name="T79" fmla="*/ 2147483647 h 1451"/>
              <a:gd name="T80" fmla="*/ 2147483647 w 1100"/>
              <a:gd name="T81" fmla="*/ 0 h 1451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100"/>
              <a:gd name="T124" fmla="*/ 0 h 1451"/>
              <a:gd name="T125" fmla="*/ 1100 w 1100"/>
              <a:gd name="T126" fmla="*/ 1451 h 1451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100" h="1451">
                <a:moveTo>
                  <a:pt x="1100" y="327"/>
                </a:moveTo>
                <a:cubicBezTo>
                  <a:pt x="1096" y="352"/>
                  <a:pt x="1097" y="379"/>
                  <a:pt x="1090" y="403"/>
                </a:cubicBezTo>
                <a:cubicBezTo>
                  <a:pt x="1082" y="431"/>
                  <a:pt x="1027" y="444"/>
                  <a:pt x="1004" y="451"/>
                </a:cubicBezTo>
                <a:cubicBezTo>
                  <a:pt x="987" y="462"/>
                  <a:pt x="979" y="476"/>
                  <a:pt x="965" y="490"/>
                </a:cubicBezTo>
                <a:cubicBezTo>
                  <a:pt x="953" y="523"/>
                  <a:pt x="970" y="483"/>
                  <a:pt x="946" y="519"/>
                </a:cubicBezTo>
                <a:cubicBezTo>
                  <a:pt x="921" y="557"/>
                  <a:pt x="918" y="591"/>
                  <a:pt x="874" y="619"/>
                </a:cubicBezTo>
                <a:cubicBezTo>
                  <a:pt x="862" y="637"/>
                  <a:pt x="853" y="637"/>
                  <a:pt x="836" y="648"/>
                </a:cubicBezTo>
                <a:cubicBezTo>
                  <a:pt x="798" y="703"/>
                  <a:pt x="786" y="734"/>
                  <a:pt x="720" y="763"/>
                </a:cubicBezTo>
                <a:cubicBezTo>
                  <a:pt x="710" y="786"/>
                  <a:pt x="696" y="820"/>
                  <a:pt x="682" y="840"/>
                </a:cubicBezTo>
                <a:cubicBezTo>
                  <a:pt x="667" y="884"/>
                  <a:pt x="674" y="924"/>
                  <a:pt x="677" y="970"/>
                </a:cubicBezTo>
                <a:cubicBezTo>
                  <a:pt x="675" y="984"/>
                  <a:pt x="677" y="999"/>
                  <a:pt x="672" y="1013"/>
                </a:cubicBezTo>
                <a:cubicBezTo>
                  <a:pt x="670" y="1018"/>
                  <a:pt x="661" y="1018"/>
                  <a:pt x="658" y="1023"/>
                </a:cubicBezTo>
                <a:cubicBezTo>
                  <a:pt x="654" y="1029"/>
                  <a:pt x="648" y="1070"/>
                  <a:pt x="648" y="1071"/>
                </a:cubicBezTo>
                <a:cubicBezTo>
                  <a:pt x="641" y="1093"/>
                  <a:pt x="602" y="1117"/>
                  <a:pt x="581" y="1123"/>
                </a:cubicBezTo>
                <a:cubicBezTo>
                  <a:pt x="550" y="1145"/>
                  <a:pt x="548" y="1174"/>
                  <a:pt x="543" y="1210"/>
                </a:cubicBezTo>
                <a:cubicBezTo>
                  <a:pt x="545" y="1259"/>
                  <a:pt x="560" y="1332"/>
                  <a:pt x="543" y="1383"/>
                </a:cubicBezTo>
                <a:cubicBezTo>
                  <a:pt x="541" y="1399"/>
                  <a:pt x="549" y="1419"/>
                  <a:pt x="538" y="1431"/>
                </a:cubicBezTo>
                <a:cubicBezTo>
                  <a:pt x="531" y="1439"/>
                  <a:pt x="519" y="1422"/>
                  <a:pt x="509" y="1421"/>
                </a:cubicBezTo>
                <a:cubicBezTo>
                  <a:pt x="496" y="1419"/>
                  <a:pt x="484" y="1418"/>
                  <a:pt x="471" y="1416"/>
                </a:cubicBezTo>
                <a:cubicBezTo>
                  <a:pt x="443" y="1407"/>
                  <a:pt x="423" y="1408"/>
                  <a:pt x="394" y="1411"/>
                </a:cubicBezTo>
                <a:cubicBezTo>
                  <a:pt x="366" y="1418"/>
                  <a:pt x="337" y="1426"/>
                  <a:pt x="308" y="1431"/>
                </a:cubicBezTo>
                <a:cubicBezTo>
                  <a:pt x="274" y="1451"/>
                  <a:pt x="271" y="1444"/>
                  <a:pt x="221" y="1440"/>
                </a:cubicBezTo>
                <a:cubicBezTo>
                  <a:pt x="205" y="1395"/>
                  <a:pt x="213" y="1355"/>
                  <a:pt x="255" y="1330"/>
                </a:cubicBezTo>
                <a:cubicBezTo>
                  <a:pt x="266" y="1311"/>
                  <a:pt x="272" y="1291"/>
                  <a:pt x="284" y="1272"/>
                </a:cubicBezTo>
                <a:cubicBezTo>
                  <a:pt x="286" y="1261"/>
                  <a:pt x="293" y="1250"/>
                  <a:pt x="293" y="1239"/>
                </a:cubicBezTo>
                <a:cubicBezTo>
                  <a:pt x="293" y="1169"/>
                  <a:pt x="262" y="1186"/>
                  <a:pt x="197" y="1181"/>
                </a:cubicBezTo>
                <a:cubicBezTo>
                  <a:pt x="174" y="1175"/>
                  <a:pt x="157" y="1165"/>
                  <a:pt x="135" y="1157"/>
                </a:cubicBezTo>
                <a:cubicBezTo>
                  <a:pt x="116" y="1103"/>
                  <a:pt x="146" y="1062"/>
                  <a:pt x="159" y="1013"/>
                </a:cubicBezTo>
                <a:cubicBezTo>
                  <a:pt x="154" y="967"/>
                  <a:pt x="146" y="911"/>
                  <a:pt x="125" y="869"/>
                </a:cubicBezTo>
                <a:cubicBezTo>
                  <a:pt x="113" y="845"/>
                  <a:pt x="91" y="833"/>
                  <a:pt x="82" y="807"/>
                </a:cubicBezTo>
                <a:cubicBezTo>
                  <a:pt x="76" y="775"/>
                  <a:pt x="82" y="735"/>
                  <a:pt x="68" y="706"/>
                </a:cubicBezTo>
                <a:cubicBezTo>
                  <a:pt x="55" y="678"/>
                  <a:pt x="19" y="660"/>
                  <a:pt x="0" y="634"/>
                </a:cubicBezTo>
                <a:cubicBezTo>
                  <a:pt x="10" y="604"/>
                  <a:pt x="21" y="584"/>
                  <a:pt x="44" y="562"/>
                </a:cubicBezTo>
                <a:cubicBezTo>
                  <a:pt x="50" y="540"/>
                  <a:pt x="82" y="513"/>
                  <a:pt x="101" y="499"/>
                </a:cubicBezTo>
                <a:cubicBezTo>
                  <a:pt x="108" y="479"/>
                  <a:pt x="124" y="457"/>
                  <a:pt x="140" y="442"/>
                </a:cubicBezTo>
                <a:cubicBezTo>
                  <a:pt x="136" y="392"/>
                  <a:pt x="130" y="334"/>
                  <a:pt x="106" y="288"/>
                </a:cubicBezTo>
                <a:cubicBezTo>
                  <a:pt x="103" y="258"/>
                  <a:pt x="97" y="236"/>
                  <a:pt x="92" y="207"/>
                </a:cubicBezTo>
                <a:cubicBezTo>
                  <a:pt x="106" y="136"/>
                  <a:pt x="191" y="157"/>
                  <a:pt x="240" y="125"/>
                </a:cubicBezTo>
                <a:cubicBezTo>
                  <a:pt x="269" y="106"/>
                  <a:pt x="294" y="78"/>
                  <a:pt x="327" y="67"/>
                </a:cubicBezTo>
                <a:cubicBezTo>
                  <a:pt x="341" y="46"/>
                  <a:pt x="359" y="52"/>
                  <a:pt x="380" y="39"/>
                </a:cubicBezTo>
                <a:cubicBezTo>
                  <a:pt x="386" y="29"/>
                  <a:pt x="413" y="0"/>
                  <a:pt x="423" y="0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8" name="未知"/>
          <p:cNvSpPr>
            <a:spLocks/>
          </p:cNvSpPr>
          <p:nvPr/>
        </p:nvSpPr>
        <p:spPr bwMode="auto">
          <a:xfrm>
            <a:off x="7223125" y="4252739"/>
            <a:ext cx="184150" cy="339725"/>
          </a:xfrm>
          <a:custGeom>
            <a:avLst/>
            <a:gdLst>
              <a:gd name="T0" fmla="*/ 0 w 116"/>
              <a:gd name="T1" fmla="*/ 0 h 214"/>
              <a:gd name="T2" fmla="*/ 2147483647 w 116"/>
              <a:gd name="T3" fmla="*/ 2147483647 h 214"/>
              <a:gd name="T4" fmla="*/ 2147483647 w 116"/>
              <a:gd name="T5" fmla="*/ 2147483647 h 214"/>
              <a:gd name="T6" fmla="*/ 2147483647 w 116"/>
              <a:gd name="T7" fmla="*/ 2147483647 h 214"/>
              <a:gd name="T8" fmla="*/ 0 60000 65536"/>
              <a:gd name="T9" fmla="*/ 0 60000 65536"/>
              <a:gd name="T10" fmla="*/ 0 60000 65536"/>
              <a:gd name="T11" fmla="*/ 0 60000 65536"/>
              <a:gd name="T12" fmla="*/ 0 w 116"/>
              <a:gd name="T13" fmla="*/ 0 h 214"/>
              <a:gd name="T14" fmla="*/ 116 w 116"/>
              <a:gd name="T15" fmla="*/ 214 h 21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6" h="214">
                <a:moveTo>
                  <a:pt x="0" y="0"/>
                </a:moveTo>
                <a:cubicBezTo>
                  <a:pt x="32" y="19"/>
                  <a:pt x="21" y="46"/>
                  <a:pt x="24" y="86"/>
                </a:cubicBezTo>
                <a:cubicBezTo>
                  <a:pt x="23" y="105"/>
                  <a:pt x="22" y="125"/>
                  <a:pt x="20" y="144"/>
                </a:cubicBezTo>
                <a:cubicBezTo>
                  <a:pt x="11" y="214"/>
                  <a:pt x="73" y="149"/>
                  <a:pt x="116" y="192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9" name="未知"/>
          <p:cNvSpPr>
            <a:spLocks/>
          </p:cNvSpPr>
          <p:nvPr/>
        </p:nvSpPr>
        <p:spPr bwMode="auto">
          <a:xfrm>
            <a:off x="5402264" y="3749501"/>
            <a:ext cx="1608137" cy="777875"/>
          </a:xfrm>
          <a:custGeom>
            <a:avLst/>
            <a:gdLst>
              <a:gd name="T0" fmla="*/ 2147483647 w 1013"/>
              <a:gd name="T1" fmla="*/ 2147483647 h 490"/>
              <a:gd name="T2" fmla="*/ 2147483647 w 1013"/>
              <a:gd name="T3" fmla="*/ 2147483647 h 490"/>
              <a:gd name="T4" fmla="*/ 2147483647 w 1013"/>
              <a:gd name="T5" fmla="*/ 2147483647 h 490"/>
              <a:gd name="T6" fmla="*/ 2147483647 w 1013"/>
              <a:gd name="T7" fmla="*/ 2147483647 h 490"/>
              <a:gd name="T8" fmla="*/ 2147483647 w 1013"/>
              <a:gd name="T9" fmla="*/ 2147483647 h 490"/>
              <a:gd name="T10" fmla="*/ 2147483647 w 1013"/>
              <a:gd name="T11" fmla="*/ 2147483647 h 490"/>
              <a:gd name="T12" fmla="*/ 2147483647 w 1013"/>
              <a:gd name="T13" fmla="*/ 2147483647 h 490"/>
              <a:gd name="T14" fmla="*/ 2147483647 w 1013"/>
              <a:gd name="T15" fmla="*/ 2147483647 h 490"/>
              <a:gd name="T16" fmla="*/ 2147483647 w 1013"/>
              <a:gd name="T17" fmla="*/ 2147483647 h 490"/>
              <a:gd name="T18" fmla="*/ 2147483647 w 1013"/>
              <a:gd name="T19" fmla="*/ 2147483647 h 490"/>
              <a:gd name="T20" fmla="*/ 2147483647 w 1013"/>
              <a:gd name="T21" fmla="*/ 2147483647 h 490"/>
              <a:gd name="T22" fmla="*/ 2147483647 w 1013"/>
              <a:gd name="T23" fmla="*/ 2147483647 h 490"/>
              <a:gd name="T24" fmla="*/ 2147483647 w 1013"/>
              <a:gd name="T25" fmla="*/ 2147483647 h 490"/>
              <a:gd name="T26" fmla="*/ 2147483647 w 1013"/>
              <a:gd name="T27" fmla="*/ 2147483647 h 490"/>
              <a:gd name="T28" fmla="*/ 2147483647 w 1013"/>
              <a:gd name="T29" fmla="*/ 2147483647 h 490"/>
              <a:gd name="T30" fmla="*/ 2147483647 w 1013"/>
              <a:gd name="T31" fmla="*/ 2147483647 h 490"/>
              <a:gd name="T32" fmla="*/ 2147483647 w 1013"/>
              <a:gd name="T33" fmla="*/ 2147483647 h 490"/>
              <a:gd name="T34" fmla="*/ 2147483647 w 1013"/>
              <a:gd name="T35" fmla="*/ 2147483647 h 490"/>
              <a:gd name="T36" fmla="*/ 2147483647 w 1013"/>
              <a:gd name="T37" fmla="*/ 2147483647 h 490"/>
              <a:gd name="T38" fmla="*/ 2147483647 w 1013"/>
              <a:gd name="T39" fmla="*/ 2147483647 h 490"/>
              <a:gd name="T40" fmla="*/ 2147483647 w 1013"/>
              <a:gd name="T41" fmla="*/ 2147483647 h 490"/>
              <a:gd name="T42" fmla="*/ 2147483647 w 1013"/>
              <a:gd name="T43" fmla="*/ 2147483647 h 490"/>
              <a:gd name="T44" fmla="*/ 2147483647 w 1013"/>
              <a:gd name="T45" fmla="*/ 2147483647 h 490"/>
              <a:gd name="T46" fmla="*/ 2147483647 w 1013"/>
              <a:gd name="T47" fmla="*/ 2147483647 h 490"/>
              <a:gd name="T48" fmla="*/ 0 w 1013"/>
              <a:gd name="T49" fmla="*/ 2147483647 h 490"/>
              <a:gd name="T50" fmla="*/ 2147483647 w 1013"/>
              <a:gd name="T51" fmla="*/ 2147483647 h 490"/>
              <a:gd name="T52" fmla="*/ 2147483647 w 1013"/>
              <a:gd name="T53" fmla="*/ 2147483647 h 490"/>
              <a:gd name="T54" fmla="*/ 2147483647 w 1013"/>
              <a:gd name="T55" fmla="*/ 2147483647 h 490"/>
              <a:gd name="T56" fmla="*/ 2147483647 w 1013"/>
              <a:gd name="T57" fmla="*/ 2147483647 h 490"/>
              <a:gd name="T58" fmla="*/ 2147483647 w 1013"/>
              <a:gd name="T59" fmla="*/ 2147483647 h 490"/>
              <a:gd name="T60" fmla="*/ 2147483647 w 1013"/>
              <a:gd name="T61" fmla="*/ 2147483647 h 490"/>
              <a:gd name="T62" fmla="*/ 2147483647 w 1013"/>
              <a:gd name="T63" fmla="*/ 2147483647 h 490"/>
              <a:gd name="T64" fmla="*/ 2147483647 w 1013"/>
              <a:gd name="T65" fmla="*/ 2147483647 h 490"/>
              <a:gd name="T66" fmla="*/ 2147483647 w 1013"/>
              <a:gd name="T67" fmla="*/ 0 h 49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013"/>
              <a:gd name="T103" fmla="*/ 0 h 490"/>
              <a:gd name="T104" fmla="*/ 1013 w 1013"/>
              <a:gd name="T105" fmla="*/ 490 h 490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013" h="490">
                <a:moveTo>
                  <a:pt x="1013" y="360"/>
                </a:moveTo>
                <a:cubicBezTo>
                  <a:pt x="968" y="364"/>
                  <a:pt x="960" y="371"/>
                  <a:pt x="922" y="379"/>
                </a:cubicBezTo>
                <a:cubicBezTo>
                  <a:pt x="907" y="389"/>
                  <a:pt x="896" y="393"/>
                  <a:pt x="879" y="398"/>
                </a:cubicBezTo>
                <a:cubicBezTo>
                  <a:pt x="834" y="392"/>
                  <a:pt x="848" y="395"/>
                  <a:pt x="869" y="365"/>
                </a:cubicBezTo>
                <a:cubicBezTo>
                  <a:pt x="879" y="336"/>
                  <a:pt x="877" y="310"/>
                  <a:pt x="855" y="288"/>
                </a:cubicBezTo>
                <a:cubicBezTo>
                  <a:pt x="831" y="291"/>
                  <a:pt x="814" y="296"/>
                  <a:pt x="792" y="302"/>
                </a:cubicBezTo>
                <a:cubicBezTo>
                  <a:pt x="770" y="301"/>
                  <a:pt x="747" y="302"/>
                  <a:pt x="725" y="298"/>
                </a:cubicBezTo>
                <a:cubicBezTo>
                  <a:pt x="703" y="294"/>
                  <a:pt x="686" y="273"/>
                  <a:pt x="663" y="269"/>
                </a:cubicBezTo>
                <a:cubicBezTo>
                  <a:pt x="640" y="265"/>
                  <a:pt x="595" y="259"/>
                  <a:pt x="595" y="259"/>
                </a:cubicBezTo>
                <a:cubicBezTo>
                  <a:pt x="551" y="243"/>
                  <a:pt x="529" y="246"/>
                  <a:pt x="480" y="250"/>
                </a:cubicBezTo>
                <a:cubicBezTo>
                  <a:pt x="446" y="272"/>
                  <a:pt x="463" y="312"/>
                  <a:pt x="466" y="350"/>
                </a:cubicBezTo>
                <a:cubicBezTo>
                  <a:pt x="436" y="370"/>
                  <a:pt x="402" y="362"/>
                  <a:pt x="370" y="350"/>
                </a:cubicBezTo>
                <a:cubicBezTo>
                  <a:pt x="351" y="323"/>
                  <a:pt x="342" y="326"/>
                  <a:pt x="312" y="336"/>
                </a:cubicBezTo>
                <a:cubicBezTo>
                  <a:pt x="302" y="351"/>
                  <a:pt x="277" y="369"/>
                  <a:pt x="259" y="374"/>
                </a:cubicBezTo>
                <a:cubicBezTo>
                  <a:pt x="226" y="397"/>
                  <a:pt x="241" y="388"/>
                  <a:pt x="216" y="403"/>
                </a:cubicBezTo>
                <a:cubicBezTo>
                  <a:pt x="202" y="426"/>
                  <a:pt x="209" y="413"/>
                  <a:pt x="197" y="446"/>
                </a:cubicBezTo>
                <a:cubicBezTo>
                  <a:pt x="193" y="457"/>
                  <a:pt x="182" y="464"/>
                  <a:pt x="178" y="475"/>
                </a:cubicBezTo>
                <a:cubicBezTo>
                  <a:pt x="176" y="480"/>
                  <a:pt x="175" y="485"/>
                  <a:pt x="173" y="490"/>
                </a:cubicBezTo>
                <a:cubicBezTo>
                  <a:pt x="161" y="473"/>
                  <a:pt x="151" y="473"/>
                  <a:pt x="139" y="456"/>
                </a:cubicBezTo>
                <a:cubicBezTo>
                  <a:pt x="130" y="425"/>
                  <a:pt x="142" y="460"/>
                  <a:pt x="120" y="427"/>
                </a:cubicBezTo>
                <a:cubicBezTo>
                  <a:pt x="104" y="403"/>
                  <a:pt x="104" y="393"/>
                  <a:pt x="77" y="374"/>
                </a:cubicBezTo>
                <a:cubicBezTo>
                  <a:pt x="77" y="373"/>
                  <a:pt x="70" y="344"/>
                  <a:pt x="67" y="341"/>
                </a:cubicBezTo>
                <a:cubicBezTo>
                  <a:pt x="59" y="333"/>
                  <a:pt x="48" y="328"/>
                  <a:pt x="39" y="322"/>
                </a:cubicBezTo>
                <a:cubicBezTo>
                  <a:pt x="34" y="319"/>
                  <a:pt x="24" y="312"/>
                  <a:pt x="24" y="312"/>
                </a:cubicBezTo>
                <a:cubicBezTo>
                  <a:pt x="8" y="266"/>
                  <a:pt x="49" y="190"/>
                  <a:pt x="0" y="158"/>
                </a:cubicBezTo>
                <a:cubicBezTo>
                  <a:pt x="25" y="123"/>
                  <a:pt x="71" y="120"/>
                  <a:pt x="111" y="115"/>
                </a:cubicBezTo>
                <a:cubicBezTo>
                  <a:pt x="147" y="120"/>
                  <a:pt x="163" y="123"/>
                  <a:pt x="192" y="144"/>
                </a:cubicBezTo>
                <a:cubicBezTo>
                  <a:pt x="226" y="140"/>
                  <a:pt x="228" y="149"/>
                  <a:pt x="240" y="125"/>
                </a:cubicBezTo>
                <a:cubicBezTo>
                  <a:pt x="242" y="120"/>
                  <a:pt x="241" y="114"/>
                  <a:pt x="245" y="110"/>
                </a:cubicBezTo>
                <a:cubicBezTo>
                  <a:pt x="253" y="102"/>
                  <a:pt x="274" y="91"/>
                  <a:pt x="274" y="91"/>
                </a:cubicBezTo>
                <a:cubicBezTo>
                  <a:pt x="292" y="63"/>
                  <a:pt x="329" y="67"/>
                  <a:pt x="360" y="62"/>
                </a:cubicBezTo>
                <a:cubicBezTo>
                  <a:pt x="362" y="61"/>
                  <a:pt x="388" y="46"/>
                  <a:pt x="389" y="43"/>
                </a:cubicBezTo>
                <a:cubicBezTo>
                  <a:pt x="393" y="34"/>
                  <a:pt x="392" y="24"/>
                  <a:pt x="394" y="14"/>
                </a:cubicBezTo>
                <a:cubicBezTo>
                  <a:pt x="395" y="9"/>
                  <a:pt x="399" y="0"/>
                  <a:pt x="399" y="0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0" name="未知"/>
          <p:cNvSpPr>
            <a:spLocks/>
          </p:cNvSpPr>
          <p:nvPr/>
        </p:nvSpPr>
        <p:spPr bwMode="auto">
          <a:xfrm>
            <a:off x="5502275" y="4565475"/>
            <a:ext cx="1987550" cy="1919288"/>
          </a:xfrm>
          <a:custGeom>
            <a:avLst/>
            <a:gdLst>
              <a:gd name="T0" fmla="*/ 2147483647 w 1252"/>
              <a:gd name="T1" fmla="*/ 0 h 1209"/>
              <a:gd name="T2" fmla="*/ 2147483647 w 1252"/>
              <a:gd name="T3" fmla="*/ 2147483647 h 1209"/>
              <a:gd name="T4" fmla="*/ 2147483647 w 1252"/>
              <a:gd name="T5" fmla="*/ 2147483647 h 1209"/>
              <a:gd name="T6" fmla="*/ 2147483647 w 1252"/>
              <a:gd name="T7" fmla="*/ 2147483647 h 1209"/>
              <a:gd name="T8" fmla="*/ 2147483647 w 1252"/>
              <a:gd name="T9" fmla="*/ 2147483647 h 1209"/>
              <a:gd name="T10" fmla="*/ 2147483647 w 1252"/>
              <a:gd name="T11" fmla="*/ 2147483647 h 1209"/>
              <a:gd name="T12" fmla="*/ 2147483647 w 1252"/>
              <a:gd name="T13" fmla="*/ 2147483647 h 1209"/>
              <a:gd name="T14" fmla="*/ 2147483647 w 1252"/>
              <a:gd name="T15" fmla="*/ 2147483647 h 1209"/>
              <a:gd name="T16" fmla="*/ 2147483647 w 1252"/>
              <a:gd name="T17" fmla="*/ 2147483647 h 1209"/>
              <a:gd name="T18" fmla="*/ 0 w 1252"/>
              <a:gd name="T19" fmla="*/ 2147483647 h 1209"/>
              <a:gd name="T20" fmla="*/ 2147483647 w 1252"/>
              <a:gd name="T21" fmla="*/ 2147483647 h 1209"/>
              <a:gd name="T22" fmla="*/ 2147483647 w 1252"/>
              <a:gd name="T23" fmla="*/ 2147483647 h 1209"/>
              <a:gd name="T24" fmla="*/ 2147483647 w 1252"/>
              <a:gd name="T25" fmla="*/ 2147483647 h 1209"/>
              <a:gd name="T26" fmla="*/ 2147483647 w 1252"/>
              <a:gd name="T27" fmla="*/ 2147483647 h 1209"/>
              <a:gd name="T28" fmla="*/ 2147483647 w 1252"/>
              <a:gd name="T29" fmla="*/ 2147483647 h 1209"/>
              <a:gd name="T30" fmla="*/ 2147483647 w 1252"/>
              <a:gd name="T31" fmla="*/ 2147483647 h 1209"/>
              <a:gd name="T32" fmla="*/ 2147483647 w 1252"/>
              <a:gd name="T33" fmla="*/ 2147483647 h 1209"/>
              <a:gd name="T34" fmla="*/ 2147483647 w 1252"/>
              <a:gd name="T35" fmla="*/ 2147483647 h 1209"/>
              <a:gd name="T36" fmla="*/ 2147483647 w 1252"/>
              <a:gd name="T37" fmla="*/ 2147483647 h 1209"/>
              <a:gd name="T38" fmla="*/ 2147483647 w 1252"/>
              <a:gd name="T39" fmla="*/ 2147483647 h 1209"/>
              <a:gd name="T40" fmla="*/ 2147483647 w 1252"/>
              <a:gd name="T41" fmla="*/ 2147483647 h 1209"/>
              <a:gd name="T42" fmla="*/ 2147483647 w 1252"/>
              <a:gd name="T43" fmla="*/ 2147483647 h 1209"/>
              <a:gd name="T44" fmla="*/ 2147483647 w 1252"/>
              <a:gd name="T45" fmla="*/ 2147483647 h 1209"/>
              <a:gd name="T46" fmla="*/ 2147483647 w 1252"/>
              <a:gd name="T47" fmla="*/ 2147483647 h 1209"/>
              <a:gd name="T48" fmla="*/ 2147483647 w 1252"/>
              <a:gd name="T49" fmla="*/ 2147483647 h 1209"/>
              <a:gd name="T50" fmla="*/ 2147483647 w 1252"/>
              <a:gd name="T51" fmla="*/ 2147483647 h 1209"/>
              <a:gd name="T52" fmla="*/ 2147483647 w 1252"/>
              <a:gd name="T53" fmla="*/ 2147483647 h 1209"/>
              <a:gd name="T54" fmla="*/ 2147483647 w 1252"/>
              <a:gd name="T55" fmla="*/ 2147483647 h 1209"/>
              <a:gd name="T56" fmla="*/ 2147483647 w 1252"/>
              <a:gd name="T57" fmla="*/ 2147483647 h 1209"/>
              <a:gd name="T58" fmla="*/ 2147483647 w 1252"/>
              <a:gd name="T59" fmla="*/ 2147483647 h 1209"/>
              <a:gd name="T60" fmla="*/ 2147483647 w 1252"/>
              <a:gd name="T61" fmla="*/ 2147483647 h 1209"/>
              <a:gd name="T62" fmla="*/ 2147483647 w 1252"/>
              <a:gd name="T63" fmla="*/ 2147483647 h 1209"/>
              <a:gd name="T64" fmla="*/ 2147483647 w 1252"/>
              <a:gd name="T65" fmla="*/ 2147483647 h 1209"/>
              <a:gd name="T66" fmla="*/ 2147483647 w 1252"/>
              <a:gd name="T67" fmla="*/ 2147483647 h 1209"/>
              <a:gd name="T68" fmla="*/ 2147483647 w 1252"/>
              <a:gd name="T69" fmla="*/ 2147483647 h 1209"/>
              <a:gd name="T70" fmla="*/ 2147483647 w 1252"/>
              <a:gd name="T71" fmla="*/ 2147483647 h 1209"/>
              <a:gd name="T72" fmla="*/ 2147483647 w 1252"/>
              <a:gd name="T73" fmla="*/ 2147483647 h 1209"/>
              <a:gd name="T74" fmla="*/ 2147483647 w 1252"/>
              <a:gd name="T75" fmla="*/ 2147483647 h 1209"/>
              <a:gd name="T76" fmla="*/ 2147483647 w 1252"/>
              <a:gd name="T77" fmla="*/ 2147483647 h 1209"/>
              <a:gd name="T78" fmla="*/ 2147483647 w 1252"/>
              <a:gd name="T79" fmla="*/ 2147483647 h 1209"/>
              <a:gd name="T80" fmla="*/ 2147483647 w 1252"/>
              <a:gd name="T81" fmla="*/ 2147483647 h 1209"/>
              <a:gd name="T82" fmla="*/ 2147483647 w 1252"/>
              <a:gd name="T83" fmla="*/ 2147483647 h 1209"/>
              <a:gd name="T84" fmla="*/ 2147483647 w 1252"/>
              <a:gd name="T85" fmla="*/ 2147483647 h 1209"/>
              <a:gd name="T86" fmla="*/ 2147483647 w 1252"/>
              <a:gd name="T87" fmla="*/ 2147483647 h 1209"/>
              <a:gd name="T88" fmla="*/ 2147483647 w 1252"/>
              <a:gd name="T89" fmla="*/ 2147483647 h 1209"/>
              <a:gd name="T90" fmla="*/ 2147483647 w 1252"/>
              <a:gd name="T91" fmla="*/ 2147483647 h 1209"/>
              <a:gd name="T92" fmla="*/ 2147483647 w 1252"/>
              <a:gd name="T93" fmla="*/ 2147483647 h 120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252"/>
              <a:gd name="T142" fmla="*/ 0 h 1209"/>
              <a:gd name="T143" fmla="*/ 1252 w 1252"/>
              <a:gd name="T144" fmla="*/ 1209 h 1209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252" h="1209">
                <a:moveTo>
                  <a:pt x="124" y="0"/>
                </a:moveTo>
                <a:cubicBezTo>
                  <a:pt x="118" y="39"/>
                  <a:pt x="123" y="18"/>
                  <a:pt x="110" y="57"/>
                </a:cubicBezTo>
                <a:cubicBezTo>
                  <a:pt x="108" y="62"/>
                  <a:pt x="105" y="72"/>
                  <a:pt x="105" y="72"/>
                </a:cubicBezTo>
                <a:cubicBezTo>
                  <a:pt x="111" y="195"/>
                  <a:pt x="101" y="227"/>
                  <a:pt x="129" y="312"/>
                </a:cubicBezTo>
                <a:cubicBezTo>
                  <a:pt x="131" y="342"/>
                  <a:pt x="131" y="373"/>
                  <a:pt x="134" y="403"/>
                </a:cubicBezTo>
                <a:cubicBezTo>
                  <a:pt x="136" y="424"/>
                  <a:pt x="149" y="413"/>
                  <a:pt x="134" y="441"/>
                </a:cubicBezTo>
                <a:cubicBezTo>
                  <a:pt x="132" y="444"/>
                  <a:pt x="108" y="458"/>
                  <a:pt x="105" y="460"/>
                </a:cubicBezTo>
                <a:cubicBezTo>
                  <a:pt x="93" y="495"/>
                  <a:pt x="110" y="457"/>
                  <a:pt x="86" y="484"/>
                </a:cubicBezTo>
                <a:cubicBezTo>
                  <a:pt x="54" y="521"/>
                  <a:pt x="83" y="508"/>
                  <a:pt x="52" y="518"/>
                </a:cubicBezTo>
                <a:cubicBezTo>
                  <a:pt x="31" y="532"/>
                  <a:pt x="20" y="548"/>
                  <a:pt x="0" y="561"/>
                </a:cubicBezTo>
                <a:cubicBezTo>
                  <a:pt x="22" y="569"/>
                  <a:pt x="88" y="565"/>
                  <a:pt x="100" y="566"/>
                </a:cubicBezTo>
                <a:cubicBezTo>
                  <a:pt x="115" y="580"/>
                  <a:pt x="127" y="594"/>
                  <a:pt x="144" y="604"/>
                </a:cubicBezTo>
                <a:cubicBezTo>
                  <a:pt x="152" y="636"/>
                  <a:pt x="135" y="668"/>
                  <a:pt x="129" y="700"/>
                </a:cubicBezTo>
                <a:cubicBezTo>
                  <a:pt x="133" y="747"/>
                  <a:pt x="138" y="790"/>
                  <a:pt x="153" y="835"/>
                </a:cubicBezTo>
                <a:cubicBezTo>
                  <a:pt x="153" y="835"/>
                  <a:pt x="143" y="872"/>
                  <a:pt x="144" y="873"/>
                </a:cubicBezTo>
                <a:cubicBezTo>
                  <a:pt x="158" y="884"/>
                  <a:pt x="179" y="879"/>
                  <a:pt x="196" y="883"/>
                </a:cubicBezTo>
                <a:cubicBezTo>
                  <a:pt x="223" y="899"/>
                  <a:pt x="240" y="886"/>
                  <a:pt x="264" y="873"/>
                </a:cubicBezTo>
                <a:cubicBezTo>
                  <a:pt x="298" y="856"/>
                  <a:pt x="342" y="850"/>
                  <a:pt x="379" y="840"/>
                </a:cubicBezTo>
                <a:cubicBezTo>
                  <a:pt x="427" y="802"/>
                  <a:pt x="367" y="845"/>
                  <a:pt x="422" y="820"/>
                </a:cubicBezTo>
                <a:cubicBezTo>
                  <a:pt x="499" y="785"/>
                  <a:pt x="381" y="806"/>
                  <a:pt x="528" y="796"/>
                </a:cubicBezTo>
                <a:cubicBezTo>
                  <a:pt x="551" y="802"/>
                  <a:pt x="551" y="813"/>
                  <a:pt x="571" y="825"/>
                </a:cubicBezTo>
                <a:cubicBezTo>
                  <a:pt x="577" y="835"/>
                  <a:pt x="590" y="842"/>
                  <a:pt x="590" y="854"/>
                </a:cubicBezTo>
                <a:cubicBezTo>
                  <a:pt x="590" y="865"/>
                  <a:pt x="562" y="883"/>
                  <a:pt x="556" y="892"/>
                </a:cubicBezTo>
                <a:cubicBezTo>
                  <a:pt x="546" y="930"/>
                  <a:pt x="564" y="958"/>
                  <a:pt x="595" y="979"/>
                </a:cubicBezTo>
                <a:cubicBezTo>
                  <a:pt x="590" y="1008"/>
                  <a:pt x="589" y="1015"/>
                  <a:pt x="566" y="1032"/>
                </a:cubicBezTo>
                <a:cubicBezTo>
                  <a:pt x="564" y="1037"/>
                  <a:pt x="564" y="1042"/>
                  <a:pt x="561" y="1046"/>
                </a:cubicBezTo>
                <a:cubicBezTo>
                  <a:pt x="557" y="1050"/>
                  <a:pt x="550" y="1051"/>
                  <a:pt x="547" y="1056"/>
                </a:cubicBezTo>
                <a:cubicBezTo>
                  <a:pt x="539" y="1069"/>
                  <a:pt x="534" y="1085"/>
                  <a:pt x="528" y="1099"/>
                </a:cubicBezTo>
                <a:cubicBezTo>
                  <a:pt x="524" y="1108"/>
                  <a:pt x="518" y="1128"/>
                  <a:pt x="518" y="1128"/>
                </a:cubicBezTo>
                <a:cubicBezTo>
                  <a:pt x="520" y="1136"/>
                  <a:pt x="516" y="1148"/>
                  <a:pt x="523" y="1152"/>
                </a:cubicBezTo>
                <a:cubicBezTo>
                  <a:pt x="546" y="1167"/>
                  <a:pt x="547" y="1139"/>
                  <a:pt x="556" y="1132"/>
                </a:cubicBezTo>
                <a:cubicBezTo>
                  <a:pt x="560" y="1129"/>
                  <a:pt x="566" y="1129"/>
                  <a:pt x="571" y="1128"/>
                </a:cubicBezTo>
                <a:cubicBezTo>
                  <a:pt x="575" y="1125"/>
                  <a:pt x="593" y="1110"/>
                  <a:pt x="600" y="1113"/>
                </a:cubicBezTo>
                <a:cubicBezTo>
                  <a:pt x="614" y="1119"/>
                  <a:pt x="608" y="1145"/>
                  <a:pt x="619" y="1156"/>
                </a:cubicBezTo>
                <a:cubicBezTo>
                  <a:pt x="638" y="1177"/>
                  <a:pt x="638" y="1184"/>
                  <a:pt x="667" y="1190"/>
                </a:cubicBezTo>
                <a:cubicBezTo>
                  <a:pt x="681" y="1200"/>
                  <a:pt x="694" y="1203"/>
                  <a:pt x="710" y="1209"/>
                </a:cubicBezTo>
                <a:cubicBezTo>
                  <a:pt x="754" y="1204"/>
                  <a:pt x="771" y="1206"/>
                  <a:pt x="801" y="1176"/>
                </a:cubicBezTo>
                <a:cubicBezTo>
                  <a:pt x="813" y="1142"/>
                  <a:pt x="808" y="1157"/>
                  <a:pt x="816" y="1132"/>
                </a:cubicBezTo>
                <a:cubicBezTo>
                  <a:pt x="818" y="1127"/>
                  <a:pt x="825" y="1130"/>
                  <a:pt x="830" y="1128"/>
                </a:cubicBezTo>
                <a:cubicBezTo>
                  <a:pt x="844" y="1123"/>
                  <a:pt x="859" y="1118"/>
                  <a:pt x="873" y="1113"/>
                </a:cubicBezTo>
                <a:cubicBezTo>
                  <a:pt x="878" y="1111"/>
                  <a:pt x="888" y="1108"/>
                  <a:pt x="888" y="1108"/>
                </a:cubicBezTo>
                <a:cubicBezTo>
                  <a:pt x="934" y="1116"/>
                  <a:pt x="907" y="1121"/>
                  <a:pt x="940" y="1132"/>
                </a:cubicBezTo>
                <a:cubicBezTo>
                  <a:pt x="950" y="1135"/>
                  <a:pt x="969" y="1142"/>
                  <a:pt x="969" y="1142"/>
                </a:cubicBezTo>
                <a:cubicBezTo>
                  <a:pt x="1023" y="1133"/>
                  <a:pt x="1007" y="1122"/>
                  <a:pt x="1032" y="1084"/>
                </a:cubicBezTo>
                <a:cubicBezTo>
                  <a:pt x="1040" y="1057"/>
                  <a:pt x="1029" y="1082"/>
                  <a:pt x="1051" y="1060"/>
                </a:cubicBezTo>
                <a:cubicBezTo>
                  <a:pt x="1089" y="1022"/>
                  <a:pt x="1100" y="1014"/>
                  <a:pt x="1152" y="1008"/>
                </a:cubicBezTo>
                <a:cubicBezTo>
                  <a:pt x="1182" y="997"/>
                  <a:pt x="1220" y="974"/>
                  <a:pt x="1252" y="974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1" name="未知"/>
          <p:cNvSpPr>
            <a:spLocks/>
          </p:cNvSpPr>
          <p:nvPr/>
        </p:nvSpPr>
        <p:spPr bwMode="auto">
          <a:xfrm>
            <a:off x="8191500" y="6302201"/>
            <a:ext cx="458788" cy="441325"/>
          </a:xfrm>
          <a:custGeom>
            <a:avLst/>
            <a:gdLst>
              <a:gd name="T0" fmla="*/ 0 w 289"/>
              <a:gd name="T1" fmla="*/ 0 h 278"/>
              <a:gd name="T2" fmla="*/ 2147483647 w 289"/>
              <a:gd name="T3" fmla="*/ 2147483647 h 278"/>
              <a:gd name="T4" fmla="*/ 2147483647 w 289"/>
              <a:gd name="T5" fmla="*/ 2147483647 h 278"/>
              <a:gd name="T6" fmla="*/ 2147483647 w 289"/>
              <a:gd name="T7" fmla="*/ 2147483647 h 278"/>
              <a:gd name="T8" fmla="*/ 2147483647 w 289"/>
              <a:gd name="T9" fmla="*/ 2147483647 h 278"/>
              <a:gd name="T10" fmla="*/ 2147483647 w 289"/>
              <a:gd name="T11" fmla="*/ 2147483647 h 278"/>
              <a:gd name="T12" fmla="*/ 2147483647 w 289"/>
              <a:gd name="T13" fmla="*/ 2147483647 h 278"/>
              <a:gd name="T14" fmla="*/ 2147483647 w 289"/>
              <a:gd name="T15" fmla="*/ 2147483647 h 27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9"/>
              <a:gd name="T25" fmla="*/ 0 h 278"/>
              <a:gd name="T26" fmla="*/ 289 w 289"/>
              <a:gd name="T27" fmla="*/ 278 h 27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9" h="278">
                <a:moveTo>
                  <a:pt x="0" y="0"/>
                </a:moveTo>
                <a:cubicBezTo>
                  <a:pt x="38" y="8"/>
                  <a:pt x="24" y="9"/>
                  <a:pt x="48" y="29"/>
                </a:cubicBezTo>
                <a:cubicBezTo>
                  <a:pt x="64" y="43"/>
                  <a:pt x="95" y="49"/>
                  <a:pt x="115" y="53"/>
                </a:cubicBezTo>
                <a:cubicBezTo>
                  <a:pt x="131" y="62"/>
                  <a:pt x="136" y="81"/>
                  <a:pt x="154" y="86"/>
                </a:cubicBezTo>
                <a:cubicBezTo>
                  <a:pt x="184" y="95"/>
                  <a:pt x="215" y="96"/>
                  <a:pt x="245" y="106"/>
                </a:cubicBezTo>
                <a:cubicBezTo>
                  <a:pt x="247" y="130"/>
                  <a:pt x="242" y="155"/>
                  <a:pt x="250" y="178"/>
                </a:cubicBezTo>
                <a:cubicBezTo>
                  <a:pt x="254" y="191"/>
                  <a:pt x="278" y="206"/>
                  <a:pt x="278" y="206"/>
                </a:cubicBezTo>
                <a:cubicBezTo>
                  <a:pt x="289" y="239"/>
                  <a:pt x="283" y="216"/>
                  <a:pt x="283" y="278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2" name="未知"/>
          <p:cNvSpPr>
            <a:spLocks/>
          </p:cNvSpPr>
          <p:nvPr/>
        </p:nvSpPr>
        <p:spPr bwMode="auto">
          <a:xfrm>
            <a:off x="6713538" y="6500639"/>
            <a:ext cx="220662" cy="312737"/>
          </a:xfrm>
          <a:custGeom>
            <a:avLst/>
            <a:gdLst>
              <a:gd name="T0" fmla="*/ 0 w 139"/>
              <a:gd name="T1" fmla="*/ 0 h 197"/>
              <a:gd name="T2" fmla="*/ 0 w 139"/>
              <a:gd name="T3" fmla="*/ 2147483647 h 197"/>
              <a:gd name="T4" fmla="*/ 2147483647 w 139"/>
              <a:gd name="T5" fmla="*/ 2147483647 h 197"/>
              <a:gd name="T6" fmla="*/ 2147483647 w 139"/>
              <a:gd name="T7" fmla="*/ 2147483647 h 197"/>
              <a:gd name="T8" fmla="*/ 2147483647 w 139"/>
              <a:gd name="T9" fmla="*/ 2147483647 h 197"/>
              <a:gd name="T10" fmla="*/ 2147483647 w 139"/>
              <a:gd name="T11" fmla="*/ 2147483647 h 19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9"/>
              <a:gd name="T19" fmla="*/ 0 h 197"/>
              <a:gd name="T20" fmla="*/ 139 w 139"/>
              <a:gd name="T21" fmla="*/ 197 h 19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9" h="197">
                <a:moveTo>
                  <a:pt x="0" y="0"/>
                </a:moveTo>
                <a:cubicBezTo>
                  <a:pt x="37" y="13"/>
                  <a:pt x="8" y="70"/>
                  <a:pt x="0" y="101"/>
                </a:cubicBezTo>
                <a:cubicBezTo>
                  <a:pt x="8" y="197"/>
                  <a:pt x="0" y="161"/>
                  <a:pt x="38" y="134"/>
                </a:cubicBezTo>
                <a:cubicBezTo>
                  <a:pt x="47" y="110"/>
                  <a:pt x="77" y="94"/>
                  <a:pt x="101" y="86"/>
                </a:cubicBezTo>
                <a:cubicBezTo>
                  <a:pt x="121" y="93"/>
                  <a:pt x="127" y="114"/>
                  <a:pt x="134" y="134"/>
                </a:cubicBezTo>
                <a:cubicBezTo>
                  <a:pt x="139" y="170"/>
                  <a:pt x="139" y="157"/>
                  <a:pt x="139" y="173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3" name="未知"/>
          <p:cNvSpPr>
            <a:spLocks/>
          </p:cNvSpPr>
          <p:nvPr/>
        </p:nvSpPr>
        <p:spPr bwMode="auto">
          <a:xfrm>
            <a:off x="3832226" y="5956125"/>
            <a:ext cx="1933575" cy="819150"/>
          </a:xfrm>
          <a:custGeom>
            <a:avLst/>
            <a:gdLst>
              <a:gd name="T0" fmla="*/ 2147483647 w 1218"/>
              <a:gd name="T1" fmla="*/ 2147483647 h 516"/>
              <a:gd name="T2" fmla="*/ 2147483647 w 1218"/>
              <a:gd name="T3" fmla="*/ 2147483647 h 516"/>
              <a:gd name="T4" fmla="*/ 2147483647 w 1218"/>
              <a:gd name="T5" fmla="*/ 2147483647 h 516"/>
              <a:gd name="T6" fmla="*/ 2147483647 w 1218"/>
              <a:gd name="T7" fmla="*/ 2147483647 h 516"/>
              <a:gd name="T8" fmla="*/ 2147483647 w 1218"/>
              <a:gd name="T9" fmla="*/ 2147483647 h 516"/>
              <a:gd name="T10" fmla="*/ 2147483647 w 1218"/>
              <a:gd name="T11" fmla="*/ 2147483647 h 516"/>
              <a:gd name="T12" fmla="*/ 2147483647 w 1218"/>
              <a:gd name="T13" fmla="*/ 2147483647 h 516"/>
              <a:gd name="T14" fmla="*/ 2147483647 w 1218"/>
              <a:gd name="T15" fmla="*/ 2147483647 h 516"/>
              <a:gd name="T16" fmla="*/ 2147483647 w 1218"/>
              <a:gd name="T17" fmla="*/ 2147483647 h 516"/>
              <a:gd name="T18" fmla="*/ 2147483647 w 1218"/>
              <a:gd name="T19" fmla="*/ 2147483647 h 516"/>
              <a:gd name="T20" fmla="*/ 2147483647 w 1218"/>
              <a:gd name="T21" fmla="*/ 2147483647 h 516"/>
              <a:gd name="T22" fmla="*/ 2147483647 w 1218"/>
              <a:gd name="T23" fmla="*/ 2147483647 h 516"/>
              <a:gd name="T24" fmla="*/ 2147483647 w 1218"/>
              <a:gd name="T25" fmla="*/ 2147483647 h 516"/>
              <a:gd name="T26" fmla="*/ 2147483647 w 1218"/>
              <a:gd name="T27" fmla="*/ 2147483647 h 516"/>
              <a:gd name="T28" fmla="*/ 2147483647 w 1218"/>
              <a:gd name="T29" fmla="*/ 2147483647 h 516"/>
              <a:gd name="T30" fmla="*/ 2147483647 w 1218"/>
              <a:gd name="T31" fmla="*/ 2147483647 h 516"/>
              <a:gd name="T32" fmla="*/ 2147483647 w 1218"/>
              <a:gd name="T33" fmla="*/ 2147483647 h 516"/>
              <a:gd name="T34" fmla="*/ 2147483647 w 1218"/>
              <a:gd name="T35" fmla="*/ 2147483647 h 516"/>
              <a:gd name="T36" fmla="*/ 2147483647 w 1218"/>
              <a:gd name="T37" fmla="*/ 2147483647 h 516"/>
              <a:gd name="T38" fmla="*/ 2147483647 w 1218"/>
              <a:gd name="T39" fmla="*/ 2147483647 h 516"/>
              <a:gd name="T40" fmla="*/ 2147483647 w 1218"/>
              <a:gd name="T41" fmla="*/ 2147483647 h 516"/>
              <a:gd name="T42" fmla="*/ 2147483647 w 1218"/>
              <a:gd name="T43" fmla="*/ 2147483647 h 516"/>
              <a:gd name="T44" fmla="*/ 2147483647 w 1218"/>
              <a:gd name="T45" fmla="*/ 2147483647 h 516"/>
              <a:gd name="T46" fmla="*/ 2147483647 w 1218"/>
              <a:gd name="T47" fmla="*/ 2147483647 h 516"/>
              <a:gd name="T48" fmla="*/ 2147483647 w 1218"/>
              <a:gd name="T49" fmla="*/ 2147483647 h 516"/>
              <a:gd name="T50" fmla="*/ 0 w 1218"/>
              <a:gd name="T51" fmla="*/ 2147483647 h 516"/>
              <a:gd name="T52" fmla="*/ 2147483647 w 1218"/>
              <a:gd name="T53" fmla="*/ 2147483647 h 516"/>
              <a:gd name="T54" fmla="*/ 2147483647 w 1218"/>
              <a:gd name="T55" fmla="*/ 2147483647 h 516"/>
              <a:gd name="T56" fmla="*/ 2147483647 w 1218"/>
              <a:gd name="T57" fmla="*/ 2147483647 h 516"/>
              <a:gd name="T58" fmla="*/ 2147483647 w 1218"/>
              <a:gd name="T59" fmla="*/ 2147483647 h 516"/>
              <a:gd name="T60" fmla="*/ 2147483647 w 1218"/>
              <a:gd name="T61" fmla="*/ 2147483647 h 516"/>
              <a:gd name="T62" fmla="*/ 2147483647 w 1218"/>
              <a:gd name="T63" fmla="*/ 2147483647 h 516"/>
              <a:gd name="T64" fmla="*/ 2147483647 w 1218"/>
              <a:gd name="T65" fmla="*/ 2147483647 h 516"/>
              <a:gd name="T66" fmla="*/ 2147483647 w 1218"/>
              <a:gd name="T67" fmla="*/ 2147483647 h 516"/>
              <a:gd name="T68" fmla="*/ 2147483647 w 1218"/>
              <a:gd name="T69" fmla="*/ 2147483647 h 51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218"/>
              <a:gd name="T106" fmla="*/ 0 h 516"/>
              <a:gd name="T107" fmla="*/ 1218 w 1218"/>
              <a:gd name="T108" fmla="*/ 516 h 51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218" h="516">
                <a:moveTo>
                  <a:pt x="1210" y="7"/>
                </a:moveTo>
                <a:cubicBezTo>
                  <a:pt x="1171" y="21"/>
                  <a:pt x="1218" y="0"/>
                  <a:pt x="1191" y="26"/>
                </a:cubicBezTo>
                <a:cubicBezTo>
                  <a:pt x="1172" y="45"/>
                  <a:pt x="1164" y="44"/>
                  <a:pt x="1143" y="50"/>
                </a:cubicBezTo>
                <a:cubicBezTo>
                  <a:pt x="1133" y="63"/>
                  <a:pt x="1129" y="67"/>
                  <a:pt x="1124" y="84"/>
                </a:cubicBezTo>
                <a:cubicBezTo>
                  <a:pt x="1122" y="92"/>
                  <a:pt x="1125" y="103"/>
                  <a:pt x="1119" y="108"/>
                </a:cubicBezTo>
                <a:cubicBezTo>
                  <a:pt x="1108" y="117"/>
                  <a:pt x="1043" y="121"/>
                  <a:pt x="1037" y="122"/>
                </a:cubicBezTo>
                <a:cubicBezTo>
                  <a:pt x="1000" y="135"/>
                  <a:pt x="1043" y="116"/>
                  <a:pt x="1018" y="141"/>
                </a:cubicBezTo>
                <a:cubicBezTo>
                  <a:pt x="1010" y="149"/>
                  <a:pt x="998" y="150"/>
                  <a:pt x="989" y="156"/>
                </a:cubicBezTo>
                <a:cubicBezTo>
                  <a:pt x="930" y="149"/>
                  <a:pt x="957" y="151"/>
                  <a:pt x="917" y="127"/>
                </a:cubicBezTo>
                <a:cubicBezTo>
                  <a:pt x="861" y="132"/>
                  <a:pt x="824" y="148"/>
                  <a:pt x="773" y="165"/>
                </a:cubicBezTo>
                <a:cubicBezTo>
                  <a:pt x="757" y="182"/>
                  <a:pt x="733" y="191"/>
                  <a:pt x="711" y="199"/>
                </a:cubicBezTo>
                <a:cubicBezTo>
                  <a:pt x="703" y="197"/>
                  <a:pt x="695" y="196"/>
                  <a:pt x="687" y="194"/>
                </a:cubicBezTo>
                <a:cubicBezTo>
                  <a:pt x="677" y="191"/>
                  <a:pt x="658" y="184"/>
                  <a:pt x="658" y="184"/>
                </a:cubicBezTo>
                <a:cubicBezTo>
                  <a:pt x="634" y="186"/>
                  <a:pt x="609" y="184"/>
                  <a:pt x="586" y="189"/>
                </a:cubicBezTo>
                <a:cubicBezTo>
                  <a:pt x="574" y="192"/>
                  <a:pt x="569" y="208"/>
                  <a:pt x="557" y="213"/>
                </a:cubicBezTo>
                <a:cubicBezTo>
                  <a:pt x="532" y="224"/>
                  <a:pt x="526" y="223"/>
                  <a:pt x="500" y="228"/>
                </a:cubicBezTo>
                <a:cubicBezTo>
                  <a:pt x="495" y="231"/>
                  <a:pt x="490" y="234"/>
                  <a:pt x="485" y="237"/>
                </a:cubicBezTo>
                <a:cubicBezTo>
                  <a:pt x="481" y="239"/>
                  <a:pt x="475" y="240"/>
                  <a:pt x="471" y="242"/>
                </a:cubicBezTo>
                <a:cubicBezTo>
                  <a:pt x="461" y="248"/>
                  <a:pt x="442" y="261"/>
                  <a:pt x="442" y="261"/>
                </a:cubicBezTo>
                <a:cubicBezTo>
                  <a:pt x="439" y="266"/>
                  <a:pt x="436" y="272"/>
                  <a:pt x="432" y="276"/>
                </a:cubicBezTo>
                <a:cubicBezTo>
                  <a:pt x="428" y="280"/>
                  <a:pt x="422" y="281"/>
                  <a:pt x="418" y="285"/>
                </a:cubicBezTo>
                <a:cubicBezTo>
                  <a:pt x="396" y="310"/>
                  <a:pt x="402" y="319"/>
                  <a:pt x="370" y="328"/>
                </a:cubicBezTo>
                <a:cubicBezTo>
                  <a:pt x="334" y="324"/>
                  <a:pt x="305" y="316"/>
                  <a:pt x="274" y="295"/>
                </a:cubicBezTo>
                <a:cubicBezTo>
                  <a:pt x="261" y="286"/>
                  <a:pt x="251" y="265"/>
                  <a:pt x="236" y="261"/>
                </a:cubicBezTo>
                <a:cubicBezTo>
                  <a:pt x="217" y="256"/>
                  <a:pt x="197" y="256"/>
                  <a:pt x="178" y="252"/>
                </a:cubicBezTo>
                <a:cubicBezTo>
                  <a:pt x="124" y="287"/>
                  <a:pt x="63" y="300"/>
                  <a:pt x="0" y="304"/>
                </a:cubicBezTo>
                <a:cubicBezTo>
                  <a:pt x="2" y="314"/>
                  <a:pt x="3" y="324"/>
                  <a:pt x="5" y="333"/>
                </a:cubicBezTo>
                <a:cubicBezTo>
                  <a:pt x="8" y="343"/>
                  <a:pt x="15" y="362"/>
                  <a:pt x="15" y="362"/>
                </a:cubicBezTo>
                <a:cubicBezTo>
                  <a:pt x="25" y="421"/>
                  <a:pt x="47" y="401"/>
                  <a:pt x="116" y="405"/>
                </a:cubicBezTo>
                <a:cubicBezTo>
                  <a:pt x="132" y="416"/>
                  <a:pt x="151" y="438"/>
                  <a:pt x="168" y="444"/>
                </a:cubicBezTo>
                <a:cubicBezTo>
                  <a:pt x="170" y="451"/>
                  <a:pt x="184" y="483"/>
                  <a:pt x="188" y="487"/>
                </a:cubicBezTo>
                <a:cubicBezTo>
                  <a:pt x="195" y="495"/>
                  <a:pt x="227" y="499"/>
                  <a:pt x="236" y="501"/>
                </a:cubicBezTo>
                <a:cubicBezTo>
                  <a:pt x="265" y="499"/>
                  <a:pt x="293" y="496"/>
                  <a:pt x="322" y="496"/>
                </a:cubicBezTo>
                <a:cubicBezTo>
                  <a:pt x="335" y="496"/>
                  <a:pt x="348" y="496"/>
                  <a:pt x="360" y="501"/>
                </a:cubicBezTo>
                <a:cubicBezTo>
                  <a:pt x="366" y="503"/>
                  <a:pt x="370" y="516"/>
                  <a:pt x="370" y="516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4" name="未知"/>
          <p:cNvSpPr>
            <a:spLocks/>
          </p:cNvSpPr>
          <p:nvPr/>
        </p:nvSpPr>
        <p:spPr bwMode="auto">
          <a:xfrm>
            <a:off x="3886200" y="4549601"/>
            <a:ext cx="1790700" cy="544513"/>
          </a:xfrm>
          <a:custGeom>
            <a:avLst/>
            <a:gdLst>
              <a:gd name="T0" fmla="*/ 2147483647 w 1128"/>
              <a:gd name="T1" fmla="*/ 2147483647 h 343"/>
              <a:gd name="T2" fmla="*/ 2147483647 w 1128"/>
              <a:gd name="T3" fmla="*/ 2147483647 h 343"/>
              <a:gd name="T4" fmla="*/ 2147483647 w 1128"/>
              <a:gd name="T5" fmla="*/ 2147483647 h 343"/>
              <a:gd name="T6" fmla="*/ 2147483647 w 1128"/>
              <a:gd name="T7" fmla="*/ 2147483647 h 343"/>
              <a:gd name="T8" fmla="*/ 2147483647 w 1128"/>
              <a:gd name="T9" fmla="*/ 2147483647 h 343"/>
              <a:gd name="T10" fmla="*/ 2147483647 w 1128"/>
              <a:gd name="T11" fmla="*/ 2147483647 h 343"/>
              <a:gd name="T12" fmla="*/ 2147483647 w 1128"/>
              <a:gd name="T13" fmla="*/ 2147483647 h 343"/>
              <a:gd name="T14" fmla="*/ 2147483647 w 1128"/>
              <a:gd name="T15" fmla="*/ 2147483647 h 343"/>
              <a:gd name="T16" fmla="*/ 2147483647 w 1128"/>
              <a:gd name="T17" fmla="*/ 2147483647 h 343"/>
              <a:gd name="T18" fmla="*/ 2147483647 w 1128"/>
              <a:gd name="T19" fmla="*/ 2147483647 h 343"/>
              <a:gd name="T20" fmla="*/ 2147483647 w 1128"/>
              <a:gd name="T21" fmla="*/ 2147483647 h 343"/>
              <a:gd name="T22" fmla="*/ 2147483647 w 1128"/>
              <a:gd name="T23" fmla="*/ 2147483647 h 343"/>
              <a:gd name="T24" fmla="*/ 2147483647 w 1128"/>
              <a:gd name="T25" fmla="*/ 2147483647 h 343"/>
              <a:gd name="T26" fmla="*/ 2147483647 w 1128"/>
              <a:gd name="T27" fmla="*/ 2147483647 h 343"/>
              <a:gd name="T28" fmla="*/ 2147483647 w 1128"/>
              <a:gd name="T29" fmla="*/ 2147483647 h 343"/>
              <a:gd name="T30" fmla="*/ 2147483647 w 1128"/>
              <a:gd name="T31" fmla="*/ 2147483647 h 343"/>
              <a:gd name="T32" fmla="*/ 2147483647 w 1128"/>
              <a:gd name="T33" fmla="*/ 2147483647 h 343"/>
              <a:gd name="T34" fmla="*/ 2147483647 w 1128"/>
              <a:gd name="T35" fmla="*/ 2147483647 h 343"/>
              <a:gd name="T36" fmla="*/ 2147483647 w 1128"/>
              <a:gd name="T37" fmla="*/ 2147483647 h 343"/>
              <a:gd name="T38" fmla="*/ 2147483647 w 1128"/>
              <a:gd name="T39" fmla="*/ 2147483647 h 343"/>
              <a:gd name="T40" fmla="*/ 2147483647 w 1128"/>
              <a:gd name="T41" fmla="*/ 2147483647 h 343"/>
              <a:gd name="T42" fmla="*/ 2147483647 w 1128"/>
              <a:gd name="T43" fmla="*/ 2147483647 h 343"/>
              <a:gd name="T44" fmla="*/ 2147483647 w 1128"/>
              <a:gd name="T45" fmla="*/ 2147483647 h 343"/>
              <a:gd name="T46" fmla="*/ 2147483647 w 1128"/>
              <a:gd name="T47" fmla="*/ 2147483647 h 343"/>
              <a:gd name="T48" fmla="*/ 2147483647 w 1128"/>
              <a:gd name="T49" fmla="*/ 2147483647 h 343"/>
              <a:gd name="T50" fmla="*/ 2147483647 w 1128"/>
              <a:gd name="T51" fmla="*/ 2147483647 h 343"/>
              <a:gd name="T52" fmla="*/ 0 w 1128"/>
              <a:gd name="T53" fmla="*/ 2147483647 h 343"/>
              <a:gd name="T54" fmla="*/ 2147483647 w 1128"/>
              <a:gd name="T55" fmla="*/ 2147483647 h 34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128"/>
              <a:gd name="T85" fmla="*/ 0 h 343"/>
              <a:gd name="T86" fmla="*/ 1128 w 1128"/>
              <a:gd name="T87" fmla="*/ 343 h 343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128" h="343">
                <a:moveTo>
                  <a:pt x="1128" y="190"/>
                </a:moveTo>
                <a:cubicBezTo>
                  <a:pt x="1105" y="205"/>
                  <a:pt x="1112" y="227"/>
                  <a:pt x="1090" y="243"/>
                </a:cubicBezTo>
                <a:cubicBezTo>
                  <a:pt x="993" y="235"/>
                  <a:pt x="1058" y="243"/>
                  <a:pt x="1013" y="214"/>
                </a:cubicBezTo>
                <a:cubicBezTo>
                  <a:pt x="999" y="192"/>
                  <a:pt x="987" y="174"/>
                  <a:pt x="970" y="156"/>
                </a:cubicBezTo>
                <a:cubicBezTo>
                  <a:pt x="958" y="122"/>
                  <a:pt x="956" y="102"/>
                  <a:pt x="922" y="84"/>
                </a:cubicBezTo>
                <a:cubicBezTo>
                  <a:pt x="909" y="47"/>
                  <a:pt x="928" y="90"/>
                  <a:pt x="903" y="65"/>
                </a:cubicBezTo>
                <a:cubicBezTo>
                  <a:pt x="899" y="61"/>
                  <a:pt x="903" y="53"/>
                  <a:pt x="898" y="51"/>
                </a:cubicBezTo>
                <a:cubicBezTo>
                  <a:pt x="880" y="44"/>
                  <a:pt x="825" y="50"/>
                  <a:pt x="825" y="50"/>
                </a:cubicBezTo>
                <a:cubicBezTo>
                  <a:pt x="795" y="42"/>
                  <a:pt x="744" y="0"/>
                  <a:pt x="720" y="3"/>
                </a:cubicBezTo>
                <a:cubicBezTo>
                  <a:pt x="713" y="14"/>
                  <a:pt x="691" y="62"/>
                  <a:pt x="681" y="69"/>
                </a:cubicBezTo>
                <a:cubicBezTo>
                  <a:pt x="654" y="111"/>
                  <a:pt x="617" y="84"/>
                  <a:pt x="571" y="89"/>
                </a:cubicBezTo>
                <a:cubicBezTo>
                  <a:pt x="566" y="92"/>
                  <a:pt x="567" y="77"/>
                  <a:pt x="562" y="79"/>
                </a:cubicBezTo>
                <a:cubicBezTo>
                  <a:pt x="557" y="81"/>
                  <a:pt x="552" y="81"/>
                  <a:pt x="547" y="84"/>
                </a:cubicBezTo>
                <a:cubicBezTo>
                  <a:pt x="537" y="89"/>
                  <a:pt x="519" y="103"/>
                  <a:pt x="519" y="103"/>
                </a:cubicBezTo>
                <a:cubicBezTo>
                  <a:pt x="516" y="108"/>
                  <a:pt x="514" y="114"/>
                  <a:pt x="509" y="118"/>
                </a:cubicBezTo>
                <a:cubicBezTo>
                  <a:pt x="505" y="121"/>
                  <a:pt x="499" y="119"/>
                  <a:pt x="495" y="123"/>
                </a:cubicBezTo>
                <a:cubicBezTo>
                  <a:pt x="491" y="127"/>
                  <a:pt x="494" y="134"/>
                  <a:pt x="490" y="137"/>
                </a:cubicBezTo>
                <a:cubicBezTo>
                  <a:pt x="482" y="143"/>
                  <a:pt x="471" y="144"/>
                  <a:pt x="461" y="147"/>
                </a:cubicBezTo>
                <a:cubicBezTo>
                  <a:pt x="447" y="151"/>
                  <a:pt x="418" y="161"/>
                  <a:pt x="418" y="161"/>
                </a:cubicBezTo>
                <a:cubicBezTo>
                  <a:pt x="406" y="177"/>
                  <a:pt x="403" y="189"/>
                  <a:pt x="399" y="209"/>
                </a:cubicBezTo>
                <a:cubicBezTo>
                  <a:pt x="393" y="262"/>
                  <a:pt x="395" y="254"/>
                  <a:pt x="365" y="286"/>
                </a:cubicBezTo>
                <a:cubicBezTo>
                  <a:pt x="358" y="307"/>
                  <a:pt x="343" y="322"/>
                  <a:pt x="336" y="343"/>
                </a:cubicBezTo>
                <a:cubicBezTo>
                  <a:pt x="314" y="342"/>
                  <a:pt x="291" y="341"/>
                  <a:pt x="269" y="339"/>
                </a:cubicBezTo>
                <a:cubicBezTo>
                  <a:pt x="224" y="334"/>
                  <a:pt x="194" y="281"/>
                  <a:pt x="183" y="243"/>
                </a:cubicBezTo>
                <a:cubicBezTo>
                  <a:pt x="170" y="245"/>
                  <a:pt x="148" y="244"/>
                  <a:pt x="135" y="252"/>
                </a:cubicBezTo>
                <a:cubicBezTo>
                  <a:pt x="114" y="264"/>
                  <a:pt x="84" y="316"/>
                  <a:pt x="62" y="324"/>
                </a:cubicBezTo>
                <a:cubicBezTo>
                  <a:pt x="0" y="319"/>
                  <a:pt x="15" y="293"/>
                  <a:pt x="0" y="247"/>
                </a:cubicBezTo>
                <a:cubicBezTo>
                  <a:pt x="4" y="211"/>
                  <a:pt x="7" y="172"/>
                  <a:pt x="29" y="142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5" name="未知"/>
          <p:cNvSpPr>
            <a:spLocks/>
          </p:cNvSpPr>
          <p:nvPr/>
        </p:nvSpPr>
        <p:spPr bwMode="auto">
          <a:xfrm>
            <a:off x="3562350" y="5151264"/>
            <a:ext cx="666750" cy="1303337"/>
          </a:xfrm>
          <a:custGeom>
            <a:avLst/>
            <a:gdLst>
              <a:gd name="T0" fmla="*/ 2147483647 w 420"/>
              <a:gd name="T1" fmla="*/ 0 h 821"/>
              <a:gd name="T2" fmla="*/ 2147483647 w 420"/>
              <a:gd name="T3" fmla="*/ 2147483647 h 821"/>
              <a:gd name="T4" fmla="*/ 2147483647 w 420"/>
              <a:gd name="T5" fmla="*/ 2147483647 h 821"/>
              <a:gd name="T6" fmla="*/ 2147483647 w 420"/>
              <a:gd name="T7" fmla="*/ 2147483647 h 821"/>
              <a:gd name="T8" fmla="*/ 2147483647 w 420"/>
              <a:gd name="T9" fmla="*/ 2147483647 h 821"/>
              <a:gd name="T10" fmla="*/ 2147483647 w 420"/>
              <a:gd name="T11" fmla="*/ 2147483647 h 821"/>
              <a:gd name="T12" fmla="*/ 2147483647 w 420"/>
              <a:gd name="T13" fmla="*/ 2147483647 h 821"/>
              <a:gd name="T14" fmla="*/ 2147483647 w 420"/>
              <a:gd name="T15" fmla="*/ 2147483647 h 821"/>
              <a:gd name="T16" fmla="*/ 2147483647 w 420"/>
              <a:gd name="T17" fmla="*/ 2147483647 h 821"/>
              <a:gd name="T18" fmla="*/ 2147483647 w 420"/>
              <a:gd name="T19" fmla="*/ 2147483647 h 821"/>
              <a:gd name="T20" fmla="*/ 2147483647 w 420"/>
              <a:gd name="T21" fmla="*/ 2147483647 h 821"/>
              <a:gd name="T22" fmla="*/ 2147483647 w 420"/>
              <a:gd name="T23" fmla="*/ 2147483647 h 821"/>
              <a:gd name="T24" fmla="*/ 2147483647 w 420"/>
              <a:gd name="T25" fmla="*/ 2147483647 h 821"/>
              <a:gd name="T26" fmla="*/ 2147483647 w 420"/>
              <a:gd name="T27" fmla="*/ 2147483647 h 821"/>
              <a:gd name="T28" fmla="*/ 2147483647 w 420"/>
              <a:gd name="T29" fmla="*/ 2147483647 h 821"/>
              <a:gd name="T30" fmla="*/ 2147483647 w 420"/>
              <a:gd name="T31" fmla="*/ 2147483647 h 821"/>
              <a:gd name="T32" fmla="*/ 2147483647 w 420"/>
              <a:gd name="T33" fmla="*/ 2147483647 h 821"/>
              <a:gd name="T34" fmla="*/ 2147483647 w 420"/>
              <a:gd name="T35" fmla="*/ 2147483647 h 821"/>
              <a:gd name="T36" fmla="*/ 2147483647 w 420"/>
              <a:gd name="T37" fmla="*/ 2147483647 h 821"/>
              <a:gd name="T38" fmla="*/ 2147483647 w 420"/>
              <a:gd name="T39" fmla="*/ 2147483647 h 821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20"/>
              <a:gd name="T61" fmla="*/ 0 h 821"/>
              <a:gd name="T62" fmla="*/ 420 w 420"/>
              <a:gd name="T63" fmla="*/ 821 h 821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20" h="821">
                <a:moveTo>
                  <a:pt x="415" y="0"/>
                </a:moveTo>
                <a:cubicBezTo>
                  <a:pt x="404" y="52"/>
                  <a:pt x="420" y="4"/>
                  <a:pt x="396" y="34"/>
                </a:cubicBezTo>
                <a:cubicBezTo>
                  <a:pt x="383" y="50"/>
                  <a:pt x="387" y="60"/>
                  <a:pt x="367" y="72"/>
                </a:cubicBezTo>
                <a:cubicBezTo>
                  <a:pt x="358" y="87"/>
                  <a:pt x="360" y="89"/>
                  <a:pt x="343" y="96"/>
                </a:cubicBezTo>
                <a:cubicBezTo>
                  <a:pt x="334" y="100"/>
                  <a:pt x="314" y="106"/>
                  <a:pt x="314" y="106"/>
                </a:cubicBezTo>
                <a:cubicBezTo>
                  <a:pt x="295" y="104"/>
                  <a:pt x="275" y="106"/>
                  <a:pt x="257" y="101"/>
                </a:cubicBezTo>
                <a:cubicBezTo>
                  <a:pt x="220" y="91"/>
                  <a:pt x="230" y="75"/>
                  <a:pt x="185" y="67"/>
                </a:cubicBezTo>
                <a:cubicBezTo>
                  <a:pt x="155" y="69"/>
                  <a:pt x="124" y="68"/>
                  <a:pt x="94" y="72"/>
                </a:cubicBezTo>
                <a:cubicBezTo>
                  <a:pt x="87" y="73"/>
                  <a:pt x="69" y="92"/>
                  <a:pt x="65" y="96"/>
                </a:cubicBezTo>
                <a:cubicBezTo>
                  <a:pt x="43" y="123"/>
                  <a:pt x="24" y="164"/>
                  <a:pt x="12" y="197"/>
                </a:cubicBezTo>
                <a:cubicBezTo>
                  <a:pt x="6" y="243"/>
                  <a:pt x="0" y="294"/>
                  <a:pt x="50" y="312"/>
                </a:cubicBezTo>
                <a:cubicBezTo>
                  <a:pt x="81" y="309"/>
                  <a:pt x="100" y="308"/>
                  <a:pt x="127" y="298"/>
                </a:cubicBezTo>
                <a:cubicBezTo>
                  <a:pt x="148" y="300"/>
                  <a:pt x="170" y="298"/>
                  <a:pt x="190" y="303"/>
                </a:cubicBezTo>
                <a:cubicBezTo>
                  <a:pt x="197" y="305"/>
                  <a:pt x="214" y="366"/>
                  <a:pt x="218" y="379"/>
                </a:cubicBezTo>
                <a:cubicBezTo>
                  <a:pt x="202" y="391"/>
                  <a:pt x="199" y="403"/>
                  <a:pt x="185" y="418"/>
                </a:cubicBezTo>
                <a:cubicBezTo>
                  <a:pt x="180" y="445"/>
                  <a:pt x="171" y="469"/>
                  <a:pt x="166" y="495"/>
                </a:cubicBezTo>
                <a:cubicBezTo>
                  <a:pt x="164" y="504"/>
                  <a:pt x="163" y="514"/>
                  <a:pt x="161" y="523"/>
                </a:cubicBezTo>
                <a:cubicBezTo>
                  <a:pt x="158" y="533"/>
                  <a:pt x="151" y="552"/>
                  <a:pt x="151" y="552"/>
                </a:cubicBezTo>
                <a:cubicBezTo>
                  <a:pt x="157" y="608"/>
                  <a:pt x="172" y="649"/>
                  <a:pt x="218" y="682"/>
                </a:cubicBezTo>
                <a:cubicBezTo>
                  <a:pt x="232" y="734"/>
                  <a:pt x="211" y="785"/>
                  <a:pt x="175" y="821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6" name="未知"/>
          <p:cNvSpPr>
            <a:spLocks/>
          </p:cNvSpPr>
          <p:nvPr/>
        </p:nvSpPr>
        <p:spPr bwMode="auto">
          <a:xfrm>
            <a:off x="1768475" y="4389263"/>
            <a:ext cx="2171700" cy="1401762"/>
          </a:xfrm>
          <a:custGeom>
            <a:avLst/>
            <a:gdLst>
              <a:gd name="T0" fmla="*/ 0 w 1368"/>
              <a:gd name="T1" fmla="*/ 0 h 883"/>
              <a:gd name="T2" fmla="*/ 2147483647 w 1368"/>
              <a:gd name="T3" fmla="*/ 2147483647 h 883"/>
              <a:gd name="T4" fmla="*/ 2147483647 w 1368"/>
              <a:gd name="T5" fmla="*/ 2147483647 h 883"/>
              <a:gd name="T6" fmla="*/ 2147483647 w 1368"/>
              <a:gd name="T7" fmla="*/ 0 h 883"/>
              <a:gd name="T8" fmla="*/ 2147483647 w 1368"/>
              <a:gd name="T9" fmla="*/ 2147483647 h 883"/>
              <a:gd name="T10" fmla="*/ 2147483647 w 1368"/>
              <a:gd name="T11" fmla="*/ 2147483647 h 883"/>
              <a:gd name="T12" fmla="*/ 2147483647 w 1368"/>
              <a:gd name="T13" fmla="*/ 2147483647 h 883"/>
              <a:gd name="T14" fmla="*/ 2147483647 w 1368"/>
              <a:gd name="T15" fmla="*/ 2147483647 h 883"/>
              <a:gd name="T16" fmla="*/ 2147483647 w 1368"/>
              <a:gd name="T17" fmla="*/ 2147483647 h 883"/>
              <a:gd name="T18" fmla="*/ 2147483647 w 1368"/>
              <a:gd name="T19" fmla="*/ 2147483647 h 883"/>
              <a:gd name="T20" fmla="*/ 2147483647 w 1368"/>
              <a:gd name="T21" fmla="*/ 2147483647 h 883"/>
              <a:gd name="T22" fmla="*/ 2147483647 w 1368"/>
              <a:gd name="T23" fmla="*/ 2147483647 h 883"/>
              <a:gd name="T24" fmla="*/ 2147483647 w 1368"/>
              <a:gd name="T25" fmla="*/ 2147483647 h 883"/>
              <a:gd name="T26" fmla="*/ 2147483647 w 1368"/>
              <a:gd name="T27" fmla="*/ 2147483647 h 883"/>
              <a:gd name="T28" fmla="*/ 2147483647 w 1368"/>
              <a:gd name="T29" fmla="*/ 2147483647 h 883"/>
              <a:gd name="T30" fmla="*/ 2147483647 w 1368"/>
              <a:gd name="T31" fmla="*/ 2147483647 h 883"/>
              <a:gd name="T32" fmla="*/ 2147483647 w 1368"/>
              <a:gd name="T33" fmla="*/ 2147483647 h 883"/>
              <a:gd name="T34" fmla="*/ 2147483647 w 1368"/>
              <a:gd name="T35" fmla="*/ 2147483647 h 883"/>
              <a:gd name="T36" fmla="*/ 2147483647 w 1368"/>
              <a:gd name="T37" fmla="*/ 2147483647 h 883"/>
              <a:gd name="T38" fmla="*/ 2147483647 w 1368"/>
              <a:gd name="T39" fmla="*/ 2147483647 h 883"/>
              <a:gd name="T40" fmla="*/ 2147483647 w 1368"/>
              <a:gd name="T41" fmla="*/ 2147483647 h 883"/>
              <a:gd name="T42" fmla="*/ 2147483647 w 1368"/>
              <a:gd name="T43" fmla="*/ 2147483647 h 883"/>
              <a:gd name="T44" fmla="*/ 2147483647 w 1368"/>
              <a:gd name="T45" fmla="*/ 2147483647 h 883"/>
              <a:gd name="T46" fmla="*/ 2147483647 w 1368"/>
              <a:gd name="T47" fmla="*/ 2147483647 h 883"/>
              <a:gd name="T48" fmla="*/ 2147483647 w 1368"/>
              <a:gd name="T49" fmla="*/ 2147483647 h 883"/>
              <a:gd name="T50" fmla="*/ 2147483647 w 1368"/>
              <a:gd name="T51" fmla="*/ 2147483647 h 883"/>
              <a:gd name="T52" fmla="*/ 2147483647 w 1368"/>
              <a:gd name="T53" fmla="*/ 2147483647 h 883"/>
              <a:gd name="T54" fmla="*/ 2147483647 w 1368"/>
              <a:gd name="T55" fmla="*/ 2147483647 h 883"/>
              <a:gd name="T56" fmla="*/ 2147483647 w 1368"/>
              <a:gd name="T57" fmla="*/ 2147483647 h 883"/>
              <a:gd name="T58" fmla="*/ 2147483647 w 1368"/>
              <a:gd name="T59" fmla="*/ 2147483647 h 883"/>
              <a:gd name="T60" fmla="*/ 2147483647 w 1368"/>
              <a:gd name="T61" fmla="*/ 2147483647 h 883"/>
              <a:gd name="T62" fmla="*/ 2147483647 w 1368"/>
              <a:gd name="T63" fmla="*/ 2147483647 h 883"/>
              <a:gd name="T64" fmla="*/ 2147483647 w 1368"/>
              <a:gd name="T65" fmla="*/ 2147483647 h 883"/>
              <a:gd name="T66" fmla="*/ 2147483647 w 1368"/>
              <a:gd name="T67" fmla="*/ 2147483647 h 883"/>
              <a:gd name="T68" fmla="*/ 2147483647 w 1368"/>
              <a:gd name="T69" fmla="*/ 2147483647 h 883"/>
              <a:gd name="T70" fmla="*/ 2147483647 w 1368"/>
              <a:gd name="T71" fmla="*/ 2147483647 h 883"/>
              <a:gd name="T72" fmla="*/ 2147483647 w 1368"/>
              <a:gd name="T73" fmla="*/ 2147483647 h 883"/>
              <a:gd name="T74" fmla="*/ 2147483647 w 1368"/>
              <a:gd name="T75" fmla="*/ 2147483647 h 883"/>
              <a:gd name="T76" fmla="*/ 2147483647 w 1368"/>
              <a:gd name="T77" fmla="*/ 2147483647 h 883"/>
              <a:gd name="T78" fmla="*/ 2147483647 w 1368"/>
              <a:gd name="T79" fmla="*/ 2147483647 h 883"/>
              <a:gd name="T80" fmla="*/ 2147483647 w 1368"/>
              <a:gd name="T81" fmla="*/ 2147483647 h 88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368"/>
              <a:gd name="T124" fmla="*/ 0 h 883"/>
              <a:gd name="T125" fmla="*/ 1368 w 1368"/>
              <a:gd name="T126" fmla="*/ 883 h 88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368" h="883">
                <a:moveTo>
                  <a:pt x="0" y="0"/>
                </a:moveTo>
                <a:cubicBezTo>
                  <a:pt x="31" y="11"/>
                  <a:pt x="19" y="20"/>
                  <a:pt x="33" y="34"/>
                </a:cubicBezTo>
                <a:cubicBezTo>
                  <a:pt x="34" y="35"/>
                  <a:pt x="60" y="42"/>
                  <a:pt x="62" y="43"/>
                </a:cubicBezTo>
                <a:cubicBezTo>
                  <a:pt x="103" y="36"/>
                  <a:pt x="111" y="11"/>
                  <a:pt x="144" y="0"/>
                </a:cubicBezTo>
                <a:cubicBezTo>
                  <a:pt x="142" y="5"/>
                  <a:pt x="141" y="10"/>
                  <a:pt x="139" y="15"/>
                </a:cubicBezTo>
                <a:cubicBezTo>
                  <a:pt x="136" y="20"/>
                  <a:pt x="131" y="24"/>
                  <a:pt x="129" y="29"/>
                </a:cubicBezTo>
                <a:cubicBezTo>
                  <a:pt x="123" y="44"/>
                  <a:pt x="121" y="61"/>
                  <a:pt x="115" y="77"/>
                </a:cubicBezTo>
                <a:cubicBezTo>
                  <a:pt x="111" y="108"/>
                  <a:pt x="108" y="138"/>
                  <a:pt x="100" y="168"/>
                </a:cubicBezTo>
                <a:cubicBezTo>
                  <a:pt x="104" y="210"/>
                  <a:pt x="92" y="212"/>
                  <a:pt x="120" y="226"/>
                </a:cubicBezTo>
                <a:cubicBezTo>
                  <a:pt x="127" y="230"/>
                  <a:pt x="141" y="233"/>
                  <a:pt x="148" y="235"/>
                </a:cubicBezTo>
                <a:cubicBezTo>
                  <a:pt x="158" y="238"/>
                  <a:pt x="177" y="245"/>
                  <a:pt x="177" y="245"/>
                </a:cubicBezTo>
                <a:cubicBezTo>
                  <a:pt x="194" y="243"/>
                  <a:pt x="222" y="244"/>
                  <a:pt x="240" y="235"/>
                </a:cubicBezTo>
                <a:cubicBezTo>
                  <a:pt x="264" y="223"/>
                  <a:pt x="263" y="212"/>
                  <a:pt x="292" y="207"/>
                </a:cubicBezTo>
                <a:cubicBezTo>
                  <a:pt x="312" y="197"/>
                  <a:pt x="323" y="189"/>
                  <a:pt x="345" y="197"/>
                </a:cubicBezTo>
                <a:cubicBezTo>
                  <a:pt x="357" y="230"/>
                  <a:pt x="339" y="291"/>
                  <a:pt x="369" y="317"/>
                </a:cubicBezTo>
                <a:cubicBezTo>
                  <a:pt x="403" y="346"/>
                  <a:pt x="451" y="347"/>
                  <a:pt x="484" y="375"/>
                </a:cubicBezTo>
                <a:cubicBezTo>
                  <a:pt x="494" y="383"/>
                  <a:pt x="503" y="391"/>
                  <a:pt x="508" y="403"/>
                </a:cubicBezTo>
                <a:cubicBezTo>
                  <a:pt x="512" y="412"/>
                  <a:pt x="518" y="432"/>
                  <a:pt x="518" y="432"/>
                </a:cubicBezTo>
                <a:cubicBezTo>
                  <a:pt x="523" y="471"/>
                  <a:pt x="530" y="510"/>
                  <a:pt x="552" y="543"/>
                </a:cubicBezTo>
                <a:cubicBezTo>
                  <a:pt x="559" y="568"/>
                  <a:pt x="577" y="590"/>
                  <a:pt x="585" y="615"/>
                </a:cubicBezTo>
                <a:cubicBezTo>
                  <a:pt x="589" y="657"/>
                  <a:pt x="595" y="686"/>
                  <a:pt x="619" y="720"/>
                </a:cubicBezTo>
                <a:cubicBezTo>
                  <a:pt x="619" y="721"/>
                  <a:pt x="628" y="759"/>
                  <a:pt x="633" y="768"/>
                </a:cubicBezTo>
                <a:cubicBezTo>
                  <a:pt x="643" y="787"/>
                  <a:pt x="656" y="805"/>
                  <a:pt x="662" y="826"/>
                </a:cubicBezTo>
                <a:cubicBezTo>
                  <a:pt x="665" y="835"/>
                  <a:pt x="669" y="867"/>
                  <a:pt x="676" y="874"/>
                </a:cubicBezTo>
                <a:cubicBezTo>
                  <a:pt x="680" y="878"/>
                  <a:pt x="714" y="883"/>
                  <a:pt x="715" y="883"/>
                </a:cubicBezTo>
                <a:cubicBezTo>
                  <a:pt x="716" y="883"/>
                  <a:pt x="778" y="883"/>
                  <a:pt x="796" y="874"/>
                </a:cubicBezTo>
                <a:cubicBezTo>
                  <a:pt x="846" y="849"/>
                  <a:pt x="847" y="834"/>
                  <a:pt x="907" y="826"/>
                </a:cubicBezTo>
                <a:cubicBezTo>
                  <a:pt x="937" y="815"/>
                  <a:pt x="944" y="786"/>
                  <a:pt x="969" y="768"/>
                </a:cubicBezTo>
                <a:cubicBezTo>
                  <a:pt x="974" y="747"/>
                  <a:pt x="977" y="726"/>
                  <a:pt x="984" y="706"/>
                </a:cubicBezTo>
                <a:cubicBezTo>
                  <a:pt x="976" y="659"/>
                  <a:pt x="954" y="644"/>
                  <a:pt x="940" y="605"/>
                </a:cubicBezTo>
                <a:cubicBezTo>
                  <a:pt x="947" y="572"/>
                  <a:pt x="951" y="530"/>
                  <a:pt x="988" y="519"/>
                </a:cubicBezTo>
                <a:cubicBezTo>
                  <a:pt x="998" y="512"/>
                  <a:pt x="1007" y="506"/>
                  <a:pt x="1017" y="499"/>
                </a:cubicBezTo>
                <a:cubicBezTo>
                  <a:pt x="1029" y="490"/>
                  <a:pt x="1060" y="488"/>
                  <a:pt x="1080" y="475"/>
                </a:cubicBezTo>
                <a:cubicBezTo>
                  <a:pt x="1083" y="470"/>
                  <a:pt x="1085" y="465"/>
                  <a:pt x="1089" y="461"/>
                </a:cubicBezTo>
                <a:cubicBezTo>
                  <a:pt x="1093" y="457"/>
                  <a:pt x="1100" y="456"/>
                  <a:pt x="1104" y="451"/>
                </a:cubicBezTo>
                <a:cubicBezTo>
                  <a:pt x="1110" y="443"/>
                  <a:pt x="1112" y="431"/>
                  <a:pt x="1118" y="423"/>
                </a:cubicBezTo>
                <a:cubicBezTo>
                  <a:pt x="1122" y="388"/>
                  <a:pt x="1121" y="351"/>
                  <a:pt x="1142" y="322"/>
                </a:cubicBezTo>
                <a:cubicBezTo>
                  <a:pt x="1150" y="299"/>
                  <a:pt x="1157" y="282"/>
                  <a:pt x="1180" y="274"/>
                </a:cubicBezTo>
                <a:cubicBezTo>
                  <a:pt x="1185" y="258"/>
                  <a:pt x="1194" y="247"/>
                  <a:pt x="1200" y="231"/>
                </a:cubicBezTo>
                <a:cubicBezTo>
                  <a:pt x="1206" y="178"/>
                  <a:pt x="1215" y="192"/>
                  <a:pt x="1272" y="187"/>
                </a:cubicBezTo>
                <a:cubicBezTo>
                  <a:pt x="1312" y="175"/>
                  <a:pt x="1281" y="183"/>
                  <a:pt x="1368" y="183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7" name="未知"/>
          <p:cNvSpPr>
            <a:spLocks/>
          </p:cNvSpPr>
          <p:nvPr/>
        </p:nvSpPr>
        <p:spPr bwMode="auto">
          <a:xfrm>
            <a:off x="1806576" y="2317575"/>
            <a:ext cx="1382713" cy="2711450"/>
          </a:xfrm>
          <a:custGeom>
            <a:avLst/>
            <a:gdLst>
              <a:gd name="T0" fmla="*/ 0 w 871"/>
              <a:gd name="T1" fmla="*/ 2147483647 h 1708"/>
              <a:gd name="T2" fmla="*/ 2147483647 w 871"/>
              <a:gd name="T3" fmla="*/ 2147483647 h 1708"/>
              <a:gd name="T4" fmla="*/ 2147483647 w 871"/>
              <a:gd name="T5" fmla="*/ 2147483647 h 1708"/>
              <a:gd name="T6" fmla="*/ 2147483647 w 871"/>
              <a:gd name="T7" fmla="*/ 2147483647 h 1708"/>
              <a:gd name="T8" fmla="*/ 2147483647 w 871"/>
              <a:gd name="T9" fmla="*/ 2147483647 h 1708"/>
              <a:gd name="T10" fmla="*/ 2147483647 w 871"/>
              <a:gd name="T11" fmla="*/ 2147483647 h 1708"/>
              <a:gd name="T12" fmla="*/ 2147483647 w 871"/>
              <a:gd name="T13" fmla="*/ 2147483647 h 1708"/>
              <a:gd name="T14" fmla="*/ 2147483647 w 871"/>
              <a:gd name="T15" fmla="*/ 2147483647 h 1708"/>
              <a:gd name="T16" fmla="*/ 2147483647 w 871"/>
              <a:gd name="T17" fmla="*/ 2147483647 h 1708"/>
              <a:gd name="T18" fmla="*/ 2147483647 w 871"/>
              <a:gd name="T19" fmla="*/ 2147483647 h 1708"/>
              <a:gd name="T20" fmla="*/ 2147483647 w 871"/>
              <a:gd name="T21" fmla="*/ 2147483647 h 1708"/>
              <a:gd name="T22" fmla="*/ 2147483647 w 871"/>
              <a:gd name="T23" fmla="*/ 2147483647 h 1708"/>
              <a:gd name="T24" fmla="*/ 2147483647 w 871"/>
              <a:gd name="T25" fmla="*/ 2147483647 h 1708"/>
              <a:gd name="T26" fmla="*/ 2147483647 w 871"/>
              <a:gd name="T27" fmla="*/ 2147483647 h 1708"/>
              <a:gd name="T28" fmla="*/ 2147483647 w 871"/>
              <a:gd name="T29" fmla="*/ 2147483647 h 1708"/>
              <a:gd name="T30" fmla="*/ 2147483647 w 871"/>
              <a:gd name="T31" fmla="*/ 2147483647 h 1708"/>
              <a:gd name="T32" fmla="*/ 2147483647 w 871"/>
              <a:gd name="T33" fmla="*/ 2147483647 h 1708"/>
              <a:gd name="T34" fmla="*/ 2147483647 w 871"/>
              <a:gd name="T35" fmla="*/ 2147483647 h 1708"/>
              <a:gd name="T36" fmla="*/ 2147483647 w 871"/>
              <a:gd name="T37" fmla="*/ 2147483647 h 1708"/>
              <a:gd name="T38" fmla="*/ 2147483647 w 871"/>
              <a:gd name="T39" fmla="*/ 2147483647 h 1708"/>
              <a:gd name="T40" fmla="*/ 2147483647 w 871"/>
              <a:gd name="T41" fmla="*/ 2147483647 h 1708"/>
              <a:gd name="T42" fmla="*/ 2147483647 w 871"/>
              <a:gd name="T43" fmla="*/ 2147483647 h 1708"/>
              <a:gd name="T44" fmla="*/ 2147483647 w 871"/>
              <a:gd name="T45" fmla="*/ 2147483647 h 1708"/>
              <a:gd name="T46" fmla="*/ 2147483647 w 871"/>
              <a:gd name="T47" fmla="*/ 2147483647 h 1708"/>
              <a:gd name="T48" fmla="*/ 2147483647 w 871"/>
              <a:gd name="T49" fmla="*/ 2147483647 h 1708"/>
              <a:gd name="T50" fmla="*/ 2147483647 w 871"/>
              <a:gd name="T51" fmla="*/ 2147483647 h 1708"/>
              <a:gd name="T52" fmla="*/ 2147483647 w 871"/>
              <a:gd name="T53" fmla="*/ 2147483647 h 1708"/>
              <a:gd name="T54" fmla="*/ 2147483647 w 871"/>
              <a:gd name="T55" fmla="*/ 2147483647 h 1708"/>
              <a:gd name="T56" fmla="*/ 2147483647 w 871"/>
              <a:gd name="T57" fmla="*/ 2147483647 h 1708"/>
              <a:gd name="T58" fmla="*/ 2147483647 w 871"/>
              <a:gd name="T59" fmla="*/ 2147483647 h 1708"/>
              <a:gd name="T60" fmla="*/ 2147483647 w 871"/>
              <a:gd name="T61" fmla="*/ 2147483647 h 1708"/>
              <a:gd name="T62" fmla="*/ 2147483647 w 871"/>
              <a:gd name="T63" fmla="*/ 2147483647 h 1708"/>
              <a:gd name="T64" fmla="*/ 2147483647 w 871"/>
              <a:gd name="T65" fmla="*/ 2147483647 h 1708"/>
              <a:gd name="T66" fmla="*/ 2147483647 w 871"/>
              <a:gd name="T67" fmla="*/ 2147483647 h 1708"/>
              <a:gd name="T68" fmla="*/ 2147483647 w 871"/>
              <a:gd name="T69" fmla="*/ 2147483647 h 1708"/>
              <a:gd name="T70" fmla="*/ 2147483647 w 871"/>
              <a:gd name="T71" fmla="*/ 2147483647 h 1708"/>
              <a:gd name="T72" fmla="*/ 2147483647 w 871"/>
              <a:gd name="T73" fmla="*/ 2147483647 h 1708"/>
              <a:gd name="T74" fmla="*/ 2147483647 w 871"/>
              <a:gd name="T75" fmla="*/ 2147483647 h 1708"/>
              <a:gd name="T76" fmla="*/ 2147483647 w 871"/>
              <a:gd name="T77" fmla="*/ 2147483647 h 1708"/>
              <a:gd name="T78" fmla="*/ 2147483647 w 871"/>
              <a:gd name="T79" fmla="*/ 2147483647 h 170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871"/>
              <a:gd name="T121" fmla="*/ 0 h 1708"/>
              <a:gd name="T122" fmla="*/ 871 w 871"/>
              <a:gd name="T123" fmla="*/ 1708 h 170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871" h="1708">
                <a:moveTo>
                  <a:pt x="0" y="14"/>
                </a:moveTo>
                <a:cubicBezTo>
                  <a:pt x="60" y="8"/>
                  <a:pt x="59" y="0"/>
                  <a:pt x="124" y="4"/>
                </a:cubicBezTo>
                <a:cubicBezTo>
                  <a:pt x="156" y="15"/>
                  <a:pt x="125" y="0"/>
                  <a:pt x="144" y="24"/>
                </a:cubicBezTo>
                <a:cubicBezTo>
                  <a:pt x="155" y="38"/>
                  <a:pt x="175" y="46"/>
                  <a:pt x="187" y="62"/>
                </a:cubicBezTo>
                <a:cubicBezTo>
                  <a:pt x="189" y="67"/>
                  <a:pt x="191" y="71"/>
                  <a:pt x="192" y="76"/>
                </a:cubicBezTo>
                <a:cubicBezTo>
                  <a:pt x="194" y="99"/>
                  <a:pt x="191" y="122"/>
                  <a:pt x="196" y="144"/>
                </a:cubicBezTo>
                <a:cubicBezTo>
                  <a:pt x="200" y="160"/>
                  <a:pt x="274" y="167"/>
                  <a:pt x="283" y="168"/>
                </a:cubicBezTo>
                <a:cubicBezTo>
                  <a:pt x="319" y="178"/>
                  <a:pt x="333" y="179"/>
                  <a:pt x="379" y="182"/>
                </a:cubicBezTo>
                <a:cubicBezTo>
                  <a:pt x="384" y="196"/>
                  <a:pt x="410" y="247"/>
                  <a:pt x="422" y="254"/>
                </a:cubicBezTo>
                <a:cubicBezTo>
                  <a:pt x="431" y="259"/>
                  <a:pt x="451" y="264"/>
                  <a:pt x="451" y="264"/>
                </a:cubicBezTo>
                <a:cubicBezTo>
                  <a:pt x="461" y="279"/>
                  <a:pt x="472" y="300"/>
                  <a:pt x="484" y="312"/>
                </a:cubicBezTo>
                <a:cubicBezTo>
                  <a:pt x="508" y="336"/>
                  <a:pt x="564" y="350"/>
                  <a:pt x="595" y="355"/>
                </a:cubicBezTo>
                <a:cubicBezTo>
                  <a:pt x="612" y="361"/>
                  <a:pt x="631" y="358"/>
                  <a:pt x="648" y="364"/>
                </a:cubicBezTo>
                <a:cubicBezTo>
                  <a:pt x="661" y="369"/>
                  <a:pt x="665" y="389"/>
                  <a:pt x="672" y="398"/>
                </a:cubicBezTo>
                <a:cubicBezTo>
                  <a:pt x="680" y="408"/>
                  <a:pt x="689" y="409"/>
                  <a:pt x="700" y="412"/>
                </a:cubicBezTo>
                <a:cubicBezTo>
                  <a:pt x="733" y="435"/>
                  <a:pt x="718" y="429"/>
                  <a:pt x="744" y="436"/>
                </a:cubicBezTo>
                <a:cubicBezTo>
                  <a:pt x="754" y="453"/>
                  <a:pt x="763" y="464"/>
                  <a:pt x="768" y="484"/>
                </a:cubicBezTo>
                <a:cubicBezTo>
                  <a:pt x="764" y="512"/>
                  <a:pt x="759" y="534"/>
                  <a:pt x="753" y="561"/>
                </a:cubicBezTo>
                <a:cubicBezTo>
                  <a:pt x="755" y="599"/>
                  <a:pt x="749" y="639"/>
                  <a:pt x="758" y="676"/>
                </a:cubicBezTo>
                <a:cubicBezTo>
                  <a:pt x="761" y="687"/>
                  <a:pt x="787" y="696"/>
                  <a:pt x="787" y="696"/>
                </a:cubicBezTo>
                <a:cubicBezTo>
                  <a:pt x="795" y="709"/>
                  <a:pt x="806" y="739"/>
                  <a:pt x="806" y="739"/>
                </a:cubicBezTo>
                <a:cubicBezTo>
                  <a:pt x="802" y="773"/>
                  <a:pt x="795" y="801"/>
                  <a:pt x="792" y="835"/>
                </a:cubicBezTo>
                <a:cubicBezTo>
                  <a:pt x="796" y="866"/>
                  <a:pt x="795" y="876"/>
                  <a:pt x="820" y="892"/>
                </a:cubicBezTo>
                <a:cubicBezTo>
                  <a:pt x="830" y="922"/>
                  <a:pt x="838" y="953"/>
                  <a:pt x="844" y="984"/>
                </a:cubicBezTo>
                <a:cubicBezTo>
                  <a:pt x="843" y="1000"/>
                  <a:pt x="843" y="1016"/>
                  <a:pt x="840" y="1032"/>
                </a:cubicBezTo>
                <a:cubicBezTo>
                  <a:pt x="838" y="1042"/>
                  <a:pt x="830" y="1060"/>
                  <a:pt x="830" y="1060"/>
                </a:cubicBezTo>
                <a:cubicBezTo>
                  <a:pt x="836" y="1118"/>
                  <a:pt x="841" y="1162"/>
                  <a:pt x="844" y="1224"/>
                </a:cubicBezTo>
                <a:cubicBezTo>
                  <a:pt x="845" y="1248"/>
                  <a:pt x="845" y="1272"/>
                  <a:pt x="849" y="1296"/>
                </a:cubicBezTo>
                <a:cubicBezTo>
                  <a:pt x="851" y="1311"/>
                  <a:pt x="864" y="1339"/>
                  <a:pt x="864" y="1339"/>
                </a:cubicBezTo>
                <a:cubicBezTo>
                  <a:pt x="865" y="1355"/>
                  <a:pt x="871" y="1371"/>
                  <a:pt x="868" y="1387"/>
                </a:cubicBezTo>
                <a:cubicBezTo>
                  <a:pt x="867" y="1392"/>
                  <a:pt x="859" y="1393"/>
                  <a:pt x="854" y="1396"/>
                </a:cubicBezTo>
                <a:cubicBezTo>
                  <a:pt x="844" y="1403"/>
                  <a:pt x="825" y="1416"/>
                  <a:pt x="825" y="1416"/>
                </a:cubicBezTo>
                <a:cubicBezTo>
                  <a:pt x="803" y="1448"/>
                  <a:pt x="817" y="1440"/>
                  <a:pt x="792" y="1449"/>
                </a:cubicBezTo>
                <a:cubicBezTo>
                  <a:pt x="785" y="1470"/>
                  <a:pt x="764" y="1474"/>
                  <a:pt x="744" y="1488"/>
                </a:cubicBezTo>
                <a:cubicBezTo>
                  <a:pt x="735" y="1495"/>
                  <a:pt x="729" y="1505"/>
                  <a:pt x="720" y="1512"/>
                </a:cubicBezTo>
                <a:cubicBezTo>
                  <a:pt x="713" y="1531"/>
                  <a:pt x="693" y="1549"/>
                  <a:pt x="676" y="1560"/>
                </a:cubicBezTo>
                <a:cubicBezTo>
                  <a:pt x="672" y="1578"/>
                  <a:pt x="648" y="1637"/>
                  <a:pt x="638" y="1651"/>
                </a:cubicBezTo>
                <a:cubicBezTo>
                  <a:pt x="635" y="1655"/>
                  <a:pt x="619" y="1679"/>
                  <a:pt x="614" y="1680"/>
                </a:cubicBezTo>
                <a:cubicBezTo>
                  <a:pt x="583" y="1687"/>
                  <a:pt x="550" y="1686"/>
                  <a:pt x="518" y="1689"/>
                </a:cubicBezTo>
                <a:cubicBezTo>
                  <a:pt x="513" y="1693"/>
                  <a:pt x="489" y="1703"/>
                  <a:pt x="489" y="1708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8" name="未知"/>
          <p:cNvSpPr>
            <a:spLocks/>
          </p:cNvSpPr>
          <p:nvPr/>
        </p:nvSpPr>
        <p:spPr bwMode="auto">
          <a:xfrm>
            <a:off x="5791201" y="3376438"/>
            <a:ext cx="212725" cy="304800"/>
          </a:xfrm>
          <a:custGeom>
            <a:avLst/>
            <a:gdLst>
              <a:gd name="T0" fmla="*/ 0 w 134"/>
              <a:gd name="T1" fmla="*/ 2147483647 h 192"/>
              <a:gd name="T2" fmla="*/ 2147483647 w 134"/>
              <a:gd name="T3" fmla="*/ 0 h 192"/>
              <a:gd name="T4" fmla="*/ 2147483647 w 134"/>
              <a:gd name="T5" fmla="*/ 2147483647 h 192"/>
              <a:gd name="T6" fmla="*/ 2147483647 w 134"/>
              <a:gd name="T7" fmla="*/ 2147483647 h 192"/>
              <a:gd name="T8" fmla="*/ 2147483647 w 134"/>
              <a:gd name="T9" fmla="*/ 2147483647 h 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4"/>
              <a:gd name="T16" fmla="*/ 0 h 192"/>
              <a:gd name="T17" fmla="*/ 134 w 134"/>
              <a:gd name="T18" fmla="*/ 192 h 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4" h="192">
                <a:moveTo>
                  <a:pt x="0" y="24"/>
                </a:moveTo>
                <a:cubicBezTo>
                  <a:pt x="20" y="17"/>
                  <a:pt x="37" y="7"/>
                  <a:pt x="58" y="0"/>
                </a:cubicBezTo>
                <a:cubicBezTo>
                  <a:pt x="114" y="10"/>
                  <a:pt x="85" y="20"/>
                  <a:pt x="101" y="77"/>
                </a:cubicBezTo>
                <a:cubicBezTo>
                  <a:pt x="104" y="88"/>
                  <a:pt x="120" y="105"/>
                  <a:pt x="120" y="105"/>
                </a:cubicBezTo>
                <a:cubicBezTo>
                  <a:pt x="130" y="135"/>
                  <a:pt x="134" y="158"/>
                  <a:pt x="134" y="192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9" name="未知"/>
          <p:cNvSpPr>
            <a:spLocks/>
          </p:cNvSpPr>
          <p:nvPr/>
        </p:nvSpPr>
        <p:spPr bwMode="auto">
          <a:xfrm>
            <a:off x="2827338" y="2196925"/>
            <a:ext cx="1943100" cy="812800"/>
          </a:xfrm>
          <a:custGeom>
            <a:avLst/>
            <a:gdLst>
              <a:gd name="T0" fmla="*/ 2147483647 w 1224"/>
              <a:gd name="T1" fmla="*/ 2147483647 h 512"/>
              <a:gd name="T2" fmla="*/ 2147483647 w 1224"/>
              <a:gd name="T3" fmla="*/ 2147483647 h 512"/>
              <a:gd name="T4" fmla="*/ 2147483647 w 1224"/>
              <a:gd name="T5" fmla="*/ 2147483647 h 512"/>
              <a:gd name="T6" fmla="*/ 2147483647 w 1224"/>
              <a:gd name="T7" fmla="*/ 2147483647 h 512"/>
              <a:gd name="T8" fmla="*/ 2147483647 w 1224"/>
              <a:gd name="T9" fmla="*/ 2147483647 h 512"/>
              <a:gd name="T10" fmla="*/ 2147483647 w 1224"/>
              <a:gd name="T11" fmla="*/ 2147483647 h 512"/>
              <a:gd name="T12" fmla="*/ 2147483647 w 1224"/>
              <a:gd name="T13" fmla="*/ 2147483647 h 512"/>
              <a:gd name="T14" fmla="*/ 2147483647 w 1224"/>
              <a:gd name="T15" fmla="*/ 2147483647 h 512"/>
              <a:gd name="T16" fmla="*/ 2147483647 w 1224"/>
              <a:gd name="T17" fmla="*/ 2147483647 h 512"/>
              <a:gd name="T18" fmla="*/ 2147483647 w 1224"/>
              <a:gd name="T19" fmla="*/ 2147483647 h 512"/>
              <a:gd name="T20" fmla="*/ 2147483647 w 1224"/>
              <a:gd name="T21" fmla="*/ 2147483647 h 512"/>
              <a:gd name="T22" fmla="*/ 2147483647 w 1224"/>
              <a:gd name="T23" fmla="*/ 2147483647 h 512"/>
              <a:gd name="T24" fmla="*/ 2147483647 w 1224"/>
              <a:gd name="T25" fmla="*/ 2147483647 h 512"/>
              <a:gd name="T26" fmla="*/ 2147483647 w 1224"/>
              <a:gd name="T27" fmla="*/ 2147483647 h 512"/>
              <a:gd name="T28" fmla="*/ 2147483647 w 1224"/>
              <a:gd name="T29" fmla="*/ 2147483647 h 512"/>
              <a:gd name="T30" fmla="*/ 2147483647 w 1224"/>
              <a:gd name="T31" fmla="*/ 2147483647 h 512"/>
              <a:gd name="T32" fmla="*/ 2147483647 w 1224"/>
              <a:gd name="T33" fmla="*/ 2147483647 h 512"/>
              <a:gd name="T34" fmla="*/ 2147483647 w 1224"/>
              <a:gd name="T35" fmla="*/ 2147483647 h 512"/>
              <a:gd name="T36" fmla="*/ 2147483647 w 1224"/>
              <a:gd name="T37" fmla="*/ 2147483647 h 512"/>
              <a:gd name="T38" fmla="*/ 2147483647 w 1224"/>
              <a:gd name="T39" fmla="*/ 2147483647 h 512"/>
              <a:gd name="T40" fmla="*/ 2147483647 w 1224"/>
              <a:gd name="T41" fmla="*/ 2147483647 h 512"/>
              <a:gd name="T42" fmla="*/ 2147483647 w 1224"/>
              <a:gd name="T43" fmla="*/ 2147483647 h 512"/>
              <a:gd name="T44" fmla="*/ 2147483647 w 1224"/>
              <a:gd name="T45" fmla="*/ 2147483647 h 512"/>
              <a:gd name="T46" fmla="*/ 2147483647 w 1224"/>
              <a:gd name="T47" fmla="*/ 2147483647 h 512"/>
              <a:gd name="T48" fmla="*/ 2147483647 w 1224"/>
              <a:gd name="T49" fmla="*/ 2147483647 h 512"/>
              <a:gd name="T50" fmla="*/ 2147483647 w 1224"/>
              <a:gd name="T51" fmla="*/ 2147483647 h 512"/>
              <a:gd name="T52" fmla="*/ 2147483647 w 1224"/>
              <a:gd name="T53" fmla="*/ 2147483647 h 512"/>
              <a:gd name="T54" fmla="*/ 2147483647 w 1224"/>
              <a:gd name="T55" fmla="*/ 2147483647 h 512"/>
              <a:gd name="T56" fmla="*/ 2147483647 w 1224"/>
              <a:gd name="T57" fmla="*/ 2147483647 h 512"/>
              <a:gd name="T58" fmla="*/ 2147483647 w 1224"/>
              <a:gd name="T59" fmla="*/ 2147483647 h 512"/>
              <a:gd name="T60" fmla="*/ 2147483647 w 1224"/>
              <a:gd name="T61" fmla="*/ 2147483647 h 512"/>
              <a:gd name="T62" fmla="*/ 2147483647 w 1224"/>
              <a:gd name="T63" fmla="*/ 2147483647 h 512"/>
              <a:gd name="T64" fmla="*/ 2147483647 w 1224"/>
              <a:gd name="T65" fmla="*/ 2147483647 h 512"/>
              <a:gd name="T66" fmla="*/ 2147483647 w 1224"/>
              <a:gd name="T67" fmla="*/ 2147483647 h 512"/>
              <a:gd name="T68" fmla="*/ 2147483647 w 1224"/>
              <a:gd name="T69" fmla="*/ 2147483647 h 512"/>
              <a:gd name="T70" fmla="*/ 2147483647 w 1224"/>
              <a:gd name="T71" fmla="*/ 2147483647 h 512"/>
              <a:gd name="T72" fmla="*/ 2147483647 w 1224"/>
              <a:gd name="T73" fmla="*/ 2147483647 h 512"/>
              <a:gd name="T74" fmla="*/ 2147483647 w 1224"/>
              <a:gd name="T75" fmla="*/ 2147483647 h 512"/>
              <a:gd name="T76" fmla="*/ 2147483647 w 1224"/>
              <a:gd name="T77" fmla="*/ 2147483647 h 512"/>
              <a:gd name="T78" fmla="*/ 0 w 1224"/>
              <a:gd name="T79" fmla="*/ 2147483647 h 512"/>
              <a:gd name="T80" fmla="*/ 2147483647 w 1224"/>
              <a:gd name="T81" fmla="*/ 2147483647 h 51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224"/>
              <a:gd name="T124" fmla="*/ 0 h 512"/>
              <a:gd name="T125" fmla="*/ 1224 w 1224"/>
              <a:gd name="T126" fmla="*/ 512 h 51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224" h="512">
                <a:moveTo>
                  <a:pt x="1224" y="469"/>
                </a:moveTo>
                <a:cubicBezTo>
                  <a:pt x="1216" y="471"/>
                  <a:pt x="1208" y="472"/>
                  <a:pt x="1200" y="474"/>
                </a:cubicBezTo>
                <a:cubicBezTo>
                  <a:pt x="1190" y="477"/>
                  <a:pt x="1171" y="484"/>
                  <a:pt x="1171" y="484"/>
                </a:cubicBezTo>
                <a:cubicBezTo>
                  <a:pt x="1079" y="475"/>
                  <a:pt x="1141" y="487"/>
                  <a:pt x="1104" y="450"/>
                </a:cubicBezTo>
                <a:cubicBezTo>
                  <a:pt x="1092" y="438"/>
                  <a:pt x="1056" y="431"/>
                  <a:pt x="1056" y="431"/>
                </a:cubicBezTo>
                <a:cubicBezTo>
                  <a:pt x="1037" y="433"/>
                  <a:pt x="1017" y="430"/>
                  <a:pt x="998" y="436"/>
                </a:cubicBezTo>
                <a:cubicBezTo>
                  <a:pt x="993" y="437"/>
                  <a:pt x="996" y="446"/>
                  <a:pt x="993" y="450"/>
                </a:cubicBezTo>
                <a:cubicBezTo>
                  <a:pt x="980" y="466"/>
                  <a:pt x="961" y="482"/>
                  <a:pt x="941" y="488"/>
                </a:cubicBezTo>
                <a:cubicBezTo>
                  <a:pt x="923" y="500"/>
                  <a:pt x="904" y="506"/>
                  <a:pt x="883" y="512"/>
                </a:cubicBezTo>
                <a:cubicBezTo>
                  <a:pt x="859" y="511"/>
                  <a:pt x="835" y="511"/>
                  <a:pt x="811" y="508"/>
                </a:cubicBezTo>
                <a:cubicBezTo>
                  <a:pt x="801" y="507"/>
                  <a:pt x="782" y="498"/>
                  <a:pt x="782" y="498"/>
                </a:cubicBezTo>
                <a:cubicBezTo>
                  <a:pt x="773" y="491"/>
                  <a:pt x="760" y="488"/>
                  <a:pt x="753" y="479"/>
                </a:cubicBezTo>
                <a:cubicBezTo>
                  <a:pt x="750" y="475"/>
                  <a:pt x="752" y="468"/>
                  <a:pt x="749" y="464"/>
                </a:cubicBezTo>
                <a:cubicBezTo>
                  <a:pt x="745" y="458"/>
                  <a:pt x="739" y="455"/>
                  <a:pt x="734" y="450"/>
                </a:cubicBezTo>
                <a:cubicBezTo>
                  <a:pt x="732" y="445"/>
                  <a:pt x="731" y="440"/>
                  <a:pt x="729" y="436"/>
                </a:cubicBezTo>
                <a:cubicBezTo>
                  <a:pt x="726" y="431"/>
                  <a:pt x="722" y="426"/>
                  <a:pt x="720" y="421"/>
                </a:cubicBezTo>
                <a:cubicBezTo>
                  <a:pt x="716" y="412"/>
                  <a:pt x="710" y="392"/>
                  <a:pt x="710" y="392"/>
                </a:cubicBezTo>
                <a:cubicBezTo>
                  <a:pt x="705" y="357"/>
                  <a:pt x="709" y="296"/>
                  <a:pt x="681" y="277"/>
                </a:cubicBezTo>
                <a:cubicBezTo>
                  <a:pt x="644" y="290"/>
                  <a:pt x="666" y="319"/>
                  <a:pt x="633" y="330"/>
                </a:cubicBezTo>
                <a:cubicBezTo>
                  <a:pt x="620" y="328"/>
                  <a:pt x="606" y="331"/>
                  <a:pt x="595" y="325"/>
                </a:cubicBezTo>
                <a:cubicBezTo>
                  <a:pt x="593" y="324"/>
                  <a:pt x="572" y="289"/>
                  <a:pt x="561" y="282"/>
                </a:cubicBezTo>
                <a:cubicBezTo>
                  <a:pt x="550" y="243"/>
                  <a:pt x="527" y="209"/>
                  <a:pt x="499" y="181"/>
                </a:cubicBezTo>
                <a:cubicBezTo>
                  <a:pt x="482" y="164"/>
                  <a:pt x="484" y="141"/>
                  <a:pt x="461" y="133"/>
                </a:cubicBezTo>
                <a:cubicBezTo>
                  <a:pt x="434" y="59"/>
                  <a:pt x="238" y="90"/>
                  <a:pt x="221" y="90"/>
                </a:cubicBezTo>
                <a:cubicBezTo>
                  <a:pt x="202" y="62"/>
                  <a:pt x="199" y="60"/>
                  <a:pt x="173" y="42"/>
                </a:cubicBezTo>
                <a:cubicBezTo>
                  <a:pt x="164" y="18"/>
                  <a:pt x="130" y="9"/>
                  <a:pt x="105" y="4"/>
                </a:cubicBezTo>
                <a:cubicBezTo>
                  <a:pt x="96" y="5"/>
                  <a:pt x="54" y="0"/>
                  <a:pt x="43" y="18"/>
                </a:cubicBezTo>
                <a:cubicBezTo>
                  <a:pt x="38" y="27"/>
                  <a:pt x="33" y="47"/>
                  <a:pt x="33" y="47"/>
                </a:cubicBezTo>
                <a:cubicBezTo>
                  <a:pt x="61" y="64"/>
                  <a:pt x="93" y="74"/>
                  <a:pt x="125" y="80"/>
                </a:cubicBezTo>
                <a:cubicBezTo>
                  <a:pt x="138" y="89"/>
                  <a:pt x="168" y="100"/>
                  <a:pt x="168" y="100"/>
                </a:cubicBezTo>
                <a:cubicBezTo>
                  <a:pt x="190" y="132"/>
                  <a:pt x="176" y="124"/>
                  <a:pt x="201" y="133"/>
                </a:cubicBezTo>
                <a:cubicBezTo>
                  <a:pt x="213" y="151"/>
                  <a:pt x="273" y="191"/>
                  <a:pt x="293" y="196"/>
                </a:cubicBezTo>
                <a:cubicBezTo>
                  <a:pt x="308" y="247"/>
                  <a:pt x="255" y="236"/>
                  <a:pt x="216" y="239"/>
                </a:cubicBezTo>
                <a:cubicBezTo>
                  <a:pt x="208" y="271"/>
                  <a:pt x="202" y="299"/>
                  <a:pt x="168" y="311"/>
                </a:cubicBezTo>
                <a:cubicBezTo>
                  <a:pt x="116" y="302"/>
                  <a:pt x="153" y="304"/>
                  <a:pt x="120" y="277"/>
                </a:cubicBezTo>
                <a:cubicBezTo>
                  <a:pt x="108" y="267"/>
                  <a:pt x="77" y="258"/>
                  <a:pt x="77" y="258"/>
                </a:cubicBezTo>
                <a:cubicBezTo>
                  <a:pt x="69" y="282"/>
                  <a:pt x="62" y="298"/>
                  <a:pt x="38" y="306"/>
                </a:cubicBezTo>
                <a:cubicBezTo>
                  <a:pt x="36" y="311"/>
                  <a:pt x="36" y="316"/>
                  <a:pt x="33" y="320"/>
                </a:cubicBezTo>
                <a:cubicBezTo>
                  <a:pt x="29" y="324"/>
                  <a:pt x="22" y="325"/>
                  <a:pt x="19" y="330"/>
                </a:cubicBezTo>
                <a:cubicBezTo>
                  <a:pt x="12" y="344"/>
                  <a:pt x="4" y="394"/>
                  <a:pt x="0" y="412"/>
                </a:cubicBezTo>
                <a:cubicBezTo>
                  <a:pt x="6" y="434"/>
                  <a:pt x="2" y="425"/>
                  <a:pt x="9" y="440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0" name="未知"/>
          <p:cNvSpPr>
            <a:spLocks/>
          </p:cNvSpPr>
          <p:nvPr/>
        </p:nvSpPr>
        <p:spPr bwMode="auto">
          <a:xfrm>
            <a:off x="2735263" y="244300"/>
            <a:ext cx="830262" cy="2019300"/>
          </a:xfrm>
          <a:custGeom>
            <a:avLst/>
            <a:gdLst>
              <a:gd name="T0" fmla="*/ 0 w 523"/>
              <a:gd name="T1" fmla="*/ 0 h 1272"/>
              <a:gd name="T2" fmla="*/ 2147483647 w 523"/>
              <a:gd name="T3" fmla="*/ 2147483647 h 1272"/>
              <a:gd name="T4" fmla="*/ 2147483647 w 523"/>
              <a:gd name="T5" fmla="*/ 2147483647 h 1272"/>
              <a:gd name="T6" fmla="*/ 2147483647 w 523"/>
              <a:gd name="T7" fmla="*/ 2147483647 h 1272"/>
              <a:gd name="T8" fmla="*/ 2147483647 w 523"/>
              <a:gd name="T9" fmla="*/ 2147483647 h 1272"/>
              <a:gd name="T10" fmla="*/ 2147483647 w 523"/>
              <a:gd name="T11" fmla="*/ 2147483647 h 1272"/>
              <a:gd name="T12" fmla="*/ 2147483647 w 523"/>
              <a:gd name="T13" fmla="*/ 2147483647 h 1272"/>
              <a:gd name="T14" fmla="*/ 2147483647 w 523"/>
              <a:gd name="T15" fmla="*/ 2147483647 h 1272"/>
              <a:gd name="T16" fmla="*/ 2147483647 w 523"/>
              <a:gd name="T17" fmla="*/ 2147483647 h 1272"/>
              <a:gd name="T18" fmla="*/ 2147483647 w 523"/>
              <a:gd name="T19" fmla="*/ 2147483647 h 1272"/>
              <a:gd name="T20" fmla="*/ 2147483647 w 523"/>
              <a:gd name="T21" fmla="*/ 2147483647 h 1272"/>
              <a:gd name="T22" fmla="*/ 2147483647 w 523"/>
              <a:gd name="T23" fmla="*/ 2147483647 h 1272"/>
              <a:gd name="T24" fmla="*/ 2147483647 w 523"/>
              <a:gd name="T25" fmla="*/ 2147483647 h 1272"/>
              <a:gd name="T26" fmla="*/ 2147483647 w 523"/>
              <a:gd name="T27" fmla="*/ 2147483647 h 1272"/>
              <a:gd name="T28" fmla="*/ 2147483647 w 523"/>
              <a:gd name="T29" fmla="*/ 2147483647 h 1272"/>
              <a:gd name="T30" fmla="*/ 2147483647 w 523"/>
              <a:gd name="T31" fmla="*/ 2147483647 h 1272"/>
              <a:gd name="T32" fmla="*/ 2147483647 w 523"/>
              <a:gd name="T33" fmla="*/ 2147483647 h 1272"/>
              <a:gd name="T34" fmla="*/ 2147483647 w 523"/>
              <a:gd name="T35" fmla="*/ 2147483647 h 1272"/>
              <a:gd name="T36" fmla="*/ 2147483647 w 523"/>
              <a:gd name="T37" fmla="*/ 2147483647 h 1272"/>
              <a:gd name="T38" fmla="*/ 2147483647 w 523"/>
              <a:gd name="T39" fmla="*/ 2147483647 h 1272"/>
              <a:gd name="T40" fmla="*/ 2147483647 w 523"/>
              <a:gd name="T41" fmla="*/ 2147483647 h 1272"/>
              <a:gd name="T42" fmla="*/ 2147483647 w 523"/>
              <a:gd name="T43" fmla="*/ 2147483647 h 1272"/>
              <a:gd name="T44" fmla="*/ 2147483647 w 523"/>
              <a:gd name="T45" fmla="*/ 2147483647 h 1272"/>
              <a:gd name="T46" fmla="*/ 2147483647 w 523"/>
              <a:gd name="T47" fmla="*/ 2147483647 h 1272"/>
              <a:gd name="T48" fmla="*/ 2147483647 w 523"/>
              <a:gd name="T49" fmla="*/ 2147483647 h 1272"/>
              <a:gd name="T50" fmla="*/ 2147483647 w 523"/>
              <a:gd name="T51" fmla="*/ 2147483647 h 1272"/>
              <a:gd name="T52" fmla="*/ 2147483647 w 523"/>
              <a:gd name="T53" fmla="*/ 2147483647 h 1272"/>
              <a:gd name="T54" fmla="*/ 2147483647 w 523"/>
              <a:gd name="T55" fmla="*/ 2147483647 h 1272"/>
              <a:gd name="T56" fmla="*/ 2147483647 w 523"/>
              <a:gd name="T57" fmla="*/ 2147483647 h 1272"/>
              <a:gd name="T58" fmla="*/ 2147483647 w 523"/>
              <a:gd name="T59" fmla="*/ 2147483647 h 1272"/>
              <a:gd name="T60" fmla="*/ 2147483647 w 523"/>
              <a:gd name="T61" fmla="*/ 2147483647 h 1272"/>
              <a:gd name="T62" fmla="*/ 2147483647 w 523"/>
              <a:gd name="T63" fmla="*/ 2147483647 h 1272"/>
              <a:gd name="T64" fmla="*/ 2147483647 w 523"/>
              <a:gd name="T65" fmla="*/ 2147483647 h 12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23"/>
              <a:gd name="T100" fmla="*/ 0 h 1272"/>
              <a:gd name="T101" fmla="*/ 523 w 523"/>
              <a:gd name="T102" fmla="*/ 1272 h 12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23" h="1272">
                <a:moveTo>
                  <a:pt x="0" y="0"/>
                </a:moveTo>
                <a:cubicBezTo>
                  <a:pt x="28" y="9"/>
                  <a:pt x="12" y="29"/>
                  <a:pt x="43" y="38"/>
                </a:cubicBezTo>
                <a:cubicBezTo>
                  <a:pt x="46" y="43"/>
                  <a:pt x="48" y="49"/>
                  <a:pt x="53" y="53"/>
                </a:cubicBezTo>
                <a:cubicBezTo>
                  <a:pt x="57" y="56"/>
                  <a:pt x="63" y="55"/>
                  <a:pt x="67" y="58"/>
                </a:cubicBezTo>
                <a:cubicBezTo>
                  <a:pt x="75" y="66"/>
                  <a:pt x="80" y="77"/>
                  <a:pt x="87" y="86"/>
                </a:cubicBezTo>
                <a:cubicBezTo>
                  <a:pt x="90" y="91"/>
                  <a:pt x="96" y="93"/>
                  <a:pt x="101" y="96"/>
                </a:cubicBezTo>
                <a:cubicBezTo>
                  <a:pt x="108" y="116"/>
                  <a:pt x="122" y="118"/>
                  <a:pt x="135" y="134"/>
                </a:cubicBezTo>
                <a:cubicBezTo>
                  <a:pt x="160" y="164"/>
                  <a:pt x="174" y="203"/>
                  <a:pt x="197" y="235"/>
                </a:cubicBezTo>
                <a:cubicBezTo>
                  <a:pt x="199" y="240"/>
                  <a:pt x="198" y="247"/>
                  <a:pt x="202" y="250"/>
                </a:cubicBezTo>
                <a:cubicBezTo>
                  <a:pt x="212" y="256"/>
                  <a:pt x="235" y="259"/>
                  <a:pt x="235" y="259"/>
                </a:cubicBezTo>
                <a:cubicBezTo>
                  <a:pt x="281" y="254"/>
                  <a:pt x="294" y="250"/>
                  <a:pt x="341" y="254"/>
                </a:cubicBezTo>
                <a:cubicBezTo>
                  <a:pt x="358" y="272"/>
                  <a:pt x="365" y="291"/>
                  <a:pt x="379" y="312"/>
                </a:cubicBezTo>
                <a:cubicBezTo>
                  <a:pt x="382" y="317"/>
                  <a:pt x="389" y="326"/>
                  <a:pt x="389" y="326"/>
                </a:cubicBezTo>
                <a:cubicBezTo>
                  <a:pt x="391" y="331"/>
                  <a:pt x="391" y="337"/>
                  <a:pt x="394" y="341"/>
                </a:cubicBezTo>
                <a:cubicBezTo>
                  <a:pt x="397" y="345"/>
                  <a:pt x="405" y="345"/>
                  <a:pt x="408" y="350"/>
                </a:cubicBezTo>
                <a:cubicBezTo>
                  <a:pt x="420" y="369"/>
                  <a:pt x="424" y="400"/>
                  <a:pt x="432" y="422"/>
                </a:cubicBezTo>
                <a:cubicBezTo>
                  <a:pt x="437" y="453"/>
                  <a:pt x="439" y="496"/>
                  <a:pt x="466" y="514"/>
                </a:cubicBezTo>
                <a:cubicBezTo>
                  <a:pt x="472" y="529"/>
                  <a:pt x="472" y="547"/>
                  <a:pt x="480" y="562"/>
                </a:cubicBezTo>
                <a:cubicBezTo>
                  <a:pt x="496" y="592"/>
                  <a:pt x="486" y="560"/>
                  <a:pt x="495" y="590"/>
                </a:cubicBezTo>
                <a:cubicBezTo>
                  <a:pt x="500" y="605"/>
                  <a:pt x="509" y="634"/>
                  <a:pt x="509" y="634"/>
                </a:cubicBezTo>
                <a:cubicBezTo>
                  <a:pt x="512" y="669"/>
                  <a:pt x="514" y="685"/>
                  <a:pt x="523" y="715"/>
                </a:cubicBezTo>
                <a:cubicBezTo>
                  <a:pt x="521" y="738"/>
                  <a:pt x="512" y="851"/>
                  <a:pt x="509" y="859"/>
                </a:cubicBezTo>
                <a:cubicBezTo>
                  <a:pt x="505" y="869"/>
                  <a:pt x="480" y="869"/>
                  <a:pt x="480" y="869"/>
                </a:cubicBezTo>
                <a:cubicBezTo>
                  <a:pt x="475" y="867"/>
                  <a:pt x="471" y="865"/>
                  <a:pt x="466" y="864"/>
                </a:cubicBezTo>
                <a:cubicBezTo>
                  <a:pt x="410" y="849"/>
                  <a:pt x="454" y="877"/>
                  <a:pt x="432" y="902"/>
                </a:cubicBezTo>
                <a:cubicBezTo>
                  <a:pt x="425" y="910"/>
                  <a:pt x="403" y="912"/>
                  <a:pt x="403" y="912"/>
                </a:cubicBezTo>
                <a:cubicBezTo>
                  <a:pt x="371" y="935"/>
                  <a:pt x="370" y="965"/>
                  <a:pt x="394" y="998"/>
                </a:cubicBezTo>
                <a:cubicBezTo>
                  <a:pt x="392" y="1003"/>
                  <a:pt x="393" y="1009"/>
                  <a:pt x="389" y="1013"/>
                </a:cubicBezTo>
                <a:cubicBezTo>
                  <a:pt x="371" y="1031"/>
                  <a:pt x="328" y="1057"/>
                  <a:pt x="303" y="1066"/>
                </a:cubicBezTo>
                <a:cubicBezTo>
                  <a:pt x="296" y="1075"/>
                  <a:pt x="286" y="1083"/>
                  <a:pt x="283" y="1094"/>
                </a:cubicBezTo>
                <a:cubicBezTo>
                  <a:pt x="280" y="1105"/>
                  <a:pt x="274" y="1128"/>
                  <a:pt x="274" y="1128"/>
                </a:cubicBezTo>
                <a:cubicBezTo>
                  <a:pt x="272" y="1171"/>
                  <a:pt x="272" y="1215"/>
                  <a:pt x="269" y="1258"/>
                </a:cubicBezTo>
                <a:cubicBezTo>
                  <a:pt x="269" y="1263"/>
                  <a:pt x="264" y="1272"/>
                  <a:pt x="264" y="1272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1" name="未知"/>
          <p:cNvSpPr>
            <a:spLocks/>
          </p:cNvSpPr>
          <p:nvPr/>
        </p:nvSpPr>
        <p:spPr bwMode="auto">
          <a:xfrm>
            <a:off x="3848101" y="222075"/>
            <a:ext cx="1692275" cy="2628900"/>
          </a:xfrm>
          <a:custGeom>
            <a:avLst/>
            <a:gdLst>
              <a:gd name="T0" fmla="*/ 2147483647 w 1066"/>
              <a:gd name="T1" fmla="*/ 0 h 1656"/>
              <a:gd name="T2" fmla="*/ 2147483647 w 1066"/>
              <a:gd name="T3" fmla="*/ 2147483647 h 1656"/>
              <a:gd name="T4" fmla="*/ 2147483647 w 1066"/>
              <a:gd name="T5" fmla="*/ 2147483647 h 1656"/>
              <a:gd name="T6" fmla="*/ 2147483647 w 1066"/>
              <a:gd name="T7" fmla="*/ 2147483647 h 1656"/>
              <a:gd name="T8" fmla="*/ 2147483647 w 1066"/>
              <a:gd name="T9" fmla="*/ 2147483647 h 1656"/>
              <a:gd name="T10" fmla="*/ 2147483647 w 1066"/>
              <a:gd name="T11" fmla="*/ 2147483647 h 1656"/>
              <a:gd name="T12" fmla="*/ 0 w 1066"/>
              <a:gd name="T13" fmla="*/ 2147483647 h 1656"/>
              <a:gd name="T14" fmla="*/ 2147483647 w 1066"/>
              <a:gd name="T15" fmla="*/ 2147483647 h 1656"/>
              <a:gd name="T16" fmla="*/ 2147483647 w 1066"/>
              <a:gd name="T17" fmla="*/ 2147483647 h 1656"/>
              <a:gd name="T18" fmla="*/ 2147483647 w 1066"/>
              <a:gd name="T19" fmla="*/ 2147483647 h 1656"/>
              <a:gd name="T20" fmla="*/ 2147483647 w 1066"/>
              <a:gd name="T21" fmla="*/ 2147483647 h 1656"/>
              <a:gd name="T22" fmla="*/ 2147483647 w 1066"/>
              <a:gd name="T23" fmla="*/ 2147483647 h 1656"/>
              <a:gd name="T24" fmla="*/ 2147483647 w 1066"/>
              <a:gd name="T25" fmla="*/ 2147483647 h 1656"/>
              <a:gd name="T26" fmla="*/ 2147483647 w 1066"/>
              <a:gd name="T27" fmla="*/ 2147483647 h 1656"/>
              <a:gd name="T28" fmla="*/ 2147483647 w 1066"/>
              <a:gd name="T29" fmla="*/ 2147483647 h 1656"/>
              <a:gd name="T30" fmla="*/ 2147483647 w 1066"/>
              <a:gd name="T31" fmla="*/ 2147483647 h 1656"/>
              <a:gd name="T32" fmla="*/ 2147483647 w 1066"/>
              <a:gd name="T33" fmla="*/ 2147483647 h 1656"/>
              <a:gd name="T34" fmla="*/ 2147483647 w 1066"/>
              <a:gd name="T35" fmla="*/ 2147483647 h 1656"/>
              <a:gd name="T36" fmla="*/ 2147483647 w 1066"/>
              <a:gd name="T37" fmla="*/ 2147483647 h 1656"/>
              <a:gd name="T38" fmla="*/ 2147483647 w 1066"/>
              <a:gd name="T39" fmla="*/ 2147483647 h 1656"/>
              <a:gd name="T40" fmla="*/ 2147483647 w 1066"/>
              <a:gd name="T41" fmla="*/ 2147483647 h 1656"/>
              <a:gd name="T42" fmla="*/ 2147483647 w 1066"/>
              <a:gd name="T43" fmla="*/ 2147483647 h 1656"/>
              <a:gd name="T44" fmla="*/ 2147483647 w 1066"/>
              <a:gd name="T45" fmla="*/ 2147483647 h 1656"/>
              <a:gd name="T46" fmla="*/ 2147483647 w 1066"/>
              <a:gd name="T47" fmla="*/ 2147483647 h 1656"/>
              <a:gd name="T48" fmla="*/ 2147483647 w 1066"/>
              <a:gd name="T49" fmla="*/ 2147483647 h 1656"/>
              <a:gd name="T50" fmla="*/ 2147483647 w 1066"/>
              <a:gd name="T51" fmla="*/ 2147483647 h 1656"/>
              <a:gd name="T52" fmla="*/ 2147483647 w 1066"/>
              <a:gd name="T53" fmla="*/ 2147483647 h 1656"/>
              <a:gd name="T54" fmla="*/ 2147483647 w 1066"/>
              <a:gd name="T55" fmla="*/ 2147483647 h 1656"/>
              <a:gd name="T56" fmla="*/ 2147483647 w 1066"/>
              <a:gd name="T57" fmla="*/ 2147483647 h 1656"/>
              <a:gd name="T58" fmla="*/ 2147483647 w 1066"/>
              <a:gd name="T59" fmla="*/ 2147483647 h 1656"/>
              <a:gd name="T60" fmla="*/ 2147483647 w 1066"/>
              <a:gd name="T61" fmla="*/ 2147483647 h 1656"/>
              <a:gd name="T62" fmla="*/ 2147483647 w 1066"/>
              <a:gd name="T63" fmla="*/ 2147483647 h 1656"/>
              <a:gd name="T64" fmla="*/ 2147483647 w 1066"/>
              <a:gd name="T65" fmla="*/ 2147483647 h 1656"/>
              <a:gd name="T66" fmla="*/ 2147483647 w 1066"/>
              <a:gd name="T67" fmla="*/ 2147483647 h 1656"/>
              <a:gd name="T68" fmla="*/ 2147483647 w 1066"/>
              <a:gd name="T69" fmla="*/ 2147483647 h 1656"/>
              <a:gd name="T70" fmla="*/ 2147483647 w 1066"/>
              <a:gd name="T71" fmla="*/ 2147483647 h 1656"/>
              <a:gd name="T72" fmla="*/ 2147483647 w 1066"/>
              <a:gd name="T73" fmla="*/ 2147483647 h 1656"/>
              <a:gd name="T74" fmla="*/ 2147483647 w 1066"/>
              <a:gd name="T75" fmla="*/ 2147483647 h 1656"/>
              <a:gd name="T76" fmla="*/ 2147483647 w 1066"/>
              <a:gd name="T77" fmla="*/ 2147483647 h 1656"/>
              <a:gd name="T78" fmla="*/ 2147483647 w 1066"/>
              <a:gd name="T79" fmla="*/ 2147483647 h 1656"/>
              <a:gd name="T80" fmla="*/ 2147483647 w 1066"/>
              <a:gd name="T81" fmla="*/ 2147483647 h 1656"/>
              <a:gd name="T82" fmla="*/ 2147483647 w 1066"/>
              <a:gd name="T83" fmla="*/ 2147483647 h 1656"/>
              <a:gd name="T84" fmla="*/ 2147483647 w 1066"/>
              <a:gd name="T85" fmla="*/ 2147483647 h 1656"/>
              <a:gd name="T86" fmla="*/ 2147483647 w 1066"/>
              <a:gd name="T87" fmla="*/ 2147483647 h 1656"/>
              <a:gd name="T88" fmla="*/ 2147483647 w 1066"/>
              <a:gd name="T89" fmla="*/ 2147483647 h 1656"/>
              <a:gd name="T90" fmla="*/ 2147483647 w 1066"/>
              <a:gd name="T91" fmla="*/ 2147483647 h 1656"/>
              <a:gd name="T92" fmla="*/ 2147483647 w 1066"/>
              <a:gd name="T93" fmla="*/ 2147483647 h 1656"/>
              <a:gd name="T94" fmla="*/ 2147483647 w 1066"/>
              <a:gd name="T95" fmla="*/ 2147483647 h 1656"/>
              <a:gd name="T96" fmla="*/ 2147483647 w 1066"/>
              <a:gd name="T97" fmla="*/ 2147483647 h 1656"/>
              <a:gd name="T98" fmla="*/ 2147483647 w 1066"/>
              <a:gd name="T99" fmla="*/ 2147483647 h 1656"/>
              <a:gd name="T100" fmla="*/ 2147483647 w 1066"/>
              <a:gd name="T101" fmla="*/ 2147483647 h 1656"/>
              <a:gd name="T102" fmla="*/ 2147483647 w 1066"/>
              <a:gd name="T103" fmla="*/ 2147483647 h 1656"/>
              <a:gd name="T104" fmla="*/ 2147483647 w 1066"/>
              <a:gd name="T105" fmla="*/ 2147483647 h 1656"/>
              <a:gd name="T106" fmla="*/ 2147483647 w 1066"/>
              <a:gd name="T107" fmla="*/ 2147483647 h 1656"/>
              <a:gd name="T108" fmla="*/ 2147483647 w 1066"/>
              <a:gd name="T109" fmla="*/ 2147483647 h 165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066"/>
              <a:gd name="T166" fmla="*/ 0 h 1656"/>
              <a:gd name="T167" fmla="*/ 1066 w 1066"/>
              <a:gd name="T168" fmla="*/ 1656 h 165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066" h="1656">
                <a:moveTo>
                  <a:pt x="106" y="0"/>
                </a:moveTo>
                <a:cubicBezTo>
                  <a:pt x="116" y="16"/>
                  <a:pt x="120" y="29"/>
                  <a:pt x="125" y="48"/>
                </a:cubicBezTo>
                <a:cubicBezTo>
                  <a:pt x="121" y="83"/>
                  <a:pt x="129" y="103"/>
                  <a:pt x="96" y="115"/>
                </a:cubicBezTo>
                <a:cubicBezTo>
                  <a:pt x="74" y="137"/>
                  <a:pt x="46" y="145"/>
                  <a:pt x="24" y="168"/>
                </a:cubicBezTo>
                <a:cubicBezTo>
                  <a:pt x="21" y="177"/>
                  <a:pt x="16" y="186"/>
                  <a:pt x="14" y="196"/>
                </a:cubicBezTo>
                <a:cubicBezTo>
                  <a:pt x="13" y="203"/>
                  <a:pt x="12" y="209"/>
                  <a:pt x="10" y="216"/>
                </a:cubicBezTo>
                <a:cubicBezTo>
                  <a:pt x="7" y="226"/>
                  <a:pt x="0" y="244"/>
                  <a:pt x="0" y="244"/>
                </a:cubicBezTo>
                <a:cubicBezTo>
                  <a:pt x="6" y="266"/>
                  <a:pt x="5" y="275"/>
                  <a:pt x="24" y="288"/>
                </a:cubicBezTo>
                <a:cubicBezTo>
                  <a:pt x="36" y="321"/>
                  <a:pt x="25" y="313"/>
                  <a:pt x="48" y="321"/>
                </a:cubicBezTo>
                <a:cubicBezTo>
                  <a:pt x="59" y="338"/>
                  <a:pt x="72" y="346"/>
                  <a:pt x="86" y="360"/>
                </a:cubicBezTo>
                <a:cubicBezTo>
                  <a:pt x="95" y="369"/>
                  <a:pt x="97" y="384"/>
                  <a:pt x="106" y="393"/>
                </a:cubicBezTo>
                <a:cubicBezTo>
                  <a:pt x="117" y="404"/>
                  <a:pt x="153" y="408"/>
                  <a:pt x="168" y="412"/>
                </a:cubicBezTo>
                <a:lnTo>
                  <a:pt x="211" y="432"/>
                </a:lnTo>
                <a:cubicBezTo>
                  <a:pt x="211" y="432"/>
                  <a:pt x="211" y="432"/>
                  <a:pt x="211" y="432"/>
                </a:cubicBezTo>
                <a:cubicBezTo>
                  <a:pt x="232" y="445"/>
                  <a:pt x="249" y="461"/>
                  <a:pt x="269" y="475"/>
                </a:cubicBezTo>
                <a:cubicBezTo>
                  <a:pt x="272" y="480"/>
                  <a:pt x="274" y="485"/>
                  <a:pt x="278" y="489"/>
                </a:cubicBezTo>
                <a:cubicBezTo>
                  <a:pt x="282" y="493"/>
                  <a:pt x="289" y="494"/>
                  <a:pt x="293" y="499"/>
                </a:cubicBezTo>
                <a:cubicBezTo>
                  <a:pt x="296" y="503"/>
                  <a:pt x="295" y="509"/>
                  <a:pt x="298" y="513"/>
                </a:cubicBezTo>
                <a:cubicBezTo>
                  <a:pt x="317" y="538"/>
                  <a:pt x="341" y="559"/>
                  <a:pt x="360" y="585"/>
                </a:cubicBezTo>
                <a:cubicBezTo>
                  <a:pt x="384" y="583"/>
                  <a:pt x="408" y="583"/>
                  <a:pt x="432" y="580"/>
                </a:cubicBezTo>
                <a:cubicBezTo>
                  <a:pt x="447" y="578"/>
                  <a:pt x="475" y="571"/>
                  <a:pt x="475" y="571"/>
                </a:cubicBezTo>
                <a:cubicBezTo>
                  <a:pt x="494" y="573"/>
                  <a:pt x="514" y="572"/>
                  <a:pt x="533" y="576"/>
                </a:cubicBezTo>
                <a:cubicBezTo>
                  <a:pt x="549" y="579"/>
                  <a:pt x="547" y="590"/>
                  <a:pt x="557" y="600"/>
                </a:cubicBezTo>
                <a:cubicBezTo>
                  <a:pt x="572" y="615"/>
                  <a:pt x="596" y="617"/>
                  <a:pt x="614" y="628"/>
                </a:cubicBezTo>
                <a:cubicBezTo>
                  <a:pt x="630" y="627"/>
                  <a:pt x="647" y="629"/>
                  <a:pt x="662" y="624"/>
                </a:cubicBezTo>
                <a:cubicBezTo>
                  <a:pt x="667" y="622"/>
                  <a:pt x="667" y="614"/>
                  <a:pt x="667" y="609"/>
                </a:cubicBezTo>
                <a:cubicBezTo>
                  <a:pt x="677" y="501"/>
                  <a:pt x="653" y="540"/>
                  <a:pt x="682" y="499"/>
                </a:cubicBezTo>
                <a:cubicBezTo>
                  <a:pt x="695" y="501"/>
                  <a:pt x="708" y="499"/>
                  <a:pt x="720" y="504"/>
                </a:cubicBezTo>
                <a:cubicBezTo>
                  <a:pt x="729" y="507"/>
                  <a:pt x="735" y="526"/>
                  <a:pt x="758" y="532"/>
                </a:cubicBezTo>
                <a:cubicBezTo>
                  <a:pt x="771" y="572"/>
                  <a:pt x="751" y="525"/>
                  <a:pt x="778" y="552"/>
                </a:cubicBezTo>
                <a:cubicBezTo>
                  <a:pt x="781" y="555"/>
                  <a:pt x="779" y="562"/>
                  <a:pt x="782" y="566"/>
                </a:cubicBezTo>
                <a:cubicBezTo>
                  <a:pt x="799" y="588"/>
                  <a:pt x="828" y="597"/>
                  <a:pt x="854" y="604"/>
                </a:cubicBezTo>
                <a:cubicBezTo>
                  <a:pt x="871" y="615"/>
                  <a:pt x="874" y="627"/>
                  <a:pt x="893" y="633"/>
                </a:cubicBezTo>
                <a:cubicBezTo>
                  <a:pt x="924" y="655"/>
                  <a:pt x="962" y="660"/>
                  <a:pt x="994" y="681"/>
                </a:cubicBezTo>
                <a:cubicBezTo>
                  <a:pt x="1008" y="690"/>
                  <a:pt x="1023" y="700"/>
                  <a:pt x="1037" y="710"/>
                </a:cubicBezTo>
                <a:cubicBezTo>
                  <a:pt x="1042" y="713"/>
                  <a:pt x="1051" y="720"/>
                  <a:pt x="1051" y="720"/>
                </a:cubicBezTo>
                <a:cubicBezTo>
                  <a:pt x="1066" y="749"/>
                  <a:pt x="1066" y="779"/>
                  <a:pt x="1046" y="806"/>
                </a:cubicBezTo>
                <a:cubicBezTo>
                  <a:pt x="1044" y="824"/>
                  <a:pt x="1038" y="841"/>
                  <a:pt x="1037" y="859"/>
                </a:cubicBezTo>
                <a:cubicBezTo>
                  <a:pt x="1034" y="897"/>
                  <a:pt x="1036" y="936"/>
                  <a:pt x="1032" y="974"/>
                </a:cubicBezTo>
                <a:cubicBezTo>
                  <a:pt x="1024" y="1052"/>
                  <a:pt x="874" y="1035"/>
                  <a:pt x="840" y="1036"/>
                </a:cubicBezTo>
                <a:cubicBezTo>
                  <a:pt x="831" y="1122"/>
                  <a:pt x="846" y="1110"/>
                  <a:pt x="758" y="1118"/>
                </a:cubicBezTo>
                <a:cubicBezTo>
                  <a:pt x="704" y="1104"/>
                  <a:pt x="657" y="1079"/>
                  <a:pt x="605" y="1060"/>
                </a:cubicBezTo>
                <a:cubicBezTo>
                  <a:pt x="558" y="1070"/>
                  <a:pt x="547" y="1085"/>
                  <a:pt x="581" y="1132"/>
                </a:cubicBezTo>
                <a:cubicBezTo>
                  <a:pt x="583" y="1145"/>
                  <a:pt x="594" y="1183"/>
                  <a:pt x="576" y="1195"/>
                </a:cubicBezTo>
                <a:cubicBezTo>
                  <a:pt x="566" y="1201"/>
                  <a:pt x="547" y="1214"/>
                  <a:pt x="547" y="1214"/>
                </a:cubicBezTo>
                <a:cubicBezTo>
                  <a:pt x="553" y="1251"/>
                  <a:pt x="561" y="1250"/>
                  <a:pt x="595" y="1262"/>
                </a:cubicBezTo>
                <a:cubicBezTo>
                  <a:pt x="591" y="1288"/>
                  <a:pt x="592" y="1291"/>
                  <a:pt x="586" y="1310"/>
                </a:cubicBezTo>
                <a:cubicBezTo>
                  <a:pt x="583" y="1320"/>
                  <a:pt x="579" y="1329"/>
                  <a:pt x="576" y="1339"/>
                </a:cubicBezTo>
                <a:cubicBezTo>
                  <a:pt x="574" y="1344"/>
                  <a:pt x="571" y="1353"/>
                  <a:pt x="571" y="1353"/>
                </a:cubicBezTo>
                <a:cubicBezTo>
                  <a:pt x="565" y="1541"/>
                  <a:pt x="605" y="1510"/>
                  <a:pt x="523" y="1483"/>
                </a:cubicBezTo>
                <a:cubicBezTo>
                  <a:pt x="439" y="1491"/>
                  <a:pt x="483" y="1483"/>
                  <a:pt x="432" y="1516"/>
                </a:cubicBezTo>
                <a:cubicBezTo>
                  <a:pt x="424" y="1540"/>
                  <a:pt x="428" y="1558"/>
                  <a:pt x="442" y="1579"/>
                </a:cubicBezTo>
                <a:cubicBezTo>
                  <a:pt x="447" y="1597"/>
                  <a:pt x="451" y="1604"/>
                  <a:pt x="442" y="1627"/>
                </a:cubicBezTo>
                <a:cubicBezTo>
                  <a:pt x="436" y="1642"/>
                  <a:pt x="424" y="1640"/>
                  <a:pt x="413" y="1646"/>
                </a:cubicBezTo>
                <a:cubicBezTo>
                  <a:pt x="408" y="1649"/>
                  <a:pt x="398" y="1656"/>
                  <a:pt x="398" y="1656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2" name="未知"/>
          <p:cNvSpPr>
            <a:spLocks/>
          </p:cNvSpPr>
          <p:nvPr/>
        </p:nvSpPr>
        <p:spPr bwMode="auto">
          <a:xfrm>
            <a:off x="4805363" y="222076"/>
            <a:ext cx="1320800" cy="633413"/>
          </a:xfrm>
          <a:custGeom>
            <a:avLst/>
            <a:gdLst>
              <a:gd name="T0" fmla="*/ 2147483647 w 832"/>
              <a:gd name="T1" fmla="*/ 2147483647 h 399"/>
              <a:gd name="T2" fmla="*/ 2147483647 w 832"/>
              <a:gd name="T3" fmla="*/ 2147483647 h 399"/>
              <a:gd name="T4" fmla="*/ 2147483647 w 832"/>
              <a:gd name="T5" fmla="*/ 2147483647 h 399"/>
              <a:gd name="T6" fmla="*/ 2147483647 w 832"/>
              <a:gd name="T7" fmla="*/ 2147483647 h 399"/>
              <a:gd name="T8" fmla="*/ 2147483647 w 832"/>
              <a:gd name="T9" fmla="*/ 2147483647 h 399"/>
              <a:gd name="T10" fmla="*/ 2147483647 w 832"/>
              <a:gd name="T11" fmla="*/ 2147483647 h 399"/>
              <a:gd name="T12" fmla="*/ 2147483647 w 832"/>
              <a:gd name="T13" fmla="*/ 2147483647 h 399"/>
              <a:gd name="T14" fmla="*/ 2147483647 w 832"/>
              <a:gd name="T15" fmla="*/ 2147483647 h 399"/>
              <a:gd name="T16" fmla="*/ 2147483647 w 832"/>
              <a:gd name="T17" fmla="*/ 2147483647 h 399"/>
              <a:gd name="T18" fmla="*/ 2147483647 w 832"/>
              <a:gd name="T19" fmla="*/ 2147483647 h 399"/>
              <a:gd name="T20" fmla="*/ 2147483647 w 832"/>
              <a:gd name="T21" fmla="*/ 2147483647 h 399"/>
              <a:gd name="T22" fmla="*/ 2147483647 w 832"/>
              <a:gd name="T23" fmla="*/ 2147483647 h 399"/>
              <a:gd name="T24" fmla="*/ 2147483647 w 832"/>
              <a:gd name="T25" fmla="*/ 2147483647 h 399"/>
              <a:gd name="T26" fmla="*/ 2147483647 w 832"/>
              <a:gd name="T27" fmla="*/ 2147483647 h 399"/>
              <a:gd name="T28" fmla="*/ 2147483647 w 832"/>
              <a:gd name="T29" fmla="*/ 2147483647 h 399"/>
              <a:gd name="T30" fmla="*/ 2147483647 w 832"/>
              <a:gd name="T31" fmla="*/ 2147483647 h 399"/>
              <a:gd name="T32" fmla="*/ 2147483647 w 832"/>
              <a:gd name="T33" fmla="*/ 2147483647 h 399"/>
              <a:gd name="T34" fmla="*/ 2147483647 w 832"/>
              <a:gd name="T35" fmla="*/ 2147483647 h 399"/>
              <a:gd name="T36" fmla="*/ 2147483647 w 832"/>
              <a:gd name="T37" fmla="*/ 2147483647 h 399"/>
              <a:gd name="T38" fmla="*/ 2147483647 w 832"/>
              <a:gd name="T39" fmla="*/ 2147483647 h 399"/>
              <a:gd name="T40" fmla="*/ 2147483647 w 832"/>
              <a:gd name="T41" fmla="*/ 2147483647 h 399"/>
              <a:gd name="T42" fmla="*/ 2147483647 w 832"/>
              <a:gd name="T43" fmla="*/ 2147483647 h 399"/>
              <a:gd name="T44" fmla="*/ 2147483647 w 832"/>
              <a:gd name="T45" fmla="*/ 2147483647 h 399"/>
              <a:gd name="T46" fmla="*/ 2147483647 w 832"/>
              <a:gd name="T47" fmla="*/ 2147483647 h 399"/>
              <a:gd name="T48" fmla="*/ 2147483647 w 832"/>
              <a:gd name="T49" fmla="*/ 2147483647 h 399"/>
              <a:gd name="T50" fmla="*/ 2147483647 w 832"/>
              <a:gd name="T51" fmla="*/ 0 h 39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832"/>
              <a:gd name="T79" fmla="*/ 0 h 399"/>
              <a:gd name="T80" fmla="*/ 832 w 832"/>
              <a:gd name="T81" fmla="*/ 399 h 399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832" h="399">
                <a:moveTo>
                  <a:pt x="35" y="19"/>
                </a:moveTo>
                <a:cubicBezTo>
                  <a:pt x="72" y="70"/>
                  <a:pt x="0" y="164"/>
                  <a:pt x="64" y="187"/>
                </a:cubicBezTo>
                <a:cubicBezTo>
                  <a:pt x="71" y="196"/>
                  <a:pt x="82" y="201"/>
                  <a:pt x="88" y="211"/>
                </a:cubicBezTo>
                <a:cubicBezTo>
                  <a:pt x="105" y="239"/>
                  <a:pt x="94" y="245"/>
                  <a:pt x="122" y="264"/>
                </a:cubicBezTo>
                <a:cubicBezTo>
                  <a:pt x="125" y="269"/>
                  <a:pt x="127" y="275"/>
                  <a:pt x="131" y="278"/>
                </a:cubicBezTo>
                <a:cubicBezTo>
                  <a:pt x="135" y="281"/>
                  <a:pt x="142" y="279"/>
                  <a:pt x="146" y="283"/>
                </a:cubicBezTo>
                <a:cubicBezTo>
                  <a:pt x="173" y="309"/>
                  <a:pt x="126" y="288"/>
                  <a:pt x="165" y="302"/>
                </a:cubicBezTo>
                <a:cubicBezTo>
                  <a:pt x="168" y="307"/>
                  <a:pt x="171" y="312"/>
                  <a:pt x="175" y="316"/>
                </a:cubicBezTo>
                <a:cubicBezTo>
                  <a:pt x="179" y="319"/>
                  <a:pt x="186" y="317"/>
                  <a:pt x="189" y="321"/>
                </a:cubicBezTo>
                <a:cubicBezTo>
                  <a:pt x="202" y="334"/>
                  <a:pt x="200" y="357"/>
                  <a:pt x="218" y="369"/>
                </a:cubicBezTo>
                <a:cubicBezTo>
                  <a:pt x="227" y="375"/>
                  <a:pt x="247" y="379"/>
                  <a:pt x="247" y="379"/>
                </a:cubicBezTo>
                <a:cubicBezTo>
                  <a:pt x="274" y="399"/>
                  <a:pt x="275" y="399"/>
                  <a:pt x="309" y="393"/>
                </a:cubicBezTo>
                <a:cubicBezTo>
                  <a:pt x="347" y="379"/>
                  <a:pt x="389" y="368"/>
                  <a:pt x="429" y="360"/>
                </a:cubicBezTo>
                <a:cubicBezTo>
                  <a:pt x="457" y="354"/>
                  <a:pt x="454" y="357"/>
                  <a:pt x="477" y="350"/>
                </a:cubicBezTo>
                <a:cubicBezTo>
                  <a:pt x="487" y="347"/>
                  <a:pt x="506" y="340"/>
                  <a:pt x="506" y="340"/>
                </a:cubicBezTo>
                <a:cubicBezTo>
                  <a:pt x="511" y="335"/>
                  <a:pt x="514" y="330"/>
                  <a:pt x="520" y="326"/>
                </a:cubicBezTo>
                <a:cubicBezTo>
                  <a:pt x="524" y="323"/>
                  <a:pt x="531" y="324"/>
                  <a:pt x="535" y="321"/>
                </a:cubicBezTo>
                <a:cubicBezTo>
                  <a:pt x="539" y="318"/>
                  <a:pt x="540" y="311"/>
                  <a:pt x="544" y="307"/>
                </a:cubicBezTo>
                <a:cubicBezTo>
                  <a:pt x="548" y="303"/>
                  <a:pt x="554" y="300"/>
                  <a:pt x="559" y="297"/>
                </a:cubicBezTo>
                <a:cubicBezTo>
                  <a:pt x="576" y="270"/>
                  <a:pt x="600" y="218"/>
                  <a:pt x="626" y="201"/>
                </a:cubicBezTo>
                <a:cubicBezTo>
                  <a:pt x="632" y="184"/>
                  <a:pt x="664" y="163"/>
                  <a:pt x="664" y="163"/>
                </a:cubicBezTo>
                <a:cubicBezTo>
                  <a:pt x="672" y="138"/>
                  <a:pt x="691" y="144"/>
                  <a:pt x="712" y="124"/>
                </a:cubicBezTo>
                <a:cubicBezTo>
                  <a:pt x="738" y="100"/>
                  <a:pt x="769" y="83"/>
                  <a:pt x="794" y="57"/>
                </a:cubicBezTo>
                <a:cubicBezTo>
                  <a:pt x="799" y="51"/>
                  <a:pt x="803" y="44"/>
                  <a:pt x="808" y="38"/>
                </a:cubicBezTo>
                <a:cubicBezTo>
                  <a:pt x="813" y="33"/>
                  <a:pt x="818" y="29"/>
                  <a:pt x="823" y="24"/>
                </a:cubicBezTo>
                <a:cubicBezTo>
                  <a:pt x="828" y="6"/>
                  <a:pt x="824" y="14"/>
                  <a:pt x="832" y="0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3" name="未知"/>
          <p:cNvSpPr>
            <a:spLocks/>
          </p:cNvSpPr>
          <p:nvPr/>
        </p:nvSpPr>
        <p:spPr bwMode="auto">
          <a:xfrm>
            <a:off x="5045075" y="807863"/>
            <a:ext cx="82550" cy="323850"/>
          </a:xfrm>
          <a:custGeom>
            <a:avLst/>
            <a:gdLst>
              <a:gd name="T0" fmla="*/ 2147483647 w 52"/>
              <a:gd name="T1" fmla="*/ 0 h 204"/>
              <a:gd name="T2" fmla="*/ 0 w 52"/>
              <a:gd name="T3" fmla="*/ 2147483647 h 204"/>
              <a:gd name="T4" fmla="*/ 2147483647 w 52"/>
              <a:gd name="T5" fmla="*/ 2147483647 h 204"/>
              <a:gd name="T6" fmla="*/ 2147483647 w 52"/>
              <a:gd name="T7" fmla="*/ 2147483647 h 204"/>
              <a:gd name="T8" fmla="*/ 0 60000 65536"/>
              <a:gd name="T9" fmla="*/ 0 60000 65536"/>
              <a:gd name="T10" fmla="*/ 0 60000 65536"/>
              <a:gd name="T11" fmla="*/ 0 60000 65536"/>
              <a:gd name="T12" fmla="*/ 0 w 52"/>
              <a:gd name="T13" fmla="*/ 0 h 204"/>
              <a:gd name="T14" fmla="*/ 52 w 52"/>
              <a:gd name="T15" fmla="*/ 204 h 2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" h="204">
                <a:moveTo>
                  <a:pt x="52" y="0"/>
                </a:moveTo>
                <a:cubicBezTo>
                  <a:pt x="9" y="11"/>
                  <a:pt x="10" y="43"/>
                  <a:pt x="0" y="82"/>
                </a:cubicBezTo>
                <a:cubicBezTo>
                  <a:pt x="1" y="101"/>
                  <a:pt x="1" y="120"/>
                  <a:pt x="4" y="139"/>
                </a:cubicBezTo>
                <a:cubicBezTo>
                  <a:pt x="15" y="204"/>
                  <a:pt x="14" y="152"/>
                  <a:pt x="14" y="173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4" name="未知"/>
          <p:cNvSpPr>
            <a:spLocks/>
          </p:cNvSpPr>
          <p:nvPr/>
        </p:nvSpPr>
        <p:spPr bwMode="auto">
          <a:xfrm>
            <a:off x="6019800" y="206201"/>
            <a:ext cx="268288" cy="2582863"/>
          </a:xfrm>
          <a:custGeom>
            <a:avLst/>
            <a:gdLst>
              <a:gd name="T0" fmla="*/ 2147483647 w 169"/>
              <a:gd name="T1" fmla="*/ 0 h 1627"/>
              <a:gd name="T2" fmla="*/ 2147483647 w 169"/>
              <a:gd name="T3" fmla="*/ 2147483647 h 1627"/>
              <a:gd name="T4" fmla="*/ 2147483647 w 169"/>
              <a:gd name="T5" fmla="*/ 2147483647 h 1627"/>
              <a:gd name="T6" fmla="*/ 2147483647 w 169"/>
              <a:gd name="T7" fmla="*/ 2147483647 h 1627"/>
              <a:gd name="T8" fmla="*/ 2147483647 w 169"/>
              <a:gd name="T9" fmla="*/ 2147483647 h 1627"/>
              <a:gd name="T10" fmla="*/ 2147483647 w 169"/>
              <a:gd name="T11" fmla="*/ 2147483647 h 1627"/>
              <a:gd name="T12" fmla="*/ 2147483647 w 169"/>
              <a:gd name="T13" fmla="*/ 2147483647 h 1627"/>
              <a:gd name="T14" fmla="*/ 2147483647 w 169"/>
              <a:gd name="T15" fmla="*/ 2147483647 h 1627"/>
              <a:gd name="T16" fmla="*/ 2147483647 w 169"/>
              <a:gd name="T17" fmla="*/ 2147483647 h 1627"/>
              <a:gd name="T18" fmla="*/ 2147483647 w 169"/>
              <a:gd name="T19" fmla="*/ 2147483647 h 1627"/>
              <a:gd name="T20" fmla="*/ 2147483647 w 169"/>
              <a:gd name="T21" fmla="*/ 2147483647 h 1627"/>
              <a:gd name="T22" fmla="*/ 2147483647 w 169"/>
              <a:gd name="T23" fmla="*/ 2147483647 h 1627"/>
              <a:gd name="T24" fmla="*/ 2147483647 w 169"/>
              <a:gd name="T25" fmla="*/ 2147483647 h 1627"/>
              <a:gd name="T26" fmla="*/ 2147483647 w 169"/>
              <a:gd name="T27" fmla="*/ 2147483647 h 1627"/>
              <a:gd name="T28" fmla="*/ 2147483647 w 169"/>
              <a:gd name="T29" fmla="*/ 2147483647 h 1627"/>
              <a:gd name="T30" fmla="*/ 2147483647 w 169"/>
              <a:gd name="T31" fmla="*/ 2147483647 h 1627"/>
              <a:gd name="T32" fmla="*/ 0 w 169"/>
              <a:gd name="T33" fmla="*/ 2147483647 h 1627"/>
              <a:gd name="T34" fmla="*/ 2147483647 w 169"/>
              <a:gd name="T35" fmla="*/ 2147483647 h 1627"/>
              <a:gd name="T36" fmla="*/ 2147483647 w 169"/>
              <a:gd name="T37" fmla="*/ 2147483647 h 1627"/>
              <a:gd name="T38" fmla="*/ 2147483647 w 169"/>
              <a:gd name="T39" fmla="*/ 2147483647 h 1627"/>
              <a:gd name="T40" fmla="*/ 2147483647 w 169"/>
              <a:gd name="T41" fmla="*/ 2147483647 h 1627"/>
              <a:gd name="T42" fmla="*/ 2147483647 w 169"/>
              <a:gd name="T43" fmla="*/ 2147483647 h 1627"/>
              <a:gd name="T44" fmla="*/ 2147483647 w 169"/>
              <a:gd name="T45" fmla="*/ 2147483647 h 1627"/>
              <a:gd name="T46" fmla="*/ 2147483647 w 169"/>
              <a:gd name="T47" fmla="*/ 2147483647 h 1627"/>
              <a:gd name="T48" fmla="*/ 2147483647 w 169"/>
              <a:gd name="T49" fmla="*/ 2147483647 h 16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69"/>
              <a:gd name="T76" fmla="*/ 0 h 1627"/>
              <a:gd name="T77" fmla="*/ 169 w 169"/>
              <a:gd name="T78" fmla="*/ 1627 h 162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69" h="1627">
                <a:moveTo>
                  <a:pt x="163" y="0"/>
                </a:moveTo>
                <a:cubicBezTo>
                  <a:pt x="169" y="45"/>
                  <a:pt x="139" y="70"/>
                  <a:pt x="110" y="110"/>
                </a:cubicBezTo>
                <a:cubicBezTo>
                  <a:pt x="102" y="133"/>
                  <a:pt x="140" y="140"/>
                  <a:pt x="120" y="153"/>
                </a:cubicBezTo>
                <a:cubicBezTo>
                  <a:pt x="112" y="178"/>
                  <a:pt x="95" y="186"/>
                  <a:pt x="81" y="206"/>
                </a:cubicBezTo>
                <a:cubicBezTo>
                  <a:pt x="78" y="217"/>
                  <a:pt x="65" y="224"/>
                  <a:pt x="62" y="235"/>
                </a:cubicBezTo>
                <a:cubicBezTo>
                  <a:pt x="57" y="255"/>
                  <a:pt x="74" y="286"/>
                  <a:pt x="72" y="307"/>
                </a:cubicBezTo>
                <a:cubicBezTo>
                  <a:pt x="87" y="330"/>
                  <a:pt x="101" y="384"/>
                  <a:pt x="91" y="422"/>
                </a:cubicBezTo>
                <a:cubicBezTo>
                  <a:pt x="88" y="474"/>
                  <a:pt x="93" y="463"/>
                  <a:pt x="57" y="499"/>
                </a:cubicBezTo>
                <a:cubicBezTo>
                  <a:pt x="51" y="521"/>
                  <a:pt x="33" y="545"/>
                  <a:pt x="24" y="566"/>
                </a:cubicBezTo>
                <a:cubicBezTo>
                  <a:pt x="16" y="584"/>
                  <a:pt x="30" y="605"/>
                  <a:pt x="24" y="624"/>
                </a:cubicBezTo>
                <a:cubicBezTo>
                  <a:pt x="26" y="642"/>
                  <a:pt x="7" y="669"/>
                  <a:pt x="19" y="686"/>
                </a:cubicBezTo>
                <a:cubicBezTo>
                  <a:pt x="24" y="693"/>
                  <a:pt x="35" y="707"/>
                  <a:pt x="38" y="715"/>
                </a:cubicBezTo>
                <a:cubicBezTo>
                  <a:pt x="42" y="724"/>
                  <a:pt x="45" y="734"/>
                  <a:pt x="48" y="744"/>
                </a:cubicBezTo>
                <a:cubicBezTo>
                  <a:pt x="50" y="749"/>
                  <a:pt x="53" y="758"/>
                  <a:pt x="53" y="758"/>
                </a:cubicBezTo>
                <a:cubicBezTo>
                  <a:pt x="47" y="827"/>
                  <a:pt x="90" y="835"/>
                  <a:pt x="48" y="850"/>
                </a:cubicBezTo>
                <a:cubicBezTo>
                  <a:pt x="51" y="911"/>
                  <a:pt x="22" y="911"/>
                  <a:pt x="38" y="960"/>
                </a:cubicBezTo>
                <a:cubicBezTo>
                  <a:pt x="48" y="1023"/>
                  <a:pt x="36" y="1101"/>
                  <a:pt x="0" y="1156"/>
                </a:cubicBezTo>
                <a:cubicBezTo>
                  <a:pt x="5" y="1185"/>
                  <a:pt x="5" y="1194"/>
                  <a:pt x="29" y="1209"/>
                </a:cubicBezTo>
                <a:cubicBezTo>
                  <a:pt x="35" y="1231"/>
                  <a:pt x="46" y="1250"/>
                  <a:pt x="53" y="1272"/>
                </a:cubicBezTo>
                <a:cubicBezTo>
                  <a:pt x="56" y="1301"/>
                  <a:pt x="55" y="1329"/>
                  <a:pt x="72" y="1353"/>
                </a:cubicBezTo>
                <a:cubicBezTo>
                  <a:pt x="79" y="1373"/>
                  <a:pt x="89" y="1393"/>
                  <a:pt x="101" y="1411"/>
                </a:cubicBezTo>
                <a:cubicBezTo>
                  <a:pt x="108" y="1434"/>
                  <a:pt x="120" y="1455"/>
                  <a:pt x="125" y="1478"/>
                </a:cubicBezTo>
                <a:cubicBezTo>
                  <a:pt x="127" y="1486"/>
                  <a:pt x="127" y="1494"/>
                  <a:pt x="129" y="1502"/>
                </a:cubicBezTo>
                <a:cubicBezTo>
                  <a:pt x="132" y="1512"/>
                  <a:pt x="139" y="1531"/>
                  <a:pt x="139" y="1531"/>
                </a:cubicBezTo>
                <a:cubicBezTo>
                  <a:pt x="144" y="1606"/>
                  <a:pt x="144" y="1627"/>
                  <a:pt x="144" y="1593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5" name="未知"/>
          <p:cNvSpPr>
            <a:spLocks/>
          </p:cNvSpPr>
          <p:nvPr/>
        </p:nvSpPr>
        <p:spPr bwMode="auto">
          <a:xfrm>
            <a:off x="6591301" y="222075"/>
            <a:ext cx="709613" cy="1690688"/>
          </a:xfrm>
          <a:custGeom>
            <a:avLst/>
            <a:gdLst>
              <a:gd name="T0" fmla="*/ 2147483647 w 447"/>
              <a:gd name="T1" fmla="*/ 0 h 1065"/>
              <a:gd name="T2" fmla="*/ 2147483647 w 447"/>
              <a:gd name="T3" fmla="*/ 2147483647 h 1065"/>
              <a:gd name="T4" fmla="*/ 2147483647 w 447"/>
              <a:gd name="T5" fmla="*/ 2147483647 h 1065"/>
              <a:gd name="T6" fmla="*/ 2147483647 w 447"/>
              <a:gd name="T7" fmla="*/ 2147483647 h 1065"/>
              <a:gd name="T8" fmla="*/ 2147483647 w 447"/>
              <a:gd name="T9" fmla="*/ 2147483647 h 1065"/>
              <a:gd name="T10" fmla="*/ 2147483647 w 447"/>
              <a:gd name="T11" fmla="*/ 2147483647 h 1065"/>
              <a:gd name="T12" fmla="*/ 2147483647 w 447"/>
              <a:gd name="T13" fmla="*/ 2147483647 h 1065"/>
              <a:gd name="T14" fmla="*/ 2147483647 w 447"/>
              <a:gd name="T15" fmla="*/ 2147483647 h 1065"/>
              <a:gd name="T16" fmla="*/ 2147483647 w 447"/>
              <a:gd name="T17" fmla="*/ 2147483647 h 1065"/>
              <a:gd name="T18" fmla="*/ 2147483647 w 447"/>
              <a:gd name="T19" fmla="*/ 2147483647 h 1065"/>
              <a:gd name="T20" fmla="*/ 2147483647 w 447"/>
              <a:gd name="T21" fmla="*/ 2147483647 h 1065"/>
              <a:gd name="T22" fmla="*/ 2147483647 w 447"/>
              <a:gd name="T23" fmla="*/ 2147483647 h 1065"/>
              <a:gd name="T24" fmla="*/ 2147483647 w 447"/>
              <a:gd name="T25" fmla="*/ 2147483647 h 1065"/>
              <a:gd name="T26" fmla="*/ 2147483647 w 447"/>
              <a:gd name="T27" fmla="*/ 2147483647 h 1065"/>
              <a:gd name="T28" fmla="*/ 2147483647 w 447"/>
              <a:gd name="T29" fmla="*/ 2147483647 h 1065"/>
              <a:gd name="T30" fmla="*/ 2147483647 w 447"/>
              <a:gd name="T31" fmla="*/ 2147483647 h 1065"/>
              <a:gd name="T32" fmla="*/ 2147483647 w 447"/>
              <a:gd name="T33" fmla="*/ 2147483647 h 1065"/>
              <a:gd name="T34" fmla="*/ 2147483647 w 447"/>
              <a:gd name="T35" fmla="*/ 2147483647 h 1065"/>
              <a:gd name="T36" fmla="*/ 2147483647 w 447"/>
              <a:gd name="T37" fmla="*/ 2147483647 h 1065"/>
              <a:gd name="T38" fmla="*/ 2147483647 w 447"/>
              <a:gd name="T39" fmla="*/ 2147483647 h 1065"/>
              <a:gd name="T40" fmla="*/ 2147483647 w 447"/>
              <a:gd name="T41" fmla="*/ 2147483647 h 1065"/>
              <a:gd name="T42" fmla="*/ 2147483647 w 447"/>
              <a:gd name="T43" fmla="*/ 2147483647 h 1065"/>
              <a:gd name="T44" fmla="*/ 2147483647 w 447"/>
              <a:gd name="T45" fmla="*/ 2147483647 h 1065"/>
              <a:gd name="T46" fmla="*/ 0 w 447"/>
              <a:gd name="T47" fmla="*/ 2147483647 h 1065"/>
              <a:gd name="T48" fmla="*/ 2147483647 w 447"/>
              <a:gd name="T49" fmla="*/ 2147483647 h 106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447"/>
              <a:gd name="T76" fmla="*/ 0 h 1065"/>
              <a:gd name="T77" fmla="*/ 447 w 447"/>
              <a:gd name="T78" fmla="*/ 1065 h 1065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447" h="1065">
                <a:moveTo>
                  <a:pt x="374" y="0"/>
                </a:moveTo>
                <a:cubicBezTo>
                  <a:pt x="368" y="39"/>
                  <a:pt x="360" y="40"/>
                  <a:pt x="346" y="72"/>
                </a:cubicBezTo>
                <a:cubicBezTo>
                  <a:pt x="342" y="81"/>
                  <a:pt x="336" y="100"/>
                  <a:pt x="336" y="100"/>
                </a:cubicBezTo>
                <a:cubicBezTo>
                  <a:pt x="342" y="143"/>
                  <a:pt x="344" y="171"/>
                  <a:pt x="374" y="201"/>
                </a:cubicBezTo>
                <a:cubicBezTo>
                  <a:pt x="386" y="235"/>
                  <a:pt x="376" y="224"/>
                  <a:pt x="398" y="240"/>
                </a:cubicBezTo>
                <a:cubicBezTo>
                  <a:pt x="412" y="278"/>
                  <a:pt x="391" y="232"/>
                  <a:pt x="418" y="259"/>
                </a:cubicBezTo>
                <a:cubicBezTo>
                  <a:pt x="421" y="262"/>
                  <a:pt x="420" y="269"/>
                  <a:pt x="422" y="273"/>
                </a:cubicBezTo>
                <a:cubicBezTo>
                  <a:pt x="431" y="292"/>
                  <a:pt x="440" y="310"/>
                  <a:pt x="446" y="331"/>
                </a:cubicBezTo>
                <a:cubicBezTo>
                  <a:pt x="445" y="349"/>
                  <a:pt x="447" y="367"/>
                  <a:pt x="442" y="384"/>
                </a:cubicBezTo>
                <a:cubicBezTo>
                  <a:pt x="439" y="395"/>
                  <a:pt x="422" y="412"/>
                  <a:pt x="422" y="412"/>
                </a:cubicBezTo>
                <a:cubicBezTo>
                  <a:pt x="421" y="419"/>
                  <a:pt x="420" y="425"/>
                  <a:pt x="418" y="432"/>
                </a:cubicBezTo>
                <a:cubicBezTo>
                  <a:pt x="415" y="442"/>
                  <a:pt x="408" y="460"/>
                  <a:pt x="408" y="460"/>
                </a:cubicBezTo>
                <a:cubicBezTo>
                  <a:pt x="402" y="511"/>
                  <a:pt x="406" y="555"/>
                  <a:pt x="360" y="585"/>
                </a:cubicBezTo>
                <a:cubicBezTo>
                  <a:pt x="336" y="621"/>
                  <a:pt x="353" y="661"/>
                  <a:pt x="374" y="696"/>
                </a:cubicBezTo>
                <a:cubicBezTo>
                  <a:pt x="368" y="787"/>
                  <a:pt x="377" y="727"/>
                  <a:pt x="365" y="768"/>
                </a:cubicBezTo>
                <a:cubicBezTo>
                  <a:pt x="361" y="781"/>
                  <a:pt x="358" y="793"/>
                  <a:pt x="355" y="806"/>
                </a:cubicBezTo>
                <a:cubicBezTo>
                  <a:pt x="353" y="812"/>
                  <a:pt x="350" y="825"/>
                  <a:pt x="350" y="825"/>
                </a:cubicBezTo>
                <a:cubicBezTo>
                  <a:pt x="352" y="854"/>
                  <a:pt x="372" y="936"/>
                  <a:pt x="331" y="950"/>
                </a:cubicBezTo>
                <a:cubicBezTo>
                  <a:pt x="329" y="955"/>
                  <a:pt x="330" y="961"/>
                  <a:pt x="326" y="964"/>
                </a:cubicBezTo>
                <a:cubicBezTo>
                  <a:pt x="318" y="970"/>
                  <a:pt x="298" y="974"/>
                  <a:pt x="298" y="974"/>
                </a:cubicBezTo>
                <a:cubicBezTo>
                  <a:pt x="283" y="995"/>
                  <a:pt x="255" y="1005"/>
                  <a:pt x="230" y="1012"/>
                </a:cubicBezTo>
                <a:cubicBezTo>
                  <a:pt x="185" y="1044"/>
                  <a:pt x="235" y="1012"/>
                  <a:pt x="110" y="1027"/>
                </a:cubicBezTo>
                <a:cubicBezTo>
                  <a:pt x="95" y="1029"/>
                  <a:pt x="76" y="1049"/>
                  <a:pt x="62" y="1056"/>
                </a:cubicBezTo>
                <a:cubicBezTo>
                  <a:pt x="48" y="1063"/>
                  <a:pt x="2" y="1065"/>
                  <a:pt x="0" y="1065"/>
                </a:cubicBezTo>
                <a:cubicBezTo>
                  <a:pt x="11" y="1052"/>
                  <a:pt x="34" y="1027"/>
                  <a:pt x="34" y="1027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6" name="未知"/>
          <p:cNvSpPr>
            <a:spLocks/>
          </p:cNvSpPr>
          <p:nvPr/>
        </p:nvSpPr>
        <p:spPr bwMode="auto">
          <a:xfrm>
            <a:off x="7231063" y="1066625"/>
            <a:ext cx="838200" cy="1041400"/>
          </a:xfrm>
          <a:custGeom>
            <a:avLst/>
            <a:gdLst>
              <a:gd name="T0" fmla="*/ 0 w 528"/>
              <a:gd name="T1" fmla="*/ 0 h 656"/>
              <a:gd name="T2" fmla="*/ 2147483647 w 528"/>
              <a:gd name="T3" fmla="*/ 2147483647 h 656"/>
              <a:gd name="T4" fmla="*/ 2147483647 w 528"/>
              <a:gd name="T5" fmla="*/ 2147483647 h 656"/>
              <a:gd name="T6" fmla="*/ 2147483647 w 528"/>
              <a:gd name="T7" fmla="*/ 2147483647 h 656"/>
              <a:gd name="T8" fmla="*/ 2147483647 w 528"/>
              <a:gd name="T9" fmla="*/ 2147483647 h 656"/>
              <a:gd name="T10" fmla="*/ 2147483647 w 528"/>
              <a:gd name="T11" fmla="*/ 2147483647 h 656"/>
              <a:gd name="T12" fmla="*/ 2147483647 w 528"/>
              <a:gd name="T13" fmla="*/ 2147483647 h 656"/>
              <a:gd name="T14" fmla="*/ 2147483647 w 528"/>
              <a:gd name="T15" fmla="*/ 2147483647 h 656"/>
              <a:gd name="T16" fmla="*/ 2147483647 w 528"/>
              <a:gd name="T17" fmla="*/ 2147483647 h 656"/>
              <a:gd name="T18" fmla="*/ 2147483647 w 528"/>
              <a:gd name="T19" fmla="*/ 2147483647 h 656"/>
              <a:gd name="T20" fmla="*/ 2147483647 w 528"/>
              <a:gd name="T21" fmla="*/ 2147483647 h 656"/>
              <a:gd name="T22" fmla="*/ 2147483647 w 528"/>
              <a:gd name="T23" fmla="*/ 2147483647 h 656"/>
              <a:gd name="T24" fmla="*/ 2147483647 w 528"/>
              <a:gd name="T25" fmla="*/ 2147483647 h 656"/>
              <a:gd name="T26" fmla="*/ 2147483647 w 528"/>
              <a:gd name="T27" fmla="*/ 2147483647 h 656"/>
              <a:gd name="T28" fmla="*/ 2147483647 w 528"/>
              <a:gd name="T29" fmla="*/ 2147483647 h 656"/>
              <a:gd name="T30" fmla="*/ 2147483647 w 528"/>
              <a:gd name="T31" fmla="*/ 2147483647 h 656"/>
              <a:gd name="T32" fmla="*/ 2147483647 w 528"/>
              <a:gd name="T33" fmla="*/ 2147483647 h 65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28"/>
              <a:gd name="T52" fmla="*/ 0 h 656"/>
              <a:gd name="T53" fmla="*/ 528 w 528"/>
              <a:gd name="T54" fmla="*/ 656 h 65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28" h="656">
                <a:moveTo>
                  <a:pt x="0" y="0"/>
                </a:moveTo>
                <a:cubicBezTo>
                  <a:pt x="22" y="7"/>
                  <a:pt x="31" y="29"/>
                  <a:pt x="53" y="39"/>
                </a:cubicBezTo>
                <a:cubicBezTo>
                  <a:pt x="68" y="46"/>
                  <a:pt x="104" y="47"/>
                  <a:pt x="115" y="48"/>
                </a:cubicBezTo>
                <a:cubicBezTo>
                  <a:pt x="92" y="56"/>
                  <a:pt x="81" y="91"/>
                  <a:pt x="63" y="111"/>
                </a:cubicBezTo>
                <a:cubicBezTo>
                  <a:pt x="64" y="124"/>
                  <a:pt x="61" y="138"/>
                  <a:pt x="67" y="149"/>
                </a:cubicBezTo>
                <a:cubicBezTo>
                  <a:pt x="73" y="159"/>
                  <a:pt x="86" y="162"/>
                  <a:pt x="96" y="168"/>
                </a:cubicBezTo>
                <a:cubicBezTo>
                  <a:pt x="119" y="183"/>
                  <a:pt x="144" y="192"/>
                  <a:pt x="168" y="207"/>
                </a:cubicBezTo>
                <a:cubicBezTo>
                  <a:pt x="187" y="219"/>
                  <a:pt x="186" y="217"/>
                  <a:pt x="211" y="226"/>
                </a:cubicBezTo>
                <a:cubicBezTo>
                  <a:pt x="221" y="229"/>
                  <a:pt x="240" y="236"/>
                  <a:pt x="240" y="236"/>
                </a:cubicBezTo>
                <a:cubicBezTo>
                  <a:pt x="255" y="257"/>
                  <a:pt x="249" y="268"/>
                  <a:pt x="235" y="288"/>
                </a:cubicBezTo>
                <a:cubicBezTo>
                  <a:pt x="240" y="332"/>
                  <a:pt x="265" y="419"/>
                  <a:pt x="211" y="437"/>
                </a:cubicBezTo>
                <a:cubicBezTo>
                  <a:pt x="201" y="453"/>
                  <a:pt x="179" y="475"/>
                  <a:pt x="163" y="485"/>
                </a:cubicBezTo>
                <a:cubicBezTo>
                  <a:pt x="162" y="490"/>
                  <a:pt x="157" y="495"/>
                  <a:pt x="159" y="500"/>
                </a:cubicBezTo>
                <a:cubicBezTo>
                  <a:pt x="163" y="509"/>
                  <a:pt x="186" y="512"/>
                  <a:pt x="192" y="514"/>
                </a:cubicBezTo>
                <a:cubicBezTo>
                  <a:pt x="230" y="526"/>
                  <a:pt x="268" y="540"/>
                  <a:pt x="307" y="548"/>
                </a:cubicBezTo>
                <a:cubicBezTo>
                  <a:pt x="324" y="558"/>
                  <a:pt x="329" y="571"/>
                  <a:pt x="346" y="581"/>
                </a:cubicBezTo>
                <a:cubicBezTo>
                  <a:pt x="391" y="656"/>
                  <a:pt x="435" y="648"/>
                  <a:pt x="528" y="648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7" name="未知"/>
          <p:cNvSpPr>
            <a:spLocks/>
          </p:cNvSpPr>
          <p:nvPr/>
        </p:nvSpPr>
        <p:spPr bwMode="auto">
          <a:xfrm>
            <a:off x="7659689" y="288751"/>
            <a:ext cx="1055687" cy="1654175"/>
          </a:xfrm>
          <a:custGeom>
            <a:avLst/>
            <a:gdLst>
              <a:gd name="T0" fmla="*/ 2147483647 w 665"/>
              <a:gd name="T1" fmla="*/ 2147483647 h 1042"/>
              <a:gd name="T2" fmla="*/ 2147483647 w 665"/>
              <a:gd name="T3" fmla="*/ 2147483647 h 1042"/>
              <a:gd name="T4" fmla="*/ 2147483647 w 665"/>
              <a:gd name="T5" fmla="*/ 2147483647 h 1042"/>
              <a:gd name="T6" fmla="*/ 2147483647 w 665"/>
              <a:gd name="T7" fmla="*/ 2147483647 h 1042"/>
              <a:gd name="T8" fmla="*/ 2147483647 w 665"/>
              <a:gd name="T9" fmla="*/ 2147483647 h 1042"/>
              <a:gd name="T10" fmla="*/ 2147483647 w 665"/>
              <a:gd name="T11" fmla="*/ 2147483647 h 1042"/>
              <a:gd name="T12" fmla="*/ 2147483647 w 665"/>
              <a:gd name="T13" fmla="*/ 2147483647 h 1042"/>
              <a:gd name="T14" fmla="*/ 2147483647 w 665"/>
              <a:gd name="T15" fmla="*/ 2147483647 h 1042"/>
              <a:gd name="T16" fmla="*/ 2147483647 w 665"/>
              <a:gd name="T17" fmla="*/ 2147483647 h 1042"/>
              <a:gd name="T18" fmla="*/ 2147483647 w 665"/>
              <a:gd name="T19" fmla="*/ 2147483647 h 1042"/>
              <a:gd name="T20" fmla="*/ 2147483647 w 665"/>
              <a:gd name="T21" fmla="*/ 2147483647 h 1042"/>
              <a:gd name="T22" fmla="*/ 2147483647 w 665"/>
              <a:gd name="T23" fmla="*/ 2147483647 h 1042"/>
              <a:gd name="T24" fmla="*/ 2147483647 w 665"/>
              <a:gd name="T25" fmla="*/ 2147483647 h 10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665"/>
              <a:gd name="T40" fmla="*/ 0 h 1042"/>
              <a:gd name="T41" fmla="*/ 665 w 665"/>
              <a:gd name="T42" fmla="*/ 1042 h 10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665" h="1042">
                <a:moveTo>
                  <a:pt x="665" y="2"/>
                </a:moveTo>
                <a:cubicBezTo>
                  <a:pt x="660" y="0"/>
                  <a:pt x="210" y="351"/>
                  <a:pt x="205" y="351"/>
                </a:cubicBezTo>
                <a:cubicBezTo>
                  <a:pt x="140" y="351"/>
                  <a:pt x="170" y="362"/>
                  <a:pt x="143" y="399"/>
                </a:cubicBezTo>
                <a:cubicBezTo>
                  <a:pt x="135" y="424"/>
                  <a:pt x="120" y="435"/>
                  <a:pt x="105" y="452"/>
                </a:cubicBezTo>
                <a:cubicBezTo>
                  <a:pt x="87" y="473"/>
                  <a:pt x="67" y="502"/>
                  <a:pt x="52" y="524"/>
                </a:cubicBezTo>
                <a:cubicBezTo>
                  <a:pt x="49" y="528"/>
                  <a:pt x="42" y="527"/>
                  <a:pt x="37" y="529"/>
                </a:cubicBezTo>
                <a:cubicBezTo>
                  <a:pt x="23" y="536"/>
                  <a:pt x="20" y="541"/>
                  <a:pt x="9" y="553"/>
                </a:cubicBezTo>
                <a:cubicBezTo>
                  <a:pt x="0" y="579"/>
                  <a:pt x="8" y="590"/>
                  <a:pt x="23" y="610"/>
                </a:cubicBezTo>
                <a:cubicBezTo>
                  <a:pt x="50" y="645"/>
                  <a:pt x="29" y="635"/>
                  <a:pt x="57" y="644"/>
                </a:cubicBezTo>
                <a:cubicBezTo>
                  <a:pt x="62" y="663"/>
                  <a:pt x="74" y="664"/>
                  <a:pt x="81" y="682"/>
                </a:cubicBezTo>
                <a:cubicBezTo>
                  <a:pt x="78" y="753"/>
                  <a:pt x="91" y="776"/>
                  <a:pt x="61" y="822"/>
                </a:cubicBezTo>
                <a:cubicBezTo>
                  <a:pt x="65" y="910"/>
                  <a:pt x="62" y="909"/>
                  <a:pt x="76" y="966"/>
                </a:cubicBezTo>
                <a:cubicBezTo>
                  <a:pt x="71" y="1015"/>
                  <a:pt x="75" y="1016"/>
                  <a:pt x="42" y="1042"/>
                </a:cubicBezTo>
              </a:path>
            </a:pathLst>
          </a:custGeom>
          <a:noFill/>
          <a:ln w="22225" cap="flat" cmpd="sng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8" name="未知"/>
          <p:cNvSpPr>
            <a:spLocks/>
          </p:cNvSpPr>
          <p:nvPr/>
        </p:nvSpPr>
        <p:spPr bwMode="auto">
          <a:xfrm>
            <a:off x="6019800" y="204613"/>
            <a:ext cx="2933700" cy="1962150"/>
          </a:xfrm>
          <a:custGeom>
            <a:avLst/>
            <a:gdLst>
              <a:gd name="T0" fmla="*/ 2147483647 w 1848"/>
              <a:gd name="T1" fmla="*/ 2147483647 h 1236"/>
              <a:gd name="T2" fmla="*/ 2147483647 w 1848"/>
              <a:gd name="T3" fmla="*/ 2147483647 h 1236"/>
              <a:gd name="T4" fmla="*/ 2147483647 w 1848"/>
              <a:gd name="T5" fmla="*/ 2147483647 h 1236"/>
              <a:gd name="T6" fmla="*/ 2147483647 w 1848"/>
              <a:gd name="T7" fmla="*/ 2147483647 h 1236"/>
              <a:gd name="T8" fmla="*/ 2147483647 w 1848"/>
              <a:gd name="T9" fmla="*/ 2147483647 h 1236"/>
              <a:gd name="T10" fmla="*/ 2147483647 w 1848"/>
              <a:gd name="T11" fmla="*/ 2147483647 h 1236"/>
              <a:gd name="T12" fmla="*/ 2147483647 w 1848"/>
              <a:gd name="T13" fmla="*/ 2147483647 h 1236"/>
              <a:gd name="T14" fmla="*/ 2147483647 w 1848"/>
              <a:gd name="T15" fmla="*/ 2147483647 h 1236"/>
              <a:gd name="T16" fmla="*/ 2147483647 w 1848"/>
              <a:gd name="T17" fmla="*/ 2147483647 h 1236"/>
              <a:gd name="T18" fmla="*/ 2147483647 w 1848"/>
              <a:gd name="T19" fmla="*/ 2147483647 h 1236"/>
              <a:gd name="T20" fmla="*/ 2147483647 w 1848"/>
              <a:gd name="T21" fmla="*/ 2147483647 h 1236"/>
              <a:gd name="T22" fmla="*/ 2147483647 w 1848"/>
              <a:gd name="T23" fmla="*/ 2147483647 h 1236"/>
              <a:gd name="T24" fmla="*/ 2147483647 w 1848"/>
              <a:gd name="T25" fmla="*/ 2147483647 h 1236"/>
              <a:gd name="T26" fmla="*/ 2147483647 w 1848"/>
              <a:gd name="T27" fmla="*/ 2147483647 h 1236"/>
              <a:gd name="T28" fmla="*/ 2147483647 w 1848"/>
              <a:gd name="T29" fmla="*/ 2147483647 h 1236"/>
              <a:gd name="T30" fmla="*/ 2147483647 w 1848"/>
              <a:gd name="T31" fmla="*/ 2147483647 h 1236"/>
              <a:gd name="T32" fmla="*/ 2147483647 w 1848"/>
              <a:gd name="T33" fmla="*/ 2147483647 h 1236"/>
              <a:gd name="T34" fmla="*/ 2147483647 w 1848"/>
              <a:gd name="T35" fmla="*/ 2147483647 h 1236"/>
              <a:gd name="T36" fmla="*/ 2147483647 w 1848"/>
              <a:gd name="T37" fmla="*/ 2147483647 h 1236"/>
              <a:gd name="T38" fmla="*/ 2147483647 w 1848"/>
              <a:gd name="T39" fmla="*/ 2147483647 h 1236"/>
              <a:gd name="T40" fmla="*/ 2147483647 w 1848"/>
              <a:gd name="T41" fmla="*/ 2147483647 h 1236"/>
              <a:gd name="T42" fmla="*/ 2147483647 w 1848"/>
              <a:gd name="T43" fmla="*/ 2147483647 h 1236"/>
              <a:gd name="T44" fmla="*/ 2147483647 w 1848"/>
              <a:gd name="T45" fmla="*/ 2147483647 h 1236"/>
              <a:gd name="T46" fmla="*/ 2147483647 w 1848"/>
              <a:gd name="T47" fmla="*/ 2147483647 h 1236"/>
              <a:gd name="T48" fmla="*/ 2147483647 w 1848"/>
              <a:gd name="T49" fmla="*/ 2147483647 h 1236"/>
              <a:gd name="T50" fmla="*/ 2147483647 w 1848"/>
              <a:gd name="T51" fmla="*/ 2147483647 h 1236"/>
              <a:gd name="T52" fmla="*/ 2147483647 w 1848"/>
              <a:gd name="T53" fmla="*/ 2147483647 h 1236"/>
              <a:gd name="T54" fmla="*/ 2147483647 w 1848"/>
              <a:gd name="T55" fmla="*/ 2147483647 h 1236"/>
              <a:gd name="T56" fmla="*/ 2147483647 w 1848"/>
              <a:gd name="T57" fmla="*/ 2147483647 h 1236"/>
              <a:gd name="T58" fmla="*/ 2147483647 w 1848"/>
              <a:gd name="T59" fmla="*/ 2147483647 h 1236"/>
              <a:gd name="T60" fmla="*/ 2147483647 w 1848"/>
              <a:gd name="T61" fmla="*/ 2147483647 h 1236"/>
              <a:gd name="T62" fmla="*/ 2147483647 w 1848"/>
              <a:gd name="T63" fmla="*/ 2147483647 h 1236"/>
              <a:gd name="T64" fmla="*/ 2147483647 w 1848"/>
              <a:gd name="T65" fmla="*/ 2147483647 h 1236"/>
              <a:gd name="T66" fmla="*/ 2147483647 w 1848"/>
              <a:gd name="T67" fmla="*/ 2147483647 h 1236"/>
              <a:gd name="T68" fmla="*/ 2147483647 w 1848"/>
              <a:gd name="T69" fmla="*/ 2147483647 h 1236"/>
              <a:gd name="T70" fmla="*/ 2147483647 w 1848"/>
              <a:gd name="T71" fmla="*/ 2147483647 h 12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1848"/>
              <a:gd name="T109" fmla="*/ 0 h 1236"/>
              <a:gd name="T110" fmla="*/ 1848 w 1848"/>
              <a:gd name="T111" fmla="*/ 1236 h 12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1848" h="1236">
                <a:moveTo>
                  <a:pt x="1848" y="259"/>
                </a:moveTo>
                <a:cubicBezTo>
                  <a:pt x="1796" y="305"/>
                  <a:pt x="1555" y="430"/>
                  <a:pt x="1451" y="520"/>
                </a:cubicBezTo>
                <a:cubicBezTo>
                  <a:pt x="1347" y="610"/>
                  <a:pt x="1269" y="742"/>
                  <a:pt x="1225" y="799"/>
                </a:cubicBezTo>
                <a:cubicBezTo>
                  <a:pt x="1208" y="820"/>
                  <a:pt x="1215" y="851"/>
                  <a:pt x="1187" y="861"/>
                </a:cubicBezTo>
                <a:cubicBezTo>
                  <a:pt x="1176" y="895"/>
                  <a:pt x="1191" y="861"/>
                  <a:pt x="1168" y="880"/>
                </a:cubicBezTo>
                <a:cubicBezTo>
                  <a:pt x="1163" y="884"/>
                  <a:pt x="1163" y="891"/>
                  <a:pt x="1158" y="895"/>
                </a:cubicBezTo>
                <a:cubicBezTo>
                  <a:pt x="1147" y="904"/>
                  <a:pt x="1127" y="907"/>
                  <a:pt x="1115" y="914"/>
                </a:cubicBezTo>
                <a:cubicBezTo>
                  <a:pt x="1100" y="922"/>
                  <a:pt x="1089" y="932"/>
                  <a:pt x="1072" y="938"/>
                </a:cubicBezTo>
                <a:cubicBezTo>
                  <a:pt x="1060" y="973"/>
                  <a:pt x="1077" y="931"/>
                  <a:pt x="1053" y="962"/>
                </a:cubicBezTo>
                <a:cubicBezTo>
                  <a:pt x="1035" y="985"/>
                  <a:pt x="1036" y="1014"/>
                  <a:pt x="1014" y="1034"/>
                </a:cubicBezTo>
                <a:cubicBezTo>
                  <a:pt x="993" y="1093"/>
                  <a:pt x="957" y="1108"/>
                  <a:pt x="899" y="1116"/>
                </a:cubicBezTo>
                <a:cubicBezTo>
                  <a:pt x="841" y="1133"/>
                  <a:pt x="772" y="1117"/>
                  <a:pt x="712" y="1111"/>
                </a:cubicBezTo>
                <a:cubicBezTo>
                  <a:pt x="686" y="1113"/>
                  <a:pt x="661" y="1113"/>
                  <a:pt x="635" y="1116"/>
                </a:cubicBezTo>
                <a:cubicBezTo>
                  <a:pt x="603" y="1119"/>
                  <a:pt x="640" y="1127"/>
                  <a:pt x="592" y="1140"/>
                </a:cubicBezTo>
                <a:cubicBezTo>
                  <a:pt x="566" y="1147"/>
                  <a:pt x="549" y="1151"/>
                  <a:pt x="520" y="1154"/>
                </a:cubicBezTo>
                <a:cubicBezTo>
                  <a:pt x="499" y="1149"/>
                  <a:pt x="490" y="1139"/>
                  <a:pt x="472" y="1130"/>
                </a:cubicBezTo>
                <a:cubicBezTo>
                  <a:pt x="452" y="1119"/>
                  <a:pt x="426" y="1119"/>
                  <a:pt x="405" y="1111"/>
                </a:cubicBezTo>
                <a:cubicBezTo>
                  <a:pt x="384" y="1113"/>
                  <a:pt x="363" y="1112"/>
                  <a:pt x="342" y="1116"/>
                </a:cubicBezTo>
                <a:cubicBezTo>
                  <a:pt x="331" y="1118"/>
                  <a:pt x="321" y="1135"/>
                  <a:pt x="313" y="1140"/>
                </a:cubicBezTo>
                <a:cubicBezTo>
                  <a:pt x="305" y="1145"/>
                  <a:pt x="294" y="1144"/>
                  <a:pt x="285" y="1149"/>
                </a:cubicBezTo>
                <a:cubicBezTo>
                  <a:pt x="247" y="1169"/>
                  <a:pt x="210" y="1181"/>
                  <a:pt x="169" y="1192"/>
                </a:cubicBezTo>
                <a:cubicBezTo>
                  <a:pt x="142" y="1211"/>
                  <a:pt x="125" y="1218"/>
                  <a:pt x="93" y="1226"/>
                </a:cubicBezTo>
                <a:cubicBezTo>
                  <a:pt x="0" y="1218"/>
                  <a:pt x="51" y="1236"/>
                  <a:pt x="25" y="1164"/>
                </a:cubicBezTo>
                <a:cubicBezTo>
                  <a:pt x="30" y="1122"/>
                  <a:pt x="39" y="1083"/>
                  <a:pt x="69" y="1053"/>
                </a:cubicBezTo>
                <a:cubicBezTo>
                  <a:pt x="74" y="1036"/>
                  <a:pt x="78" y="1024"/>
                  <a:pt x="88" y="1010"/>
                </a:cubicBezTo>
                <a:cubicBezTo>
                  <a:pt x="103" y="925"/>
                  <a:pt x="90" y="867"/>
                  <a:pt x="64" y="794"/>
                </a:cubicBezTo>
                <a:cubicBezTo>
                  <a:pt x="60" y="738"/>
                  <a:pt x="53" y="715"/>
                  <a:pt x="59" y="664"/>
                </a:cubicBezTo>
                <a:cubicBezTo>
                  <a:pt x="35" y="657"/>
                  <a:pt x="45" y="665"/>
                  <a:pt x="49" y="631"/>
                </a:cubicBezTo>
                <a:cubicBezTo>
                  <a:pt x="54" y="586"/>
                  <a:pt x="48" y="575"/>
                  <a:pt x="69" y="544"/>
                </a:cubicBezTo>
                <a:cubicBezTo>
                  <a:pt x="82" y="498"/>
                  <a:pt x="110" y="456"/>
                  <a:pt x="126" y="410"/>
                </a:cubicBezTo>
                <a:cubicBezTo>
                  <a:pt x="121" y="322"/>
                  <a:pt x="126" y="340"/>
                  <a:pt x="93" y="285"/>
                </a:cubicBezTo>
                <a:cubicBezTo>
                  <a:pt x="87" y="259"/>
                  <a:pt x="68" y="214"/>
                  <a:pt x="102" y="204"/>
                </a:cubicBezTo>
                <a:cubicBezTo>
                  <a:pt x="108" y="187"/>
                  <a:pt x="117" y="175"/>
                  <a:pt x="126" y="160"/>
                </a:cubicBezTo>
                <a:cubicBezTo>
                  <a:pt x="130" y="138"/>
                  <a:pt x="134" y="108"/>
                  <a:pt x="145" y="88"/>
                </a:cubicBezTo>
                <a:cubicBezTo>
                  <a:pt x="151" y="78"/>
                  <a:pt x="186" y="11"/>
                  <a:pt x="186" y="11"/>
                </a:cubicBezTo>
                <a:cubicBezTo>
                  <a:pt x="189" y="0"/>
                  <a:pt x="159" y="74"/>
                  <a:pt x="157" y="77"/>
                </a:cubicBezTo>
              </a:path>
            </a:pathLst>
          </a:custGeom>
          <a:noFill/>
          <a:ln w="3810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9" name="未知"/>
          <p:cNvSpPr>
            <a:spLocks/>
          </p:cNvSpPr>
          <p:nvPr/>
        </p:nvSpPr>
        <p:spPr bwMode="auto">
          <a:xfrm>
            <a:off x="3614738" y="252238"/>
            <a:ext cx="1217612" cy="1314450"/>
          </a:xfrm>
          <a:custGeom>
            <a:avLst/>
            <a:gdLst>
              <a:gd name="T0" fmla="*/ 2147483647 w 767"/>
              <a:gd name="T1" fmla="*/ 0 h 828"/>
              <a:gd name="T2" fmla="*/ 2147483647 w 767"/>
              <a:gd name="T3" fmla="*/ 2147483647 h 828"/>
              <a:gd name="T4" fmla="*/ 2147483647 w 767"/>
              <a:gd name="T5" fmla="*/ 2147483647 h 828"/>
              <a:gd name="T6" fmla="*/ 2147483647 w 767"/>
              <a:gd name="T7" fmla="*/ 2147483647 h 828"/>
              <a:gd name="T8" fmla="*/ 2147483647 w 767"/>
              <a:gd name="T9" fmla="*/ 2147483647 h 828"/>
              <a:gd name="T10" fmla="*/ 2147483647 w 767"/>
              <a:gd name="T11" fmla="*/ 2147483647 h 828"/>
              <a:gd name="T12" fmla="*/ 2147483647 w 767"/>
              <a:gd name="T13" fmla="*/ 2147483647 h 828"/>
              <a:gd name="T14" fmla="*/ 2147483647 w 767"/>
              <a:gd name="T15" fmla="*/ 2147483647 h 828"/>
              <a:gd name="T16" fmla="*/ 2147483647 w 767"/>
              <a:gd name="T17" fmla="*/ 2147483647 h 828"/>
              <a:gd name="T18" fmla="*/ 2147483647 w 767"/>
              <a:gd name="T19" fmla="*/ 2147483647 h 828"/>
              <a:gd name="T20" fmla="*/ 2147483647 w 767"/>
              <a:gd name="T21" fmla="*/ 2147483647 h 828"/>
              <a:gd name="T22" fmla="*/ 2147483647 w 767"/>
              <a:gd name="T23" fmla="*/ 2147483647 h 828"/>
              <a:gd name="T24" fmla="*/ 2147483647 w 767"/>
              <a:gd name="T25" fmla="*/ 2147483647 h 828"/>
              <a:gd name="T26" fmla="*/ 2147483647 w 767"/>
              <a:gd name="T27" fmla="*/ 2147483647 h 828"/>
              <a:gd name="T28" fmla="*/ 2147483647 w 767"/>
              <a:gd name="T29" fmla="*/ 2147483647 h 828"/>
              <a:gd name="T30" fmla="*/ 2147483647 w 767"/>
              <a:gd name="T31" fmla="*/ 2147483647 h 828"/>
              <a:gd name="T32" fmla="*/ 2147483647 w 767"/>
              <a:gd name="T33" fmla="*/ 2147483647 h 828"/>
              <a:gd name="T34" fmla="*/ 2147483647 w 767"/>
              <a:gd name="T35" fmla="*/ 2147483647 h 828"/>
              <a:gd name="T36" fmla="*/ 2147483647 w 767"/>
              <a:gd name="T37" fmla="*/ 2147483647 h 828"/>
              <a:gd name="T38" fmla="*/ 2147483647 w 767"/>
              <a:gd name="T39" fmla="*/ 2147483647 h 828"/>
              <a:gd name="T40" fmla="*/ 2147483647 w 767"/>
              <a:gd name="T41" fmla="*/ 2147483647 h 828"/>
              <a:gd name="T42" fmla="*/ 2147483647 w 767"/>
              <a:gd name="T43" fmla="*/ 2147483647 h 828"/>
              <a:gd name="T44" fmla="*/ 2147483647 w 767"/>
              <a:gd name="T45" fmla="*/ 2147483647 h 82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767"/>
              <a:gd name="T70" fmla="*/ 0 h 828"/>
              <a:gd name="T71" fmla="*/ 767 w 767"/>
              <a:gd name="T72" fmla="*/ 828 h 82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767" h="828">
                <a:moveTo>
                  <a:pt x="766" y="0"/>
                </a:moveTo>
                <a:cubicBezTo>
                  <a:pt x="760" y="34"/>
                  <a:pt x="767" y="71"/>
                  <a:pt x="737" y="91"/>
                </a:cubicBezTo>
                <a:cubicBezTo>
                  <a:pt x="732" y="115"/>
                  <a:pt x="721" y="136"/>
                  <a:pt x="704" y="153"/>
                </a:cubicBezTo>
                <a:cubicBezTo>
                  <a:pt x="698" y="170"/>
                  <a:pt x="687" y="181"/>
                  <a:pt x="680" y="197"/>
                </a:cubicBezTo>
                <a:cubicBezTo>
                  <a:pt x="661" y="239"/>
                  <a:pt x="646" y="297"/>
                  <a:pt x="608" y="326"/>
                </a:cubicBezTo>
                <a:cubicBezTo>
                  <a:pt x="574" y="352"/>
                  <a:pt x="550" y="360"/>
                  <a:pt x="507" y="369"/>
                </a:cubicBezTo>
                <a:cubicBezTo>
                  <a:pt x="479" y="375"/>
                  <a:pt x="450" y="395"/>
                  <a:pt x="421" y="398"/>
                </a:cubicBezTo>
                <a:cubicBezTo>
                  <a:pt x="397" y="401"/>
                  <a:pt x="373" y="401"/>
                  <a:pt x="349" y="403"/>
                </a:cubicBezTo>
                <a:cubicBezTo>
                  <a:pt x="329" y="410"/>
                  <a:pt x="332" y="420"/>
                  <a:pt x="315" y="432"/>
                </a:cubicBezTo>
                <a:cubicBezTo>
                  <a:pt x="311" y="442"/>
                  <a:pt x="302" y="450"/>
                  <a:pt x="301" y="461"/>
                </a:cubicBezTo>
                <a:cubicBezTo>
                  <a:pt x="298" y="492"/>
                  <a:pt x="307" y="504"/>
                  <a:pt x="320" y="528"/>
                </a:cubicBezTo>
                <a:cubicBezTo>
                  <a:pt x="329" y="544"/>
                  <a:pt x="349" y="576"/>
                  <a:pt x="349" y="576"/>
                </a:cubicBezTo>
                <a:cubicBezTo>
                  <a:pt x="352" y="588"/>
                  <a:pt x="358" y="602"/>
                  <a:pt x="349" y="614"/>
                </a:cubicBezTo>
                <a:cubicBezTo>
                  <a:pt x="342" y="623"/>
                  <a:pt x="320" y="633"/>
                  <a:pt x="320" y="633"/>
                </a:cubicBezTo>
                <a:cubicBezTo>
                  <a:pt x="315" y="649"/>
                  <a:pt x="293" y="666"/>
                  <a:pt x="277" y="672"/>
                </a:cubicBezTo>
                <a:cubicBezTo>
                  <a:pt x="254" y="705"/>
                  <a:pt x="268" y="698"/>
                  <a:pt x="243" y="705"/>
                </a:cubicBezTo>
                <a:cubicBezTo>
                  <a:pt x="234" y="731"/>
                  <a:pt x="242" y="717"/>
                  <a:pt x="209" y="739"/>
                </a:cubicBezTo>
                <a:cubicBezTo>
                  <a:pt x="201" y="744"/>
                  <a:pt x="181" y="749"/>
                  <a:pt x="181" y="749"/>
                </a:cubicBezTo>
                <a:cubicBezTo>
                  <a:pt x="116" y="741"/>
                  <a:pt x="159" y="733"/>
                  <a:pt x="104" y="725"/>
                </a:cubicBezTo>
                <a:cubicBezTo>
                  <a:pt x="78" y="741"/>
                  <a:pt x="80" y="772"/>
                  <a:pt x="51" y="782"/>
                </a:cubicBezTo>
                <a:cubicBezTo>
                  <a:pt x="48" y="787"/>
                  <a:pt x="46" y="793"/>
                  <a:pt x="41" y="797"/>
                </a:cubicBezTo>
                <a:cubicBezTo>
                  <a:pt x="37" y="800"/>
                  <a:pt x="30" y="798"/>
                  <a:pt x="27" y="801"/>
                </a:cubicBezTo>
                <a:cubicBezTo>
                  <a:pt x="0" y="828"/>
                  <a:pt x="46" y="807"/>
                  <a:pt x="8" y="821"/>
                </a:cubicBezTo>
              </a:path>
            </a:pathLst>
          </a:custGeom>
          <a:noFill/>
          <a:ln w="3810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0" name="未知"/>
          <p:cNvSpPr>
            <a:spLocks/>
          </p:cNvSpPr>
          <p:nvPr/>
        </p:nvSpPr>
        <p:spPr bwMode="auto">
          <a:xfrm>
            <a:off x="2620964" y="1347614"/>
            <a:ext cx="1000125" cy="1190625"/>
          </a:xfrm>
          <a:custGeom>
            <a:avLst/>
            <a:gdLst>
              <a:gd name="T0" fmla="*/ 2147483647 w 630"/>
              <a:gd name="T1" fmla="*/ 2147483647 h 750"/>
              <a:gd name="T2" fmla="*/ 2147483647 w 630"/>
              <a:gd name="T3" fmla="*/ 2147483647 h 750"/>
              <a:gd name="T4" fmla="*/ 2147483647 w 630"/>
              <a:gd name="T5" fmla="*/ 2147483647 h 750"/>
              <a:gd name="T6" fmla="*/ 2147483647 w 630"/>
              <a:gd name="T7" fmla="*/ 2147483647 h 750"/>
              <a:gd name="T8" fmla="*/ 2147483647 w 630"/>
              <a:gd name="T9" fmla="*/ 2147483647 h 750"/>
              <a:gd name="T10" fmla="*/ 2147483647 w 630"/>
              <a:gd name="T11" fmla="*/ 2147483647 h 750"/>
              <a:gd name="T12" fmla="*/ 2147483647 w 630"/>
              <a:gd name="T13" fmla="*/ 2147483647 h 750"/>
              <a:gd name="T14" fmla="*/ 2147483647 w 630"/>
              <a:gd name="T15" fmla="*/ 2147483647 h 750"/>
              <a:gd name="T16" fmla="*/ 2147483647 w 630"/>
              <a:gd name="T17" fmla="*/ 2147483647 h 750"/>
              <a:gd name="T18" fmla="*/ 2147483647 w 630"/>
              <a:gd name="T19" fmla="*/ 2147483647 h 750"/>
              <a:gd name="T20" fmla="*/ 2147483647 w 630"/>
              <a:gd name="T21" fmla="*/ 2147483647 h 750"/>
              <a:gd name="T22" fmla="*/ 2147483647 w 630"/>
              <a:gd name="T23" fmla="*/ 2147483647 h 750"/>
              <a:gd name="T24" fmla="*/ 2147483647 w 630"/>
              <a:gd name="T25" fmla="*/ 2147483647 h 750"/>
              <a:gd name="T26" fmla="*/ 2147483647 w 630"/>
              <a:gd name="T27" fmla="*/ 2147483647 h 750"/>
              <a:gd name="T28" fmla="*/ 2147483647 w 630"/>
              <a:gd name="T29" fmla="*/ 2147483647 h 750"/>
              <a:gd name="T30" fmla="*/ 2147483647 w 630"/>
              <a:gd name="T31" fmla="*/ 2147483647 h 750"/>
              <a:gd name="T32" fmla="*/ 2147483647 w 630"/>
              <a:gd name="T33" fmla="*/ 2147483647 h 750"/>
              <a:gd name="T34" fmla="*/ 2147483647 w 630"/>
              <a:gd name="T35" fmla="*/ 2147483647 h 750"/>
              <a:gd name="T36" fmla="*/ 2147483647 w 630"/>
              <a:gd name="T37" fmla="*/ 2147483647 h 750"/>
              <a:gd name="T38" fmla="*/ 2147483647 w 630"/>
              <a:gd name="T39" fmla="*/ 2147483647 h 750"/>
              <a:gd name="T40" fmla="*/ 2147483647 w 630"/>
              <a:gd name="T41" fmla="*/ 2147483647 h 750"/>
              <a:gd name="T42" fmla="*/ 2147483647 w 630"/>
              <a:gd name="T43" fmla="*/ 2147483647 h 750"/>
              <a:gd name="T44" fmla="*/ 2147483647 w 630"/>
              <a:gd name="T45" fmla="*/ 2147483647 h 750"/>
              <a:gd name="T46" fmla="*/ 2147483647 w 630"/>
              <a:gd name="T47" fmla="*/ 2147483647 h 750"/>
              <a:gd name="T48" fmla="*/ 2147483647 w 630"/>
              <a:gd name="T49" fmla="*/ 2147483647 h 750"/>
              <a:gd name="T50" fmla="*/ 2147483647 w 630"/>
              <a:gd name="T51" fmla="*/ 2147483647 h 750"/>
              <a:gd name="T52" fmla="*/ 2147483647 w 630"/>
              <a:gd name="T53" fmla="*/ 2147483647 h 750"/>
              <a:gd name="T54" fmla="*/ 2147483647 w 630"/>
              <a:gd name="T55" fmla="*/ 2147483647 h 7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630"/>
              <a:gd name="T85" fmla="*/ 0 h 750"/>
              <a:gd name="T86" fmla="*/ 630 w 630"/>
              <a:gd name="T87" fmla="*/ 750 h 750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630" h="750">
                <a:moveTo>
                  <a:pt x="629" y="140"/>
                </a:moveTo>
                <a:cubicBezTo>
                  <a:pt x="627" y="134"/>
                  <a:pt x="630" y="124"/>
                  <a:pt x="624" y="121"/>
                </a:cubicBezTo>
                <a:cubicBezTo>
                  <a:pt x="608" y="111"/>
                  <a:pt x="490" y="102"/>
                  <a:pt x="485" y="102"/>
                </a:cubicBezTo>
                <a:cubicBezTo>
                  <a:pt x="464" y="98"/>
                  <a:pt x="448" y="88"/>
                  <a:pt x="427" y="83"/>
                </a:cubicBezTo>
                <a:cubicBezTo>
                  <a:pt x="422" y="78"/>
                  <a:pt x="419" y="72"/>
                  <a:pt x="413" y="68"/>
                </a:cubicBezTo>
                <a:cubicBezTo>
                  <a:pt x="409" y="65"/>
                  <a:pt x="403" y="67"/>
                  <a:pt x="399" y="63"/>
                </a:cubicBezTo>
                <a:cubicBezTo>
                  <a:pt x="374" y="38"/>
                  <a:pt x="418" y="57"/>
                  <a:pt x="379" y="44"/>
                </a:cubicBezTo>
                <a:cubicBezTo>
                  <a:pt x="367" y="3"/>
                  <a:pt x="270" y="26"/>
                  <a:pt x="255" y="25"/>
                </a:cubicBezTo>
                <a:cubicBezTo>
                  <a:pt x="229" y="20"/>
                  <a:pt x="247" y="2"/>
                  <a:pt x="231" y="1"/>
                </a:cubicBezTo>
                <a:cubicBezTo>
                  <a:pt x="215" y="0"/>
                  <a:pt x="178" y="13"/>
                  <a:pt x="159" y="20"/>
                </a:cubicBezTo>
                <a:cubicBezTo>
                  <a:pt x="147" y="38"/>
                  <a:pt x="140" y="37"/>
                  <a:pt x="120" y="44"/>
                </a:cubicBezTo>
                <a:cubicBezTo>
                  <a:pt x="107" y="53"/>
                  <a:pt x="92" y="62"/>
                  <a:pt x="77" y="68"/>
                </a:cubicBezTo>
                <a:cubicBezTo>
                  <a:pt x="68" y="72"/>
                  <a:pt x="39" y="102"/>
                  <a:pt x="39" y="102"/>
                </a:cubicBezTo>
                <a:cubicBezTo>
                  <a:pt x="0" y="141"/>
                  <a:pt x="46" y="110"/>
                  <a:pt x="19" y="150"/>
                </a:cubicBezTo>
                <a:cubicBezTo>
                  <a:pt x="7" y="175"/>
                  <a:pt x="12" y="201"/>
                  <a:pt x="10" y="222"/>
                </a:cubicBezTo>
                <a:cubicBezTo>
                  <a:pt x="8" y="243"/>
                  <a:pt x="0" y="258"/>
                  <a:pt x="5" y="279"/>
                </a:cubicBezTo>
                <a:cubicBezTo>
                  <a:pt x="16" y="313"/>
                  <a:pt x="20" y="332"/>
                  <a:pt x="43" y="351"/>
                </a:cubicBezTo>
                <a:cubicBezTo>
                  <a:pt x="48" y="355"/>
                  <a:pt x="48" y="362"/>
                  <a:pt x="53" y="366"/>
                </a:cubicBezTo>
                <a:cubicBezTo>
                  <a:pt x="61" y="373"/>
                  <a:pt x="73" y="374"/>
                  <a:pt x="82" y="380"/>
                </a:cubicBezTo>
                <a:cubicBezTo>
                  <a:pt x="106" y="396"/>
                  <a:pt x="129" y="413"/>
                  <a:pt x="154" y="428"/>
                </a:cubicBezTo>
                <a:cubicBezTo>
                  <a:pt x="164" y="445"/>
                  <a:pt x="177" y="448"/>
                  <a:pt x="183" y="467"/>
                </a:cubicBezTo>
                <a:cubicBezTo>
                  <a:pt x="189" y="511"/>
                  <a:pt x="203" y="531"/>
                  <a:pt x="245" y="543"/>
                </a:cubicBezTo>
                <a:cubicBezTo>
                  <a:pt x="274" y="566"/>
                  <a:pt x="299" y="594"/>
                  <a:pt x="331" y="615"/>
                </a:cubicBezTo>
                <a:cubicBezTo>
                  <a:pt x="346" y="661"/>
                  <a:pt x="377" y="655"/>
                  <a:pt x="408" y="687"/>
                </a:cubicBezTo>
                <a:cubicBezTo>
                  <a:pt x="414" y="694"/>
                  <a:pt x="419" y="703"/>
                  <a:pt x="427" y="707"/>
                </a:cubicBezTo>
                <a:cubicBezTo>
                  <a:pt x="436" y="711"/>
                  <a:pt x="446" y="710"/>
                  <a:pt x="456" y="711"/>
                </a:cubicBezTo>
                <a:cubicBezTo>
                  <a:pt x="454" y="719"/>
                  <a:pt x="453" y="727"/>
                  <a:pt x="451" y="735"/>
                </a:cubicBezTo>
                <a:cubicBezTo>
                  <a:pt x="450" y="740"/>
                  <a:pt x="447" y="750"/>
                  <a:pt x="447" y="750"/>
                </a:cubicBezTo>
              </a:path>
            </a:pathLst>
          </a:custGeom>
          <a:noFill/>
          <a:ln w="3810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1" name="未知"/>
          <p:cNvSpPr>
            <a:spLocks/>
          </p:cNvSpPr>
          <p:nvPr/>
        </p:nvSpPr>
        <p:spPr bwMode="auto">
          <a:xfrm>
            <a:off x="2689226" y="2317575"/>
            <a:ext cx="612775" cy="266700"/>
          </a:xfrm>
          <a:custGeom>
            <a:avLst/>
            <a:gdLst>
              <a:gd name="T0" fmla="*/ 2147483647 w 386"/>
              <a:gd name="T1" fmla="*/ 2147483647 h 168"/>
              <a:gd name="T2" fmla="*/ 2147483647 w 386"/>
              <a:gd name="T3" fmla="*/ 2147483647 h 168"/>
              <a:gd name="T4" fmla="*/ 2147483647 w 386"/>
              <a:gd name="T5" fmla="*/ 2147483647 h 168"/>
              <a:gd name="T6" fmla="*/ 2147483647 w 386"/>
              <a:gd name="T7" fmla="*/ 2147483647 h 168"/>
              <a:gd name="T8" fmla="*/ 2147483647 w 386"/>
              <a:gd name="T9" fmla="*/ 2147483647 h 168"/>
              <a:gd name="T10" fmla="*/ 2147483647 w 386"/>
              <a:gd name="T11" fmla="*/ 2147483647 h 168"/>
              <a:gd name="T12" fmla="*/ 2147483647 w 386"/>
              <a:gd name="T13" fmla="*/ 2147483647 h 168"/>
              <a:gd name="T14" fmla="*/ 2147483647 w 386"/>
              <a:gd name="T15" fmla="*/ 2147483647 h 168"/>
              <a:gd name="T16" fmla="*/ 2147483647 w 386"/>
              <a:gd name="T17" fmla="*/ 2147483647 h 168"/>
              <a:gd name="T18" fmla="*/ 2147483647 w 386"/>
              <a:gd name="T19" fmla="*/ 2147483647 h 168"/>
              <a:gd name="T20" fmla="*/ 0 w 386"/>
              <a:gd name="T21" fmla="*/ 0 h 1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6"/>
              <a:gd name="T34" fmla="*/ 0 h 168"/>
              <a:gd name="T35" fmla="*/ 386 w 386"/>
              <a:gd name="T36" fmla="*/ 168 h 16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6" h="168">
                <a:moveTo>
                  <a:pt x="386" y="142"/>
                </a:moveTo>
                <a:cubicBezTo>
                  <a:pt x="375" y="140"/>
                  <a:pt x="318" y="168"/>
                  <a:pt x="308" y="163"/>
                </a:cubicBezTo>
                <a:cubicBezTo>
                  <a:pt x="303" y="161"/>
                  <a:pt x="305" y="153"/>
                  <a:pt x="303" y="148"/>
                </a:cubicBezTo>
                <a:cubicBezTo>
                  <a:pt x="300" y="143"/>
                  <a:pt x="296" y="139"/>
                  <a:pt x="293" y="134"/>
                </a:cubicBezTo>
                <a:cubicBezTo>
                  <a:pt x="270" y="100"/>
                  <a:pt x="268" y="94"/>
                  <a:pt x="236" y="72"/>
                </a:cubicBezTo>
                <a:cubicBezTo>
                  <a:pt x="215" y="58"/>
                  <a:pt x="199" y="55"/>
                  <a:pt x="173" y="48"/>
                </a:cubicBezTo>
                <a:cubicBezTo>
                  <a:pt x="163" y="45"/>
                  <a:pt x="144" y="38"/>
                  <a:pt x="144" y="38"/>
                </a:cubicBezTo>
                <a:cubicBezTo>
                  <a:pt x="139" y="33"/>
                  <a:pt x="136" y="27"/>
                  <a:pt x="130" y="24"/>
                </a:cubicBezTo>
                <a:cubicBezTo>
                  <a:pt x="121" y="19"/>
                  <a:pt x="101" y="14"/>
                  <a:pt x="101" y="14"/>
                </a:cubicBezTo>
                <a:cubicBezTo>
                  <a:pt x="72" y="35"/>
                  <a:pt x="76" y="33"/>
                  <a:pt x="44" y="24"/>
                </a:cubicBezTo>
                <a:cubicBezTo>
                  <a:pt x="37" y="3"/>
                  <a:pt x="21" y="0"/>
                  <a:pt x="0" y="0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2" name="未知"/>
          <p:cNvSpPr>
            <a:spLocks/>
          </p:cNvSpPr>
          <p:nvPr/>
        </p:nvSpPr>
        <p:spPr bwMode="auto">
          <a:xfrm>
            <a:off x="2332038" y="2301701"/>
            <a:ext cx="373062" cy="136525"/>
          </a:xfrm>
          <a:custGeom>
            <a:avLst/>
            <a:gdLst>
              <a:gd name="T0" fmla="*/ 2147483647 w 235"/>
              <a:gd name="T1" fmla="*/ 2147483647 h 86"/>
              <a:gd name="T2" fmla="*/ 2147483647 w 235"/>
              <a:gd name="T3" fmla="*/ 2147483647 h 86"/>
              <a:gd name="T4" fmla="*/ 2147483647 w 235"/>
              <a:gd name="T5" fmla="*/ 2147483647 h 86"/>
              <a:gd name="T6" fmla="*/ 2147483647 w 235"/>
              <a:gd name="T7" fmla="*/ 2147483647 h 86"/>
              <a:gd name="T8" fmla="*/ 2147483647 w 235"/>
              <a:gd name="T9" fmla="*/ 2147483647 h 86"/>
              <a:gd name="T10" fmla="*/ 2147483647 w 235"/>
              <a:gd name="T11" fmla="*/ 2147483647 h 86"/>
              <a:gd name="T12" fmla="*/ 2147483647 w 235"/>
              <a:gd name="T13" fmla="*/ 2147483647 h 86"/>
              <a:gd name="T14" fmla="*/ 2147483647 w 235"/>
              <a:gd name="T15" fmla="*/ 2147483647 h 86"/>
              <a:gd name="T16" fmla="*/ 0 w 235"/>
              <a:gd name="T17" fmla="*/ 0 h 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5"/>
              <a:gd name="T28" fmla="*/ 0 h 86"/>
              <a:gd name="T29" fmla="*/ 235 w 235"/>
              <a:gd name="T30" fmla="*/ 86 h 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5" h="86">
                <a:moveTo>
                  <a:pt x="235" y="5"/>
                </a:moveTo>
                <a:cubicBezTo>
                  <a:pt x="228" y="7"/>
                  <a:pt x="207" y="16"/>
                  <a:pt x="201" y="19"/>
                </a:cubicBezTo>
                <a:cubicBezTo>
                  <a:pt x="191" y="24"/>
                  <a:pt x="173" y="38"/>
                  <a:pt x="173" y="38"/>
                </a:cubicBezTo>
                <a:cubicBezTo>
                  <a:pt x="170" y="43"/>
                  <a:pt x="167" y="49"/>
                  <a:pt x="163" y="53"/>
                </a:cubicBezTo>
                <a:cubicBezTo>
                  <a:pt x="159" y="57"/>
                  <a:pt x="152" y="58"/>
                  <a:pt x="149" y="62"/>
                </a:cubicBezTo>
                <a:cubicBezTo>
                  <a:pt x="130" y="86"/>
                  <a:pt x="161" y="71"/>
                  <a:pt x="129" y="82"/>
                </a:cubicBezTo>
                <a:cubicBezTo>
                  <a:pt x="118" y="80"/>
                  <a:pt x="105" y="84"/>
                  <a:pt x="96" y="77"/>
                </a:cubicBezTo>
                <a:cubicBezTo>
                  <a:pt x="84" y="67"/>
                  <a:pt x="89" y="44"/>
                  <a:pt x="77" y="34"/>
                </a:cubicBezTo>
                <a:cubicBezTo>
                  <a:pt x="59" y="18"/>
                  <a:pt x="25" y="0"/>
                  <a:pt x="0" y="0"/>
                </a:cubicBezTo>
              </a:path>
            </a:pathLst>
          </a:custGeom>
          <a:noFill/>
          <a:ln w="1270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3" name="未知"/>
          <p:cNvSpPr>
            <a:spLocks/>
          </p:cNvSpPr>
          <p:nvPr/>
        </p:nvSpPr>
        <p:spPr bwMode="auto">
          <a:xfrm>
            <a:off x="2193925" y="2042939"/>
            <a:ext cx="160338" cy="269875"/>
          </a:xfrm>
          <a:custGeom>
            <a:avLst/>
            <a:gdLst>
              <a:gd name="T0" fmla="*/ 2147483647 w 101"/>
              <a:gd name="T1" fmla="*/ 2147483647 h 170"/>
              <a:gd name="T2" fmla="*/ 2147483647 w 101"/>
              <a:gd name="T3" fmla="*/ 2147483647 h 170"/>
              <a:gd name="T4" fmla="*/ 2147483647 w 101"/>
              <a:gd name="T5" fmla="*/ 2147483647 h 170"/>
              <a:gd name="T6" fmla="*/ 0 w 101"/>
              <a:gd name="T7" fmla="*/ 0 h 170"/>
              <a:gd name="T8" fmla="*/ 0 60000 65536"/>
              <a:gd name="T9" fmla="*/ 0 60000 65536"/>
              <a:gd name="T10" fmla="*/ 0 60000 65536"/>
              <a:gd name="T11" fmla="*/ 0 60000 65536"/>
              <a:gd name="T12" fmla="*/ 0 w 101"/>
              <a:gd name="T13" fmla="*/ 0 h 170"/>
              <a:gd name="T14" fmla="*/ 101 w 101"/>
              <a:gd name="T15" fmla="*/ 170 h 17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1" h="170">
                <a:moveTo>
                  <a:pt x="101" y="168"/>
                </a:moveTo>
                <a:cubicBezTo>
                  <a:pt x="78" y="165"/>
                  <a:pt x="59" y="170"/>
                  <a:pt x="44" y="153"/>
                </a:cubicBezTo>
                <a:cubicBezTo>
                  <a:pt x="36" y="144"/>
                  <a:pt x="24" y="125"/>
                  <a:pt x="24" y="125"/>
                </a:cubicBezTo>
                <a:cubicBezTo>
                  <a:pt x="15" y="90"/>
                  <a:pt x="27" y="13"/>
                  <a:pt x="0" y="0"/>
                </a:cubicBezTo>
              </a:path>
            </a:pathLst>
          </a:custGeom>
          <a:noFill/>
          <a:ln w="952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4" name="未知"/>
          <p:cNvSpPr>
            <a:spLocks/>
          </p:cNvSpPr>
          <p:nvPr/>
        </p:nvSpPr>
        <p:spPr bwMode="auto">
          <a:xfrm>
            <a:off x="1858963" y="1661938"/>
            <a:ext cx="342900" cy="373062"/>
          </a:xfrm>
          <a:custGeom>
            <a:avLst/>
            <a:gdLst>
              <a:gd name="T0" fmla="*/ 2147483647 w 216"/>
              <a:gd name="T1" fmla="*/ 2147483647 h 235"/>
              <a:gd name="T2" fmla="*/ 2147483647 w 216"/>
              <a:gd name="T3" fmla="*/ 2147483647 h 235"/>
              <a:gd name="T4" fmla="*/ 2147483647 w 216"/>
              <a:gd name="T5" fmla="*/ 2147483647 h 235"/>
              <a:gd name="T6" fmla="*/ 2147483647 w 216"/>
              <a:gd name="T7" fmla="*/ 2147483647 h 235"/>
              <a:gd name="T8" fmla="*/ 0 w 216"/>
              <a:gd name="T9" fmla="*/ 0 h 2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"/>
              <a:gd name="T16" fmla="*/ 0 h 235"/>
              <a:gd name="T17" fmla="*/ 216 w 216"/>
              <a:gd name="T18" fmla="*/ 235 h 2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" h="235">
                <a:moveTo>
                  <a:pt x="216" y="235"/>
                </a:moveTo>
                <a:cubicBezTo>
                  <a:pt x="183" y="212"/>
                  <a:pt x="142" y="215"/>
                  <a:pt x="115" y="182"/>
                </a:cubicBezTo>
                <a:cubicBezTo>
                  <a:pt x="95" y="157"/>
                  <a:pt x="95" y="122"/>
                  <a:pt x="77" y="96"/>
                </a:cubicBezTo>
                <a:cubicBezTo>
                  <a:pt x="65" y="62"/>
                  <a:pt x="75" y="73"/>
                  <a:pt x="53" y="57"/>
                </a:cubicBezTo>
                <a:cubicBezTo>
                  <a:pt x="44" y="32"/>
                  <a:pt x="24" y="12"/>
                  <a:pt x="0" y="0"/>
                </a:cubicBezTo>
              </a:path>
            </a:pathLst>
          </a:custGeom>
          <a:noFill/>
          <a:ln w="635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5" name="未知"/>
          <p:cNvSpPr>
            <a:spLocks/>
          </p:cNvSpPr>
          <p:nvPr/>
        </p:nvSpPr>
        <p:spPr bwMode="auto">
          <a:xfrm>
            <a:off x="1768475" y="3009725"/>
            <a:ext cx="8091488" cy="2878138"/>
          </a:xfrm>
          <a:custGeom>
            <a:avLst/>
            <a:gdLst>
              <a:gd name="T0" fmla="*/ 2147483647 w 5097"/>
              <a:gd name="T1" fmla="*/ 2147483647 h 1813"/>
              <a:gd name="T2" fmla="*/ 2147483647 w 5097"/>
              <a:gd name="T3" fmla="*/ 2147483647 h 1813"/>
              <a:gd name="T4" fmla="*/ 2147483647 w 5097"/>
              <a:gd name="T5" fmla="*/ 2147483647 h 1813"/>
              <a:gd name="T6" fmla="*/ 2147483647 w 5097"/>
              <a:gd name="T7" fmla="*/ 2147483647 h 1813"/>
              <a:gd name="T8" fmla="*/ 2147483647 w 5097"/>
              <a:gd name="T9" fmla="*/ 2147483647 h 1813"/>
              <a:gd name="T10" fmla="*/ 2147483647 w 5097"/>
              <a:gd name="T11" fmla="*/ 2147483647 h 1813"/>
              <a:gd name="T12" fmla="*/ 2147483647 w 5097"/>
              <a:gd name="T13" fmla="*/ 2147483647 h 1813"/>
              <a:gd name="T14" fmla="*/ 2147483647 w 5097"/>
              <a:gd name="T15" fmla="*/ 2147483647 h 1813"/>
              <a:gd name="T16" fmla="*/ 2147483647 w 5097"/>
              <a:gd name="T17" fmla="*/ 2147483647 h 1813"/>
              <a:gd name="T18" fmla="*/ 2147483647 w 5097"/>
              <a:gd name="T19" fmla="*/ 2147483647 h 1813"/>
              <a:gd name="T20" fmla="*/ 2147483647 w 5097"/>
              <a:gd name="T21" fmla="*/ 2147483647 h 1813"/>
              <a:gd name="T22" fmla="*/ 2147483647 w 5097"/>
              <a:gd name="T23" fmla="*/ 2147483647 h 1813"/>
              <a:gd name="T24" fmla="*/ 2147483647 w 5097"/>
              <a:gd name="T25" fmla="*/ 2147483647 h 1813"/>
              <a:gd name="T26" fmla="*/ 2147483647 w 5097"/>
              <a:gd name="T27" fmla="*/ 2147483647 h 1813"/>
              <a:gd name="T28" fmla="*/ 2147483647 w 5097"/>
              <a:gd name="T29" fmla="*/ 2147483647 h 1813"/>
              <a:gd name="T30" fmla="*/ 2147483647 w 5097"/>
              <a:gd name="T31" fmla="*/ 2147483647 h 1813"/>
              <a:gd name="T32" fmla="*/ 2147483647 w 5097"/>
              <a:gd name="T33" fmla="*/ 2147483647 h 1813"/>
              <a:gd name="T34" fmla="*/ 2147483647 w 5097"/>
              <a:gd name="T35" fmla="*/ 2147483647 h 1813"/>
              <a:gd name="T36" fmla="*/ 2147483647 w 5097"/>
              <a:gd name="T37" fmla="*/ 2147483647 h 1813"/>
              <a:gd name="T38" fmla="*/ 2147483647 w 5097"/>
              <a:gd name="T39" fmla="*/ 2147483647 h 1813"/>
              <a:gd name="T40" fmla="*/ 2147483647 w 5097"/>
              <a:gd name="T41" fmla="*/ 2147483647 h 1813"/>
              <a:gd name="T42" fmla="*/ 2147483647 w 5097"/>
              <a:gd name="T43" fmla="*/ 2147483647 h 1813"/>
              <a:gd name="T44" fmla="*/ 2147483647 w 5097"/>
              <a:gd name="T45" fmla="*/ 2147483647 h 1813"/>
              <a:gd name="T46" fmla="*/ 2147483647 w 5097"/>
              <a:gd name="T47" fmla="*/ 2147483647 h 1813"/>
              <a:gd name="T48" fmla="*/ 2147483647 w 5097"/>
              <a:gd name="T49" fmla="*/ 2147483647 h 1813"/>
              <a:gd name="T50" fmla="*/ 2147483647 w 5097"/>
              <a:gd name="T51" fmla="*/ 2147483647 h 1813"/>
              <a:gd name="T52" fmla="*/ 2147483647 w 5097"/>
              <a:gd name="T53" fmla="*/ 2147483647 h 1813"/>
              <a:gd name="T54" fmla="*/ 2147483647 w 5097"/>
              <a:gd name="T55" fmla="*/ 2147483647 h 1813"/>
              <a:gd name="T56" fmla="*/ 2147483647 w 5097"/>
              <a:gd name="T57" fmla="*/ 2147483647 h 1813"/>
              <a:gd name="T58" fmla="*/ 2147483647 w 5097"/>
              <a:gd name="T59" fmla="*/ 2147483647 h 1813"/>
              <a:gd name="T60" fmla="*/ 2147483647 w 5097"/>
              <a:gd name="T61" fmla="*/ 2147483647 h 1813"/>
              <a:gd name="T62" fmla="*/ 2147483647 w 5097"/>
              <a:gd name="T63" fmla="*/ 2147483647 h 1813"/>
              <a:gd name="T64" fmla="*/ 2147483647 w 5097"/>
              <a:gd name="T65" fmla="*/ 2147483647 h 1813"/>
              <a:gd name="T66" fmla="*/ 2147483647 w 5097"/>
              <a:gd name="T67" fmla="*/ 2147483647 h 1813"/>
              <a:gd name="T68" fmla="*/ 2147483647 w 5097"/>
              <a:gd name="T69" fmla="*/ 2147483647 h 1813"/>
              <a:gd name="T70" fmla="*/ 2147483647 w 5097"/>
              <a:gd name="T71" fmla="*/ 2147483647 h 1813"/>
              <a:gd name="T72" fmla="*/ 2147483647 w 5097"/>
              <a:gd name="T73" fmla="*/ 2147483647 h 1813"/>
              <a:gd name="T74" fmla="*/ 2147483647 w 5097"/>
              <a:gd name="T75" fmla="*/ 2147483647 h 1813"/>
              <a:gd name="T76" fmla="*/ 2147483647 w 5097"/>
              <a:gd name="T77" fmla="*/ 2147483647 h 1813"/>
              <a:gd name="T78" fmla="*/ 2147483647 w 5097"/>
              <a:gd name="T79" fmla="*/ 2147483647 h 1813"/>
              <a:gd name="T80" fmla="*/ 2147483647 w 5097"/>
              <a:gd name="T81" fmla="*/ 2147483647 h 1813"/>
              <a:gd name="T82" fmla="*/ 2147483647 w 5097"/>
              <a:gd name="T83" fmla="*/ 2147483647 h 1813"/>
              <a:gd name="T84" fmla="*/ 2147483647 w 5097"/>
              <a:gd name="T85" fmla="*/ 2147483647 h 1813"/>
              <a:gd name="T86" fmla="*/ 2147483647 w 5097"/>
              <a:gd name="T87" fmla="*/ 2147483647 h 1813"/>
              <a:gd name="T88" fmla="*/ 2147483647 w 5097"/>
              <a:gd name="T89" fmla="*/ 2147483647 h 1813"/>
              <a:gd name="T90" fmla="*/ 2147483647 w 5097"/>
              <a:gd name="T91" fmla="*/ 2147483647 h 181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097"/>
              <a:gd name="T139" fmla="*/ 0 h 1813"/>
              <a:gd name="T140" fmla="*/ 5097 w 5097"/>
              <a:gd name="T141" fmla="*/ 1813 h 181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097" h="1813">
                <a:moveTo>
                  <a:pt x="5097" y="106"/>
                </a:moveTo>
                <a:cubicBezTo>
                  <a:pt x="5010" y="49"/>
                  <a:pt x="4970" y="51"/>
                  <a:pt x="4857" y="44"/>
                </a:cubicBezTo>
                <a:cubicBezTo>
                  <a:pt x="4838" y="38"/>
                  <a:pt x="4819" y="16"/>
                  <a:pt x="4800" y="10"/>
                </a:cubicBezTo>
                <a:cubicBezTo>
                  <a:pt x="4790" y="7"/>
                  <a:pt x="4742" y="20"/>
                  <a:pt x="4742" y="20"/>
                </a:cubicBezTo>
                <a:cubicBezTo>
                  <a:pt x="4707" y="26"/>
                  <a:pt x="4598" y="42"/>
                  <a:pt x="4560" y="68"/>
                </a:cubicBezTo>
                <a:cubicBezTo>
                  <a:pt x="4550" y="91"/>
                  <a:pt x="4526" y="149"/>
                  <a:pt x="4512" y="178"/>
                </a:cubicBezTo>
                <a:cubicBezTo>
                  <a:pt x="4478" y="284"/>
                  <a:pt x="4520" y="148"/>
                  <a:pt x="4473" y="240"/>
                </a:cubicBezTo>
                <a:cubicBezTo>
                  <a:pt x="4464" y="258"/>
                  <a:pt x="4451" y="250"/>
                  <a:pt x="4444" y="269"/>
                </a:cubicBezTo>
                <a:cubicBezTo>
                  <a:pt x="4437" y="290"/>
                  <a:pt x="4412" y="311"/>
                  <a:pt x="4396" y="327"/>
                </a:cubicBezTo>
                <a:cubicBezTo>
                  <a:pt x="4361" y="362"/>
                  <a:pt x="4351" y="421"/>
                  <a:pt x="4315" y="456"/>
                </a:cubicBezTo>
                <a:cubicBezTo>
                  <a:pt x="4301" y="500"/>
                  <a:pt x="4258" y="500"/>
                  <a:pt x="4233" y="538"/>
                </a:cubicBezTo>
                <a:cubicBezTo>
                  <a:pt x="4223" y="571"/>
                  <a:pt x="4204" y="586"/>
                  <a:pt x="4185" y="615"/>
                </a:cubicBezTo>
                <a:cubicBezTo>
                  <a:pt x="4162" y="690"/>
                  <a:pt x="4197" y="604"/>
                  <a:pt x="4147" y="653"/>
                </a:cubicBezTo>
                <a:cubicBezTo>
                  <a:pt x="4093" y="706"/>
                  <a:pt x="4187" y="665"/>
                  <a:pt x="4108" y="692"/>
                </a:cubicBezTo>
                <a:cubicBezTo>
                  <a:pt x="4081" y="732"/>
                  <a:pt x="4058" y="754"/>
                  <a:pt x="4012" y="768"/>
                </a:cubicBezTo>
                <a:cubicBezTo>
                  <a:pt x="3983" y="765"/>
                  <a:pt x="3953" y="768"/>
                  <a:pt x="3926" y="759"/>
                </a:cubicBezTo>
                <a:cubicBezTo>
                  <a:pt x="3888" y="746"/>
                  <a:pt x="3887" y="697"/>
                  <a:pt x="3868" y="672"/>
                </a:cubicBezTo>
                <a:cubicBezTo>
                  <a:pt x="3861" y="663"/>
                  <a:pt x="3849" y="659"/>
                  <a:pt x="3840" y="653"/>
                </a:cubicBezTo>
                <a:cubicBezTo>
                  <a:pt x="3827" y="615"/>
                  <a:pt x="3821" y="599"/>
                  <a:pt x="3782" y="586"/>
                </a:cubicBezTo>
                <a:cubicBezTo>
                  <a:pt x="3754" y="544"/>
                  <a:pt x="3744" y="551"/>
                  <a:pt x="3696" y="538"/>
                </a:cubicBezTo>
                <a:cubicBezTo>
                  <a:pt x="3667" y="541"/>
                  <a:pt x="3636" y="537"/>
                  <a:pt x="3609" y="548"/>
                </a:cubicBezTo>
                <a:cubicBezTo>
                  <a:pt x="3600" y="552"/>
                  <a:pt x="3605" y="568"/>
                  <a:pt x="3600" y="576"/>
                </a:cubicBezTo>
                <a:cubicBezTo>
                  <a:pt x="3591" y="591"/>
                  <a:pt x="3555" y="625"/>
                  <a:pt x="3542" y="634"/>
                </a:cubicBezTo>
                <a:cubicBezTo>
                  <a:pt x="3532" y="662"/>
                  <a:pt x="3569" y="690"/>
                  <a:pt x="3556" y="716"/>
                </a:cubicBezTo>
                <a:cubicBezTo>
                  <a:pt x="3552" y="723"/>
                  <a:pt x="3465" y="751"/>
                  <a:pt x="3456" y="759"/>
                </a:cubicBezTo>
                <a:cubicBezTo>
                  <a:pt x="3439" y="774"/>
                  <a:pt x="3424" y="791"/>
                  <a:pt x="3408" y="807"/>
                </a:cubicBezTo>
                <a:cubicBezTo>
                  <a:pt x="3401" y="813"/>
                  <a:pt x="3388" y="826"/>
                  <a:pt x="3388" y="826"/>
                </a:cubicBezTo>
                <a:cubicBezTo>
                  <a:pt x="3373" y="875"/>
                  <a:pt x="3366" y="885"/>
                  <a:pt x="3321" y="855"/>
                </a:cubicBezTo>
                <a:cubicBezTo>
                  <a:pt x="3295" y="815"/>
                  <a:pt x="3260" y="794"/>
                  <a:pt x="3216" y="778"/>
                </a:cubicBezTo>
                <a:cubicBezTo>
                  <a:pt x="3190" y="702"/>
                  <a:pt x="3229" y="795"/>
                  <a:pt x="3177" y="730"/>
                </a:cubicBezTo>
                <a:cubicBezTo>
                  <a:pt x="3171" y="722"/>
                  <a:pt x="3173" y="710"/>
                  <a:pt x="3168" y="701"/>
                </a:cubicBezTo>
                <a:cubicBezTo>
                  <a:pt x="3152" y="675"/>
                  <a:pt x="3118" y="662"/>
                  <a:pt x="3091" y="653"/>
                </a:cubicBezTo>
                <a:cubicBezTo>
                  <a:pt x="3035" y="597"/>
                  <a:pt x="3019" y="619"/>
                  <a:pt x="2947" y="634"/>
                </a:cubicBezTo>
                <a:cubicBezTo>
                  <a:pt x="2936" y="543"/>
                  <a:pt x="2945" y="526"/>
                  <a:pt x="2860" y="500"/>
                </a:cubicBezTo>
                <a:cubicBezTo>
                  <a:pt x="2840" y="479"/>
                  <a:pt x="2811" y="464"/>
                  <a:pt x="2784" y="452"/>
                </a:cubicBezTo>
                <a:cubicBezTo>
                  <a:pt x="2765" y="444"/>
                  <a:pt x="2726" y="432"/>
                  <a:pt x="2726" y="432"/>
                </a:cubicBezTo>
                <a:cubicBezTo>
                  <a:pt x="2606" y="441"/>
                  <a:pt x="2491" y="461"/>
                  <a:pt x="2371" y="471"/>
                </a:cubicBezTo>
                <a:cubicBezTo>
                  <a:pt x="2342" y="480"/>
                  <a:pt x="2284" y="500"/>
                  <a:pt x="2284" y="500"/>
                </a:cubicBezTo>
                <a:cubicBezTo>
                  <a:pt x="2261" y="534"/>
                  <a:pt x="2263" y="582"/>
                  <a:pt x="2227" y="605"/>
                </a:cubicBezTo>
                <a:cubicBezTo>
                  <a:pt x="2183" y="673"/>
                  <a:pt x="2212" y="640"/>
                  <a:pt x="2164" y="672"/>
                </a:cubicBezTo>
                <a:cubicBezTo>
                  <a:pt x="2142" y="739"/>
                  <a:pt x="2174" y="727"/>
                  <a:pt x="2126" y="744"/>
                </a:cubicBezTo>
                <a:cubicBezTo>
                  <a:pt x="2097" y="788"/>
                  <a:pt x="2068" y="753"/>
                  <a:pt x="2035" y="788"/>
                </a:cubicBezTo>
                <a:cubicBezTo>
                  <a:pt x="2020" y="831"/>
                  <a:pt x="2028" y="832"/>
                  <a:pt x="1982" y="816"/>
                </a:cubicBezTo>
                <a:cubicBezTo>
                  <a:pt x="1910" y="840"/>
                  <a:pt x="1863" y="864"/>
                  <a:pt x="1804" y="884"/>
                </a:cubicBezTo>
                <a:cubicBezTo>
                  <a:pt x="1748" y="966"/>
                  <a:pt x="1824" y="867"/>
                  <a:pt x="1756" y="922"/>
                </a:cubicBezTo>
                <a:cubicBezTo>
                  <a:pt x="1747" y="929"/>
                  <a:pt x="1746" y="943"/>
                  <a:pt x="1737" y="951"/>
                </a:cubicBezTo>
                <a:cubicBezTo>
                  <a:pt x="1688" y="994"/>
                  <a:pt x="1655" y="998"/>
                  <a:pt x="1593" y="1008"/>
                </a:cubicBezTo>
                <a:cubicBezTo>
                  <a:pt x="1571" y="1023"/>
                  <a:pt x="1592" y="1032"/>
                  <a:pt x="1579" y="1042"/>
                </a:cubicBezTo>
                <a:cubicBezTo>
                  <a:pt x="1566" y="1052"/>
                  <a:pt x="1539" y="1066"/>
                  <a:pt x="1514" y="1066"/>
                </a:cubicBezTo>
                <a:cubicBezTo>
                  <a:pt x="1503" y="1069"/>
                  <a:pt x="1439" y="1037"/>
                  <a:pt x="1430" y="1044"/>
                </a:cubicBezTo>
                <a:cubicBezTo>
                  <a:pt x="1422" y="1050"/>
                  <a:pt x="1382" y="1073"/>
                  <a:pt x="1372" y="1076"/>
                </a:cubicBezTo>
                <a:cubicBezTo>
                  <a:pt x="1369" y="1076"/>
                  <a:pt x="1257" y="1053"/>
                  <a:pt x="1228" y="1076"/>
                </a:cubicBezTo>
                <a:cubicBezTo>
                  <a:pt x="1220" y="1082"/>
                  <a:pt x="1225" y="1096"/>
                  <a:pt x="1219" y="1104"/>
                </a:cubicBezTo>
                <a:cubicBezTo>
                  <a:pt x="1198" y="1133"/>
                  <a:pt x="1231" y="1138"/>
                  <a:pt x="1204" y="1157"/>
                </a:cubicBezTo>
                <a:cubicBezTo>
                  <a:pt x="1180" y="1227"/>
                  <a:pt x="1142" y="1149"/>
                  <a:pt x="1106" y="1220"/>
                </a:cubicBezTo>
                <a:cubicBezTo>
                  <a:pt x="1097" y="1238"/>
                  <a:pt x="1116" y="1272"/>
                  <a:pt x="1106" y="1289"/>
                </a:cubicBezTo>
                <a:cubicBezTo>
                  <a:pt x="1092" y="1312"/>
                  <a:pt x="1079" y="1333"/>
                  <a:pt x="1058" y="1347"/>
                </a:cubicBezTo>
                <a:cubicBezTo>
                  <a:pt x="1032" y="1386"/>
                  <a:pt x="1026" y="1386"/>
                  <a:pt x="988" y="1412"/>
                </a:cubicBezTo>
                <a:cubicBezTo>
                  <a:pt x="974" y="1439"/>
                  <a:pt x="982" y="1465"/>
                  <a:pt x="981" y="1488"/>
                </a:cubicBezTo>
                <a:cubicBezTo>
                  <a:pt x="980" y="1511"/>
                  <a:pt x="996" y="1513"/>
                  <a:pt x="984" y="1553"/>
                </a:cubicBezTo>
                <a:cubicBezTo>
                  <a:pt x="959" y="1628"/>
                  <a:pt x="966" y="1709"/>
                  <a:pt x="907" y="1726"/>
                </a:cubicBezTo>
                <a:cubicBezTo>
                  <a:pt x="889" y="1744"/>
                  <a:pt x="864" y="1708"/>
                  <a:pt x="842" y="1702"/>
                </a:cubicBezTo>
                <a:cubicBezTo>
                  <a:pt x="821" y="1706"/>
                  <a:pt x="796" y="1738"/>
                  <a:pt x="780" y="1752"/>
                </a:cubicBezTo>
                <a:cubicBezTo>
                  <a:pt x="763" y="1763"/>
                  <a:pt x="756" y="1782"/>
                  <a:pt x="746" y="1788"/>
                </a:cubicBezTo>
                <a:cubicBezTo>
                  <a:pt x="736" y="1794"/>
                  <a:pt x="728" y="1813"/>
                  <a:pt x="720" y="1786"/>
                </a:cubicBezTo>
                <a:cubicBezTo>
                  <a:pt x="702" y="1734"/>
                  <a:pt x="733" y="1666"/>
                  <a:pt x="700" y="1623"/>
                </a:cubicBezTo>
                <a:cubicBezTo>
                  <a:pt x="682" y="1600"/>
                  <a:pt x="643" y="1629"/>
                  <a:pt x="614" y="1632"/>
                </a:cubicBezTo>
                <a:cubicBezTo>
                  <a:pt x="578" y="1670"/>
                  <a:pt x="547" y="1676"/>
                  <a:pt x="501" y="1702"/>
                </a:cubicBezTo>
                <a:cubicBezTo>
                  <a:pt x="476" y="1710"/>
                  <a:pt x="486" y="1719"/>
                  <a:pt x="463" y="1712"/>
                </a:cubicBezTo>
                <a:cubicBezTo>
                  <a:pt x="440" y="1705"/>
                  <a:pt x="379" y="1697"/>
                  <a:pt x="364" y="1661"/>
                </a:cubicBezTo>
                <a:cubicBezTo>
                  <a:pt x="348" y="1608"/>
                  <a:pt x="366" y="1552"/>
                  <a:pt x="372" y="1498"/>
                </a:cubicBezTo>
                <a:cubicBezTo>
                  <a:pt x="376" y="1456"/>
                  <a:pt x="407" y="1476"/>
                  <a:pt x="417" y="1431"/>
                </a:cubicBezTo>
                <a:cubicBezTo>
                  <a:pt x="427" y="1386"/>
                  <a:pt x="458" y="1226"/>
                  <a:pt x="432" y="1229"/>
                </a:cubicBezTo>
                <a:cubicBezTo>
                  <a:pt x="406" y="1232"/>
                  <a:pt x="297" y="1442"/>
                  <a:pt x="259" y="1450"/>
                </a:cubicBezTo>
                <a:cubicBezTo>
                  <a:pt x="205" y="1396"/>
                  <a:pt x="215" y="1363"/>
                  <a:pt x="201" y="1277"/>
                </a:cubicBezTo>
                <a:cubicBezTo>
                  <a:pt x="193" y="1230"/>
                  <a:pt x="170" y="1173"/>
                  <a:pt x="144" y="1133"/>
                </a:cubicBezTo>
                <a:cubicBezTo>
                  <a:pt x="132" y="1031"/>
                  <a:pt x="142" y="950"/>
                  <a:pt x="172" y="855"/>
                </a:cubicBezTo>
                <a:cubicBezTo>
                  <a:pt x="169" y="842"/>
                  <a:pt x="168" y="828"/>
                  <a:pt x="163" y="816"/>
                </a:cubicBezTo>
                <a:cubicBezTo>
                  <a:pt x="159" y="806"/>
                  <a:pt x="146" y="799"/>
                  <a:pt x="144" y="788"/>
                </a:cubicBezTo>
                <a:cubicBezTo>
                  <a:pt x="105" y="540"/>
                  <a:pt x="156" y="699"/>
                  <a:pt x="124" y="605"/>
                </a:cubicBezTo>
                <a:cubicBezTo>
                  <a:pt x="148" y="582"/>
                  <a:pt x="153" y="556"/>
                  <a:pt x="172" y="528"/>
                </a:cubicBezTo>
                <a:cubicBezTo>
                  <a:pt x="169" y="499"/>
                  <a:pt x="173" y="469"/>
                  <a:pt x="163" y="442"/>
                </a:cubicBezTo>
                <a:cubicBezTo>
                  <a:pt x="159" y="431"/>
                  <a:pt x="141" y="432"/>
                  <a:pt x="134" y="423"/>
                </a:cubicBezTo>
                <a:cubicBezTo>
                  <a:pt x="128" y="415"/>
                  <a:pt x="127" y="404"/>
                  <a:pt x="124" y="394"/>
                </a:cubicBezTo>
                <a:cubicBezTo>
                  <a:pt x="118" y="375"/>
                  <a:pt x="111" y="355"/>
                  <a:pt x="105" y="336"/>
                </a:cubicBezTo>
                <a:cubicBezTo>
                  <a:pt x="102" y="327"/>
                  <a:pt x="96" y="308"/>
                  <a:pt x="96" y="308"/>
                </a:cubicBezTo>
                <a:cubicBezTo>
                  <a:pt x="99" y="298"/>
                  <a:pt x="98" y="286"/>
                  <a:pt x="105" y="279"/>
                </a:cubicBezTo>
                <a:cubicBezTo>
                  <a:pt x="112" y="272"/>
                  <a:pt x="128" y="277"/>
                  <a:pt x="134" y="269"/>
                </a:cubicBezTo>
                <a:cubicBezTo>
                  <a:pt x="146" y="253"/>
                  <a:pt x="153" y="212"/>
                  <a:pt x="153" y="212"/>
                </a:cubicBezTo>
                <a:cubicBezTo>
                  <a:pt x="123" y="181"/>
                  <a:pt x="118" y="137"/>
                  <a:pt x="105" y="96"/>
                </a:cubicBezTo>
                <a:cubicBezTo>
                  <a:pt x="98" y="74"/>
                  <a:pt x="67" y="71"/>
                  <a:pt x="48" y="58"/>
                </a:cubicBezTo>
                <a:cubicBezTo>
                  <a:pt x="38" y="52"/>
                  <a:pt x="19" y="39"/>
                  <a:pt x="19" y="39"/>
                </a:cubicBezTo>
                <a:cubicBezTo>
                  <a:pt x="8" y="6"/>
                  <a:pt x="16" y="18"/>
                  <a:pt x="0" y="0"/>
                </a:cubicBezTo>
              </a:path>
            </a:pathLst>
          </a:custGeom>
          <a:noFill/>
          <a:ln w="38100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6840" name="AutoShape 40"/>
          <p:cNvSpPr>
            <a:spLocks noChangeArrowheads="1"/>
          </p:cNvSpPr>
          <p:nvPr/>
        </p:nvSpPr>
        <p:spPr bwMode="auto">
          <a:xfrm>
            <a:off x="8077200" y="5692600"/>
            <a:ext cx="228600" cy="2286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57" name="AutoShape 41"/>
          <p:cNvSpPr>
            <a:spLocks noChangeArrowheads="1"/>
          </p:cNvSpPr>
          <p:nvPr/>
        </p:nvSpPr>
        <p:spPr bwMode="auto">
          <a:xfrm>
            <a:off x="4724400" y="5616400"/>
            <a:ext cx="76200" cy="76200"/>
          </a:xfrm>
          <a:prstGeom prst="octagon">
            <a:avLst>
              <a:gd name="adj" fmla="val 2928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8" name="AutoShape 42"/>
          <p:cNvSpPr>
            <a:spLocks noChangeArrowheads="1"/>
          </p:cNvSpPr>
          <p:nvPr/>
        </p:nvSpPr>
        <p:spPr bwMode="auto">
          <a:xfrm>
            <a:off x="3200400" y="4092400"/>
            <a:ext cx="76200" cy="76200"/>
          </a:xfrm>
          <a:prstGeom prst="octagon">
            <a:avLst>
              <a:gd name="adj" fmla="val 2928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59" name="AutoShape 43"/>
          <p:cNvSpPr>
            <a:spLocks noChangeArrowheads="1"/>
          </p:cNvSpPr>
          <p:nvPr/>
        </p:nvSpPr>
        <p:spPr bwMode="auto">
          <a:xfrm>
            <a:off x="3124200" y="4397200"/>
            <a:ext cx="76200" cy="76200"/>
          </a:xfrm>
          <a:prstGeom prst="octagon">
            <a:avLst>
              <a:gd name="adj" fmla="val 2928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3" name="未知"/>
          <p:cNvSpPr>
            <a:spLocks/>
          </p:cNvSpPr>
          <p:nvPr/>
        </p:nvSpPr>
        <p:spPr bwMode="auto">
          <a:xfrm>
            <a:off x="4038601" y="4549601"/>
            <a:ext cx="479425" cy="746125"/>
          </a:xfrm>
          <a:custGeom>
            <a:avLst/>
            <a:gdLst>
              <a:gd name="T0" fmla="*/ 2147483647 w 302"/>
              <a:gd name="T1" fmla="*/ 0 h 470"/>
              <a:gd name="T2" fmla="*/ 2147483647 w 302"/>
              <a:gd name="T3" fmla="*/ 2147483647 h 470"/>
              <a:gd name="T4" fmla="*/ 2147483647 w 302"/>
              <a:gd name="T5" fmla="*/ 2147483647 h 470"/>
              <a:gd name="T6" fmla="*/ 2147483647 w 302"/>
              <a:gd name="T7" fmla="*/ 2147483647 h 470"/>
              <a:gd name="T8" fmla="*/ 2147483647 w 302"/>
              <a:gd name="T9" fmla="*/ 2147483647 h 470"/>
              <a:gd name="T10" fmla="*/ 2147483647 w 302"/>
              <a:gd name="T11" fmla="*/ 2147483647 h 470"/>
              <a:gd name="T12" fmla="*/ 2147483647 w 302"/>
              <a:gd name="T13" fmla="*/ 2147483647 h 470"/>
              <a:gd name="T14" fmla="*/ 2147483647 w 302"/>
              <a:gd name="T15" fmla="*/ 2147483647 h 470"/>
              <a:gd name="T16" fmla="*/ 2147483647 w 302"/>
              <a:gd name="T17" fmla="*/ 2147483647 h 470"/>
              <a:gd name="T18" fmla="*/ 2147483647 w 302"/>
              <a:gd name="T19" fmla="*/ 2147483647 h 470"/>
              <a:gd name="T20" fmla="*/ 2147483647 w 302"/>
              <a:gd name="T21" fmla="*/ 2147483647 h 470"/>
              <a:gd name="T22" fmla="*/ 2147483647 w 302"/>
              <a:gd name="T23" fmla="*/ 2147483647 h 470"/>
              <a:gd name="T24" fmla="*/ 2147483647 w 302"/>
              <a:gd name="T25" fmla="*/ 2147483647 h 470"/>
              <a:gd name="T26" fmla="*/ 0 w 302"/>
              <a:gd name="T27" fmla="*/ 2147483647 h 47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02"/>
              <a:gd name="T43" fmla="*/ 0 h 470"/>
              <a:gd name="T44" fmla="*/ 302 w 302"/>
              <a:gd name="T45" fmla="*/ 470 h 47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02" h="470">
                <a:moveTo>
                  <a:pt x="268" y="0"/>
                </a:moveTo>
                <a:cubicBezTo>
                  <a:pt x="252" y="12"/>
                  <a:pt x="231" y="60"/>
                  <a:pt x="220" y="76"/>
                </a:cubicBezTo>
                <a:cubicBezTo>
                  <a:pt x="203" y="139"/>
                  <a:pt x="234" y="183"/>
                  <a:pt x="283" y="216"/>
                </a:cubicBezTo>
                <a:cubicBezTo>
                  <a:pt x="288" y="231"/>
                  <a:pt x="297" y="244"/>
                  <a:pt x="302" y="259"/>
                </a:cubicBezTo>
                <a:cubicBezTo>
                  <a:pt x="299" y="288"/>
                  <a:pt x="300" y="329"/>
                  <a:pt x="273" y="345"/>
                </a:cubicBezTo>
                <a:cubicBezTo>
                  <a:pt x="262" y="364"/>
                  <a:pt x="252" y="362"/>
                  <a:pt x="235" y="374"/>
                </a:cubicBezTo>
                <a:cubicBezTo>
                  <a:pt x="225" y="371"/>
                  <a:pt x="216" y="367"/>
                  <a:pt x="206" y="364"/>
                </a:cubicBezTo>
                <a:cubicBezTo>
                  <a:pt x="201" y="363"/>
                  <a:pt x="197" y="362"/>
                  <a:pt x="192" y="360"/>
                </a:cubicBezTo>
                <a:cubicBezTo>
                  <a:pt x="182" y="357"/>
                  <a:pt x="163" y="350"/>
                  <a:pt x="163" y="350"/>
                </a:cubicBezTo>
                <a:cubicBezTo>
                  <a:pt x="139" y="354"/>
                  <a:pt x="125" y="356"/>
                  <a:pt x="105" y="369"/>
                </a:cubicBezTo>
                <a:cubicBezTo>
                  <a:pt x="89" y="379"/>
                  <a:pt x="85" y="392"/>
                  <a:pt x="67" y="398"/>
                </a:cubicBezTo>
                <a:cubicBezTo>
                  <a:pt x="58" y="423"/>
                  <a:pt x="65" y="408"/>
                  <a:pt x="43" y="441"/>
                </a:cubicBezTo>
                <a:cubicBezTo>
                  <a:pt x="37" y="451"/>
                  <a:pt x="24" y="454"/>
                  <a:pt x="14" y="460"/>
                </a:cubicBezTo>
                <a:cubicBezTo>
                  <a:pt x="9" y="463"/>
                  <a:pt x="0" y="470"/>
                  <a:pt x="0" y="470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4" name="未知"/>
          <p:cNvSpPr>
            <a:spLocks/>
          </p:cNvSpPr>
          <p:nvPr/>
        </p:nvSpPr>
        <p:spPr bwMode="auto">
          <a:xfrm>
            <a:off x="7086600" y="5997400"/>
            <a:ext cx="76200" cy="457200"/>
          </a:xfrm>
          <a:custGeom>
            <a:avLst/>
            <a:gdLst>
              <a:gd name="T0" fmla="*/ 2147483647 w 48"/>
              <a:gd name="T1" fmla="*/ 0 h 288"/>
              <a:gd name="T2" fmla="*/ 2147483647 w 48"/>
              <a:gd name="T3" fmla="*/ 2147483647 h 288"/>
              <a:gd name="T4" fmla="*/ 0 w 48"/>
              <a:gd name="T5" fmla="*/ 2147483647 h 288"/>
              <a:gd name="T6" fmla="*/ 0 60000 65536"/>
              <a:gd name="T7" fmla="*/ 0 60000 65536"/>
              <a:gd name="T8" fmla="*/ 0 60000 65536"/>
              <a:gd name="T9" fmla="*/ 0 w 48"/>
              <a:gd name="T10" fmla="*/ 0 h 288"/>
              <a:gd name="T11" fmla="*/ 48 w 48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8" h="288">
                <a:moveTo>
                  <a:pt x="48" y="0"/>
                </a:moveTo>
                <a:lnTo>
                  <a:pt x="38" y="144"/>
                </a:lnTo>
                <a:lnTo>
                  <a:pt x="0" y="288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5" name="未知"/>
          <p:cNvSpPr>
            <a:spLocks/>
          </p:cNvSpPr>
          <p:nvPr/>
        </p:nvSpPr>
        <p:spPr bwMode="auto">
          <a:xfrm>
            <a:off x="7467600" y="5997400"/>
            <a:ext cx="76200" cy="457200"/>
          </a:xfrm>
          <a:custGeom>
            <a:avLst/>
            <a:gdLst>
              <a:gd name="T0" fmla="*/ 2147483647 w 48"/>
              <a:gd name="T1" fmla="*/ 0 h 288"/>
              <a:gd name="T2" fmla="*/ 2147483647 w 48"/>
              <a:gd name="T3" fmla="*/ 2147483647 h 288"/>
              <a:gd name="T4" fmla="*/ 0 w 48"/>
              <a:gd name="T5" fmla="*/ 2147483647 h 288"/>
              <a:gd name="T6" fmla="*/ 0 60000 65536"/>
              <a:gd name="T7" fmla="*/ 0 60000 65536"/>
              <a:gd name="T8" fmla="*/ 0 60000 65536"/>
              <a:gd name="T9" fmla="*/ 0 w 48"/>
              <a:gd name="T10" fmla="*/ 0 h 288"/>
              <a:gd name="T11" fmla="*/ 48 w 48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8" h="288">
                <a:moveTo>
                  <a:pt x="48" y="0"/>
                </a:moveTo>
                <a:lnTo>
                  <a:pt x="43" y="168"/>
                </a:lnTo>
                <a:lnTo>
                  <a:pt x="0" y="288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6" name="未知"/>
          <p:cNvSpPr>
            <a:spLocks/>
          </p:cNvSpPr>
          <p:nvPr/>
        </p:nvSpPr>
        <p:spPr bwMode="auto">
          <a:xfrm>
            <a:off x="7848601" y="5921200"/>
            <a:ext cx="30163" cy="457200"/>
          </a:xfrm>
          <a:custGeom>
            <a:avLst/>
            <a:gdLst>
              <a:gd name="T0" fmla="*/ 0 w 19"/>
              <a:gd name="T1" fmla="*/ 0 h 288"/>
              <a:gd name="T2" fmla="*/ 2147483647 w 19"/>
              <a:gd name="T3" fmla="*/ 2147483647 h 288"/>
              <a:gd name="T4" fmla="*/ 2147483647 w 19"/>
              <a:gd name="T5" fmla="*/ 2147483647 h 288"/>
              <a:gd name="T6" fmla="*/ 2147483647 w 19"/>
              <a:gd name="T7" fmla="*/ 2147483647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19"/>
              <a:gd name="T13" fmla="*/ 0 h 288"/>
              <a:gd name="T14" fmla="*/ 19 w 19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" h="288">
                <a:moveTo>
                  <a:pt x="0" y="0"/>
                </a:moveTo>
                <a:lnTo>
                  <a:pt x="19" y="101"/>
                </a:lnTo>
                <a:lnTo>
                  <a:pt x="19" y="187"/>
                </a:lnTo>
                <a:lnTo>
                  <a:pt x="1" y="288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7" name="未知"/>
          <p:cNvSpPr>
            <a:spLocks/>
          </p:cNvSpPr>
          <p:nvPr/>
        </p:nvSpPr>
        <p:spPr bwMode="auto">
          <a:xfrm>
            <a:off x="6248400" y="5768800"/>
            <a:ext cx="228600" cy="533400"/>
          </a:xfrm>
          <a:custGeom>
            <a:avLst/>
            <a:gdLst>
              <a:gd name="T0" fmla="*/ 2147483647 w 144"/>
              <a:gd name="T1" fmla="*/ 0 h 336"/>
              <a:gd name="T2" fmla="*/ 2147483647 w 144"/>
              <a:gd name="T3" fmla="*/ 2147483647 h 336"/>
              <a:gd name="T4" fmla="*/ 2147483647 w 144"/>
              <a:gd name="T5" fmla="*/ 2147483647 h 336"/>
              <a:gd name="T6" fmla="*/ 0 w 144"/>
              <a:gd name="T7" fmla="*/ 2147483647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144"/>
              <a:gd name="T13" fmla="*/ 0 h 336"/>
              <a:gd name="T14" fmla="*/ 144 w 144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4" h="336">
                <a:moveTo>
                  <a:pt x="144" y="0"/>
                </a:moveTo>
                <a:lnTo>
                  <a:pt x="101" y="125"/>
                </a:lnTo>
                <a:lnTo>
                  <a:pt x="48" y="240"/>
                </a:lnTo>
                <a:lnTo>
                  <a:pt x="0" y="336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8" name="Line 52"/>
          <p:cNvSpPr>
            <a:spLocks noChangeShapeType="1"/>
          </p:cNvSpPr>
          <p:nvPr/>
        </p:nvSpPr>
        <p:spPr bwMode="auto">
          <a:xfrm rot="-4522747">
            <a:off x="6477795" y="5844207"/>
            <a:ext cx="1587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69" name="Line 53"/>
          <p:cNvSpPr>
            <a:spLocks noChangeShapeType="1"/>
          </p:cNvSpPr>
          <p:nvPr/>
        </p:nvSpPr>
        <p:spPr bwMode="auto">
          <a:xfrm>
            <a:off x="6400800" y="59974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0" name="Line 54"/>
          <p:cNvSpPr>
            <a:spLocks noChangeShapeType="1"/>
          </p:cNvSpPr>
          <p:nvPr/>
        </p:nvSpPr>
        <p:spPr bwMode="auto">
          <a:xfrm>
            <a:off x="6324600" y="6149800"/>
            <a:ext cx="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1" name="Line 55"/>
          <p:cNvSpPr>
            <a:spLocks noChangeShapeType="1"/>
          </p:cNvSpPr>
          <p:nvPr/>
        </p:nvSpPr>
        <p:spPr bwMode="auto">
          <a:xfrm rot="735886">
            <a:off x="6324600" y="6149800"/>
            <a:ext cx="76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2" name="Line 56"/>
          <p:cNvSpPr>
            <a:spLocks noChangeShapeType="1"/>
          </p:cNvSpPr>
          <p:nvPr/>
        </p:nvSpPr>
        <p:spPr bwMode="auto">
          <a:xfrm>
            <a:off x="6248400" y="62260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3" name="未知"/>
          <p:cNvSpPr>
            <a:spLocks/>
          </p:cNvSpPr>
          <p:nvPr/>
        </p:nvSpPr>
        <p:spPr bwMode="auto">
          <a:xfrm>
            <a:off x="6270626" y="6226001"/>
            <a:ext cx="100013" cy="15875"/>
          </a:xfrm>
          <a:custGeom>
            <a:avLst/>
            <a:gdLst>
              <a:gd name="T0" fmla="*/ 0 w 63"/>
              <a:gd name="T1" fmla="*/ 0 h 10"/>
              <a:gd name="T2" fmla="*/ 2147483647 w 63"/>
              <a:gd name="T3" fmla="*/ 2147483647 h 10"/>
              <a:gd name="T4" fmla="*/ 0 60000 65536"/>
              <a:gd name="T5" fmla="*/ 0 60000 65536"/>
              <a:gd name="T6" fmla="*/ 0 w 63"/>
              <a:gd name="T7" fmla="*/ 0 h 10"/>
              <a:gd name="T8" fmla="*/ 63 w 63"/>
              <a:gd name="T9" fmla="*/ 10 h 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3" h="10">
                <a:moveTo>
                  <a:pt x="0" y="0"/>
                </a:moveTo>
                <a:lnTo>
                  <a:pt x="63" y="10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4" name="Line 58"/>
          <p:cNvSpPr>
            <a:spLocks noChangeShapeType="1"/>
          </p:cNvSpPr>
          <p:nvPr/>
        </p:nvSpPr>
        <p:spPr bwMode="auto">
          <a:xfrm>
            <a:off x="7162800" y="60736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5" name="Line 59"/>
          <p:cNvSpPr>
            <a:spLocks noChangeShapeType="1"/>
          </p:cNvSpPr>
          <p:nvPr/>
        </p:nvSpPr>
        <p:spPr bwMode="auto">
          <a:xfrm>
            <a:off x="7162800" y="62260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6" name="未知"/>
          <p:cNvSpPr>
            <a:spLocks/>
          </p:cNvSpPr>
          <p:nvPr/>
        </p:nvSpPr>
        <p:spPr bwMode="auto">
          <a:xfrm>
            <a:off x="7146926" y="6294264"/>
            <a:ext cx="92075" cy="9525"/>
          </a:xfrm>
          <a:custGeom>
            <a:avLst/>
            <a:gdLst>
              <a:gd name="T0" fmla="*/ 0 w 58"/>
              <a:gd name="T1" fmla="*/ 0 h 6"/>
              <a:gd name="T2" fmla="*/ 2147483647 w 58"/>
              <a:gd name="T3" fmla="*/ 2147483647 h 6"/>
              <a:gd name="T4" fmla="*/ 0 60000 65536"/>
              <a:gd name="T5" fmla="*/ 0 60000 65536"/>
              <a:gd name="T6" fmla="*/ 0 w 58"/>
              <a:gd name="T7" fmla="*/ 0 h 6"/>
              <a:gd name="T8" fmla="*/ 58 w 58"/>
              <a:gd name="T9" fmla="*/ 6 h 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8" h="6">
                <a:moveTo>
                  <a:pt x="0" y="0"/>
                </a:moveTo>
                <a:lnTo>
                  <a:pt x="58" y="6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7" name="未知"/>
          <p:cNvSpPr>
            <a:spLocks/>
          </p:cNvSpPr>
          <p:nvPr/>
        </p:nvSpPr>
        <p:spPr bwMode="auto">
          <a:xfrm>
            <a:off x="7086601" y="6378400"/>
            <a:ext cx="130175" cy="7938"/>
          </a:xfrm>
          <a:custGeom>
            <a:avLst/>
            <a:gdLst>
              <a:gd name="T0" fmla="*/ 0 w 82"/>
              <a:gd name="T1" fmla="*/ 0 h 5"/>
              <a:gd name="T2" fmla="*/ 2147483647 w 82"/>
              <a:gd name="T3" fmla="*/ 2147483647 h 5"/>
              <a:gd name="T4" fmla="*/ 0 60000 65536"/>
              <a:gd name="T5" fmla="*/ 0 60000 65536"/>
              <a:gd name="T6" fmla="*/ 0 w 82"/>
              <a:gd name="T7" fmla="*/ 0 h 5"/>
              <a:gd name="T8" fmla="*/ 82 w 82"/>
              <a:gd name="T9" fmla="*/ 5 h 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" h="5">
                <a:moveTo>
                  <a:pt x="0" y="0"/>
                </a:moveTo>
                <a:lnTo>
                  <a:pt x="82" y="5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8" name="Line 62"/>
          <p:cNvSpPr>
            <a:spLocks noChangeShapeType="1"/>
          </p:cNvSpPr>
          <p:nvPr/>
        </p:nvSpPr>
        <p:spPr bwMode="auto">
          <a:xfrm>
            <a:off x="7543800" y="62260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79" name="未知"/>
          <p:cNvSpPr>
            <a:spLocks/>
          </p:cNvSpPr>
          <p:nvPr/>
        </p:nvSpPr>
        <p:spPr bwMode="auto">
          <a:xfrm>
            <a:off x="7543801" y="6302200"/>
            <a:ext cx="68263" cy="1588"/>
          </a:xfrm>
          <a:custGeom>
            <a:avLst/>
            <a:gdLst>
              <a:gd name="T0" fmla="*/ 2147483647 w 43"/>
              <a:gd name="T1" fmla="*/ 0 h 1"/>
              <a:gd name="T2" fmla="*/ 0 w 43"/>
              <a:gd name="T3" fmla="*/ 0 h 1"/>
              <a:gd name="T4" fmla="*/ 0 60000 65536"/>
              <a:gd name="T5" fmla="*/ 0 60000 65536"/>
              <a:gd name="T6" fmla="*/ 0 w 43"/>
              <a:gd name="T7" fmla="*/ 0 h 1"/>
              <a:gd name="T8" fmla="*/ 43 w 4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3" h="1">
                <a:moveTo>
                  <a:pt x="43" y="0"/>
                </a:moveTo>
                <a:lnTo>
                  <a:pt x="0" y="0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0" name="未知"/>
          <p:cNvSpPr>
            <a:spLocks/>
          </p:cNvSpPr>
          <p:nvPr/>
        </p:nvSpPr>
        <p:spPr bwMode="auto">
          <a:xfrm>
            <a:off x="7505700" y="6378401"/>
            <a:ext cx="76200" cy="15875"/>
          </a:xfrm>
          <a:custGeom>
            <a:avLst/>
            <a:gdLst>
              <a:gd name="T0" fmla="*/ 0 w 48"/>
              <a:gd name="T1" fmla="*/ 2147483647 h 10"/>
              <a:gd name="T2" fmla="*/ 2147483647 w 48"/>
              <a:gd name="T3" fmla="*/ 0 h 10"/>
              <a:gd name="T4" fmla="*/ 0 60000 65536"/>
              <a:gd name="T5" fmla="*/ 0 60000 65536"/>
              <a:gd name="T6" fmla="*/ 0 w 48"/>
              <a:gd name="T7" fmla="*/ 0 h 10"/>
              <a:gd name="T8" fmla="*/ 48 w 48"/>
              <a:gd name="T9" fmla="*/ 10 h 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8" h="10">
                <a:moveTo>
                  <a:pt x="0" y="10"/>
                </a:moveTo>
                <a:lnTo>
                  <a:pt x="48" y="0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1" name="未知"/>
          <p:cNvSpPr>
            <a:spLocks/>
          </p:cNvSpPr>
          <p:nvPr/>
        </p:nvSpPr>
        <p:spPr bwMode="auto">
          <a:xfrm>
            <a:off x="7543800" y="6073600"/>
            <a:ext cx="76200" cy="1588"/>
          </a:xfrm>
          <a:custGeom>
            <a:avLst/>
            <a:gdLst>
              <a:gd name="T0" fmla="*/ 0 w 48"/>
              <a:gd name="T1" fmla="*/ 0 h 1"/>
              <a:gd name="T2" fmla="*/ 2147483647 w 48"/>
              <a:gd name="T3" fmla="*/ 2147483647 h 1"/>
              <a:gd name="T4" fmla="*/ 0 60000 65536"/>
              <a:gd name="T5" fmla="*/ 0 60000 65536"/>
              <a:gd name="T6" fmla="*/ 0 w 48"/>
              <a:gd name="T7" fmla="*/ 0 h 1"/>
              <a:gd name="T8" fmla="*/ 48 w 48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8" h="1">
                <a:moveTo>
                  <a:pt x="0" y="0"/>
                </a:moveTo>
                <a:lnTo>
                  <a:pt x="48" y="1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2" name="Line 66"/>
          <p:cNvSpPr>
            <a:spLocks noChangeShapeType="1"/>
          </p:cNvSpPr>
          <p:nvPr/>
        </p:nvSpPr>
        <p:spPr bwMode="auto">
          <a:xfrm>
            <a:off x="7848600" y="63022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3" name="Line 67"/>
          <p:cNvSpPr>
            <a:spLocks noChangeShapeType="1"/>
          </p:cNvSpPr>
          <p:nvPr/>
        </p:nvSpPr>
        <p:spPr bwMode="auto">
          <a:xfrm>
            <a:off x="7848600" y="63784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4" name="Line 68"/>
          <p:cNvSpPr>
            <a:spLocks noChangeShapeType="1"/>
          </p:cNvSpPr>
          <p:nvPr/>
        </p:nvSpPr>
        <p:spPr bwMode="auto">
          <a:xfrm>
            <a:off x="7848600" y="5997400"/>
            <a:ext cx="76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5" name="未知"/>
          <p:cNvSpPr>
            <a:spLocks/>
          </p:cNvSpPr>
          <p:nvPr/>
        </p:nvSpPr>
        <p:spPr bwMode="auto">
          <a:xfrm>
            <a:off x="3886201" y="4244800"/>
            <a:ext cx="1533525" cy="1524000"/>
          </a:xfrm>
          <a:custGeom>
            <a:avLst/>
            <a:gdLst>
              <a:gd name="T0" fmla="*/ 2147483647 w 966"/>
              <a:gd name="T1" fmla="*/ 0 h 960"/>
              <a:gd name="T2" fmla="*/ 2147483647 w 966"/>
              <a:gd name="T3" fmla="*/ 2147483647 h 960"/>
              <a:gd name="T4" fmla="*/ 2147483647 w 966"/>
              <a:gd name="T5" fmla="*/ 2147483647 h 960"/>
              <a:gd name="T6" fmla="*/ 2147483647 w 966"/>
              <a:gd name="T7" fmla="*/ 2147483647 h 960"/>
              <a:gd name="T8" fmla="*/ 2147483647 w 966"/>
              <a:gd name="T9" fmla="*/ 2147483647 h 960"/>
              <a:gd name="T10" fmla="*/ 2147483647 w 966"/>
              <a:gd name="T11" fmla="*/ 2147483647 h 960"/>
              <a:gd name="T12" fmla="*/ 2147483647 w 966"/>
              <a:gd name="T13" fmla="*/ 2147483647 h 960"/>
              <a:gd name="T14" fmla="*/ 2147483647 w 966"/>
              <a:gd name="T15" fmla="*/ 2147483647 h 960"/>
              <a:gd name="T16" fmla="*/ 2147483647 w 966"/>
              <a:gd name="T17" fmla="*/ 2147483647 h 960"/>
              <a:gd name="T18" fmla="*/ 2147483647 w 966"/>
              <a:gd name="T19" fmla="*/ 2147483647 h 960"/>
              <a:gd name="T20" fmla="*/ 2147483647 w 966"/>
              <a:gd name="T21" fmla="*/ 2147483647 h 960"/>
              <a:gd name="T22" fmla="*/ 2147483647 w 966"/>
              <a:gd name="T23" fmla="*/ 2147483647 h 960"/>
              <a:gd name="T24" fmla="*/ 2147483647 w 966"/>
              <a:gd name="T25" fmla="*/ 2147483647 h 960"/>
              <a:gd name="T26" fmla="*/ 2147483647 w 966"/>
              <a:gd name="T27" fmla="*/ 2147483647 h 960"/>
              <a:gd name="T28" fmla="*/ 2147483647 w 966"/>
              <a:gd name="T29" fmla="*/ 2147483647 h 960"/>
              <a:gd name="T30" fmla="*/ 2147483647 w 966"/>
              <a:gd name="T31" fmla="*/ 2147483647 h 960"/>
              <a:gd name="T32" fmla="*/ 2147483647 w 966"/>
              <a:gd name="T33" fmla="*/ 2147483647 h 960"/>
              <a:gd name="T34" fmla="*/ 2147483647 w 966"/>
              <a:gd name="T35" fmla="*/ 2147483647 h 960"/>
              <a:gd name="T36" fmla="*/ 2147483647 w 966"/>
              <a:gd name="T37" fmla="*/ 2147483647 h 960"/>
              <a:gd name="T38" fmla="*/ 2147483647 w 966"/>
              <a:gd name="T39" fmla="*/ 2147483647 h 960"/>
              <a:gd name="T40" fmla="*/ 2147483647 w 966"/>
              <a:gd name="T41" fmla="*/ 2147483647 h 960"/>
              <a:gd name="T42" fmla="*/ 2147483647 w 966"/>
              <a:gd name="T43" fmla="*/ 2147483647 h 960"/>
              <a:gd name="T44" fmla="*/ 2147483647 w 966"/>
              <a:gd name="T45" fmla="*/ 2147483647 h 960"/>
              <a:gd name="T46" fmla="*/ 2147483647 w 966"/>
              <a:gd name="T47" fmla="*/ 2147483647 h 960"/>
              <a:gd name="T48" fmla="*/ 2147483647 w 966"/>
              <a:gd name="T49" fmla="*/ 2147483647 h 960"/>
              <a:gd name="T50" fmla="*/ 2147483647 w 966"/>
              <a:gd name="T51" fmla="*/ 2147483647 h 960"/>
              <a:gd name="T52" fmla="*/ 2147483647 w 966"/>
              <a:gd name="T53" fmla="*/ 2147483647 h 960"/>
              <a:gd name="T54" fmla="*/ 2147483647 w 966"/>
              <a:gd name="T55" fmla="*/ 2147483647 h 960"/>
              <a:gd name="T56" fmla="*/ 2147483647 w 966"/>
              <a:gd name="T57" fmla="*/ 2147483647 h 960"/>
              <a:gd name="T58" fmla="*/ 2147483647 w 966"/>
              <a:gd name="T59" fmla="*/ 2147483647 h 960"/>
              <a:gd name="T60" fmla="*/ 2147483647 w 966"/>
              <a:gd name="T61" fmla="*/ 2147483647 h 96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966"/>
              <a:gd name="T94" fmla="*/ 0 h 960"/>
              <a:gd name="T95" fmla="*/ 966 w 966"/>
              <a:gd name="T96" fmla="*/ 960 h 96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966" h="960">
                <a:moveTo>
                  <a:pt x="715" y="0"/>
                </a:moveTo>
                <a:cubicBezTo>
                  <a:pt x="723" y="27"/>
                  <a:pt x="746" y="85"/>
                  <a:pt x="769" y="101"/>
                </a:cubicBezTo>
                <a:cubicBezTo>
                  <a:pt x="776" y="122"/>
                  <a:pt x="794" y="146"/>
                  <a:pt x="812" y="159"/>
                </a:cubicBezTo>
                <a:cubicBezTo>
                  <a:pt x="815" y="170"/>
                  <a:pt x="813" y="185"/>
                  <a:pt x="822" y="192"/>
                </a:cubicBezTo>
                <a:cubicBezTo>
                  <a:pt x="830" y="198"/>
                  <a:pt x="841" y="199"/>
                  <a:pt x="851" y="202"/>
                </a:cubicBezTo>
                <a:cubicBezTo>
                  <a:pt x="856" y="204"/>
                  <a:pt x="865" y="207"/>
                  <a:pt x="865" y="207"/>
                </a:cubicBezTo>
                <a:cubicBezTo>
                  <a:pt x="884" y="201"/>
                  <a:pt x="893" y="207"/>
                  <a:pt x="913" y="211"/>
                </a:cubicBezTo>
                <a:cubicBezTo>
                  <a:pt x="927" y="233"/>
                  <a:pt x="925" y="254"/>
                  <a:pt x="947" y="269"/>
                </a:cubicBezTo>
                <a:cubicBezTo>
                  <a:pt x="951" y="297"/>
                  <a:pt x="951" y="310"/>
                  <a:pt x="966" y="331"/>
                </a:cubicBezTo>
                <a:cubicBezTo>
                  <a:pt x="962" y="394"/>
                  <a:pt x="961" y="392"/>
                  <a:pt x="947" y="437"/>
                </a:cubicBezTo>
                <a:cubicBezTo>
                  <a:pt x="944" y="447"/>
                  <a:pt x="940" y="456"/>
                  <a:pt x="937" y="466"/>
                </a:cubicBezTo>
                <a:cubicBezTo>
                  <a:pt x="935" y="471"/>
                  <a:pt x="932" y="480"/>
                  <a:pt x="932" y="480"/>
                </a:cubicBezTo>
                <a:cubicBezTo>
                  <a:pt x="926" y="563"/>
                  <a:pt x="921" y="565"/>
                  <a:pt x="865" y="619"/>
                </a:cubicBezTo>
                <a:cubicBezTo>
                  <a:pt x="847" y="637"/>
                  <a:pt x="855" y="646"/>
                  <a:pt x="827" y="653"/>
                </a:cubicBezTo>
                <a:cubicBezTo>
                  <a:pt x="818" y="659"/>
                  <a:pt x="807" y="661"/>
                  <a:pt x="798" y="667"/>
                </a:cubicBezTo>
                <a:cubicBezTo>
                  <a:pt x="762" y="691"/>
                  <a:pt x="808" y="676"/>
                  <a:pt x="764" y="687"/>
                </a:cubicBezTo>
                <a:cubicBezTo>
                  <a:pt x="742" y="721"/>
                  <a:pt x="688" y="705"/>
                  <a:pt x="654" y="701"/>
                </a:cubicBezTo>
                <a:cubicBezTo>
                  <a:pt x="633" y="693"/>
                  <a:pt x="613" y="705"/>
                  <a:pt x="592" y="711"/>
                </a:cubicBezTo>
                <a:cubicBezTo>
                  <a:pt x="573" y="722"/>
                  <a:pt x="552" y="727"/>
                  <a:pt x="534" y="739"/>
                </a:cubicBezTo>
                <a:cubicBezTo>
                  <a:pt x="524" y="746"/>
                  <a:pt x="505" y="759"/>
                  <a:pt x="505" y="759"/>
                </a:cubicBezTo>
                <a:cubicBezTo>
                  <a:pt x="499" y="768"/>
                  <a:pt x="495" y="780"/>
                  <a:pt x="486" y="787"/>
                </a:cubicBezTo>
                <a:cubicBezTo>
                  <a:pt x="481" y="790"/>
                  <a:pt x="476" y="793"/>
                  <a:pt x="472" y="797"/>
                </a:cubicBezTo>
                <a:cubicBezTo>
                  <a:pt x="452" y="820"/>
                  <a:pt x="441" y="847"/>
                  <a:pt x="419" y="869"/>
                </a:cubicBezTo>
                <a:cubicBezTo>
                  <a:pt x="414" y="883"/>
                  <a:pt x="410" y="923"/>
                  <a:pt x="395" y="931"/>
                </a:cubicBezTo>
                <a:cubicBezTo>
                  <a:pt x="369" y="944"/>
                  <a:pt x="352" y="940"/>
                  <a:pt x="328" y="955"/>
                </a:cubicBezTo>
                <a:cubicBezTo>
                  <a:pt x="307" y="954"/>
                  <a:pt x="284" y="960"/>
                  <a:pt x="265" y="951"/>
                </a:cubicBezTo>
                <a:cubicBezTo>
                  <a:pt x="256" y="947"/>
                  <a:pt x="264" y="931"/>
                  <a:pt x="260" y="922"/>
                </a:cubicBezTo>
                <a:cubicBezTo>
                  <a:pt x="251" y="900"/>
                  <a:pt x="223" y="880"/>
                  <a:pt x="203" y="869"/>
                </a:cubicBezTo>
                <a:cubicBezTo>
                  <a:pt x="176" y="855"/>
                  <a:pt x="121" y="851"/>
                  <a:pt x="92" y="845"/>
                </a:cubicBezTo>
                <a:cubicBezTo>
                  <a:pt x="65" y="818"/>
                  <a:pt x="43" y="811"/>
                  <a:pt x="6" y="802"/>
                </a:cubicBezTo>
                <a:cubicBezTo>
                  <a:pt x="0" y="784"/>
                  <a:pt x="1" y="792"/>
                  <a:pt x="1" y="778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6" name="未知"/>
          <p:cNvSpPr>
            <a:spLocks/>
          </p:cNvSpPr>
          <p:nvPr/>
        </p:nvSpPr>
        <p:spPr bwMode="auto">
          <a:xfrm>
            <a:off x="2506663" y="2538239"/>
            <a:ext cx="1458912" cy="2179637"/>
          </a:xfrm>
          <a:custGeom>
            <a:avLst/>
            <a:gdLst>
              <a:gd name="T0" fmla="*/ 2147483647 w 919"/>
              <a:gd name="T1" fmla="*/ 2147483647 h 1373"/>
              <a:gd name="T2" fmla="*/ 2147483647 w 919"/>
              <a:gd name="T3" fmla="*/ 2147483647 h 1373"/>
              <a:gd name="T4" fmla="*/ 2147483647 w 919"/>
              <a:gd name="T5" fmla="*/ 2147483647 h 1373"/>
              <a:gd name="T6" fmla="*/ 2147483647 w 919"/>
              <a:gd name="T7" fmla="*/ 2147483647 h 1373"/>
              <a:gd name="T8" fmla="*/ 2147483647 w 919"/>
              <a:gd name="T9" fmla="*/ 2147483647 h 1373"/>
              <a:gd name="T10" fmla="*/ 2147483647 w 919"/>
              <a:gd name="T11" fmla="*/ 2147483647 h 1373"/>
              <a:gd name="T12" fmla="*/ 2147483647 w 919"/>
              <a:gd name="T13" fmla="*/ 2147483647 h 1373"/>
              <a:gd name="T14" fmla="*/ 2147483647 w 919"/>
              <a:gd name="T15" fmla="*/ 2147483647 h 1373"/>
              <a:gd name="T16" fmla="*/ 2147483647 w 919"/>
              <a:gd name="T17" fmla="*/ 2147483647 h 1373"/>
              <a:gd name="T18" fmla="*/ 2147483647 w 919"/>
              <a:gd name="T19" fmla="*/ 2147483647 h 1373"/>
              <a:gd name="T20" fmla="*/ 2147483647 w 919"/>
              <a:gd name="T21" fmla="*/ 2147483647 h 1373"/>
              <a:gd name="T22" fmla="*/ 2147483647 w 919"/>
              <a:gd name="T23" fmla="*/ 2147483647 h 1373"/>
              <a:gd name="T24" fmla="*/ 2147483647 w 919"/>
              <a:gd name="T25" fmla="*/ 2147483647 h 1373"/>
              <a:gd name="T26" fmla="*/ 2147483647 w 919"/>
              <a:gd name="T27" fmla="*/ 2147483647 h 1373"/>
              <a:gd name="T28" fmla="*/ 2147483647 w 919"/>
              <a:gd name="T29" fmla="*/ 2147483647 h 1373"/>
              <a:gd name="T30" fmla="*/ 2147483647 w 919"/>
              <a:gd name="T31" fmla="*/ 2147483647 h 1373"/>
              <a:gd name="T32" fmla="*/ 2147483647 w 919"/>
              <a:gd name="T33" fmla="*/ 2147483647 h 1373"/>
              <a:gd name="T34" fmla="*/ 2147483647 w 919"/>
              <a:gd name="T35" fmla="*/ 2147483647 h 1373"/>
              <a:gd name="T36" fmla="*/ 2147483647 w 919"/>
              <a:gd name="T37" fmla="*/ 2147483647 h 1373"/>
              <a:gd name="T38" fmla="*/ 2147483647 w 919"/>
              <a:gd name="T39" fmla="*/ 2147483647 h 1373"/>
              <a:gd name="T40" fmla="*/ 2147483647 w 919"/>
              <a:gd name="T41" fmla="*/ 2147483647 h 1373"/>
              <a:gd name="T42" fmla="*/ 2147483647 w 919"/>
              <a:gd name="T43" fmla="*/ 2147483647 h 1373"/>
              <a:gd name="T44" fmla="*/ 2147483647 w 919"/>
              <a:gd name="T45" fmla="*/ 2147483647 h 1373"/>
              <a:gd name="T46" fmla="*/ 2147483647 w 919"/>
              <a:gd name="T47" fmla="*/ 2147483647 h 1373"/>
              <a:gd name="T48" fmla="*/ 2147483647 w 919"/>
              <a:gd name="T49" fmla="*/ 2147483647 h 1373"/>
              <a:gd name="T50" fmla="*/ 2147483647 w 919"/>
              <a:gd name="T51" fmla="*/ 2147483647 h 1373"/>
              <a:gd name="T52" fmla="*/ 2147483647 w 919"/>
              <a:gd name="T53" fmla="*/ 2147483647 h 1373"/>
              <a:gd name="T54" fmla="*/ 2147483647 w 919"/>
              <a:gd name="T55" fmla="*/ 2147483647 h 1373"/>
              <a:gd name="T56" fmla="*/ 0 w 919"/>
              <a:gd name="T57" fmla="*/ 0 h 1373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919"/>
              <a:gd name="T88" fmla="*/ 0 h 1373"/>
              <a:gd name="T89" fmla="*/ 919 w 919"/>
              <a:gd name="T90" fmla="*/ 1373 h 1373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919" h="1373">
                <a:moveTo>
                  <a:pt x="912" y="1373"/>
                </a:moveTo>
                <a:cubicBezTo>
                  <a:pt x="914" y="1368"/>
                  <a:pt x="919" y="1363"/>
                  <a:pt x="917" y="1358"/>
                </a:cubicBezTo>
                <a:cubicBezTo>
                  <a:pt x="913" y="1347"/>
                  <a:pt x="888" y="1328"/>
                  <a:pt x="878" y="1321"/>
                </a:cubicBezTo>
                <a:cubicBezTo>
                  <a:pt x="868" y="1292"/>
                  <a:pt x="856" y="1276"/>
                  <a:pt x="824" y="1265"/>
                </a:cubicBezTo>
                <a:cubicBezTo>
                  <a:pt x="810" y="1229"/>
                  <a:pt x="830" y="1271"/>
                  <a:pt x="804" y="1247"/>
                </a:cubicBezTo>
                <a:cubicBezTo>
                  <a:pt x="786" y="1229"/>
                  <a:pt x="778" y="1206"/>
                  <a:pt x="764" y="1186"/>
                </a:cubicBezTo>
                <a:cubicBezTo>
                  <a:pt x="756" y="1164"/>
                  <a:pt x="750" y="1146"/>
                  <a:pt x="725" y="1140"/>
                </a:cubicBezTo>
                <a:cubicBezTo>
                  <a:pt x="718" y="1148"/>
                  <a:pt x="700" y="1194"/>
                  <a:pt x="696" y="1205"/>
                </a:cubicBezTo>
                <a:cubicBezTo>
                  <a:pt x="686" y="1232"/>
                  <a:pt x="704" y="1184"/>
                  <a:pt x="672" y="1195"/>
                </a:cubicBezTo>
                <a:cubicBezTo>
                  <a:pt x="642" y="1185"/>
                  <a:pt x="642" y="1193"/>
                  <a:pt x="611" y="1186"/>
                </a:cubicBezTo>
                <a:cubicBezTo>
                  <a:pt x="574" y="1178"/>
                  <a:pt x="545" y="1181"/>
                  <a:pt x="512" y="1163"/>
                </a:cubicBezTo>
                <a:cubicBezTo>
                  <a:pt x="486" y="1158"/>
                  <a:pt x="459" y="1170"/>
                  <a:pt x="443" y="1167"/>
                </a:cubicBezTo>
                <a:cubicBezTo>
                  <a:pt x="427" y="1164"/>
                  <a:pt x="416" y="1164"/>
                  <a:pt x="413" y="1142"/>
                </a:cubicBezTo>
                <a:cubicBezTo>
                  <a:pt x="401" y="1085"/>
                  <a:pt x="416" y="1102"/>
                  <a:pt x="423" y="1032"/>
                </a:cubicBezTo>
                <a:cubicBezTo>
                  <a:pt x="425" y="1013"/>
                  <a:pt x="413" y="969"/>
                  <a:pt x="413" y="969"/>
                </a:cubicBezTo>
                <a:cubicBezTo>
                  <a:pt x="410" y="940"/>
                  <a:pt x="407" y="892"/>
                  <a:pt x="380" y="873"/>
                </a:cubicBezTo>
                <a:cubicBezTo>
                  <a:pt x="364" y="829"/>
                  <a:pt x="410" y="758"/>
                  <a:pt x="355" y="743"/>
                </a:cubicBezTo>
                <a:cubicBezTo>
                  <a:pt x="348" y="711"/>
                  <a:pt x="353" y="701"/>
                  <a:pt x="360" y="677"/>
                </a:cubicBezTo>
                <a:cubicBezTo>
                  <a:pt x="368" y="654"/>
                  <a:pt x="399" y="600"/>
                  <a:pt x="399" y="600"/>
                </a:cubicBezTo>
                <a:cubicBezTo>
                  <a:pt x="404" y="552"/>
                  <a:pt x="372" y="531"/>
                  <a:pt x="410" y="495"/>
                </a:cubicBezTo>
                <a:cubicBezTo>
                  <a:pt x="377" y="451"/>
                  <a:pt x="441" y="467"/>
                  <a:pt x="394" y="432"/>
                </a:cubicBezTo>
                <a:cubicBezTo>
                  <a:pt x="390" y="429"/>
                  <a:pt x="368" y="445"/>
                  <a:pt x="365" y="441"/>
                </a:cubicBezTo>
                <a:cubicBezTo>
                  <a:pt x="332" y="401"/>
                  <a:pt x="274" y="434"/>
                  <a:pt x="221" y="432"/>
                </a:cubicBezTo>
                <a:cubicBezTo>
                  <a:pt x="192" y="425"/>
                  <a:pt x="203" y="407"/>
                  <a:pt x="192" y="384"/>
                </a:cubicBezTo>
                <a:cubicBezTo>
                  <a:pt x="182" y="368"/>
                  <a:pt x="192" y="360"/>
                  <a:pt x="183" y="341"/>
                </a:cubicBezTo>
                <a:cubicBezTo>
                  <a:pt x="174" y="322"/>
                  <a:pt x="160" y="291"/>
                  <a:pt x="135" y="269"/>
                </a:cubicBezTo>
                <a:cubicBezTo>
                  <a:pt x="110" y="247"/>
                  <a:pt x="53" y="229"/>
                  <a:pt x="34" y="206"/>
                </a:cubicBezTo>
                <a:cubicBezTo>
                  <a:pt x="15" y="183"/>
                  <a:pt x="25" y="163"/>
                  <a:pt x="19" y="129"/>
                </a:cubicBezTo>
                <a:cubicBezTo>
                  <a:pt x="13" y="95"/>
                  <a:pt x="4" y="27"/>
                  <a:pt x="0" y="0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87" name="Text Box 71"/>
          <p:cNvSpPr txBox="1">
            <a:spLocks noChangeArrowheads="1"/>
          </p:cNvSpPr>
          <p:nvPr/>
        </p:nvSpPr>
        <p:spPr bwMode="auto">
          <a:xfrm rot="-726542">
            <a:off x="5178425" y="4321000"/>
            <a:ext cx="45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i="1"/>
              <a:t>乌</a:t>
            </a:r>
          </a:p>
        </p:txBody>
      </p:sp>
      <p:sp>
        <p:nvSpPr>
          <p:cNvPr id="34888" name="Text Box 72"/>
          <p:cNvSpPr txBox="1">
            <a:spLocks noChangeArrowheads="1"/>
          </p:cNvSpPr>
          <p:nvPr/>
        </p:nvSpPr>
        <p:spPr bwMode="auto">
          <a:xfrm>
            <a:off x="5084802" y="5311600"/>
            <a:ext cx="55399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34889" name="Rectangle 73"/>
          <p:cNvSpPr>
            <a:spLocks noChangeArrowheads="1"/>
          </p:cNvSpPr>
          <p:nvPr/>
        </p:nvSpPr>
        <p:spPr bwMode="auto">
          <a:xfrm rot="219113">
            <a:off x="4267200" y="5464000"/>
            <a:ext cx="361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400" i="1"/>
              <a:t>江</a:t>
            </a:r>
          </a:p>
        </p:txBody>
      </p:sp>
      <p:sp>
        <p:nvSpPr>
          <p:cNvPr id="34890" name="Text Box 74"/>
          <p:cNvSpPr txBox="1">
            <a:spLocks noChangeArrowheads="1"/>
          </p:cNvSpPr>
          <p:nvPr/>
        </p:nvSpPr>
        <p:spPr bwMode="auto">
          <a:xfrm>
            <a:off x="7924800" y="3863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i="1"/>
              <a:t>江</a:t>
            </a:r>
          </a:p>
        </p:txBody>
      </p:sp>
      <p:sp>
        <p:nvSpPr>
          <p:cNvPr id="34891" name="Text Box 75"/>
          <p:cNvSpPr txBox="1">
            <a:spLocks noChangeArrowheads="1"/>
          </p:cNvSpPr>
          <p:nvPr/>
        </p:nvSpPr>
        <p:spPr bwMode="auto">
          <a:xfrm>
            <a:off x="4800600" y="3940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i="1"/>
              <a:t>长</a:t>
            </a:r>
          </a:p>
        </p:txBody>
      </p:sp>
      <p:sp>
        <p:nvSpPr>
          <p:cNvPr id="34892" name="Text Box 76"/>
          <p:cNvSpPr txBox="1">
            <a:spLocks noChangeArrowheads="1"/>
          </p:cNvSpPr>
          <p:nvPr/>
        </p:nvSpPr>
        <p:spPr bwMode="auto">
          <a:xfrm>
            <a:off x="4343400" y="4549600"/>
            <a:ext cx="381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赤</a:t>
            </a:r>
          </a:p>
        </p:txBody>
      </p:sp>
      <p:sp>
        <p:nvSpPr>
          <p:cNvPr id="34893" name="Text Box 77"/>
          <p:cNvSpPr txBox="1">
            <a:spLocks noChangeArrowheads="1"/>
          </p:cNvSpPr>
          <p:nvPr/>
        </p:nvSpPr>
        <p:spPr bwMode="auto">
          <a:xfrm>
            <a:off x="4114800" y="50830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水</a:t>
            </a:r>
          </a:p>
        </p:txBody>
      </p:sp>
      <p:sp>
        <p:nvSpPr>
          <p:cNvPr id="34894" name="Text Box 78"/>
          <p:cNvSpPr txBox="1">
            <a:spLocks noChangeArrowheads="1"/>
          </p:cNvSpPr>
          <p:nvPr/>
        </p:nvSpPr>
        <p:spPr bwMode="auto">
          <a:xfrm>
            <a:off x="2743200" y="29494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大</a:t>
            </a:r>
          </a:p>
        </p:txBody>
      </p:sp>
      <p:sp>
        <p:nvSpPr>
          <p:cNvPr id="34895" name="Text Box 79"/>
          <p:cNvSpPr txBox="1">
            <a:spLocks noChangeArrowheads="1"/>
          </p:cNvSpPr>
          <p:nvPr/>
        </p:nvSpPr>
        <p:spPr bwMode="auto">
          <a:xfrm>
            <a:off x="3048000" y="3559000"/>
            <a:ext cx="381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渡</a:t>
            </a:r>
          </a:p>
        </p:txBody>
      </p:sp>
      <p:sp>
        <p:nvSpPr>
          <p:cNvPr id="34896" name="Text Box 80"/>
          <p:cNvSpPr txBox="1">
            <a:spLocks noChangeArrowheads="1"/>
          </p:cNvSpPr>
          <p:nvPr/>
        </p:nvSpPr>
        <p:spPr bwMode="auto">
          <a:xfrm>
            <a:off x="3276600" y="41686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河</a:t>
            </a:r>
          </a:p>
        </p:txBody>
      </p:sp>
      <p:sp>
        <p:nvSpPr>
          <p:cNvPr id="34897" name="Text Box 81"/>
          <p:cNvSpPr txBox="1">
            <a:spLocks noChangeArrowheads="1"/>
          </p:cNvSpPr>
          <p:nvPr/>
        </p:nvSpPr>
        <p:spPr bwMode="auto">
          <a:xfrm>
            <a:off x="3352800" y="51592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金</a:t>
            </a:r>
          </a:p>
        </p:txBody>
      </p:sp>
      <p:sp>
        <p:nvSpPr>
          <p:cNvPr id="34898" name="Text Box 82"/>
          <p:cNvSpPr txBox="1">
            <a:spLocks noChangeArrowheads="1"/>
          </p:cNvSpPr>
          <p:nvPr/>
        </p:nvSpPr>
        <p:spPr bwMode="auto">
          <a:xfrm>
            <a:off x="3276600" y="54640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沙</a:t>
            </a:r>
          </a:p>
        </p:txBody>
      </p:sp>
      <p:sp>
        <p:nvSpPr>
          <p:cNvPr id="34899" name="Text Box 83"/>
          <p:cNvSpPr txBox="1">
            <a:spLocks noChangeArrowheads="1"/>
          </p:cNvSpPr>
          <p:nvPr/>
        </p:nvSpPr>
        <p:spPr bwMode="auto">
          <a:xfrm>
            <a:off x="2895600" y="5692600"/>
            <a:ext cx="304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i="1"/>
              <a:t>江</a:t>
            </a:r>
          </a:p>
        </p:txBody>
      </p:sp>
      <p:sp>
        <p:nvSpPr>
          <p:cNvPr id="34900" name="Text Box 85"/>
          <p:cNvSpPr txBox="1">
            <a:spLocks noChangeArrowheads="1"/>
          </p:cNvSpPr>
          <p:nvPr/>
        </p:nvSpPr>
        <p:spPr bwMode="auto">
          <a:xfrm>
            <a:off x="5562600" y="1958800"/>
            <a:ext cx="457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/>
              <a:t>西</a:t>
            </a:r>
          </a:p>
        </p:txBody>
      </p:sp>
      <p:sp>
        <p:nvSpPr>
          <p:cNvPr id="34903" name="Text Box 88"/>
          <p:cNvSpPr txBox="1">
            <a:spLocks noChangeArrowheads="1"/>
          </p:cNvSpPr>
          <p:nvPr/>
        </p:nvSpPr>
        <p:spPr bwMode="auto">
          <a:xfrm>
            <a:off x="7924800" y="5464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/>
              <a:t>瑞金</a:t>
            </a:r>
            <a:endParaRPr lang="zh-CN" altLang="en-US" sz="1200"/>
          </a:p>
        </p:txBody>
      </p:sp>
      <p:sp>
        <p:nvSpPr>
          <p:cNvPr id="34904" name="Text Box 89"/>
          <p:cNvSpPr txBox="1">
            <a:spLocks noChangeArrowheads="1"/>
          </p:cNvSpPr>
          <p:nvPr/>
        </p:nvSpPr>
        <p:spPr bwMode="auto">
          <a:xfrm>
            <a:off x="7829490" y="4625800"/>
            <a:ext cx="40011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江     西</a:t>
            </a:r>
          </a:p>
        </p:txBody>
      </p:sp>
      <p:sp>
        <p:nvSpPr>
          <p:cNvPr id="34905" name="Text Box 90"/>
          <p:cNvSpPr txBox="1">
            <a:spLocks noChangeArrowheads="1"/>
          </p:cNvSpPr>
          <p:nvPr/>
        </p:nvSpPr>
        <p:spPr bwMode="auto">
          <a:xfrm>
            <a:off x="6397565" y="4702000"/>
            <a:ext cx="40011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湖       南</a:t>
            </a:r>
          </a:p>
        </p:txBody>
      </p:sp>
      <p:sp>
        <p:nvSpPr>
          <p:cNvPr id="34906" name="Text Box 91"/>
          <p:cNvSpPr txBox="1">
            <a:spLocks noChangeArrowheads="1"/>
          </p:cNvSpPr>
          <p:nvPr/>
        </p:nvSpPr>
        <p:spPr bwMode="auto">
          <a:xfrm>
            <a:off x="8820090" y="5311600"/>
            <a:ext cx="40011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dirty="0"/>
              <a:t>福    建</a:t>
            </a:r>
          </a:p>
        </p:txBody>
      </p:sp>
      <p:sp>
        <p:nvSpPr>
          <p:cNvPr id="34907" name="Text Box 92"/>
          <p:cNvSpPr txBox="1">
            <a:spLocks noChangeArrowheads="1"/>
          </p:cNvSpPr>
          <p:nvPr/>
        </p:nvSpPr>
        <p:spPr bwMode="auto">
          <a:xfrm>
            <a:off x="5254565" y="5006800"/>
            <a:ext cx="40011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贵</a:t>
            </a:r>
          </a:p>
        </p:txBody>
      </p:sp>
      <p:sp>
        <p:nvSpPr>
          <p:cNvPr id="34908" name="Text Box 93"/>
          <p:cNvSpPr txBox="1">
            <a:spLocks noChangeArrowheads="1"/>
          </p:cNvSpPr>
          <p:nvPr/>
        </p:nvSpPr>
        <p:spPr bwMode="auto">
          <a:xfrm>
            <a:off x="5029200" y="57688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州</a:t>
            </a:r>
          </a:p>
        </p:txBody>
      </p:sp>
      <p:sp>
        <p:nvSpPr>
          <p:cNvPr id="34909" name="Text Box 94"/>
          <p:cNvSpPr txBox="1">
            <a:spLocks noChangeArrowheads="1"/>
          </p:cNvSpPr>
          <p:nvPr/>
        </p:nvSpPr>
        <p:spPr bwMode="auto">
          <a:xfrm>
            <a:off x="5181600" y="63784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广       西</a:t>
            </a:r>
          </a:p>
        </p:txBody>
      </p:sp>
      <p:sp>
        <p:nvSpPr>
          <p:cNvPr id="34910" name="Text Box 95"/>
          <p:cNvSpPr txBox="1">
            <a:spLocks noChangeArrowheads="1"/>
          </p:cNvSpPr>
          <p:nvPr/>
        </p:nvSpPr>
        <p:spPr bwMode="auto">
          <a:xfrm>
            <a:off x="1962090" y="2568400"/>
            <a:ext cx="40011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西             康</a:t>
            </a:r>
          </a:p>
        </p:txBody>
      </p:sp>
      <p:sp>
        <p:nvSpPr>
          <p:cNvPr id="34911" name="Text Box 96"/>
          <p:cNvSpPr txBox="1">
            <a:spLocks noChangeArrowheads="1"/>
          </p:cNvSpPr>
          <p:nvPr/>
        </p:nvSpPr>
        <p:spPr bwMode="auto">
          <a:xfrm>
            <a:off x="3962400" y="3559000"/>
            <a:ext cx="106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四        川</a:t>
            </a:r>
          </a:p>
        </p:txBody>
      </p:sp>
      <p:sp>
        <p:nvSpPr>
          <p:cNvPr id="34912" name="Text Box 97"/>
          <p:cNvSpPr txBox="1">
            <a:spLocks noChangeArrowheads="1"/>
          </p:cNvSpPr>
          <p:nvPr/>
        </p:nvSpPr>
        <p:spPr bwMode="auto">
          <a:xfrm>
            <a:off x="5715000" y="1196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陕</a:t>
            </a:r>
            <a:endParaRPr lang="zh-CN" altLang="en-US"/>
          </a:p>
        </p:txBody>
      </p:sp>
      <p:sp>
        <p:nvSpPr>
          <p:cNvPr id="34914" name="Text Box 99"/>
          <p:cNvSpPr txBox="1">
            <a:spLocks noChangeArrowheads="1"/>
          </p:cNvSpPr>
          <p:nvPr/>
        </p:nvSpPr>
        <p:spPr bwMode="auto">
          <a:xfrm>
            <a:off x="3429000" y="5110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甘</a:t>
            </a:r>
          </a:p>
        </p:txBody>
      </p:sp>
      <p:sp>
        <p:nvSpPr>
          <p:cNvPr id="34915" name="Text Box 100"/>
          <p:cNvSpPr txBox="1">
            <a:spLocks noChangeArrowheads="1"/>
          </p:cNvSpPr>
          <p:nvPr/>
        </p:nvSpPr>
        <p:spPr bwMode="auto">
          <a:xfrm>
            <a:off x="3505200" y="1577800"/>
            <a:ext cx="457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/>
              <a:t>肃</a:t>
            </a:r>
          </a:p>
        </p:txBody>
      </p:sp>
      <p:sp>
        <p:nvSpPr>
          <p:cNvPr id="34917" name="Text Box 102"/>
          <p:cNvSpPr txBox="1">
            <a:spLocks noChangeArrowheads="1"/>
          </p:cNvSpPr>
          <p:nvPr/>
        </p:nvSpPr>
        <p:spPr bwMode="auto">
          <a:xfrm>
            <a:off x="3581400" y="28732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毛尔盖</a:t>
            </a:r>
          </a:p>
        </p:txBody>
      </p:sp>
      <p:sp>
        <p:nvSpPr>
          <p:cNvPr id="34918" name="Text Box 103"/>
          <p:cNvSpPr txBox="1">
            <a:spLocks noChangeArrowheads="1"/>
          </p:cNvSpPr>
          <p:nvPr/>
        </p:nvSpPr>
        <p:spPr bwMode="auto">
          <a:xfrm>
            <a:off x="2514600" y="3863800"/>
            <a:ext cx="762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泸定桥</a:t>
            </a:r>
          </a:p>
        </p:txBody>
      </p:sp>
      <p:sp>
        <p:nvSpPr>
          <p:cNvPr id="34919" name="Text Box 104"/>
          <p:cNvSpPr txBox="1">
            <a:spLocks noChangeArrowheads="1"/>
          </p:cNvSpPr>
          <p:nvPr/>
        </p:nvSpPr>
        <p:spPr bwMode="auto">
          <a:xfrm>
            <a:off x="2438400" y="4321000"/>
            <a:ext cx="762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安顺场</a:t>
            </a:r>
          </a:p>
        </p:txBody>
      </p:sp>
      <p:sp>
        <p:nvSpPr>
          <p:cNvPr id="34920" name="Text Box 105"/>
          <p:cNvSpPr txBox="1">
            <a:spLocks noChangeArrowheads="1"/>
          </p:cNvSpPr>
          <p:nvPr/>
        </p:nvSpPr>
        <p:spPr bwMode="auto">
          <a:xfrm>
            <a:off x="4648200" y="56164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/>
              <a:t>贵阳</a:t>
            </a:r>
            <a:endParaRPr lang="zh-CN" altLang="en-US" sz="1400"/>
          </a:p>
        </p:txBody>
      </p:sp>
      <p:sp>
        <p:nvSpPr>
          <p:cNvPr id="34921" name="AutoShape 106"/>
          <p:cNvSpPr>
            <a:spLocks noChangeArrowheads="1"/>
          </p:cNvSpPr>
          <p:nvPr/>
        </p:nvSpPr>
        <p:spPr bwMode="auto">
          <a:xfrm>
            <a:off x="4800600" y="5159200"/>
            <a:ext cx="76200" cy="76200"/>
          </a:xfrm>
          <a:prstGeom prst="octagon">
            <a:avLst>
              <a:gd name="adj" fmla="val 2928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22" name="AutoShape 107"/>
          <p:cNvSpPr>
            <a:spLocks noChangeArrowheads="1"/>
          </p:cNvSpPr>
          <p:nvPr/>
        </p:nvSpPr>
        <p:spPr bwMode="auto">
          <a:xfrm>
            <a:off x="4800600" y="5159200"/>
            <a:ext cx="76200" cy="76200"/>
          </a:xfrm>
          <a:prstGeom prst="octagon">
            <a:avLst>
              <a:gd name="adj" fmla="val 2928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23" name="未知"/>
          <p:cNvSpPr>
            <a:spLocks/>
          </p:cNvSpPr>
          <p:nvPr/>
        </p:nvSpPr>
        <p:spPr bwMode="auto">
          <a:xfrm>
            <a:off x="6027739" y="5937075"/>
            <a:ext cx="2427287" cy="376238"/>
          </a:xfrm>
          <a:custGeom>
            <a:avLst/>
            <a:gdLst>
              <a:gd name="T0" fmla="*/ 0 w 1529"/>
              <a:gd name="T1" fmla="*/ 0 h 237"/>
              <a:gd name="T2" fmla="*/ 2147483647 w 1529"/>
              <a:gd name="T3" fmla="*/ 2147483647 h 237"/>
              <a:gd name="T4" fmla="*/ 2147483647 w 1529"/>
              <a:gd name="T5" fmla="*/ 2147483647 h 237"/>
              <a:gd name="T6" fmla="*/ 2147483647 w 1529"/>
              <a:gd name="T7" fmla="*/ 2147483647 h 237"/>
              <a:gd name="T8" fmla="*/ 2147483647 w 1529"/>
              <a:gd name="T9" fmla="*/ 2147483647 h 237"/>
              <a:gd name="T10" fmla="*/ 2147483647 w 1529"/>
              <a:gd name="T11" fmla="*/ 2147483647 h 237"/>
              <a:gd name="T12" fmla="*/ 2147483647 w 1529"/>
              <a:gd name="T13" fmla="*/ 2147483647 h 237"/>
              <a:gd name="T14" fmla="*/ 2147483647 w 1529"/>
              <a:gd name="T15" fmla="*/ 2147483647 h 237"/>
              <a:gd name="T16" fmla="*/ 2147483647 w 1529"/>
              <a:gd name="T17" fmla="*/ 2147483647 h 237"/>
              <a:gd name="T18" fmla="*/ 2147483647 w 1529"/>
              <a:gd name="T19" fmla="*/ 2147483647 h 237"/>
              <a:gd name="T20" fmla="*/ 2147483647 w 1529"/>
              <a:gd name="T21" fmla="*/ 2147483647 h 237"/>
              <a:gd name="T22" fmla="*/ 2147483647 w 1529"/>
              <a:gd name="T23" fmla="*/ 2147483647 h 237"/>
              <a:gd name="T24" fmla="*/ 2147483647 w 1529"/>
              <a:gd name="T25" fmla="*/ 2147483647 h 237"/>
              <a:gd name="T26" fmla="*/ 2147483647 w 1529"/>
              <a:gd name="T27" fmla="*/ 2147483647 h 237"/>
              <a:gd name="T28" fmla="*/ 2147483647 w 1529"/>
              <a:gd name="T29" fmla="*/ 2147483647 h 237"/>
              <a:gd name="T30" fmla="*/ 2147483647 w 1529"/>
              <a:gd name="T31" fmla="*/ 2147483647 h 237"/>
              <a:gd name="T32" fmla="*/ 2147483647 w 1529"/>
              <a:gd name="T33" fmla="*/ 2147483647 h 237"/>
              <a:gd name="T34" fmla="*/ 2147483647 w 1529"/>
              <a:gd name="T35" fmla="*/ 2147483647 h 237"/>
              <a:gd name="T36" fmla="*/ 2147483647 w 1529"/>
              <a:gd name="T37" fmla="*/ 2147483647 h 237"/>
              <a:gd name="T38" fmla="*/ 2147483647 w 1529"/>
              <a:gd name="T39" fmla="*/ 2147483647 h 237"/>
              <a:gd name="T40" fmla="*/ 2147483647 w 1529"/>
              <a:gd name="T41" fmla="*/ 2147483647 h 237"/>
              <a:gd name="T42" fmla="*/ 2147483647 w 1529"/>
              <a:gd name="T43" fmla="*/ 2147483647 h 237"/>
              <a:gd name="T44" fmla="*/ 2147483647 w 1529"/>
              <a:gd name="T45" fmla="*/ 0 h 237"/>
              <a:gd name="T46" fmla="*/ 0 w 1529"/>
              <a:gd name="T47" fmla="*/ 0 h 23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529"/>
              <a:gd name="T73" fmla="*/ 0 h 237"/>
              <a:gd name="T74" fmla="*/ 1529 w 1529"/>
              <a:gd name="T75" fmla="*/ 237 h 237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529" h="237">
                <a:moveTo>
                  <a:pt x="0" y="0"/>
                </a:moveTo>
                <a:lnTo>
                  <a:pt x="125" y="129"/>
                </a:lnTo>
                <a:lnTo>
                  <a:pt x="110" y="76"/>
                </a:lnTo>
                <a:cubicBezTo>
                  <a:pt x="136" y="76"/>
                  <a:pt x="240" y="132"/>
                  <a:pt x="304" y="146"/>
                </a:cubicBezTo>
                <a:cubicBezTo>
                  <a:pt x="406" y="170"/>
                  <a:pt x="435" y="169"/>
                  <a:pt x="480" y="177"/>
                </a:cubicBezTo>
                <a:cubicBezTo>
                  <a:pt x="525" y="185"/>
                  <a:pt x="584" y="190"/>
                  <a:pt x="633" y="196"/>
                </a:cubicBezTo>
                <a:cubicBezTo>
                  <a:pt x="682" y="202"/>
                  <a:pt x="695" y="206"/>
                  <a:pt x="773" y="211"/>
                </a:cubicBezTo>
                <a:cubicBezTo>
                  <a:pt x="962" y="225"/>
                  <a:pt x="908" y="213"/>
                  <a:pt x="1104" y="226"/>
                </a:cubicBezTo>
                <a:cubicBezTo>
                  <a:pt x="1172" y="237"/>
                  <a:pt x="1256" y="212"/>
                  <a:pt x="1325" y="206"/>
                </a:cubicBezTo>
                <a:cubicBezTo>
                  <a:pt x="1372" y="189"/>
                  <a:pt x="1413" y="185"/>
                  <a:pt x="1445" y="144"/>
                </a:cubicBezTo>
                <a:cubicBezTo>
                  <a:pt x="1477" y="116"/>
                  <a:pt x="1529" y="52"/>
                  <a:pt x="1517" y="33"/>
                </a:cubicBezTo>
                <a:lnTo>
                  <a:pt x="1368" y="28"/>
                </a:lnTo>
                <a:cubicBezTo>
                  <a:pt x="1337" y="36"/>
                  <a:pt x="1344" y="68"/>
                  <a:pt x="1329" y="81"/>
                </a:cubicBezTo>
                <a:cubicBezTo>
                  <a:pt x="1314" y="94"/>
                  <a:pt x="1277" y="115"/>
                  <a:pt x="1277" y="105"/>
                </a:cubicBezTo>
                <a:cubicBezTo>
                  <a:pt x="1286" y="77"/>
                  <a:pt x="1313" y="43"/>
                  <a:pt x="1329" y="19"/>
                </a:cubicBezTo>
                <a:lnTo>
                  <a:pt x="1221" y="8"/>
                </a:lnTo>
                <a:cubicBezTo>
                  <a:pt x="1195" y="81"/>
                  <a:pt x="1168" y="84"/>
                  <a:pt x="1097" y="110"/>
                </a:cubicBezTo>
                <a:cubicBezTo>
                  <a:pt x="988" y="105"/>
                  <a:pt x="925" y="139"/>
                  <a:pt x="830" y="129"/>
                </a:cubicBezTo>
                <a:cubicBezTo>
                  <a:pt x="783" y="134"/>
                  <a:pt x="710" y="113"/>
                  <a:pt x="667" y="129"/>
                </a:cubicBezTo>
                <a:cubicBezTo>
                  <a:pt x="585" y="126"/>
                  <a:pt x="581" y="120"/>
                  <a:pt x="499" y="115"/>
                </a:cubicBezTo>
                <a:cubicBezTo>
                  <a:pt x="463" y="113"/>
                  <a:pt x="362" y="92"/>
                  <a:pt x="326" y="88"/>
                </a:cubicBezTo>
                <a:cubicBezTo>
                  <a:pt x="285" y="74"/>
                  <a:pt x="146" y="53"/>
                  <a:pt x="123" y="37"/>
                </a:cubicBezTo>
                <a:lnTo>
                  <a:pt x="168" y="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24" name="未知"/>
          <p:cNvSpPr>
            <a:spLocks/>
          </p:cNvSpPr>
          <p:nvPr/>
        </p:nvSpPr>
        <p:spPr bwMode="auto">
          <a:xfrm>
            <a:off x="3886201" y="4244800"/>
            <a:ext cx="1533525" cy="1524000"/>
          </a:xfrm>
          <a:custGeom>
            <a:avLst/>
            <a:gdLst>
              <a:gd name="T0" fmla="*/ 2147483647 w 966"/>
              <a:gd name="T1" fmla="*/ 0 h 960"/>
              <a:gd name="T2" fmla="*/ 2147483647 w 966"/>
              <a:gd name="T3" fmla="*/ 2147483647 h 960"/>
              <a:gd name="T4" fmla="*/ 2147483647 w 966"/>
              <a:gd name="T5" fmla="*/ 2147483647 h 960"/>
              <a:gd name="T6" fmla="*/ 2147483647 w 966"/>
              <a:gd name="T7" fmla="*/ 2147483647 h 960"/>
              <a:gd name="T8" fmla="*/ 2147483647 w 966"/>
              <a:gd name="T9" fmla="*/ 2147483647 h 960"/>
              <a:gd name="T10" fmla="*/ 2147483647 w 966"/>
              <a:gd name="T11" fmla="*/ 2147483647 h 960"/>
              <a:gd name="T12" fmla="*/ 2147483647 w 966"/>
              <a:gd name="T13" fmla="*/ 2147483647 h 960"/>
              <a:gd name="T14" fmla="*/ 2147483647 w 966"/>
              <a:gd name="T15" fmla="*/ 2147483647 h 960"/>
              <a:gd name="T16" fmla="*/ 2147483647 w 966"/>
              <a:gd name="T17" fmla="*/ 2147483647 h 960"/>
              <a:gd name="T18" fmla="*/ 2147483647 w 966"/>
              <a:gd name="T19" fmla="*/ 2147483647 h 960"/>
              <a:gd name="T20" fmla="*/ 2147483647 w 966"/>
              <a:gd name="T21" fmla="*/ 2147483647 h 960"/>
              <a:gd name="T22" fmla="*/ 2147483647 w 966"/>
              <a:gd name="T23" fmla="*/ 2147483647 h 960"/>
              <a:gd name="T24" fmla="*/ 2147483647 w 966"/>
              <a:gd name="T25" fmla="*/ 2147483647 h 960"/>
              <a:gd name="T26" fmla="*/ 2147483647 w 966"/>
              <a:gd name="T27" fmla="*/ 2147483647 h 960"/>
              <a:gd name="T28" fmla="*/ 2147483647 w 966"/>
              <a:gd name="T29" fmla="*/ 2147483647 h 960"/>
              <a:gd name="T30" fmla="*/ 2147483647 w 966"/>
              <a:gd name="T31" fmla="*/ 2147483647 h 960"/>
              <a:gd name="T32" fmla="*/ 2147483647 w 966"/>
              <a:gd name="T33" fmla="*/ 2147483647 h 960"/>
              <a:gd name="T34" fmla="*/ 2147483647 w 966"/>
              <a:gd name="T35" fmla="*/ 2147483647 h 960"/>
              <a:gd name="T36" fmla="*/ 2147483647 w 966"/>
              <a:gd name="T37" fmla="*/ 2147483647 h 960"/>
              <a:gd name="T38" fmla="*/ 2147483647 w 966"/>
              <a:gd name="T39" fmla="*/ 2147483647 h 960"/>
              <a:gd name="T40" fmla="*/ 2147483647 w 966"/>
              <a:gd name="T41" fmla="*/ 2147483647 h 960"/>
              <a:gd name="T42" fmla="*/ 2147483647 w 966"/>
              <a:gd name="T43" fmla="*/ 2147483647 h 960"/>
              <a:gd name="T44" fmla="*/ 2147483647 w 966"/>
              <a:gd name="T45" fmla="*/ 2147483647 h 960"/>
              <a:gd name="T46" fmla="*/ 2147483647 w 966"/>
              <a:gd name="T47" fmla="*/ 2147483647 h 960"/>
              <a:gd name="T48" fmla="*/ 2147483647 w 966"/>
              <a:gd name="T49" fmla="*/ 2147483647 h 960"/>
              <a:gd name="T50" fmla="*/ 2147483647 w 966"/>
              <a:gd name="T51" fmla="*/ 2147483647 h 960"/>
              <a:gd name="T52" fmla="*/ 2147483647 w 966"/>
              <a:gd name="T53" fmla="*/ 2147483647 h 960"/>
              <a:gd name="T54" fmla="*/ 2147483647 w 966"/>
              <a:gd name="T55" fmla="*/ 2147483647 h 960"/>
              <a:gd name="T56" fmla="*/ 2147483647 w 966"/>
              <a:gd name="T57" fmla="*/ 2147483647 h 960"/>
              <a:gd name="T58" fmla="*/ 2147483647 w 966"/>
              <a:gd name="T59" fmla="*/ 2147483647 h 960"/>
              <a:gd name="T60" fmla="*/ 2147483647 w 966"/>
              <a:gd name="T61" fmla="*/ 2147483647 h 96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966"/>
              <a:gd name="T94" fmla="*/ 0 h 960"/>
              <a:gd name="T95" fmla="*/ 966 w 966"/>
              <a:gd name="T96" fmla="*/ 960 h 96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966" h="960">
                <a:moveTo>
                  <a:pt x="715" y="0"/>
                </a:moveTo>
                <a:cubicBezTo>
                  <a:pt x="723" y="27"/>
                  <a:pt x="746" y="85"/>
                  <a:pt x="769" y="101"/>
                </a:cubicBezTo>
                <a:cubicBezTo>
                  <a:pt x="776" y="122"/>
                  <a:pt x="794" y="146"/>
                  <a:pt x="812" y="159"/>
                </a:cubicBezTo>
                <a:cubicBezTo>
                  <a:pt x="815" y="170"/>
                  <a:pt x="813" y="185"/>
                  <a:pt x="822" y="192"/>
                </a:cubicBezTo>
                <a:cubicBezTo>
                  <a:pt x="830" y="198"/>
                  <a:pt x="841" y="199"/>
                  <a:pt x="851" y="202"/>
                </a:cubicBezTo>
                <a:cubicBezTo>
                  <a:pt x="856" y="204"/>
                  <a:pt x="865" y="207"/>
                  <a:pt x="865" y="207"/>
                </a:cubicBezTo>
                <a:cubicBezTo>
                  <a:pt x="884" y="201"/>
                  <a:pt x="893" y="207"/>
                  <a:pt x="913" y="211"/>
                </a:cubicBezTo>
                <a:cubicBezTo>
                  <a:pt x="927" y="233"/>
                  <a:pt x="925" y="254"/>
                  <a:pt x="947" y="269"/>
                </a:cubicBezTo>
                <a:cubicBezTo>
                  <a:pt x="951" y="297"/>
                  <a:pt x="951" y="310"/>
                  <a:pt x="966" y="331"/>
                </a:cubicBezTo>
                <a:cubicBezTo>
                  <a:pt x="962" y="394"/>
                  <a:pt x="961" y="392"/>
                  <a:pt x="947" y="437"/>
                </a:cubicBezTo>
                <a:cubicBezTo>
                  <a:pt x="944" y="447"/>
                  <a:pt x="940" y="456"/>
                  <a:pt x="937" y="466"/>
                </a:cubicBezTo>
                <a:cubicBezTo>
                  <a:pt x="935" y="471"/>
                  <a:pt x="932" y="480"/>
                  <a:pt x="932" y="480"/>
                </a:cubicBezTo>
                <a:cubicBezTo>
                  <a:pt x="926" y="563"/>
                  <a:pt x="921" y="565"/>
                  <a:pt x="865" y="619"/>
                </a:cubicBezTo>
                <a:cubicBezTo>
                  <a:pt x="847" y="637"/>
                  <a:pt x="855" y="646"/>
                  <a:pt x="827" y="653"/>
                </a:cubicBezTo>
                <a:cubicBezTo>
                  <a:pt x="818" y="659"/>
                  <a:pt x="807" y="661"/>
                  <a:pt x="798" y="667"/>
                </a:cubicBezTo>
                <a:cubicBezTo>
                  <a:pt x="762" y="691"/>
                  <a:pt x="808" y="676"/>
                  <a:pt x="764" y="687"/>
                </a:cubicBezTo>
                <a:cubicBezTo>
                  <a:pt x="742" y="721"/>
                  <a:pt x="688" y="705"/>
                  <a:pt x="654" y="701"/>
                </a:cubicBezTo>
                <a:cubicBezTo>
                  <a:pt x="633" y="693"/>
                  <a:pt x="613" y="705"/>
                  <a:pt x="592" y="711"/>
                </a:cubicBezTo>
                <a:cubicBezTo>
                  <a:pt x="573" y="722"/>
                  <a:pt x="552" y="727"/>
                  <a:pt x="534" y="739"/>
                </a:cubicBezTo>
                <a:cubicBezTo>
                  <a:pt x="524" y="746"/>
                  <a:pt x="505" y="759"/>
                  <a:pt x="505" y="759"/>
                </a:cubicBezTo>
                <a:cubicBezTo>
                  <a:pt x="499" y="768"/>
                  <a:pt x="495" y="780"/>
                  <a:pt x="486" y="787"/>
                </a:cubicBezTo>
                <a:cubicBezTo>
                  <a:pt x="481" y="790"/>
                  <a:pt x="476" y="793"/>
                  <a:pt x="472" y="797"/>
                </a:cubicBezTo>
                <a:cubicBezTo>
                  <a:pt x="452" y="820"/>
                  <a:pt x="441" y="847"/>
                  <a:pt x="419" y="869"/>
                </a:cubicBezTo>
                <a:cubicBezTo>
                  <a:pt x="414" y="883"/>
                  <a:pt x="410" y="923"/>
                  <a:pt x="395" y="931"/>
                </a:cubicBezTo>
                <a:cubicBezTo>
                  <a:pt x="369" y="944"/>
                  <a:pt x="352" y="940"/>
                  <a:pt x="328" y="955"/>
                </a:cubicBezTo>
                <a:cubicBezTo>
                  <a:pt x="307" y="954"/>
                  <a:pt x="284" y="960"/>
                  <a:pt x="265" y="951"/>
                </a:cubicBezTo>
                <a:cubicBezTo>
                  <a:pt x="256" y="947"/>
                  <a:pt x="264" y="931"/>
                  <a:pt x="260" y="922"/>
                </a:cubicBezTo>
                <a:cubicBezTo>
                  <a:pt x="251" y="900"/>
                  <a:pt x="223" y="880"/>
                  <a:pt x="203" y="869"/>
                </a:cubicBezTo>
                <a:cubicBezTo>
                  <a:pt x="176" y="855"/>
                  <a:pt x="121" y="851"/>
                  <a:pt x="92" y="845"/>
                </a:cubicBezTo>
                <a:cubicBezTo>
                  <a:pt x="65" y="818"/>
                  <a:pt x="43" y="811"/>
                  <a:pt x="6" y="802"/>
                </a:cubicBezTo>
                <a:cubicBezTo>
                  <a:pt x="0" y="784"/>
                  <a:pt x="1" y="792"/>
                  <a:pt x="1" y="778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25" name="未知"/>
          <p:cNvSpPr>
            <a:spLocks/>
          </p:cNvSpPr>
          <p:nvPr/>
        </p:nvSpPr>
        <p:spPr bwMode="auto">
          <a:xfrm>
            <a:off x="4914900" y="5136975"/>
            <a:ext cx="1149350" cy="889000"/>
          </a:xfrm>
          <a:custGeom>
            <a:avLst/>
            <a:gdLst>
              <a:gd name="T0" fmla="*/ 2147483647 w 724"/>
              <a:gd name="T1" fmla="*/ 2147483647 h 560"/>
              <a:gd name="T2" fmla="*/ 2147483647 w 724"/>
              <a:gd name="T3" fmla="*/ 0 h 560"/>
              <a:gd name="T4" fmla="*/ 2147483647 w 724"/>
              <a:gd name="T5" fmla="*/ 2147483647 h 560"/>
              <a:gd name="T6" fmla="*/ 2147483647 w 724"/>
              <a:gd name="T7" fmla="*/ 2147483647 h 560"/>
              <a:gd name="T8" fmla="*/ 2147483647 w 724"/>
              <a:gd name="T9" fmla="*/ 2147483647 h 560"/>
              <a:gd name="T10" fmla="*/ 2147483647 w 724"/>
              <a:gd name="T11" fmla="*/ 2147483647 h 560"/>
              <a:gd name="T12" fmla="*/ 2147483647 w 724"/>
              <a:gd name="T13" fmla="*/ 2147483647 h 560"/>
              <a:gd name="T14" fmla="*/ 2147483647 w 724"/>
              <a:gd name="T15" fmla="*/ 2147483647 h 560"/>
              <a:gd name="T16" fmla="*/ 2147483647 w 724"/>
              <a:gd name="T17" fmla="*/ 2147483647 h 560"/>
              <a:gd name="T18" fmla="*/ 2147483647 w 724"/>
              <a:gd name="T19" fmla="*/ 2147483647 h 560"/>
              <a:gd name="T20" fmla="*/ 2147483647 w 724"/>
              <a:gd name="T21" fmla="*/ 2147483647 h 560"/>
              <a:gd name="T22" fmla="*/ 2147483647 w 724"/>
              <a:gd name="T23" fmla="*/ 2147483647 h 560"/>
              <a:gd name="T24" fmla="*/ 2147483647 w 724"/>
              <a:gd name="T25" fmla="*/ 2147483647 h 560"/>
              <a:gd name="T26" fmla="*/ 2147483647 w 724"/>
              <a:gd name="T27" fmla="*/ 2147483647 h 560"/>
              <a:gd name="T28" fmla="*/ 2147483647 w 724"/>
              <a:gd name="T29" fmla="*/ 2147483647 h 560"/>
              <a:gd name="T30" fmla="*/ 2147483647 w 724"/>
              <a:gd name="T31" fmla="*/ 2147483647 h 560"/>
              <a:gd name="T32" fmla="*/ 2147483647 w 724"/>
              <a:gd name="T33" fmla="*/ 2147483647 h 560"/>
              <a:gd name="T34" fmla="*/ 0 w 724"/>
              <a:gd name="T35" fmla="*/ 2147483647 h 560"/>
              <a:gd name="T36" fmla="*/ 2147483647 w 724"/>
              <a:gd name="T37" fmla="*/ 2147483647 h 560"/>
              <a:gd name="T38" fmla="*/ 2147483647 w 724"/>
              <a:gd name="T39" fmla="*/ 2147483647 h 560"/>
              <a:gd name="T40" fmla="*/ 2147483647 w 724"/>
              <a:gd name="T41" fmla="*/ 2147483647 h 560"/>
              <a:gd name="T42" fmla="*/ 2147483647 w 724"/>
              <a:gd name="T43" fmla="*/ 2147483647 h 560"/>
              <a:gd name="T44" fmla="*/ 2147483647 w 724"/>
              <a:gd name="T45" fmla="*/ 2147483647 h 560"/>
              <a:gd name="T46" fmla="*/ 2147483647 w 724"/>
              <a:gd name="T47" fmla="*/ 2147483647 h 560"/>
              <a:gd name="T48" fmla="*/ 2147483647 w 724"/>
              <a:gd name="T49" fmla="*/ 2147483647 h 560"/>
              <a:gd name="T50" fmla="*/ 2147483647 w 724"/>
              <a:gd name="T51" fmla="*/ 2147483647 h 560"/>
              <a:gd name="T52" fmla="*/ 2147483647 w 724"/>
              <a:gd name="T53" fmla="*/ 2147483647 h 560"/>
              <a:gd name="T54" fmla="*/ 2147483647 w 724"/>
              <a:gd name="T55" fmla="*/ 2147483647 h 56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724"/>
              <a:gd name="T85" fmla="*/ 0 h 560"/>
              <a:gd name="T86" fmla="*/ 724 w 724"/>
              <a:gd name="T87" fmla="*/ 560 h 560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724" h="560">
                <a:moveTo>
                  <a:pt x="2" y="7"/>
                </a:moveTo>
                <a:lnTo>
                  <a:pt x="168" y="0"/>
                </a:lnTo>
                <a:lnTo>
                  <a:pt x="134" y="33"/>
                </a:lnTo>
                <a:cubicBezTo>
                  <a:pt x="134" y="44"/>
                  <a:pt x="160" y="39"/>
                  <a:pt x="182" y="60"/>
                </a:cubicBezTo>
                <a:cubicBezTo>
                  <a:pt x="206" y="81"/>
                  <a:pt x="249" y="126"/>
                  <a:pt x="278" y="158"/>
                </a:cubicBezTo>
                <a:cubicBezTo>
                  <a:pt x="299" y="182"/>
                  <a:pt x="323" y="221"/>
                  <a:pt x="355" y="254"/>
                </a:cubicBezTo>
                <a:cubicBezTo>
                  <a:pt x="377" y="275"/>
                  <a:pt x="402" y="320"/>
                  <a:pt x="456" y="355"/>
                </a:cubicBezTo>
                <a:cubicBezTo>
                  <a:pt x="505" y="382"/>
                  <a:pt x="655" y="421"/>
                  <a:pt x="686" y="451"/>
                </a:cubicBezTo>
                <a:cubicBezTo>
                  <a:pt x="724" y="476"/>
                  <a:pt x="661" y="477"/>
                  <a:pt x="658" y="494"/>
                </a:cubicBezTo>
                <a:cubicBezTo>
                  <a:pt x="655" y="511"/>
                  <a:pt x="693" y="558"/>
                  <a:pt x="667" y="556"/>
                </a:cubicBezTo>
                <a:cubicBezTo>
                  <a:pt x="638" y="560"/>
                  <a:pt x="532" y="498"/>
                  <a:pt x="499" y="480"/>
                </a:cubicBezTo>
                <a:cubicBezTo>
                  <a:pt x="482" y="470"/>
                  <a:pt x="458" y="453"/>
                  <a:pt x="437" y="441"/>
                </a:cubicBezTo>
                <a:cubicBezTo>
                  <a:pt x="421" y="432"/>
                  <a:pt x="396" y="417"/>
                  <a:pt x="374" y="408"/>
                </a:cubicBezTo>
                <a:cubicBezTo>
                  <a:pt x="357" y="400"/>
                  <a:pt x="326" y="389"/>
                  <a:pt x="307" y="384"/>
                </a:cubicBezTo>
                <a:cubicBezTo>
                  <a:pt x="276" y="366"/>
                  <a:pt x="228" y="328"/>
                  <a:pt x="187" y="297"/>
                </a:cubicBezTo>
                <a:cubicBezTo>
                  <a:pt x="165" y="274"/>
                  <a:pt x="107" y="210"/>
                  <a:pt x="82" y="196"/>
                </a:cubicBezTo>
                <a:lnTo>
                  <a:pt x="62" y="235"/>
                </a:lnTo>
                <a:lnTo>
                  <a:pt x="0" y="72"/>
                </a:lnTo>
                <a:lnTo>
                  <a:pt x="154" y="153"/>
                </a:lnTo>
                <a:lnTo>
                  <a:pt x="110" y="168"/>
                </a:lnTo>
                <a:cubicBezTo>
                  <a:pt x="123" y="186"/>
                  <a:pt x="191" y="238"/>
                  <a:pt x="226" y="264"/>
                </a:cubicBezTo>
                <a:cubicBezTo>
                  <a:pt x="261" y="290"/>
                  <a:pt x="309" y="319"/>
                  <a:pt x="322" y="321"/>
                </a:cubicBezTo>
                <a:cubicBezTo>
                  <a:pt x="334" y="323"/>
                  <a:pt x="315" y="297"/>
                  <a:pt x="302" y="276"/>
                </a:cubicBezTo>
                <a:cubicBezTo>
                  <a:pt x="289" y="255"/>
                  <a:pt x="264" y="216"/>
                  <a:pt x="245" y="192"/>
                </a:cubicBezTo>
                <a:cubicBezTo>
                  <a:pt x="224" y="162"/>
                  <a:pt x="193" y="115"/>
                  <a:pt x="173" y="93"/>
                </a:cubicBezTo>
                <a:cubicBezTo>
                  <a:pt x="153" y="71"/>
                  <a:pt x="132" y="59"/>
                  <a:pt x="125" y="62"/>
                </a:cubicBezTo>
                <a:lnTo>
                  <a:pt x="130" y="110"/>
                </a:lnTo>
                <a:lnTo>
                  <a:pt x="2" y="7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26" name="未知"/>
          <p:cNvSpPr>
            <a:spLocks/>
          </p:cNvSpPr>
          <p:nvPr/>
        </p:nvSpPr>
        <p:spPr bwMode="auto">
          <a:xfrm>
            <a:off x="4038601" y="4549601"/>
            <a:ext cx="479425" cy="746125"/>
          </a:xfrm>
          <a:custGeom>
            <a:avLst/>
            <a:gdLst>
              <a:gd name="T0" fmla="*/ 2147483647 w 302"/>
              <a:gd name="T1" fmla="*/ 0 h 470"/>
              <a:gd name="T2" fmla="*/ 2147483647 w 302"/>
              <a:gd name="T3" fmla="*/ 2147483647 h 470"/>
              <a:gd name="T4" fmla="*/ 2147483647 w 302"/>
              <a:gd name="T5" fmla="*/ 2147483647 h 470"/>
              <a:gd name="T6" fmla="*/ 2147483647 w 302"/>
              <a:gd name="T7" fmla="*/ 2147483647 h 470"/>
              <a:gd name="T8" fmla="*/ 2147483647 w 302"/>
              <a:gd name="T9" fmla="*/ 2147483647 h 470"/>
              <a:gd name="T10" fmla="*/ 2147483647 w 302"/>
              <a:gd name="T11" fmla="*/ 2147483647 h 470"/>
              <a:gd name="T12" fmla="*/ 2147483647 w 302"/>
              <a:gd name="T13" fmla="*/ 2147483647 h 470"/>
              <a:gd name="T14" fmla="*/ 2147483647 w 302"/>
              <a:gd name="T15" fmla="*/ 2147483647 h 470"/>
              <a:gd name="T16" fmla="*/ 2147483647 w 302"/>
              <a:gd name="T17" fmla="*/ 2147483647 h 470"/>
              <a:gd name="T18" fmla="*/ 2147483647 w 302"/>
              <a:gd name="T19" fmla="*/ 2147483647 h 470"/>
              <a:gd name="T20" fmla="*/ 2147483647 w 302"/>
              <a:gd name="T21" fmla="*/ 2147483647 h 470"/>
              <a:gd name="T22" fmla="*/ 2147483647 w 302"/>
              <a:gd name="T23" fmla="*/ 2147483647 h 470"/>
              <a:gd name="T24" fmla="*/ 2147483647 w 302"/>
              <a:gd name="T25" fmla="*/ 2147483647 h 470"/>
              <a:gd name="T26" fmla="*/ 0 w 302"/>
              <a:gd name="T27" fmla="*/ 2147483647 h 47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02"/>
              <a:gd name="T43" fmla="*/ 0 h 470"/>
              <a:gd name="T44" fmla="*/ 302 w 302"/>
              <a:gd name="T45" fmla="*/ 470 h 47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02" h="470">
                <a:moveTo>
                  <a:pt x="268" y="0"/>
                </a:moveTo>
                <a:cubicBezTo>
                  <a:pt x="252" y="12"/>
                  <a:pt x="231" y="60"/>
                  <a:pt x="220" y="76"/>
                </a:cubicBezTo>
                <a:cubicBezTo>
                  <a:pt x="203" y="139"/>
                  <a:pt x="234" y="183"/>
                  <a:pt x="283" y="216"/>
                </a:cubicBezTo>
                <a:cubicBezTo>
                  <a:pt x="288" y="231"/>
                  <a:pt x="297" y="244"/>
                  <a:pt x="302" y="259"/>
                </a:cubicBezTo>
                <a:cubicBezTo>
                  <a:pt x="299" y="288"/>
                  <a:pt x="300" y="329"/>
                  <a:pt x="273" y="345"/>
                </a:cubicBezTo>
                <a:cubicBezTo>
                  <a:pt x="262" y="364"/>
                  <a:pt x="252" y="362"/>
                  <a:pt x="235" y="374"/>
                </a:cubicBezTo>
                <a:cubicBezTo>
                  <a:pt x="225" y="371"/>
                  <a:pt x="216" y="367"/>
                  <a:pt x="206" y="364"/>
                </a:cubicBezTo>
                <a:cubicBezTo>
                  <a:pt x="201" y="363"/>
                  <a:pt x="197" y="362"/>
                  <a:pt x="192" y="360"/>
                </a:cubicBezTo>
                <a:cubicBezTo>
                  <a:pt x="182" y="357"/>
                  <a:pt x="163" y="350"/>
                  <a:pt x="163" y="350"/>
                </a:cubicBezTo>
                <a:cubicBezTo>
                  <a:pt x="139" y="354"/>
                  <a:pt x="125" y="356"/>
                  <a:pt x="105" y="369"/>
                </a:cubicBezTo>
                <a:cubicBezTo>
                  <a:pt x="89" y="379"/>
                  <a:pt x="85" y="392"/>
                  <a:pt x="67" y="398"/>
                </a:cubicBezTo>
                <a:cubicBezTo>
                  <a:pt x="58" y="423"/>
                  <a:pt x="65" y="408"/>
                  <a:pt x="43" y="441"/>
                </a:cubicBezTo>
                <a:cubicBezTo>
                  <a:pt x="37" y="451"/>
                  <a:pt x="24" y="454"/>
                  <a:pt x="14" y="460"/>
                </a:cubicBezTo>
                <a:cubicBezTo>
                  <a:pt x="9" y="463"/>
                  <a:pt x="0" y="470"/>
                  <a:pt x="0" y="470"/>
                </a:cubicBezTo>
              </a:path>
            </a:pathLst>
          </a:custGeom>
          <a:noFill/>
          <a:ln w="28575" cmpd="sng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940" name="Text Box 125"/>
          <p:cNvSpPr txBox="1">
            <a:spLocks noChangeArrowheads="1"/>
          </p:cNvSpPr>
          <p:nvPr/>
        </p:nvSpPr>
        <p:spPr bwMode="auto">
          <a:xfrm>
            <a:off x="6019800" y="9682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i="1"/>
              <a:t>黄</a:t>
            </a:r>
          </a:p>
        </p:txBody>
      </p:sp>
      <p:sp>
        <p:nvSpPr>
          <p:cNvPr id="34941" name="Text Box 126"/>
          <p:cNvSpPr txBox="1">
            <a:spLocks noChangeArrowheads="1"/>
          </p:cNvSpPr>
          <p:nvPr/>
        </p:nvSpPr>
        <p:spPr bwMode="auto">
          <a:xfrm>
            <a:off x="7010400" y="1654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i="1"/>
              <a:t>河</a:t>
            </a:r>
          </a:p>
        </p:txBody>
      </p:sp>
      <p:sp>
        <p:nvSpPr>
          <p:cNvPr id="34942" name="Text Box 127"/>
          <p:cNvSpPr txBox="1">
            <a:spLocks noChangeArrowheads="1"/>
          </p:cNvSpPr>
          <p:nvPr/>
        </p:nvSpPr>
        <p:spPr bwMode="auto">
          <a:xfrm>
            <a:off x="4008438" y="2171843"/>
            <a:ext cx="762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dirty="0"/>
              <a:t>腊子口</a:t>
            </a:r>
          </a:p>
        </p:txBody>
      </p:sp>
      <p:sp>
        <p:nvSpPr>
          <p:cNvPr id="34943" name="Text Box 128"/>
          <p:cNvSpPr txBox="1">
            <a:spLocks noChangeArrowheads="1"/>
          </p:cNvSpPr>
          <p:nvPr/>
        </p:nvSpPr>
        <p:spPr bwMode="auto">
          <a:xfrm>
            <a:off x="3581400" y="24922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草地</a:t>
            </a:r>
          </a:p>
        </p:txBody>
      </p:sp>
      <p:sp>
        <p:nvSpPr>
          <p:cNvPr id="34944" name="Text Box 129"/>
          <p:cNvSpPr txBox="1">
            <a:spLocks noChangeArrowheads="1"/>
          </p:cNvSpPr>
          <p:nvPr/>
        </p:nvSpPr>
        <p:spPr bwMode="auto">
          <a:xfrm>
            <a:off x="3276600" y="34828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/>
              <a:t>雪山</a:t>
            </a:r>
          </a:p>
        </p:txBody>
      </p:sp>
      <p:sp>
        <p:nvSpPr>
          <p:cNvPr id="34946" name="Text Box 131"/>
          <p:cNvSpPr txBox="1">
            <a:spLocks noChangeArrowheads="1"/>
          </p:cNvSpPr>
          <p:nvPr/>
        </p:nvSpPr>
        <p:spPr bwMode="auto">
          <a:xfrm>
            <a:off x="7315200" y="5616400"/>
            <a:ext cx="106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/>
              <a:t>1934.10.</a:t>
            </a:r>
          </a:p>
        </p:txBody>
      </p:sp>
      <p:sp>
        <p:nvSpPr>
          <p:cNvPr id="34948" name="Text Box 133"/>
          <p:cNvSpPr txBox="1">
            <a:spLocks noChangeArrowheads="1"/>
          </p:cNvSpPr>
          <p:nvPr/>
        </p:nvSpPr>
        <p:spPr bwMode="auto">
          <a:xfrm>
            <a:off x="4724401" y="4930600"/>
            <a:ext cx="10842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/>
              <a:t>遵义</a:t>
            </a:r>
          </a:p>
        </p:txBody>
      </p:sp>
      <p:sp>
        <p:nvSpPr>
          <p:cNvPr id="34949" name="Text Box 134"/>
          <p:cNvSpPr txBox="1">
            <a:spLocks noChangeArrowheads="1"/>
          </p:cNvSpPr>
          <p:nvPr/>
        </p:nvSpPr>
        <p:spPr bwMode="auto">
          <a:xfrm>
            <a:off x="4727576" y="4782964"/>
            <a:ext cx="9366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 b="1"/>
              <a:t>1935.1.</a:t>
            </a:r>
          </a:p>
        </p:txBody>
      </p:sp>
      <p:sp>
        <p:nvSpPr>
          <p:cNvPr id="76940" name="AutoShape 140"/>
          <p:cNvSpPr>
            <a:spLocks noChangeArrowheads="1"/>
          </p:cNvSpPr>
          <p:nvPr/>
        </p:nvSpPr>
        <p:spPr bwMode="auto">
          <a:xfrm>
            <a:off x="5754687" y="4782964"/>
            <a:ext cx="2216150" cy="649287"/>
          </a:xfrm>
          <a:prstGeom prst="wedgeRoundRectCallout">
            <a:avLst>
              <a:gd name="adj1" fmla="val -87106"/>
              <a:gd name="adj2" fmla="val 11856"/>
              <a:gd name="adj3" fmla="val 16667"/>
            </a:avLst>
          </a:prstGeom>
          <a:solidFill>
            <a:srgbClr val="FF6600">
              <a:alpha val="59999"/>
            </a:srgbClr>
          </a:solidFill>
          <a:ln w="38100" cmpd="dbl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latin typeface="黑体" pitchFamily="49" charset="-122"/>
                <a:ea typeface="黑体" pitchFamily="49" charset="-122"/>
              </a:rPr>
              <a:t>遵义会议</a:t>
            </a:r>
          </a:p>
        </p:txBody>
      </p:sp>
      <p:sp>
        <p:nvSpPr>
          <p:cNvPr id="76944" name="AutoShape 144"/>
          <p:cNvSpPr>
            <a:spLocks noChangeArrowheads="1"/>
          </p:cNvSpPr>
          <p:nvPr/>
        </p:nvSpPr>
        <p:spPr bwMode="auto">
          <a:xfrm>
            <a:off x="7066599" y="4029678"/>
            <a:ext cx="2735262" cy="1066800"/>
          </a:xfrm>
          <a:prstGeom prst="wedgeRectCallout">
            <a:avLst>
              <a:gd name="adj1" fmla="val -9527"/>
              <a:gd name="adj2" fmla="val 104167"/>
            </a:avLst>
          </a:prstGeom>
          <a:solidFill>
            <a:srgbClr val="002060"/>
          </a:solidFill>
          <a:ln>
            <a:solidFill>
              <a:srgbClr val="002060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altLang="zh-CN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1934</a:t>
            </a: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月，中央红军开始长征</a:t>
            </a:r>
          </a:p>
        </p:txBody>
      </p:sp>
      <p:sp>
        <p:nvSpPr>
          <p:cNvPr id="76945" name="AutoShape 145"/>
          <p:cNvSpPr>
            <a:spLocks noChangeArrowheads="1"/>
          </p:cNvSpPr>
          <p:nvPr/>
        </p:nvSpPr>
        <p:spPr bwMode="auto">
          <a:xfrm>
            <a:off x="4546600" y="3875707"/>
            <a:ext cx="2433452" cy="1745456"/>
          </a:xfrm>
          <a:prstGeom prst="wedgeRectCallout">
            <a:avLst>
              <a:gd name="adj1" fmla="val 19880"/>
              <a:gd name="adj2" fmla="val 70440"/>
            </a:avLst>
          </a:prstGeom>
          <a:solidFill>
            <a:srgbClr val="002060"/>
          </a:solidFill>
          <a:ln>
            <a:solidFill>
              <a:srgbClr val="002060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中央红军突破敌人四道封锁线，八万红军剩三万。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EFD8B6F-0E6C-4966-A9EB-F2D3634BEE36}"/>
              </a:ext>
            </a:extLst>
          </p:cNvPr>
          <p:cNvSpPr txBox="1"/>
          <p:nvPr/>
        </p:nvSpPr>
        <p:spPr>
          <a:xfrm>
            <a:off x="9605736" y="5978699"/>
            <a:ext cx="112643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/>
              <a:t>台湾</a:t>
            </a:r>
            <a:endParaRPr lang="en-US" altLang="zh-CN" sz="1400" dirty="0"/>
          </a:p>
          <a:p>
            <a:pPr algn="ctr"/>
            <a:r>
              <a:rPr lang="zh-CN" altLang="en-US" sz="1100" dirty="0"/>
              <a:t>（日占）</a:t>
            </a:r>
          </a:p>
        </p:txBody>
      </p:sp>
    </p:spTree>
    <p:extLst>
      <p:ext uri="{BB962C8B-B14F-4D97-AF65-F5344CB8AC3E}">
        <p14:creationId xmlns:p14="http://schemas.microsoft.com/office/powerpoint/2010/main" val="44151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69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23" grpId="0" animBg="1"/>
      <p:bldP spid="34925" grpId="0" animBg="1"/>
      <p:bldP spid="76940" grpId="0" animBg="1" autoUpdateAnimBg="0"/>
      <p:bldP spid="76944" grpId="0" animBg="1" autoUpdateAnimBg="0"/>
      <p:bldP spid="76944" grpId="1" animBg="1"/>
      <p:bldP spid="7694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矩形 1"/>
          <p:cNvSpPr>
            <a:spLocks noChangeArrowheads="1"/>
          </p:cNvSpPr>
          <p:nvPr/>
        </p:nvSpPr>
        <p:spPr bwMode="auto">
          <a:xfrm>
            <a:off x="3023046" y="908720"/>
            <a:ext cx="8784976" cy="5262979"/>
          </a:xfrm>
          <a:prstGeom prst="rect">
            <a:avLst/>
          </a:prstGeom>
          <a:noFill/>
          <a:ln w="9525">
            <a:solidFill>
              <a:srgbClr val="002060"/>
            </a:solidFill>
            <a:prstDash val="lgDashDot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 红军的英勇善战，模范的后方工作，广大群众的拥护，如果我们不能在军事领导上运用正确的战略战术，则战争的决定的胜利是不可能的。五次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围剿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不能在中央苏区粉碎的主要原因正在这里。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    ……</a:t>
            </a: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 这种军事上的单纯防御路线，来源是由于对敌人的力量估计不足，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是由于对自己主观的力量特别是苏区与红军的力量估计不足，是由于对于中国革命战争的特点不了解。</a:t>
            </a: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──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中央关于反对敌人五次“围剿”的总结决议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，中共中央党史资料征集委员会、中央档案馆编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遵义会议文献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 bwMode="auto">
          <a:xfrm>
            <a:off x="7415534" y="4369175"/>
            <a:ext cx="4218304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 bwMode="auto">
          <a:xfrm>
            <a:off x="3959150" y="1791344"/>
            <a:ext cx="7272808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9E44F8A0-3131-4C56-B6D3-D8CBDE7189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3" t="6710" r="17713" b="25451"/>
          <a:stretch/>
        </p:blipFill>
        <p:spPr>
          <a:xfrm>
            <a:off x="219238" y="2204864"/>
            <a:ext cx="2803808" cy="1811549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3EBE7A8D-E22C-42A2-B9CF-05BFA8230F0F}"/>
              </a:ext>
            </a:extLst>
          </p:cNvPr>
          <p:cNvSpPr txBox="1"/>
          <p:nvPr/>
        </p:nvSpPr>
        <p:spPr>
          <a:xfrm>
            <a:off x="559024" y="4139660"/>
            <a:ext cx="212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遵义会议会址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5E5930DD-6815-415D-895D-AA23679F40D9}"/>
              </a:ext>
            </a:extLst>
          </p:cNvPr>
          <p:cNvCxnSpPr>
            <a:cxnSpLocks/>
          </p:cNvCxnSpPr>
          <p:nvPr/>
        </p:nvCxnSpPr>
        <p:spPr bwMode="auto">
          <a:xfrm>
            <a:off x="3197230" y="4869160"/>
            <a:ext cx="1746642" cy="0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580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33BF275-A4C2-451A-92CF-380FD1A87CCB}"/>
              </a:ext>
            </a:extLst>
          </p:cNvPr>
          <p:cNvSpPr/>
          <p:nvPr/>
        </p:nvSpPr>
        <p:spPr>
          <a:xfrm>
            <a:off x="3359696" y="476673"/>
            <a:ext cx="8220560" cy="4401205"/>
          </a:xfrm>
          <a:prstGeom prst="rect">
            <a:avLst/>
          </a:prstGeom>
          <a:ln>
            <a:solidFill>
              <a:schemeClr val="tx1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遵义政治局扩大会议传达提纲</a:t>
            </a:r>
          </a:p>
          <a:p>
            <a:pPr algn="ctr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（1935年2月或3月）</a:t>
            </a:r>
          </a:p>
          <a:p>
            <a:pPr algn="ctr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   云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（D）扩大会最后作了下列的决定：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（一）毛泽东同志选为常委。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（三）常委中再进行适当的分工。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中共中央党史资料征集委员会、中央档案馆编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遵义会议文献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BC3559B-19A8-4F75-9EE2-53C2A529FA40}"/>
              </a:ext>
            </a:extLst>
          </p:cNvPr>
          <p:cNvSpPr txBox="1"/>
          <p:nvPr/>
        </p:nvSpPr>
        <p:spPr>
          <a:xfrm>
            <a:off x="504240" y="5064766"/>
            <a:ext cx="112195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遵义会议开始确立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以毛泽东为主要代表的马克思主义正确路线</a:t>
            </a:r>
            <a:r>
              <a:rPr lang="zh-CN" altLang="en-US" sz="2800" u="sng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在党中央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的领导地位</a:t>
            </a:r>
            <a:r>
              <a:rPr lang="zh-CN" altLang="en-US" sz="28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，在极其危急的情况下，挽救了党，挽救了红军，挽救了中国革命。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F99C72C-7E6B-41C1-BB54-1E878E08C976}"/>
              </a:ext>
            </a:extLst>
          </p:cNvPr>
          <p:cNvSpPr txBox="1"/>
          <p:nvPr/>
        </p:nvSpPr>
        <p:spPr>
          <a:xfrm>
            <a:off x="611744" y="3532890"/>
            <a:ext cx="2844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遵义会议会议室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25C675B-DED1-465A-B46A-88F4D065E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7" t="13250" r="9833" b="15095"/>
          <a:stretch/>
        </p:blipFill>
        <p:spPr>
          <a:xfrm>
            <a:off x="504240" y="1468136"/>
            <a:ext cx="2686576" cy="196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84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utoShape 138">
            <a:extLst>
              <a:ext uri="{FF2B5EF4-FFF2-40B4-BE49-F238E27FC236}">
                <a16:creationId xmlns:a16="http://schemas.microsoft.com/office/drawing/2014/main" id="{62AD5D97-C36B-4465-A8B5-07CA4BC58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17552"/>
            <a:ext cx="2895600" cy="1782688"/>
          </a:xfrm>
          <a:prstGeom prst="wedgeRectCallout">
            <a:avLst>
              <a:gd name="adj1" fmla="val -134224"/>
              <a:gd name="adj2" fmla="val -6328"/>
            </a:avLst>
          </a:prstGeom>
          <a:solidFill>
            <a:srgbClr val="002060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1935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月</a:t>
            </a: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红一方面军到达陕北与陕北红军会师于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吴起镇。</a:t>
            </a:r>
          </a:p>
        </p:txBody>
      </p:sp>
      <p:sp>
        <p:nvSpPr>
          <p:cNvPr id="11" name="AutoShape 145">
            <a:extLst>
              <a:ext uri="{FF2B5EF4-FFF2-40B4-BE49-F238E27FC236}">
                <a16:creationId xmlns:a16="http://schemas.microsoft.com/office/drawing/2014/main" id="{1D8BBFBA-BEB0-4D29-9DD9-A9729B07A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366" y="-19983"/>
            <a:ext cx="3835434" cy="2180450"/>
          </a:xfrm>
          <a:prstGeom prst="wedgeRectCallout">
            <a:avLst>
              <a:gd name="adj1" fmla="val -121575"/>
              <a:gd name="adj2" fmla="val 10331"/>
            </a:avLst>
          </a:prstGeom>
          <a:solidFill>
            <a:srgbClr val="002060"/>
          </a:solidFill>
          <a:ln>
            <a:solidFill>
              <a:srgbClr val="002060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1936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月</a:t>
            </a: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，红二方面军和红四方面军同前来迎接的红一方面军在甘肃</a:t>
            </a:r>
            <a:r>
              <a:rPr lang="zh-CN" altLang="en-US" sz="2800" b="1" dirty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会宁会师</a:t>
            </a:r>
            <a:r>
              <a:rPr lang="zh-CN" altLang="en-US" sz="2800" b="1" dirty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，长征胜利结束。</a:t>
            </a:r>
          </a:p>
        </p:txBody>
      </p:sp>
    </p:spTree>
    <p:extLst>
      <p:ext uri="{BB962C8B-B14F-4D97-AF65-F5344CB8AC3E}">
        <p14:creationId xmlns:p14="http://schemas.microsoft.com/office/powerpoint/2010/main" val="338531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0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/>
          <p:nvPr/>
        </p:nvSpPr>
        <p:spPr>
          <a:xfrm>
            <a:off x="1631950" y="2930206"/>
            <a:ext cx="9036050" cy="71913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035" name="TextBox 21"/>
          <p:cNvSpPr txBox="1">
            <a:spLocks noChangeArrowheads="1"/>
          </p:cNvSpPr>
          <p:nvPr/>
        </p:nvSpPr>
        <p:spPr bwMode="auto">
          <a:xfrm>
            <a:off x="2135189" y="1417320"/>
            <a:ext cx="5048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南昌起义</a:t>
            </a:r>
          </a:p>
        </p:txBody>
      </p:sp>
      <p:sp>
        <p:nvSpPr>
          <p:cNvPr id="44036" name="TextBox 21"/>
          <p:cNvSpPr txBox="1">
            <a:spLocks noChangeArrowheads="1"/>
          </p:cNvSpPr>
          <p:nvPr/>
        </p:nvSpPr>
        <p:spPr bwMode="auto">
          <a:xfrm>
            <a:off x="2711624" y="1431606"/>
            <a:ext cx="6477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八七会议</a:t>
            </a:r>
          </a:p>
        </p:txBody>
      </p:sp>
      <p:sp>
        <p:nvSpPr>
          <p:cNvPr id="44037" name="TextBox 21"/>
          <p:cNvSpPr txBox="1">
            <a:spLocks noChangeArrowheads="1"/>
          </p:cNvSpPr>
          <p:nvPr/>
        </p:nvSpPr>
        <p:spPr bwMode="auto">
          <a:xfrm>
            <a:off x="3359696" y="1417320"/>
            <a:ext cx="10080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湘赣边秋收起义</a:t>
            </a:r>
          </a:p>
        </p:txBody>
      </p:sp>
      <p:sp>
        <p:nvSpPr>
          <p:cNvPr id="44038" name="TextBox 21"/>
          <p:cNvSpPr txBox="1">
            <a:spLocks noChangeArrowheads="1"/>
          </p:cNvSpPr>
          <p:nvPr/>
        </p:nvSpPr>
        <p:spPr bwMode="auto">
          <a:xfrm>
            <a:off x="1524001" y="1129981"/>
            <a:ext cx="5048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黑体" pitchFamily="49" charset="-122"/>
                <a:ea typeface="黑体" pitchFamily="49" charset="-122"/>
              </a:rPr>
              <a:t>大革命失败</a:t>
            </a:r>
          </a:p>
        </p:txBody>
      </p:sp>
      <p:sp>
        <p:nvSpPr>
          <p:cNvPr id="44039" name="TextBox 21"/>
          <p:cNvSpPr txBox="1">
            <a:spLocks noChangeArrowheads="1"/>
          </p:cNvSpPr>
          <p:nvPr/>
        </p:nvSpPr>
        <p:spPr bwMode="auto">
          <a:xfrm>
            <a:off x="5159376" y="1417320"/>
            <a:ext cx="1584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中华苏维埃共和国临时中央政府成立</a:t>
            </a:r>
          </a:p>
        </p:txBody>
      </p:sp>
      <p:sp>
        <p:nvSpPr>
          <p:cNvPr id="44040" name="TextBox 21"/>
          <p:cNvSpPr txBox="1">
            <a:spLocks noChangeArrowheads="1"/>
          </p:cNvSpPr>
          <p:nvPr/>
        </p:nvSpPr>
        <p:spPr bwMode="auto">
          <a:xfrm>
            <a:off x="6600826" y="1417320"/>
            <a:ext cx="12239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第五次反“围剿”失利</a:t>
            </a:r>
          </a:p>
        </p:txBody>
      </p:sp>
      <p:sp>
        <p:nvSpPr>
          <p:cNvPr id="44041" name="TextBox 21"/>
          <p:cNvSpPr txBox="1">
            <a:spLocks noChangeArrowheads="1"/>
          </p:cNvSpPr>
          <p:nvPr/>
        </p:nvSpPr>
        <p:spPr bwMode="auto">
          <a:xfrm>
            <a:off x="7751763" y="1417320"/>
            <a:ext cx="4318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长征开始</a:t>
            </a:r>
          </a:p>
        </p:txBody>
      </p:sp>
      <p:sp>
        <p:nvSpPr>
          <p:cNvPr id="44042" name="TextBox 21"/>
          <p:cNvSpPr txBox="1">
            <a:spLocks noChangeArrowheads="1"/>
          </p:cNvSpPr>
          <p:nvPr/>
        </p:nvSpPr>
        <p:spPr bwMode="auto">
          <a:xfrm>
            <a:off x="8256588" y="1417320"/>
            <a:ext cx="4318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遵义会议</a:t>
            </a:r>
          </a:p>
        </p:txBody>
      </p:sp>
      <p:sp>
        <p:nvSpPr>
          <p:cNvPr id="44043" name="TextBox 21"/>
          <p:cNvSpPr txBox="1">
            <a:spLocks noChangeArrowheads="1"/>
          </p:cNvSpPr>
          <p:nvPr/>
        </p:nvSpPr>
        <p:spPr bwMode="auto">
          <a:xfrm>
            <a:off x="8759825" y="1417320"/>
            <a:ext cx="4318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长征胜利</a:t>
            </a:r>
          </a:p>
        </p:txBody>
      </p:sp>
      <p:sp>
        <p:nvSpPr>
          <p:cNvPr id="44044" name="TextBox 21"/>
          <p:cNvSpPr txBox="1">
            <a:spLocks noChangeArrowheads="1"/>
          </p:cNvSpPr>
          <p:nvPr/>
        </p:nvSpPr>
        <p:spPr bwMode="auto">
          <a:xfrm>
            <a:off x="9625014" y="1201420"/>
            <a:ext cx="50323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革命新局面</a:t>
            </a:r>
          </a:p>
        </p:txBody>
      </p:sp>
      <p:cxnSp>
        <p:nvCxnSpPr>
          <p:cNvPr id="14" name="直接箭头连接符 13"/>
          <p:cNvCxnSpPr/>
          <p:nvPr/>
        </p:nvCxnSpPr>
        <p:spPr bwMode="auto">
          <a:xfrm>
            <a:off x="1524001" y="580706"/>
            <a:ext cx="1116013" cy="909638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 bwMode="auto">
          <a:xfrm flipV="1">
            <a:off x="9336089" y="580707"/>
            <a:ext cx="1152525" cy="836613"/>
          </a:xfrm>
          <a:prstGeom prst="straightConnector1">
            <a:avLst/>
          </a:prstGeom>
          <a:ln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4047" name="TextBox 17"/>
          <p:cNvSpPr txBox="1">
            <a:spLocks noChangeArrowheads="1"/>
          </p:cNvSpPr>
          <p:nvPr/>
        </p:nvSpPr>
        <p:spPr bwMode="auto">
          <a:xfrm>
            <a:off x="910978" y="3950165"/>
            <a:ext cx="1101767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/>
              <a:t>       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中国革命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能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从大革命失败后的低潮到成功开辟革命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新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道路，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能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从经历严重挫折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走向新局面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其中的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关键因素（启示）是什么？</a:t>
            </a:r>
          </a:p>
        </p:txBody>
      </p:sp>
      <p:sp>
        <p:nvSpPr>
          <p:cNvPr id="44050" name="TextBox 21"/>
          <p:cNvSpPr txBox="1">
            <a:spLocks noChangeArrowheads="1"/>
          </p:cNvSpPr>
          <p:nvPr/>
        </p:nvSpPr>
        <p:spPr bwMode="auto">
          <a:xfrm>
            <a:off x="4223793" y="1417320"/>
            <a:ext cx="10080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井冈山革命根据地</a:t>
            </a:r>
          </a:p>
        </p:txBody>
      </p:sp>
    </p:spTree>
    <p:extLst>
      <p:ext uri="{BB962C8B-B14F-4D97-AF65-F5344CB8AC3E}">
        <p14:creationId xmlns:p14="http://schemas.microsoft.com/office/powerpoint/2010/main" val="261269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0" grpId="0"/>
      <p:bldP spid="44041" grpId="0"/>
      <p:bldP spid="44042" grpId="0"/>
      <p:bldP spid="44043" grpId="0"/>
      <p:bldP spid="44044" grpId="0"/>
      <p:bldP spid="4404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393716"/>
              </p:ext>
            </p:extLst>
          </p:nvPr>
        </p:nvGraphicFramePr>
        <p:xfrm>
          <a:off x="1631506" y="423976"/>
          <a:ext cx="8856984" cy="490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15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itchFamily="49" charset="-122"/>
                          <a:ea typeface="黑体" pitchFamily="49" charset="-122"/>
                        </a:rPr>
                        <a:t>革命活动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itchFamily="49" charset="-122"/>
                          <a:ea typeface="黑体" pitchFamily="49" charset="-122"/>
                        </a:rPr>
                        <a:t>方式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itchFamily="49" charset="-122"/>
                          <a:ea typeface="黑体" pitchFamily="49" charset="-122"/>
                        </a:rPr>
                        <a:t>结果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南昌起义</a:t>
                      </a:r>
                      <a:endParaRPr lang="en-US" altLang="zh-CN" sz="2800" b="1" dirty="0">
                        <a:solidFill>
                          <a:srgbClr val="002060"/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秋收起义等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照搬苏联城市中心道路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失利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创建井冈山农村革命根据地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根据中国国情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发展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前四次反“围剿”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据实际情况，打游击战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胜利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第五次反“围剿”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照搬苏联，打正规战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失败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长征之初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“左”倾逃跑主义错误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损失惨重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遵义会议与其后的长征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根据中国革命实际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002060"/>
                          </a:solidFill>
                          <a:latin typeface="楷体" pitchFamily="49" charset="-122"/>
                          <a:ea typeface="楷体" pitchFamily="49" charset="-122"/>
                        </a:rPr>
                        <a:t>胜利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5092" name="TextBox 2"/>
          <p:cNvSpPr txBox="1">
            <a:spLocks noChangeArrowheads="1"/>
          </p:cNvSpPr>
          <p:nvPr/>
        </p:nvSpPr>
        <p:spPr bwMode="auto">
          <a:xfrm>
            <a:off x="-528736" y="5529876"/>
            <a:ext cx="12889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关键（启示）：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必须将马克思主义的普遍原理与中国革命实际相结合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C9AF8438-C838-42C1-AA81-DE257B365F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629004"/>
              </p:ext>
            </p:extLst>
          </p:nvPr>
        </p:nvGraphicFramePr>
        <p:xfrm>
          <a:off x="1631504" y="1893952"/>
          <a:ext cx="8856984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318">
                  <a:extLst>
                    <a:ext uri="{9D8B030D-6E8A-4147-A177-3AD203B41FA5}">
                      <a16:colId xmlns:a16="http://schemas.microsoft.com/office/drawing/2014/main" val="3988251930"/>
                    </a:ext>
                  </a:extLst>
                </a:gridCol>
                <a:gridCol w="3915125">
                  <a:extLst>
                    <a:ext uri="{9D8B030D-6E8A-4147-A177-3AD203B41FA5}">
                      <a16:colId xmlns:a16="http://schemas.microsoft.com/office/drawing/2014/main" val="3157264544"/>
                    </a:ext>
                  </a:extLst>
                </a:gridCol>
                <a:gridCol w="2061541">
                  <a:extLst>
                    <a:ext uri="{9D8B030D-6E8A-4147-A177-3AD203B41FA5}">
                      <a16:colId xmlns:a16="http://schemas.microsoft.com/office/drawing/2014/main" val="806768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创建井冈山农村革命根据地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根据中国国情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发展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9004067"/>
                  </a:ext>
                </a:extLst>
              </a:tr>
            </a:tbl>
          </a:graphicData>
        </a:graphic>
      </p:graphicFrame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C860AC7-6004-4BE8-9526-5351274653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792384"/>
              </p:ext>
            </p:extLst>
          </p:nvPr>
        </p:nvGraphicFramePr>
        <p:xfrm>
          <a:off x="1631504" y="2838832"/>
          <a:ext cx="8856984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318">
                  <a:extLst>
                    <a:ext uri="{9D8B030D-6E8A-4147-A177-3AD203B41FA5}">
                      <a16:colId xmlns:a16="http://schemas.microsoft.com/office/drawing/2014/main" val="3764207187"/>
                    </a:ext>
                  </a:extLst>
                </a:gridCol>
                <a:gridCol w="3915125">
                  <a:extLst>
                    <a:ext uri="{9D8B030D-6E8A-4147-A177-3AD203B41FA5}">
                      <a16:colId xmlns:a16="http://schemas.microsoft.com/office/drawing/2014/main" val="2726117397"/>
                    </a:ext>
                  </a:extLst>
                </a:gridCol>
                <a:gridCol w="2061541">
                  <a:extLst>
                    <a:ext uri="{9D8B030D-6E8A-4147-A177-3AD203B41FA5}">
                      <a16:colId xmlns:a16="http://schemas.microsoft.com/office/drawing/2014/main" val="11661809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前四次反“围剿”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据实际情况，打游击战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胜利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814484"/>
                  </a:ext>
                </a:extLst>
              </a:tr>
            </a:tbl>
          </a:graphicData>
        </a:graphic>
      </p:graphicFrame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C9773C4C-4734-440D-8069-4D7AF93A5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934563"/>
              </p:ext>
            </p:extLst>
          </p:nvPr>
        </p:nvGraphicFramePr>
        <p:xfrm>
          <a:off x="1631504" y="4386376"/>
          <a:ext cx="8856984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318">
                  <a:extLst>
                    <a:ext uri="{9D8B030D-6E8A-4147-A177-3AD203B41FA5}">
                      <a16:colId xmlns:a16="http://schemas.microsoft.com/office/drawing/2014/main" val="9467383"/>
                    </a:ext>
                  </a:extLst>
                </a:gridCol>
                <a:gridCol w="3915125">
                  <a:extLst>
                    <a:ext uri="{9D8B030D-6E8A-4147-A177-3AD203B41FA5}">
                      <a16:colId xmlns:a16="http://schemas.microsoft.com/office/drawing/2014/main" val="946668930"/>
                    </a:ext>
                  </a:extLst>
                </a:gridCol>
                <a:gridCol w="2061541">
                  <a:extLst>
                    <a:ext uri="{9D8B030D-6E8A-4147-A177-3AD203B41FA5}">
                      <a16:colId xmlns:a16="http://schemas.microsoft.com/office/drawing/2014/main" val="513911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遵义会议与其后的长征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根据中国革命实际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胜利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6593143"/>
                  </a:ext>
                </a:extLst>
              </a:tr>
            </a:tbl>
          </a:graphicData>
        </a:graphic>
      </p:graphicFrame>
      <p:sp>
        <p:nvSpPr>
          <p:cNvPr id="8" name="TextBox 17">
            <a:extLst>
              <a:ext uri="{FF2B5EF4-FFF2-40B4-BE49-F238E27FC236}">
                <a16:creationId xmlns:a16="http://schemas.microsoft.com/office/drawing/2014/main" id="{0DC137B2-938E-4849-89BB-69B9186ED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5397130"/>
            <a:ext cx="110059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dirty="0"/>
              <a:t>       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中国革命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能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从大革命失败后的低潮到成功开辟革命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新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道路，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能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从经历严重挫折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走向新局面</a:t>
            </a:r>
            <a:r>
              <a:rPr lang="zh-CN" altLang="en-US" sz="2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其中的</a:t>
            </a:r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关键因素（启示）是什么？</a:t>
            </a:r>
          </a:p>
        </p:txBody>
      </p:sp>
    </p:spTree>
    <p:extLst>
      <p:ext uri="{BB962C8B-B14F-4D97-AF65-F5344CB8AC3E}">
        <p14:creationId xmlns:p14="http://schemas.microsoft.com/office/powerpoint/2010/main" val="408301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92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96688" y="1925803"/>
            <a:ext cx="3587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何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要开辟革命新道路？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75720" y="1925802"/>
            <a:ext cx="3278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如何开辟革命新道路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259528" y="1905037"/>
            <a:ext cx="4825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新道路开辟后中国革命如何发展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3479" y="2743386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国民革命的</a:t>
            </a: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失败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3479" y="3975447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城市道路的尝试</a:t>
            </a:r>
          </a:p>
        </p:txBody>
      </p:sp>
      <p:sp>
        <p:nvSpPr>
          <p:cNvPr id="7" name="矩形 6"/>
          <p:cNvSpPr/>
          <p:nvPr/>
        </p:nvSpPr>
        <p:spPr>
          <a:xfrm>
            <a:off x="2844324" y="2956277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工农武装割据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的实践与思想</a:t>
            </a:r>
            <a:endParaRPr lang="zh-CN" altLang="en-US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66772" y="3773860"/>
            <a:ext cx="46285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农村包围城市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理论基本形成</a:t>
            </a:r>
          </a:p>
        </p:txBody>
      </p:sp>
      <p:sp>
        <p:nvSpPr>
          <p:cNvPr id="13" name="右箭头 12"/>
          <p:cNvSpPr/>
          <p:nvPr/>
        </p:nvSpPr>
        <p:spPr>
          <a:xfrm>
            <a:off x="6816080" y="3143958"/>
            <a:ext cx="216024" cy="883197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2559165" y="3208397"/>
            <a:ext cx="216024" cy="852340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5929" y="2708920"/>
            <a:ext cx="2298422" cy="17773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82040" y="2916259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中华苏维埃共和国成立</a:t>
            </a:r>
            <a:endParaRPr lang="zh-CN" altLang="en-US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122650" y="3744614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第五次反“围剿”失败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461322" y="293121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遵义会议</a:t>
            </a:r>
            <a:endParaRPr lang="en-US" altLang="zh-CN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3632" y="2702570"/>
            <a:ext cx="4016597" cy="177737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32104" y="2702570"/>
            <a:ext cx="3229159" cy="17773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72464" y="2696872"/>
            <a:ext cx="1629540" cy="177737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标题 1">
            <a:extLst>
              <a:ext uri="{FF2B5EF4-FFF2-40B4-BE49-F238E27FC236}">
                <a16:creationId xmlns:a16="http://schemas.microsoft.com/office/drawing/2014/main" id="{FAFAC257-AF7E-47B2-B8EB-B40E5DC2BD80}"/>
              </a:ext>
            </a:extLst>
          </p:cNvPr>
          <p:cNvSpPr txBox="1">
            <a:spLocks/>
          </p:cNvSpPr>
          <p:nvPr/>
        </p:nvSpPr>
        <p:spPr>
          <a:xfrm>
            <a:off x="3071664" y="679116"/>
            <a:ext cx="8352928" cy="80004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 kern="0" dirty="0">
                <a:latin typeface="黑体" panose="02010609060101010101" pitchFamily="49" charset="-122"/>
                <a:ea typeface="黑体" panose="02010609060101010101" pitchFamily="49" charset="-122"/>
              </a:rPr>
              <a:t>中国共产党开辟革命新道路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95568D8F-A2B0-4CF0-A4DB-45D107F01876}"/>
              </a:ext>
            </a:extLst>
          </p:cNvPr>
          <p:cNvSpPr/>
          <p:nvPr/>
        </p:nvSpPr>
        <p:spPr>
          <a:xfrm>
            <a:off x="237486" y="3356992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国民党专制统治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7C3A7E07-8AEF-43ED-81A3-D09B807E3904}"/>
              </a:ext>
            </a:extLst>
          </p:cNvPr>
          <p:cNvSpPr/>
          <p:nvPr/>
        </p:nvSpPr>
        <p:spPr>
          <a:xfrm>
            <a:off x="10461322" y="377386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长征胜利</a:t>
            </a:r>
            <a:endParaRPr lang="zh-CN" altLang="en-US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360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BCA7C6AD-4EE8-4C59-951C-050E4AECFD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340768"/>
            <a:ext cx="5300884" cy="3602746"/>
          </a:xfrm>
          <a:prstGeom prst="rect">
            <a:avLst/>
          </a:prstGeom>
        </p:spPr>
      </p:pic>
      <p:sp>
        <p:nvSpPr>
          <p:cNvPr id="9" name="箭头: 右 8">
            <a:extLst>
              <a:ext uri="{FF2B5EF4-FFF2-40B4-BE49-F238E27FC236}">
                <a16:creationId xmlns:a16="http://schemas.microsoft.com/office/drawing/2014/main" id="{3F017BCE-0FA5-4A88-869E-C65A30CD811E}"/>
              </a:ext>
            </a:extLst>
          </p:cNvPr>
          <p:cNvSpPr/>
          <p:nvPr/>
        </p:nvSpPr>
        <p:spPr>
          <a:xfrm>
            <a:off x="5663952" y="2420888"/>
            <a:ext cx="288032" cy="1728192"/>
          </a:xfrm>
          <a:prstGeom prst="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EC305C8-4EC5-49E5-AA63-88A8166A8B94}"/>
              </a:ext>
            </a:extLst>
          </p:cNvPr>
          <p:cNvSpPr/>
          <p:nvPr/>
        </p:nvSpPr>
        <p:spPr>
          <a:xfrm>
            <a:off x="7464152" y="5058231"/>
            <a:ext cx="38876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群众游行“浴血奋战”方阵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8A674EE-4C5A-46D0-BFAC-5BAAB9419C38}"/>
              </a:ext>
            </a:extLst>
          </p:cNvPr>
          <p:cNvSpPr/>
          <p:nvPr/>
        </p:nvSpPr>
        <p:spPr>
          <a:xfrm>
            <a:off x="1055440" y="5058231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群众游行“开天辟地”方阵</a:t>
            </a:r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47DED74-BD08-498A-911C-B2EA8A456699}"/>
              </a:ext>
            </a:extLst>
          </p:cNvPr>
          <p:cNvSpPr/>
          <p:nvPr/>
        </p:nvSpPr>
        <p:spPr>
          <a:xfrm>
            <a:off x="6123707" y="1372426"/>
            <a:ext cx="530088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央视解说词：“中国诞生了共产党，这是开天辟地的大事变。彩车上热血青年手持火把，拨开历史的迷雾，攀登真理的高峰，取来信念的火种，点亮革命的火炬，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‘星星之火’渐成燎原之势</a:t>
            </a:r>
            <a:r>
              <a:rPr lang="zh-CN" altLang="en-US" sz="28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，荡涤风雨如磐的暗夜，燃烧成光耀中华的绚烂日出。”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A87415B-9C9F-4EB1-B456-996BAD23C9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70"/>
          <a:stretch/>
        </p:blipFill>
        <p:spPr>
          <a:xfrm>
            <a:off x="6000920" y="1338104"/>
            <a:ext cx="5783712" cy="360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3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Cactus">
  <a:themeElements>
    <a:clrScheme name="Cactus 2">
      <a:dk1>
        <a:srgbClr val="000000"/>
      </a:dk1>
      <a:lt1>
        <a:srgbClr val="FFFFFF"/>
      </a:lt1>
      <a:dk2>
        <a:srgbClr val="000000"/>
      </a:dk2>
      <a:lt2>
        <a:srgbClr val="006600"/>
      </a:lt2>
      <a:accent1>
        <a:srgbClr val="F5EBC1"/>
      </a:accent1>
      <a:accent2>
        <a:srgbClr val="FFCC00"/>
      </a:accent2>
      <a:accent3>
        <a:srgbClr val="FFFFFF"/>
      </a:accent3>
      <a:accent4>
        <a:srgbClr val="000000"/>
      </a:accent4>
      <a:accent5>
        <a:srgbClr val="F9F3DD"/>
      </a:accent5>
      <a:accent6>
        <a:srgbClr val="E7B900"/>
      </a:accent6>
      <a:hlink>
        <a:srgbClr val="D4876C"/>
      </a:hlink>
      <a:folHlink>
        <a:srgbClr val="B2B2B2"/>
      </a:folHlink>
    </a:clrScheme>
    <a:fontScheme name="Cactus">
      <a:majorFont>
        <a:latin typeface="黑体"/>
        <a:ea typeface="黑体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Cactus 1">
        <a:dk1>
          <a:srgbClr val="FF9900"/>
        </a:dk1>
        <a:lt1>
          <a:srgbClr val="FFFFCC"/>
        </a:lt1>
        <a:dk2>
          <a:srgbClr val="000000"/>
        </a:dk2>
        <a:lt2>
          <a:srgbClr val="FFCC00"/>
        </a:lt2>
        <a:accent1>
          <a:srgbClr val="6B6253"/>
        </a:accent1>
        <a:accent2>
          <a:srgbClr val="72543E"/>
        </a:accent2>
        <a:accent3>
          <a:srgbClr val="AAAAAA"/>
        </a:accent3>
        <a:accent4>
          <a:srgbClr val="DADAAE"/>
        </a:accent4>
        <a:accent5>
          <a:srgbClr val="BAB7B3"/>
        </a:accent5>
        <a:accent6>
          <a:srgbClr val="674B37"/>
        </a:accent6>
        <a:hlink>
          <a:srgbClr val="DA988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ctus 2">
        <a:dk1>
          <a:srgbClr val="000000"/>
        </a:dk1>
        <a:lt1>
          <a:srgbClr val="FFFFFF"/>
        </a:lt1>
        <a:dk2>
          <a:srgbClr val="000000"/>
        </a:dk2>
        <a:lt2>
          <a:srgbClr val="006600"/>
        </a:lt2>
        <a:accent1>
          <a:srgbClr val="F5EBC1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9F3DD"/>
        </a:accent5>
        <a:accent6>
          <a:srgbClr val="E7B900"/>
        </a:accent6>
        <a:hlink>
          <a:srgbClr val="D4876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3">
        <a:dk1>
          <a:srgbClr val="000000"/>
        </a:dk1>
        <a:lt1>
          <a:srgbClr val="FFFFFF"/>
        </a:lt1>
        <a:dk2>
          <a:srgbClr val="000000"/>
        </a:dk2>
        <a:lt2>
          <a:srgbClr val="292929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4">
        <a:dk1>
          <a:srgbClr val="000000"/>
        </a:dk1>
        <a:lt1>
          <a:srgbClr val="FFFFFF"/>
        </a:lt1>
        <a:dk2>
          <a:srgbClr val="000000"/>
        </a:dk2>
        <a:lt2>
          <a:srgbClr val="006600"/>
        </a:lt2>
        <a:accent1>
          <a:srgbClr val="D8EBB3"/>
        </a:accent1>
        <a:accent2>
          <a:srgbClr val="CCCC00"/>
        </a:accent2>
        <a:accent3>
          <a:srgbClr val="FFFFFF"/>
        </a:accent3>
        <a:accent4>
          <a:srgbClr val="000000"/>
        </a:accent4>
        <a:accent5>
          <a:srgbClr val="E9F3D6"/>
        </a:accent5>
        <a:accent6>
          <a:srgbClr val="B9B900"/>
        </a:accent6>
        <a:hlink>
          <a:srgbClr val="FFBE7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5">
        <a:dk1>
          <a:srgbClr val="000000"/>
        </a:dk1>
        <a:lt1>
          <a:srgbClr val="E5D3B3"/>
        </a:lt1>
        <a:dk2>
          <a:srgbClr val="800000"/>
        </a:dk2>
        <a:lt2>
          <a:srgbClr val="009900"/>
        </a:lt2>
        <a:accent1>
          <a:srgbClr val="D5B095"/>
        </a:accent1>
        <a:accent2>
          <a:srgbClr val="E28666"/>
        </a:accent2>
        <a:accent3>
          <a:srgbClr val="F0E6D6"/>
        </a:accent3>
        <a:accent4>
          <a:srgbClr val="000000"/>
        </a:accent4>
        <a:accent5>
          <a:srgbClr val="E7D4C8"/>
        </a:accent5>
        <a:accent6>
          <a:srgbClr val="CD795C"/>
        </a:accent6>
        <a:hlink>
          <a:srgbClr val="B75735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6">
        <a:dk1>
          <a:srgbClr val="99CC00"/>
        </a:dk1>
        <a:lt1>
          <a:srgbClr val="FFFFFF"/>
        </a:lt1>
        <a:dk2>
          <a:srgbClr val="51399D"/>
        </a:dk2>
        <a:lt2>
          <a:srgbClr val="FFFFCC"/>
        </a:lt2>
        <a:accent1>
          <a:srgbClr val="877CAA"/>
        </a:accent1>
        <a:accent2>
          <a:srgbClr val="000058"/>
        </a:accent2>
        <a:accent3>
          <a:srgbClr val="B3AECC"/>
        </a:accent3>
        <a:accent4>
          <a:srgbClr val="DADADA"/>
        </a:accent4>
        <a:accent5>
          <a:srgbClr val="C3BFD2"/>
        </a:accent5>
        <a:accent6>
          <a:srgbClr val="00004F"/>
        </a:accent6>
        <a:hlink>
          <a:srgbClr val="FFCC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主题1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20090108210201556</Template>
  <TotalTime>3</TotalTime>
  <Pages>0</Pages>
  <Words>2115</Words>
  <Characters>0</Characters>
  <Application>Microsoft Office PowerPoint</Application>
  <DocSecurity>0</DocSecurity>
  <PresentationFormat>宽屏</PresentationFormat>
  <Lines>0</Lines>
  <Paragraphs>262</Paragraphs>
  <Slides>24</Slides>
  <Notes>22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黑体</vt:lpstr>
      <vt:lpstr>楷体</vt:lpstr>
      <vt:lpstr>宋体</vt:lpstr>
      <vt:lpstr>Arial</vt:lpstr>
      <vt:lpstr>Arial Black</vt:lpstr>
      <vt:lpstr>Arial Narrow</vt:lpstr>
      <vt:lpstr>Times New Roman</vt:lpstr>
      <vt:lpstr>Wingdings</vt:lpstr>
      <vt:lpstr>Cactus</vt:lpstr>
      <vt:lpstr>主题1</vt:lpstr>
      <vt:lpstr>PowerPoint 演示文稿</vt:lpstr>
      <vt:lpstr>中国共产党开辟革命新道路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ELL</cp:lastModifiedBy>
  <cp:revision>553</cp:revision>
  <cp:lastPrinted>1900-01-04T05:06:58Z</cp:lastPrinted>
  <dcterms:created xsi:type="dcterms:W3CDTF">2000-10-01T05:44:07Z</dcterms:created>
  <dcterms:modified xsi:type="dcterms:W3CDTF">2019-11-07T08:04:06Z</dcterms:modified>
</cp:coreProperties>
</file>