
<file path=[Content_Types].xml><?xml version="1.0" encoding="utf-8"?>
<Types xmlns="http://schemas.openxmlformats.org/package/2006/content-types">
  <Default Extension="rels" ContentType="application/vnd.openxmlformats-package.relationships+xml"/>
  <Default Extension="xml" ContentType="application/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ags/tag10.xml" ContentType="application/vnd.openxmlformats-officedocument.presentationml.tags+xml"/>
  <Override PartName="/ppt/tags/tag11.xml" ContentType="application/vnd.openxmlformats-officedocument.presentationml.tags+xml"/>
  <Override PartName="/ppt/tags/tag12.xml" ContentType="application/vnd.openxmlformats-officedocument.presentationml.tags+xml"/>
  <Override PartName="/ppt/tags/tag13.xml" ContentType="application/vnd.openxmlformats-officedocument.presentationml.tags+xml"/>
  <Override PartName="/ppt/tags/tag14.xml" ContentType="application/vnd.openxmlformats-officedocument.presentationml.tags+xml"/>
  <Override PartName="/ppt/tags/tag15.xml" ContentType="application/vnd.openxmlformats-officedocument.presentationml.tags+xml"/>
  <Override PartName="/ppt/tags/tag16.xml" ContentType="application/vnd.openxmlformats-officedocument.presentationml.tags+xml"/>
  <Override PartName="/ppt/tags/tag17.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ppt/tags/tag6.xml" ContentType="application/vnd.openxmlformats-officedocument.presentationml.tags+xml"/>
  <Override PartName="/ppt/tags/tag7.xml" ContentType="application/vnd.openxmlformats-officedocument.presentationml.tags+xml"/>
  <Override PartName="/ppt/tags/tag8.xml" ContentType="application/vnd.openxmlformats-officedocument.presentationml.tags+xml"/>
  <Override PartName="/ppt/tags/tag9.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20.5-->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267" r:id="rId4"/>
    <p:sldId id="332" r:id="rId5"/>
    <p:sldId id="333" r:id="rId6"/>
    <p:sldId id="334" r:id="rId7"/>
    <p:sldId id="336" r:id="rId8"/>
    <p:sldId id="337" r:id="rId9"/>
    <p:sldId id="338" r:id="rId10"/>
    <p:sldId id="340" r:id="rId11"/>
    <p:sldId id="341" r:id="rId12"/>
    <p:sldId id="344" r:id="rId13"/>
    <p:sldId id="345" r:id="rId14"/>
    <p:sldId id="350" r:id="rId15"/>
    <p:sldId id="352" r:id="rId16"/>
    <p:sldId id="355" r:id="rId17"/>
    <p:sldId id="357" r:id="rId18"/>
    <p:sldId id="359" r:id="rId19"/>
    <p:sldId id="347" r:id="rId20"/>
    <p:sldId id="348" r:id="rId21"/>
    <p:sldId id="361" r:id="rId22"/>
    <p:sldId id="362" r:id="rId23"/>
    <p:sldId id="363" r:id="rId24"/>
  </p:sldIdLst>
  <p:sldSz cx="12192000" cy="6858000"/>
  <p:notesSz cx="7104063" cy="10234613"/>
  <p:custDataLst>
    <p:tags r:id="rId25"/>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пользователь Microsoft Office" initials="п" lastIdx="0" clrIdx="0"/>
  <p:cmAuthor id="2" name="PC" initials="P" lastIdx="0" clrIdx="0"/>
</p:cmAuthorLst>
</file>

<file path=ppt/presProps.xml><?xml version="1.0" encoding="utf-8"?>
<p:presentationPr xmlns:r="http://schemas.openxmlformats.org/officeDocument/2006/relationships" xmlns:a="http://schemas.openxmlformats.org/drawingml/2006/main"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 uri="{1BD7E111-0CB8-44D6-8891-C1BB2F81B7CC}">
      <p1710:readonlyRecommended xmlns:p1710="http://schemas.microsoft.com/office/powerpoint/2017/10/main" val="0"/>
    </p:ext>
  </p:extLst>
</p:presentationPr>
</file>

<file path=ppt/tableStyles.xml><?xml version="1.0" encoding="utf-8"?>
<a:tblStyleLst xmlns:r="http://schemas.openxmlformats.org/officeDocument/2006/relationships" xmlns:a="http://schemas.openxmlformats.org/drawingml/2006/main" def="{5C22544A-7EE6-4342-B048-85BDC9FD1C3A}">
  <a:tblStyle styleId="{0E3FDE45-AF77-4B5C-9715-49D594BDF05E}" styleName="浅色样式 1 - 强调 2">
    <a:wholeTbl>
      <a:tcTxStyle>
        <a:fontRef idx="minor">
          <a:scrgbClr r="0" g="0" b="0"/>
        </a:fontRef>
        <a:schemeClr val="tx1"/>
      </a:tcTxStyle>
      <a:tcStyle>
        <a:tcBdr>
          <a:left>
            <a:ln>
              <a:noFill/>
            </a:ln>
          </a:left>
          <a:right>
            <a:ln>
              <a:noFill/>
            </a:ln>
          </a:right>
          <a:top>
            <a:ln w="12700" cmpd="sng">
              <a:solidFill>
                <a:schemeClr val="accent2"/>
              </a:solidFill>
            </a:ln>
          </a:top>
          <a:bottom>
            <a:ln w="12700" cmpd="sng">
              <a:solidFill>
                <a:schemeClr val="accent2"/>
              </a:solidFill>
            </a:ln>
          </a:bottom>
          <a:insideH>
            <a:ln>
              <a:noFill/>
            </a:ln>
          </a:insideH>
          <a:insideV>
            <a:ln>
              <a:noFill/>
            </a:ln>
          </a:insideV>
        </a:tcBdr>
        <a:fill>
          <a:noFill/>
        </a:fill>
      </a:tcStyle>
    </a:wholeTbl>
    <a:band1H>
      <a:tcStyle>
        <a:fill>
          <a:solidFill>
            <a:schemeClr val="accent2">
              <a:alpha val="20000"/>
            </a:schemeClr>
          </a:solidFill>
        </a:fill>
      </a:tcStyle>
    </a:band1H>
    <a:band1V>
      <a:tcStyle>
        <a:fill>
          <a:solidFill>
            <a:schemeClr val="accent2">
              <a:alpha val="20000"/>
            </a:schemeClr>
          </a:solidFill>
        </a:fill>
      </a:tcStyle>
    </a:band1V>
    <a:lastCol>
      <a:tcTxStyle b="on"/>
    </a:lastCol>
    <a:firstCol>
      <a:tcTxStyle b="on"/>
    </a:firstCol>
    <a:lastRow>
      <a:tcTxStyle b="on"/>
      <a:tcStyle>
        <a:tcBdr>
          <a:top>
            <a:ln w="12700" cmpd="sng">
              <a:solidFill>
                <a:schemeClr val="accent2"/>
              </a:solidFill>
            </a:ln>
          </a:top>
        </a:tcBdr>
        <a:fill>
          <a:noFill/>
        </a:fill>
      </a:tcStyle>
    </a:lastRow>
    <a:firstRow>
      <a:tcTxStyle b="on"/>
      <a:tcStyle>
        <a:tcBdr>
          <a:bottom>
            <a:ln w="12700" cmpd="sng">
              <a:solidFill>
                <a:schemeClr val="accent2"/>
              </a:solidFill>
            </a:ln>
          </a:bottom>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SorterView">
  <p:normalViewPr horzBarState="maximized">
    <p:restoredLeft sz="15987" autoAdjust="0"/>
    <p:restoredTop sz="94660"/>
  </p:normalViewPr>
  <p:slideViewPr>
    <p:cSldViewPr snapToGrid="0">
      <p:cViewPr varScale="1">
        <p:scale>
          <a:sx n="84" d="100"/>
          <a:sy n="84" d="100"/>
        </p:scale>
        <p:origin x="-726" y="-78"/>
      </p:cViewPr>
      <p:guideLst>
        <p:guide orient="horz" pos="2149"/>
        <p:guide pos="3872"/>
      </p:guideLst>
    </p:cSldViewPr>
  </p:slideViewPr>
  <p:notesTextViewPr>
    <p:cViewPr>
      <p:scale>
        <a:sx n="1" d="1"/>
        <a:sy n="1" d="1"/>
      </p:scale>
      <p:origin x="0" y="0"/>
    </p:cViewPr>
  </p:notesTextViewPr>
  <p:sorterViewPr>
    <p:cViewPr>
      <p:scale>
        <a:sx n="100" d="100"/>
        <a:sy n="100" d="100"/>
      </p:scale>
      <p:origin x="0" y="0"/>
    </p:cViewPr>
  </p:sorterViewPr>
  <p:notesViewPr>
    <p:cSldViewPr>
      <p:cViewPr>
        <p:scale>
          <a:sx n="66" d="100"/>
          <a:sy n="66" d="100"/>
        </p:scale>
        <p:origin x="0" y="0"/>
      </p:cViewPr>
      <p:guideLst/>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tags" Target="tags/tag17.xml" /><Relationship Id="rId26" Type="http://schemas.openxmlformats.org/officeDocument/2006/relationships/presProps" Target="presProps.xml" /><Relationship Id="rId27" Type="http://schemas.openxmlformats.org/officeDocument/2006/relationships/viewProps" Target="viewProps.xml" /><Relationship Id="rId28" Type="http://schemas.openxmlformats.org/officeDocument/2006/relationships/theme" Target="theme/theme1.xml" /><Relationship Id="rId29" Type="http://schemas.openxmlformats.org/officeDocument/2006/relationships/tableStyles" Target="tableStyles.xml" /><Relationship Id="rId3" Type="http://schemas.openxmlformats.org/officeDocument/2006/relationships/notesMaster" Target="notesMasters/notesMaster1.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3078290" cy="513492"/>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4023812" y="0"/>
            <a:ext cx="3078290" cy="513492"/>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2020/7/5</a:t>
            </a:fld>
            <a:endParaRPr lang="zh-CN" altLang="en-US"/>
          </a:p>
        </p:txBody>
      </p:sp>
      <p:sp>
        <p:nvSpPr>
          <p:cNvPr id="4" name="幻灯片图像占位符 3"/>
          <p:cNvSpPr>
            <a:spLocks noGrp="1" noRot="1" noChangeAspect="1"/>
          </p:cNvSpPr>
          <p:nvPr>
            <p:ph type="sldImg" idx="2"/>
          </p:nvPr>
        </p:nvSpPr>
        <p:spPr>
          <a:xfrm>
            <a:off x="481584" y="1279287"/>
            <a:ext cx="6140577" cy="3454075"/>
          </a:xfrm>
          <a:prstGeom prst="rect">
            <a:avLst/>
          </a:prstGeom>
          <a:noFill/>
          <a:ln w="12700">
            <a:solidFill>
              <a:prstClr val="black"/>
            </a:solidFill>
          </a:ln>
        </p:spPr>
      </p:sp>
      <p:sp>
        <p:nvSpPr>
          <p:cNvPr id="5" name="备注占位符 4"/>
          <p:cNvSpPr>
            <a:spLocks noGrp="1"/>
          </p:cNvSpPr>
          <p:nvPr>
            <p:ph type="body" sz="quarter" idx="3"/>
          </p:nvPr>
        </p:nvSpPr>
        <p:spPr>
          <a:xfrm>
            <a:off x="710375" y="4925254"/>
            <a:ext cx="5682996" cy="4029754"/>
          </a:xfrm>
          <a:prstGeom prst="rect">
            <a:avLst/>
          </a:prstGeom>
        </p:spPr>
        <p:txBody>
          <a:bodyPr vert="horz" lIns="91440" tIns="45720" rIns="91440" bIns="45720" rtlCol="0"/>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6" name="页脚占位符 5"/>
          <p:cNvSpPr>
            <a:spLocks noGrp="1"/>
          </p:cNvSpPr>
          <p:nvPr>
            <p:ph type="ftr" sz="quarter" idx="4"/>
          </p:nvPr>
        </p:nvSpPr>
        <p:spPr>
          <a:xfrm>
            <a:off x="0" y="9720804"/>
            <a:ext cx="3078290" cy="513491"/>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4023812" y="9720804"/>
            <a:ext cx="3078290" cy="513491"/>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a:t>
            </a:fld>
            <a:endParaRPr lang="zh-CN" altLang="en-US"/>
          </a:p>
        </p:txBody>
      </p:sp>
    </p:spTree>
    <p:extLst>
      <p:ext uri="{BB962C8B-B14F-4D97-AF65-F5344CB8AC3E}">
        <p14:creationId xmlns:p14="http://schemas.microsoft.com/office/powerpoint/2010/main" val="177039213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6.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1.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6.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idx="2"/>
          </p:nvPr>
        </p:nvSpPr>
        <p:spPr/>
      </p:sp>
      <p:sp>
        <p:nvSpPr>
          <p:cNvPr id="3" name="文本占位符 2"/>
          <p:cNvSpPr>
            <a:spLocks noGrp="1"/>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A6837353-30EB-4A48-80EB-173D804AEFBD}" type="slidenum">
              <a:rPr lang="zh-CN" altLang="en-US" smtClean="0"/>
              <a:t>11</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3CB8AEF-078E-4350-B443-89F59106DF9C}" type="slidenum">
              <a:rPr lang="zh-CN" altLang="en-US" smtClean="0"/>
              <a:t>16</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image" Target="../media/image1.png" /><Relationship Id="rId2" Type="http://schemas.openxmlformats.org/officeDocument/2006/relationships/image" Target="../media/image2.jpeg" /><Relationship Id="rId3"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image" Target="../media/image3.png" /><Relationship Id="rId2" Type="http://schemas.openxmlformats.org/officeDocument/2006/relationships/slideMaster" Target="../slideMasters/slideMaster1.xml" /></Relationships>
</file>

<file path=ppt/slideLayouts/_rels/slideLayout13.xml.rels>&#65279;<?xml version="1.0" encoding="utf-8" standalone="yes"?><Relationships xmlns="http://schemas.openxmlformats.org/package/2006/relationships"><Relationship Id="rId1" Type="http://schemas.openxmlformats.org/officeDocument/2006/relationships/image" Target="../media/image4.png" /><Relationship Id="rId2" Type="http://schemas.openxmlformats.org/officeDocument/2006/relationships/slideMaster" Target="../slideMasters/slideMaster1.xml" /></Relationships>
</file>

<file path=ppt/slideLayouts/_rels/slideLayout1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标题和内容">
    <p:spTree>
      <p:nvGrpSpPr>
        <p:cNvPr id="1" name=""/>
        <p:cNvGrpSpPr/>
        <p:nvPr/>
      </p:nvGrpSpPr>
      <p:grpSpPr>
        <a:xfrm>
          <a:off x="0" y="0"/>
          <a:ext cx="0" cy="0"/>
        </a:xfrm>
      </p:grpSpPr>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pic>
        <p:nvPicPr>
          <p:cNvPr id="7" name="Picture 2" descr="D:\c盘\学校信息\校徽\教授题字.PNG"/>
          <p:cNvPicPr>
            <a:picLocks noChangeAspect="1" noChangeArrowheads="1"/>
          </p:cNvPicPr>
          <p:nvPr userDrawn="1"/>
        </p:nvPicPr>
        <p:blipFill>
          <a:blip r:embed="rId1"/>
          <a:stretch>
            <a:fillRect/>
          </a:stretch>
        </p:blipFill>
        <p:spPr bwMode="auto">
          <a:xfrm>
            <a:off x="9256684" y="6473021"/>
            <a:ext cx="2914050" cy="374346"/>
          </a:xfrm>
          <a:prstGeom prst="rect">
            <a:avLst/>
          </a:prstGeom>
          <a:noFill/>
        </p:spPr>
      </p:pic>
      <p:grpSp>
        <p:nvGrpSpPr>
          <p:cNvPr id="9" name="组合 1"/>
          <p:cNvGrpSpPr/>
          <p:nvPr/>
        </p:nvGrpSpPr>
        <p:grpSpPr>
          <a:xfrm>
            <a:off x="85056" y="85064"/>
            <a:ext cx="3270885" cy="892810"/>
            <a:chOff x="856" y="158"/>
            <a:chExt cx="5151" cy="1406"/>
          </a:xfrm>
        </p:grpSpPr>
        <p:pic>
          <p:nvPicPr>
            <p:cNvPr id="11" name="图片 2" descr="60a2e3bf319f584a1bb953f5fafaa4ca"/>
            <p:cNvPicPr>
              <a:picLocks noChangeAspect="1"/>
            </p:cNvPicPr>
            <p:nvPr/>
          </p:nvPicPr>
          <p:blipFill>
            <a:blip r:embed="rId2"/>
            <a:stretch>
              <a:fillRect/>
            </a:stretch>
          </p:blipFill>
          <p:spPr>
            <a:xfrm>
              <a:off x="856" y="158"/>
              <a:ext cx="1407" cy="1407"/>
            </a:xfrm>
            <a:prstGeom prst="rect">
              <a:avLst/>
            </a:prstGeom>
          </p:spPr>
        </p:pic>
        <p:sp>
          <p:nvSpPr>
            <p:cNvPr id="12" name="文本框 4"/>
            <p:cNvSpPr txBox="1"/>
            <p:nvPr/>
          </p:nvSpPr>
          <p:spPr>
            <a:xfrm>
              <a:off x="2263" y="467"/>
              <a:ext cx="3745" cy="580"/>
            </a:xfrm>
            <a:prstGeom prst="rect">
              <a:avLst/>
            </a:prstGeom>
            <a:noFill/>
          </p:spPr>
          <p:txBody>
            <a:bodyPr wrap="square" rtlCol="0">
              <a:spAutoFit/>
            </a:bodyPr>
            <a:lstStyle/>
            <a:p>
              <a:r>
                <a:rPr lang="zh-CN" altLang="en-US" b="1">
                  <a:solidFill>
                    <a:schemeClr val="accent1"/>
                  </a:solidFill>
                  <a:latin typeface="华文隶书" panose="02010800040101010101" charset="-122"/>
                  <a:ea typeface="华文隶书" panose="02010800040101010101" charset="-122"/>
                </a:rPr>
                <a:t>力行近仁  道不远人</a:t>
              </a:r>
            </a:p>
          </p:txBody>
        </p:sp>
      </p:gr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p>
        </p:txBody>
      </p:sp>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1186774" y="1778438"/>
            <a:ext cx="4873574"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4" name="内容占位符 3"/>
          <p:cNvSpPr>
            <a:spLocks noGrp="1"/>
          </p:cNvSpPr>
          <p:nvPr>
            <p:ph sz="half" idx="2"/>
          </p:nvPr>
        </p:nvSpPr>
        <p:spPr>
          <a:xfrm>
            <a:off x="1186774" y="2665379"/>
            <a:ext cx="4873574"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5" name="文本占位符 4"/>
          <p:cNvSpPr>
            <a:spLocks noGrp="1"/>
          </p:cNvSpPr>
          <p:nvPr>
            <p:ph type="body" sz="quarter" idx="3"/>
          </p:nvPr>
        </p:nvSpPr>
        <p:spPr>
          <a:xfrm>
            <a:off x="6256938" y="1778438"/>
            <a:ext cx="4897576" cy="823912"/>
          </a:xfrm>
        </p:spPr>
        <p:txBody>
          <a:bodyPr anchor="ctr" anchorCtr="0"/>
          <a:lstStyle>
            <a:lvl1pPr marL="0" indent="0">
              <a:buNone/>
              <a:defRPr sz="2800"/>
            </a:lvl1pPr>
            <a:lvl2pPr marL="457200" indent="0">
              <a:buNone/>
              <a:defRPr sz="2400"/>
            </a:lvl2pPr>
            <a:lvl3pPr marL="914400" indent="0">
              <a:buNone/>
              <a:defRPr sz="2000"/>
            </a:lvl3pPr>
            <a:lvl4pPr marL="1371600" indent="0">
              <a:buNone/>
              <a:defRPr sz="1800"/>
            </a:lvl4pPr>
            <a:lvl5pPr marL="1828800" indent="0">
              <a:buNone/>
              <a:defRPr sz="1800"/>
            </a:lvl5pPr>
            <a:lvl6pPr marL="2286000" indent="0">
              <a:buNone/>
              <a:defRPr sz="1800"/>
            </a:lvl6pPr>
            <a:lvl7pPr marL="2743200" indent="0">
              <a:buNone/>
              <a:defRPr sz="1800"/>
            </a:lvl7pPr>
            <a:lvl8pPr marL="3200400" indent="0">
              <a:buNone/>
              <a:defRPr sz="1800"/>
            </a:lvl8pPr>
            <a:lvl9pPr marL="3657600" indent="0">
              <a:buNone/>
              <a:defRPr sz="1800"/>
            </a:lvl9pPr>
          </a:lstStyle>
          <a:p>
            <a:pPr lvl="0"/>
            <a:r>
              <a:rPr lang="zh-CN" altLang="en-US" smtClean="0"/>
              <a:t>单击此处编辑母版文本样式</a:t>
            </a:r>
          </a:p>
        </p:txBody>
      </p:sp>
      <p:sp>
        <p:nvSpPr>
          <p:cNvPr id="6" name="内容占位符 5"/>
          <p:cNvSpPr>
            <a:spLocks noGrp="1"/>
          </p:cNvSpPr>
          <p:nvPr>
            <p:ph sz="quarter" idx="4"/>
          </p:nvPr>
        </p:nvSpPr>
        <p:spPr>
          <a:xfrm>
            <a:off x="6256938" y="2665379"/>
            <a:ext cx="4897576" cy="3524284"/>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4165349"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457201"/>
            <a:ext cx="6172200" cy="5403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4165349" cy="3811588"/>
          </a:xfrm>
        </p:spPr>
        <p:txBody>
          <a:bodyPr/>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zh-CN" altLang="en-US" smtClean="0"/>
              <a:t>单击此处编辑母版文本样式</a:t>
            </a:r>
          </a:p>
        </p:txBody>
      </p:sp>
      <p:sp>
        <p:nvSpPr>
          <p:cNvPr id="5" name="日期占位符 4"/>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vertTitleAndTx" preserve="1">
  <p:cSld name="竖版">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type="objOnly" preserve="1">
  <p:cSld name="内容">
    <p:spTree>
      <p:nvGrpSpPr>
        <p:cNvPr id="1" name=""/>
        <p:cNvGrpSpPr/>
        <p:nvPr/>
      </p:nvGrpSpPr>
      <p:grpSpPr>
        <a:xfrm>
          <a:off x="0" y="0"/>
          <a:ext cx="0" cy="0"/>
        </a:xfrm>
      </p:grpSpPr>
      <p:sp>
        <p:nvSpPr>
          <p:cNvPr id="2" name="内容占位符 1"/>
          <p:cNvSpPr>
            <a:spLocks noGrp="1"/>
          </p:cNvSpPr>
          <p:nvPr>
            <p:ph/>
          </p:nvPr>
        </p:nvSpPr>
        <p:spPr>
          <a:xfrm>
            <a:off x="838200" y="365125"/>
            <a:ext cx="10515600" cy="5811838"/>
          </a:xfrm>
        </p:spPr>
        <p:txBody>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3" name="日期占位符 2"/>
          <p:cNvSpPr>
            <a:spLocks noGrp="1"/>
          </p:cNvSpPr>
          <p:nvPr>
            <p:ph type="dt" sz="half" idx="10"/>
          </p:nvPr>
        </p:nvSpPr>
        <p:spPr/>
        <p:txBody>
          <a:bodyPr/>
          <a:lstStyle/>
          <a:p>
            <a:fld id="{82F288E0-7875-42C4-84C8-98DBBD3BF4D2}" type="datetimeFigureOut">
              <a:rPr lang="zh-CN" altLang="en-US" smtClean="0"/>
              <a:t>2020/7/5</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7D9BB5D0-35E4-459D-AEF3-FE4D7C45CC19}" type="slidenum">
              <a:rPr lang="zh-CN" altLang="en-US" smtClean="0"/>
              <a:t>‹#›</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标题和内容">
    <p:spTree>
      <p:nvGrpSpPr>
        <p:cNvPr id="1" name=""/>
        <p:cNvGrpSpPr/>
        <p:nvPr/>
      </p:nvGrpSpPr>
      <p:grpSpPr>
        <a:xfrm>
          <a:off x="0" y="0"/>
          <a:ext cx="0" cy="0"/>
        </a:xfrm>
      </p:grpSpPr>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2_节标题">
    <p:spTree>
      <p:nvGrpSpPr>
        <p:cNvPr id="1" name=""/>
        <p:cNvGrpSpPr/>
        <p:nvPr/>
      </p:nvGrpSpPr>
      <p:grpSpPr>
        <a:xfrm>
          <a:off x="0" y="0"/>
          <a:ext cx="0" cy="0"/>
        </a:xfrm>
      </p:grpSpPr>
      <p:sp>
        <p:nvSpPr>
          <p:cNvPr id="7" name="矩形 6"/>
          <p:cNvSpPr/>
          <p:nvPr userDrawn="1"/>
        </p:nvSpPr>
        <p:spPr>
          <a:xfrm>
            <a:off x="0" y="6462584"/>
            <a:ext cx="939114" cy="222422"/>
          </a:xfrm>
          <a:prstGeom prst="rect">
            <a:avLst/>
          </a:prstGeom>
          <a:solidFill>
            <a:srgbClr val="9E0B0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797979"/>
              </a:solidFill>
            </a:endParaRPr>
          </a:p>
        </p:txBody>
      </p:sp>
      <p:sp>
        <p:nvSpPr>
          <p:cNvPr id="3" name="矩形 2"/>
          <p:cNvSpPr/>
          <p:nvPr userDrawn="1"/>
        </p:nvSpPr>
        <p:spPr>
          <a:xfrm>
            <a:off x="4114801" y="6462584"/>
            <a:ext cx="8077199" cy="222422"/>
          </a:xfrm>
          <a:prstGeom prst="rect">
            <a:avLst/>
          </a:prstGeom>
          <a:solidFill>
            <a:srgbClr val="9E0B0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zh-CN" altLang="en-US" sz="1800" kern="1200">
              <a:solidFill>
                <a:srgbClr val="797979"/>
              </a:solidFill>
              <a:latin typeface="+mn-lt"/>
              <a:ea typeface="+mn-ea"/>
              <a:cs typeface="+mn-cs"/>
            </a:endParaRPr>
          </a:p>
        </p:txBody>
      </p:sp>
      <p:sp>
        <p:nvSpPr>
          <p:cNvPr id="4" name="矩形 3"/>
          <p:cNvSpPr/>
          <p:nvPr userDrawn="1"/>
        </p:nvSpPr>
        <p:spPr>
          <a:xfrm>
            <a:off x="1029319" y="6462584"/>
            <a:ext cx="107503" cy="222421"/>
          </a:xfrm>
          <a:prstGeom prst="rect">
            <a:avLst/>
          </a:prstGeom>
          <a:solidFill>
            <a:srgbClr val="9E0B0E"/>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solidFill>
                <a:srgbClr val="797979"/>
              </a:solidFill>
            </a:endParaRPr>
          </a:p>
        </p:txBody>
      </p:sp>
      <p:pic>
        <p:nvPicPr>
          <p:cNvPr id="1026" name="Picture 2"/>
          <p:cNvPicPr>
            <a:picLocks noChangeAspect="1" noChangeArrowheads="1"/>
          </p:cNvPicPr>
          <p:nvPr userDrawn="1"/>
        </p:nvPicPr>
        <p:blipFill>
          <a:blip r:embed="rId1"/>
          <a:stretch>
            <a:fillRect/>
          </a:stretch>
        </p:blipFill>
        <p:spPr bwMode="auto">
          <a:xfrm>
            <a:off x="1198864" y="6325894"/>
            <a:ext cx="2841796" cy="532106"/>
          </a:xfrm>
          <a:prstGeom prst="rect">
            <a:avLst/>
          </a:prstGeom>
          <a:noFill/>
          <a:ln w="9525">
            <a:noFill/>
            <a:miter lim="800000"/>
          </a:ln>
        </p:spPr>
      </p:pic>
    </p:spTree>
  </p:cSld>
  <p:clrMapOvr>
    <a:masterClrMapping/>
  </p:clrMapOvr>
  <p:transition/>
  <p:timing/>
</p:sldLayout>
</file>

<file path=ppt/slideLayouts/slideLayout13.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1_自定义版式">
    <p:bg>
      <p:bgPr>
        <a:solidFill>
          <a:schemeClr val="bg1"/>
        </a:solidFill>
        <a:effectLst/>
      </p:bgPr>
    </p:bg>
    <p:spTree>
      <p:nvGrpSpPr>
        <p:cNvPr id="1" name=""/>
        <p:cNvGrpSpPr/>
        <p:nvPr/>
      </p:nvGrpSpPr>
      <p:grpSpPr>
        <a:xfrm>
          <a:off x="0" y="0"/>
          <a:ext cx="0" cy="0"/>
        </a:xfrm>
      </p:grpSpPr>
      <p:sp>
        <p:nvSpPr>
          <p:cNvPr id="3" name="矩形 2"/>
          <p:cNvSpPr/>
          <p:nvPr/>
        </p:nvSpPr>
        <p:spPr>
          <a:xfrm>
            <a:off x="0" y="0"/>
            <a:ext cx="12192000" cy="692150"/>
          </a:xfrm>
          <a:prstGeom prst="rect">
            <a:avLst/>
          </a:prstGeom>
          <a:solidFill>
            <a:srgbClr val="0070C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cxnSp>
        <p:nvCxnSpPr>
          <p:cNvPr id="25" name="直接连接符 24"/>
          <p:cNvCxnSpPr/>
          <p:nvPr/>
        </p:nvCxnSpPr>
        <p:spPr>
          <a:xfrm>
            <a:off x="0" y="6272213"/>
            <a:ext cx="12192000" cy="0"/>
          </a:xfrm>
          <a:prstGeom prst="line">
            <a:avLst/>
          </a:prstGeom>
          <a:ln w="25400">
            <a:solidFill>
              <a:srgbClr val="0070C0"/>
            </a:solidFill>
            <a:prstDash val="dash"/>
          </a:ln>
        </p:spPr>
        <p:style>
          <a:lnRef idx="1">
            <a:schemeClr val="accent1"/>
          </a:lnRef>
          <a:fillRef idx="0">
            <a:schemeClr val="accent1"/>
          </a:fillRef>
          <a:effectRef idx="0">
            <a:schemeClr val="accent1"/>
          </a:effectRef>
          <a:fontRef idx="minor">
            <a:schemeClr val="tx1"/>
          </a:fontRef>
        </p:style>
      </p:cxnSp>
      <p:sp>
        <p:nvSpPr>
          <p:cNvPr id="26" name="TextBox 25"/>
          <p:cNvSpPr txBox="1">
            <a:spLocks noChangeArrowheads="1"/>
          </p:cNvSpPr>
          <p:nvPr/>
        </p:nvSpPr>
        <p:spPr bwMode="auto">
          <a:xfrm>
            <a:off x="831851" y="6280150"/>
            <a:ext cx="268732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1800" b="0" i="0" u="none" strike="noStrike" kern="1200" cap="none" spc="0" normalizeH="0" baseline="0" noProof="0" smtClean="0">
                <a:ln>
                  <a:noFill/>
                </a:ln>
                <a:solidFill>
                  <a:schemeClr val="tx1"/>
                </a:solidFill>
                <a:effectLst/>
                <a:uLnTx/>
                <a:uFillTx/>
                <a:latin typeface="华文行楷" panose="02010800040101010101" pitchFamily="2" charset="-122"/>
                <a:ea typeface="华文行楷" panose="02010800040101010101" pitchFamily="2" charset="-122"/>
                <a:cs typeface="+mn-cs"/>
                <a:sym typeface="+mn-ea"/>
              </a:rPr>
              <a:t>山 东 省 宁 阳 第 四 中 学</a:t>
            </a:r>
          </a:p>
        </p:txBody>
      </p:sp>
      <p:sp>
        <p:nvSpPr>
          <p:cNvPr id="27" name="TextBox 26"/>
          <p:cNvSpPr txBox="1">
            <a:spLocks noChangeArrowheads="1"/>
          </p:cNvSpPr>
          <p:nvPr/>
        </p:nvSpPr>
        <p:spPr bwMode="auto">
          <a:xfrm>
            <a:off x="831851" y="6496050"/>
            <a:ext cx="4045585"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spAutoFit/>
          </a:bodyPr>
          <a:lstStyle>
            <a:lvl1pPr>
              <a:defRPr>
                <a:solidFill>
                  <a:schemeClr val="tx1"/>
                </a:solidFill>
                <a:latin typeface="Calibri"/>
                <a:ea typeface="宋体" panose="02010600030101010101" pitchFamily="2" charset="-122"/>
              </a:defRPr>
            </a:lvl1pPr>
            <a:lvl2pPr marL="742950" indent="-285750">
              <a:defRPr>
                <a:solidFill>
                  <a:schemeClr val="tx1"/>
                </a:solidFill>
                <a:latin typeface="Calibri"/>
                <a:ea typeface="宋体" panose="02010600030101010101" pitchFamily="2" charset="-122"/>
              </a:defRPr>
            </a:lvl2pPr>
            <a:lvl3pPr marL="1143000" indent="-228600">
              <a:defRPr>
                <a:solidFill>
                  <a:schemeClr val="tx1"/>
                </a:solidFill>
                <a:latin typeface="Calibri"/>
                <a:ea typeface="宋体" panose="02010600030101010101" pitchFamily="2" charset="-122"/>
              </a:defRPr>
            </a:lvl3pPr>
            <a:lvl4pPr marL="1600200" indent="-228600">
              <a:defRPr>
                <a:solidFill>
                  <a:schemeClr val="tx1"/>
                </a:solidFill>
                <a:latin typeface="Calibri"/>
                <a:ea typeface="宋体" panose="02010600030101010101" pitchFamily="2" charset="-122"/>
              </a:defRPr>
            </a:lvl4pPr>
            <a:lvl5pPr marL="2057400" indent="-228600">
              <a:defRPr>
                <a:solidFill>
                  <a:schemeClr val="tx1"/>
                </a:solidFill>
                <a:latin typeface="Calibri"/>
                <a:ea typeface="宋体" panose="02010600030101010101" pitchFamily="2" charset="-122"/>
              </a:defRPr>
            </a:lvl5pPr>
            <a:lvl6pPr marL="2514600" indent="-228600" fontAlgn="base">
              <a:spcBef>
                <a:spcPct val="0"/>
              </a:spcBef>
              <a:spcAft>
                <a:spcPct val="0"/>
              </a:spcAft>
              <a:defRPr>
                <a:solidFill>
                  <a:schemeClr val="tx1"/>
                </a:solidFill>
                <a:latin typeface="Calibri"/>
                <a:ea typeface="宋体" panose="02010600030101010101" pitchFamily="2" charset="-122"/>
              </a:defRPr>
            </a:lvl6pPr>
            <a:lvl7pPr marL="2971800" indent="-228600" fontAlgn="base">
              <a:spcBef>
                <a:spcPct val="0"/>
              </a:spcBef>
              <a:spcAft>
                <a:spcPct val="0"/>
              </a:spcAft>
              <a:defRPr>
                <a:solidFill>
                  <a:schemeClr val="tx1"/>
                </a:solidFill>
                <a:latin typeface="Calibri"/>
                <a:ea typeface="宋体" panose="02010600030101010101" pitchFamily="2" charset="-122"/>
              </a:defRPr>
            </a:lvl7pPr>
            <a:lvl8pPr marL="3429000" indent="-228600" fontAlgn="base">
              <a:spcBef>
                <a:spcPct val="0"/>
              </a:spcBef>
              <a:spcAft>
                <a:spcPct val="0"/>
              </a:spcAft>
              <a:defRPr>
                <a:solidFill>
                  <a:schemeClr val="tx1"/>
                </a:solidFill>
                <a:latin typeface="Calibri"/>
                <a:ea typeface="宋体" panose="02010600030101010101" pitchFamily="2" charset="-122"/>
              </a:defRPr>
            </a:lvl8pPr>
            <a:lvl9pPr marL="3886200" indent="-228600" fontAlgn="base">
              <a:spcBef>
                <a:spcPct val="0"/>
              </a:spcBef>
              <a:spcAft>
                <a:spcPct val="0"/>
              </a:spcAft>
              <a:defRPr>
                <a:solidFill>
                  <a:schemeClr val="tx1"/>
                </a:solidFill>
                <a:latin typeface="Calibri"/>
                <a:ea typeface="宋体"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en-US" altLang="zh-CN" sz="1800" b="0" i="0" u="none" strike="noStrike" kern="1200" cap="none" spc="0" normalizeH="0" baseline="0" noProof="0" err="1" smtClean="0">
                <a:ln>
                  <a:noFill/>
                </a:ln>
                <a:solidFill>
                  <a:schemeClr val="tx1"/>
                </a:solidFill>
                <a:effectLst/>
                <a:uLnTx/>
                <a:uFillTx/>
                <a:latin typeface="Times New Roman" panose="02020603050405020304" pitchFamily="18" charset="0"/>
                <a:ea typeface="宋体" panose="02010600030101010101" pitchFamily="2" charset="-122"/>
                <a:cs typeface="Times New Roman" panose="02020603050405020304" pitchFamily="18" charset="0"/>
                <a:sym typeface="+mn-ea"/>
              </a:rPr>
              <a:t>ShanDongShengNingYangDiSiZhongXue</a:t>
            </a:r>
            <a:endParaRPr kumimoji="0" lang="zh-CN" altLang="en-US" sz="1800" b="0" i="0" u="none" strike="noStrike" kern="1200" cap="none" spc="0" normalizeH="0" baseline="0" noProof="0" smtClean="0">
              <a:ln>
                <a:noFill/>
              </a:ln>
              <a:solidFill>
                <a:schemeClr val="tx1"/>
              </a:solidFill>
              <a:effectLst/>
              <a:uLnTx/>
              <a:uFillTx/>
              <a:latin typeface="Calibri"/>
              <a:ea typeface="宋体" panose="02010600030101010101" pitchFamily="2" charset="-122"/>
              <a:cs typeface="+mn-cs"/>
              <a:sym typeface="+mn-ea"/>
            </a:endParaRPr>
          </a:p>
        </p:txBody>
      </p:sp>
      <p:pic>
        <p:nvPicPr>
          <p:cNvPr id="3079" name="图片 27"/>
          <p:cNvPicPr>
            <a:picLocks noChangeAspect="1"/>
          </p:cNvPicPr>
          <p:nvPr/>
        </p:nvPicPr>
        <p:blipFill>
          <a:blip r:embed="rId1"/>
          <a:stretch>
            <a:fillRect/>
          </a:stretch>
        </p:blipFill>
        <p:spPr>
          <a:xfrm>
            <a:off x="59267" y="6248400"/>
            <a:ext cx="804333" cy="603250"/>
          </a:xfrm>
          <a:prstGeom prst="rect">
            <a:avLst/>
          </a:prstGeom>
          <a:noFill/>
          <a:ln w="9525">
            <a:noFill/>
          </a:ln>
        </p:spPr>
      </p:pic>
      <p:sp>
        <p:nvSpPr>
          <p:cNvPr id="29" name="矩形 28"/>
          <p:cNvSpPr/>
          <p:nvPr/>
        </p:nvSpPr>
        <p:spPr>
          <a:xfrm>
            <a:off x="7824192" y="37120"/>
            <a:ext cx="4416491" cy="521970"/>
          </a:xfrm>
          <a:prstGeom prst="rect">
            <a:avLst/>
          </a:prstGeom>
          <a:noFill/>
        </p:spPr>
        <p:txBody>
          <a:bodyPr wrap="square">
            <a:spAutoFit/>
            <a:scene3d>
              <a:camera prst="orthographicFront"/>
              <a:lightRig rig="brightRoom" dir="t"/>
            </a:scene3d>
            <a:sp3d contourW="6350" prstMaterial="plastic">
              <a:bevelT w="20320" h="20320" prst="angle"/>
              <a:contourClr>
                <a:schemeClr val="accent1">
                  <a:tint val="100000"/>
                  <a:shade val="100000"/>
                  <a:hueMod val="100000"/>
                  <a:satMod val="100000"/>
                </a:schemeClr>
              </a:contourClr>
            </a:sp3d>
          </a:bodyPr>
          <a:lstStyle/>
          <a:p>
            <a:pPr marL="0" marR="0" lvl="0" indent="0" algn="ctr" defTabSz="914400" rtl="0" eaLnBrk="0" fontAlgn="auto" latinLnBrk="0" hangingPunct="0">
              <a:lnSpc>
                <a:spcPct val="100000"/>
              </a:lnSpc>
              <a:spcBef>
                <a:spcPct val="0"/>
              </a:spcBef>
              <a:spcAft>
                <a:spcPct val="0"/>
              </a:spcAft>
              <a:buClrTx/>
              <a:buSzTx/>
              <a:buFontTx/>
              <a:buNone/>
              <a:defRPr/>
            </a:pP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anose="02010509060101010101" pitchFamily="49" charset="-122"/>
                <a:ea typeface="隶书" panose="02010509060101010101" pitchFamily="49" charset="-122"/>
                <a:cs typeface="+mn-cs"/>
                <a:sym typeface="+mn-ea"/>
              </a:rPr>
              <a:t>诱思导学</a:t>
            </a:r>
            <a:r>
              <a:rPr kumimoji="0" lang="en-US" altLang="zh-CN"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anose="02010509060101010101" pitchFamily="49" charset="-122"/>
                <a:ea typeface="隶书" panose="02010509060101010101" pitchFamily="49" charset="-122"/>
                <a:cs typeface="+mn-cs"/>
                <a:sym typeface="+mn-ea"/>
              </a:rPr>
              <a:t>*</a:t>
            </a:r>
            <a:r>
              <a:rPr kumimoji="0" lang="zh-CN" altLang="en-US" sz="2800" b="1" i="0" u="none" strike="noStrike" kern="1200" cap="all" spc="0" normalizeH="0" baseline="0" noProof="0">
                <a:solidFill>
                  <a:schemeClr val="bg1"/>
                </a:solidFill>
                <a:effectLst>
                  <a:reflection blurRad="10000" stA="55000" endPos="48000" dist="500" dir="5400000" sy="-100000" algn="bl" rotWithShape="0"/>
                </a:effectLst>
                <a:uLnTx/>
                <a:uFillTx/>
                <a:latin typeface="隶书" panose="02010509060101010101" pitchFamily="49" charset="-122"/>
                <a:ea typeface="隶书" panose="02010509060101010101" pitchFamily="49" charset="-122"/>
                <a:cs typeface="+mn-cs"/>
                <a:sym typeface="+mn-ea"/>
              </a:rPr>
              <a:t>主体探究</a:t>
            </a:r>
          </a:p>
        </p:txBody>
      </p:sp>
    </p:spTree>
  </p:cSld>
  <p:clrMapOvr>
    <a:masterClrMapping/>
  </p:clrMapOvr>
  <p:transition/>
  <p:timing/>
</p:sldLayout>
</file>

<file path=ppt/slideLayouts/slideLayout14.xml><?xml version="1.0" encoding="utf-8"?>
<p:sldLayout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reserve="1" userDrawn="1">
  <p:cSld name="自定义版式">
    <p:spTree>
      <p:nvGrpSpPr>
        <p:cNvPr id="1" name=""/>
        <p:cNvGrpSpPr/>
        <p:nvPr/>
      </p:nvGrpSpPr>
      <p:grpSpPr>
        <a:xfrm>
          <a:off x="0" y="0"/>
          <a:ext cx="0" cy="0"/>
        </a:xfrm>
      </p:grpSpPr>
      <p:sp>
        <p:nvSpPr>
          <p:cNvPr id="2" name="日期占位符 1"/>
          <p:cNvSpPr>
            <a:spLocks noGrp="1"/>
          </p:cNvSpPr>
          <p:nvPr>
            <p:ph type="dt" sz="half" idx="10"/>
          </p:nvPr>
        </p:nvSpPr>
        <p:spPr/>
        <p:txBody>
          <a:bodyPr/>
          <a:lstStyle/>
          <a:p>
            <a:pPr marL="0" marR="0" lvl="0" indent="0" algn="l"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900" b="0" i="0" u="none" strike="noStrike" kern="1200" cap="none" spc="0" normalizeH="0" baseline="0" noProof="1">
              <a:ln>
                <a:noFill/>
              </a:ln>
              <a:solidFill>
                <a:prstClr val="black">
                  <a:tint val="75000"/>
                </a:prstClr>
              </a:solidFill>
              <a:effectLst/>
              <a:uLnTx/>
              <a:uFillTx/>
              <a:latin typeface="Calibri"/>
              <a:ea typeface="宋体" panose="02010600030101010101" pitchFamily="2" charset="-122"/>
              <a:cs typeface="+mn-cs"/>
            </a:endParaRPr>
          </a:p>
        </p:txBody>
      </p:sp>
      <p:sp>
        <p:nvSpPr>
          <p:cNvPr id="3" name="页脚占位符 2"/>
          <p:cNvSpPr>
            <a:spLocks noGrp="1"/>
          </p:cNvSpPr>
          <p:nvPr>
            <p:ph type="ftr" sz="quarter" idx="11"/>
          </p:nvPr>
        </p:nvSpPr>
        <p:spPr/>
        <p:txBody>
          <a:bodyPr/>
          <a:lstStyle/>
          <a:p>
            <a:pPr marL="0" marR="0" lvl="0" indent="0" algn="ctr" defTabSz="914400" rtl="0" eaLnBrk="1" fontAlgn="auto" latinLnBrk="0" hangingPunct="1">
              <a:lnSpc>
                <a:spcPct val="100000"/>
              </a:lnSpc>
              <a:spcBef>
                <a:spcPct val="0"/>
              </a:spcBef>
              <a:spcAft>
                <a:spcPct val="0"/>
              </a:spcAft>
              <a:buClrTx/>
              <a:buSzTx/>
              <a:buFont typeface="Arial" panose="020b0604020202020204" pitchFamily="34" charset="0"/>
              <a:buNone/>
              <a:defRPr/>
            </a:pPr>
            <a:endParaRPr kumimoji="0" lang="zh-CN" altLang="en-US" sz="900" b="0" i="0" u="none" strike="noStrike" kern="1200" cap="none" spc="0" normalizeH="0" baseline="0" noProof="1">
              <a:ln>
                <a:noFill/>
              </a:ln>
              <a:solidFill>
                <a:prstClr val="black">
                  <a:tint val="75000"/>
                </a:prstClr>
              </a:solidFill>
              <a:effectLst/>
              <a:uLnTx/>
              <a:uFillTx/>
              <a:latin typeface="Calibri"/>
              <a:ea typeface="宋体" panose="02010600030101010101" pitchFamily="2" charset="-122"/>
              <a:cs typeface="+mn-cs"/>
            </a:endParaRPr>
          </a:p>
        </p:txBody>
      </p:sp>
      <p:sp>
        <p:nvSpPr>
          <p:cNvPr id="4" name="灯片编号占位符 3"/>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Tx/>
              <a:buNone/>
              <a:defRPr/>
            </a:pPr>
            <a:fld id="{9A0DB2DC-4C9A-4742-B13C-FB6460FD3503}" type="slidenum">
              <a:rPr kumimoji="0" lang="zh-CN" altLang="en-US" sz="900" b="0" i="0" u="none" strike="noStrike" kern="1200" cap="none" spc="0" normalizeH="0" baseline="0" noProof="1">
                <a:ln>
                  <a:noFill/>
                </a:ln>
                <a:solidFill>
                  <a:srgbClr val="898989"/>
                </a:solidFill>
                <a:effectLst/>
                <a:uLnTx/>
                <a:uFillTx/>
                <a:latin typeface="Calibri"/>
                <a:ea typeface="宋体" panose="02010600030101010101" pitchFamily="2" charset="-122"/>
                <a:cs typeface="+mn-cs"/>
              </a:rPr>
              <a:t>‹#›</a:t>
            </a:fld>
            <a:endParaRPr kumimoji="0" lang="zh-CN" altLang="en-US" sz="900" b="0" i="0" u="none" strike="noStrike" kern="1200" cap="none" spc="0" normalizeH="0" baseline="0" noProof="1">
              <a:ln>
                <a:noFill/>
              </a:ln>
              <a:solidFill>
                <a:srgbClr val="898989"/>
              </a:solidFill>
              <a:effectLst/>
              <a:uLnTx/>
              <a:uFillTx/>
              <a:latin typeface="Calibri"/>
              <a:ea typeface="宋体" panose="02010600030101010101" pitchFamily="2" charset="-122"/>
              <a:cs typeface="+mn-cs"/>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slideLayout" Target="../slideLayouts/slideLayout13.xml" /><Relationship Id="rId14" Type="http://schemas.openxmlformats.org/officeDocument/2006/relationships/slideLayout" Target="../slideLayouts/slideLayout14.xml" /><Relationship Id="rId15"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p>
          <a:p>
            <a:pPr lvl="1"/>
            <a:r>
              <a:rPr lang="zh-CN" altLang="en-US" smtClean="0"/>
              <a:t>第二级</a:t>
            </a:r>
          </a:p>
          <a:p>
            <a:pPr lvl="2"/>
            <a:r>
              <a:rPr lang="zh-CN" altLang="en-US" smtClean="0"/>
              <a:t>第三级</a:t>
            </a:r>
          </a:p>
          <a:p>
            <a:pPr lvl="3"/>
            <a:r>
              <a:rPr lang="zh-CN" altLang="en-US" smtClean="0"/>
              <a:t>第四级</a:t>
            </a:r>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2F288E0-7875-42C4-84C8-98DBBD3BF4D2}" type="datetimeFigureOut">
              <a:rPr lang="zh-CN" altLang="en-US" smtClean="0"/>
              <a:t>2020/7/5</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9BB5D0-35E4-459D-AEF3-FE4D7C45CC19}" type="slidenum">
              <a:rPr lang="zh-CN" altLang="en-US" smtClean="0"/>
              <a:t>‹#›</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11.xml" /><Relationship Id="rId2" Type="http://schemas.openxmlformats.org/officeDocument/2006/relationships/tags" Target="../tags/tag1.xml"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5.png" /><Relationship Id="rId3" Type="http://schemas.openxmlformats.org/officeDocument/2006/relationships/image" Target="../media/image6.jpeg" /><Relationship Id="rId4" Type="http://schemas.openxmlformats.org/officeDocument/2006/relationships/image" Target="../media/image7.jpeg" /><Relationship Id="rId5" Type="http://schemas.openxmlformats.org/officeDocument/2006/relationships/image" Target="../media/image8.jpeg" /><Relationship Id="rId6" Type="http://schemas.openxmlformats.org/officeDocument/2006/relationships/image" Target="../media/image9.jpeg" /><Relationship Id="rId7" Type="http://schemas.openxmlformats.org/officeDocument/2006/relationships/image" Target="../media/image10.jpeg" /><Relationship Id="rId8" Type="http://schemas.openxmlformats.org/officeDocument/2006/relationships/image" Target="../media/image11.jpeg" /><Relationship Id="rId9" Type="http://schemas.openxmlformats.org/officeDocument/2006/relationships/image" Target="../media/image12.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13.png"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1.xml" /><Relationship Id="rId3" Type="http://schemas.openxmlformats.org/officeDocument/2006/relationships/image" Target="../media/image14.png" /><Relationship Id="rId4" Type="http://schemas.openxmlformats.org/officeDocument/2006/relationships/image" Target="../media/image15.png" /><Relationship Id="rId5" Type="http://schemas.openxmlformats.org/officeDocument/2006/relationships/image" Target="../media/image16.png" /><Relationship Id="rId6" Type="http://schemas.openxmlformats.org/officeDocument/2006/relationships/image" Target="../media/image17.png"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18.jpeg" /><Relationship Id="rId3" Type="http://schemas.openxmlformats.org/officeDocument/2006/relationships/hyperlink" Target="http://www.chinainfo.gov.cn/data/200603/1_20060313_130852.html" TargetMode="External" /><Relationship Id="rId4" Type="http://schemas.openxmlformats.org/officeDocument/2006/relationships/image" Target="../media/image19.jpeg" /><Relationship Id="rId5" Type="http://schemas.openxmlformats.org/officeDocument/2006/relationships/hyperlink" Target="http://lfxyw.vicp.net/yuanchen/2005qiu/xxpd/kczy/05-06shang/ks/4/13/kebiao/1/kzzl5.htm" TargetMode="External" /><Relationship Id="rId6" Type="http://schemas.openxmlformats.org/officeDocument/2006/relationships/image" Target="../media/image20.jpeg" /><Relationship Id="rId7" Type="http://schemas.openxmlformats.org/officeDocument/2006/relationships/image" Target="../media/image21.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2.xml"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3.xml" /><Relationship Id="rId3" Type="http://schemas.openxmlformats.org/officeDocument/2006/relationships/tags" Target="../tags/tag4.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22.jpeg" /><Relationship Id="rId3" Type="http://schemas.openxmlformats.org/officeDocument/2006/relationships/image" Target="../media/image23.png"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2.xml" /><Relationship Id="rId3" Type="http://schemas.openxmlformats.org/officeDocument/2006/relationships/tags" Target="../tags/tag5.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24.jpeg" /><Relationship Id="rId3" Type="http://schemas.openxmlformats.org/officeDocument/2006/relationships/image" Target="../media/image25.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26.jpeg" /><Relationship Id="rId3" Type="http://schemas.openxmlformats.org/officeDocument/2006/relationships/image" Target="../media/image27.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4.xml" /><Relationship Id="rId10" Type="http://schemas.openxmlformats.org/officeDocument/2006/relationships/tags" Target="../tags/tag11.xml" /><Relationship Id="rId2" Type="http://schemas.openxmlformats.org/officeDocument/2006/relationships/image" Target="../media/image28.png" /><Relationship Id="rId3" Type="http://schemas.openxmlformats.org/officeDocument/2006/relationships/image" Target="../media/image29.png" /><Relationship Id="rId4" Type="http://schemas.openxmlformats.org/officeDocument/2006/relationships/image" Target="../media/image30.jpeg" /><Relationship Id="rId5" Type="http://schemas.openxmlformats.org/officeDocument/2006/relationships/tags" Target="../tags/tag6.xml" /><Relationship Id="rId6" Type="http://schemas.openxmlformats.org/officeDocument/2006/relationships/tags" Target="../tags/tag7.xml" /><Relationship Id="rId7" Type="http://schemas.openxmlformats.org/officeDocument/2006/relationships/tags" Target="../tags/tag8.xml" /><Relationship Id="rId8" Type="http://schemas.openxmlformats.org/officeDocument/2006/relationships/tags" Target="../tags/tag9.xml" /><Relationship Id="rId9" Type="http://schemas.openxmlformats.org/officeDocument/2006/relationships/tags" Target="../tags/tag10.xml"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2.xml" /><Relationship Id="rId3" Type="http://schemas.openxmlformats.org/officeDocument/2006/relationships/image" Target="../media/image31.png" /><Relationship Id="rId4" Type="http://schemas.openxmlformats.org/officeDocument/2006/relationships/image" Target="../media/image32.png" /><Relationship Id="rId5" Type="http://schemas.openxmlformats.org/officeDocument/2006/relationships/tags" Target="../tags/tag13.xml" /><Relationship Id="rId6" Type="http://schemas.openxmlformats.org/officeDocument/2006/relationships/image" Target="../media/image29.png" /><Relationship Id="rId7" Type="http://schemas.openxmlformats.org/officeDocument/2006/relationships/tags" Target="../tags/tag14.xml" /><Relationship Id="rId8" Type="http://schemas.openxmlformats.org/officeDocument/2006/relationships/image" Target="../media/image33.png" /><Relationship Id="rId9" Type="http://schemas.openxmlformats.org/officeDocument/2006/relationships/tags" Target="../tags/tag15.xml"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notesSlide" Target="../notesSlides/notesSlide3.xml" /><Relationship Id="rId3" Type="http://schemas.openxmlformats.org/officeDocument/2006/relationships/image" Target="../media/image34.png" /><Relationship Id="rId4" Type="http://schemas.openxmlformats.org/officeDocument/2006/relationships/image" Target="../media/image35.png" /><Relationship Id="rId5" Type="http://schemas.openxmlformats.org/officeDocument/2006/relationships/image" Target="../media/image36.png" /><Relationship Id="rId6" Type="http://schemas.openxmlformats.org/officeDocument/2006/relationships/image" Target="../media/image37.pn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38.jpeg"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tags" Target="../tags/tag16.xml"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4.xml"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39.png" /><Relationship Id="rId3" Type="http://schemas.openxmlformats.org/officeDocument/2006/relationships/image" Target="../media/image40.jpeg" /><Relationship Id="rId4" Type="http://schemas.openxmlformats.org/officeDocument/2006/relationships/image" Target="../media/image41.jpeg"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4.xml" /><Relationship Id="rId2" Type="http://schemas.openxmlformats.org/officeDocument/2006/relationships/image" Target="../media/image42.png" /><Relationship Id="rId3" Type="http://schemas.openxmlformats.org/officeDocument/2006/relationships/image" Target="../media/image43.png" /><Relationship Id="rId4" Type="http://schemas.openxmlformats.org/officeDocument/2006/relationships/image" Target="../media/image44.png" /></Relationships>
</file>

<file path=ppt/slides/slide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525905" y="1930400"/>
            <a:ext cx="5593198" cy="1015663"/>
          </a:xfrm>
          <a:prstGeom prst="rect">
            <a:avLst/>
          </a:prstGeom>
          <a:noFill/>
        </p:spPr>
        <p:txBody>
          <a:bodyPr wrap="none" rtlCol="0">
            <a:spAutoFit/>
          </a:bodyPr>
          <a:lstStyle/>
          <a:p>
            <a:r>
              <a:rPr lang="zh-CN" altLang="en-US" sz="6000" b="1">
                <a:solidFill>
                  <a:srgbClr val="FF0000"/>
                </a:solidFill>
              </a:rPr>
              <a:t>全球航路的开辟</a:t>
            </a:r>
            <a:endParaRPr lang="zh-CN" altLang="en-US" sz="6000" b="1">
              <a:solidFill>
                <a:srgbClr val="FF0000"/>
              </a:solidFill>
            </a:endParaRPr>
          </a:p>
        </p:txBody>
      </p:sp>
    </p:spTree>
    <p:custDataLst>
      <p:tags r:id="rId2"/>
    </p:custDataLst>
  </p:cSld>
  <p:clrMapOvr>
    <a:masterClrMapping/>
  </p:clrMapOvr>
  <p:transition/>
  <p:timing/>
</p:sld>
</file>

<file path=ppt/slides/slide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1" name="文本框 9217"/>
          <p:cNvSpPr txBox="1"/>
          <p:nvPr/>
        </p:nvSpPr>
        <p:spPr>
          <a:xfrm>
            <a:off x="999490" y="815023"/>
            <a:ext cx="6102350" cy="553085"/>
          </a:xfrm>
          <a:prstGeom prst="rect">
            <a:avLst/>
          </a:prstGeom>
          <a:noFill/>
          <a:ln w="9525">
            <a:noFill/>
          </a:ln>
        </p:spPr>
        <p:txBody>
          <a:bodyPr wrap="square" anchor="t">
            <a:spAutoFit/>
          </a:bodyPr>
          <a:lstStyle/>
          <a:p>
            <a:pPr eaLnBrk="0" hangingPunct="0">
              <a:spcBef>
                <a:spcPct val="50000"/>
              </a:spcBef>
            </a:pPr>
            <a:r>
              <a:rPr lang="en-US" altLang="zh-CN" sz="3000" b="1">
                <a:solidFill>
                  <a:srgbClr val="0000FF"/>
                </a:solidFill>
                <a:latin typeface="Arial" panose="020b0604020202020204" pitchFamily="34" charset="0"/>
                <a:ea typeface="黑体" panose="02010609060101010101" pitchFamily="49" charset="-122"/>
              </a:rPr>
              <a:t>1</a:t>
            </a:r>
            <a:r>
              <a:rPr lang="zh-CN" altLang="en-US" sz="3000" b="1">
                <a:solidFill>
                  <a:srgbClr val="0000FF"/>
                </a:solidFill>
                <a:latin typeface="Arial" panose="020b0604020202020204" pitchFamily="34" charset="0"/>
                <a:ea typeface="黑体" panose="02010609060101010101" pitchFamily="49" charset="-122"/>
              </a:rPr>
              <a:t>、新航路开辟的动因：</a:t>
            </a:r>
            <a:endParaRPr lang="zh-CN" altLang="en-US" sz="3000" b="1">
              <a:solidFill>
                <a:srgbClr val="FF0000"/>
              </a:solidFill>
              <a:latin typeface="Arial" panose="020b0604020202020204" pitchFamily="34" charset="0"/>
              <a:ea typeface="黑体" pitchFamily="49" charset="-122"/>
            </a:endParaRPr>
          </a:p>
        </p:txBody>
      </p:sp>
      <p:sp>
        <p:nvSpPr>
          <p:cNvPr id="20482" name="文本框 9218"/>
          <p:cNvSpPr txBox="1"/>
          <p:nvPr/>
        </p:nvSpPr>
        <p:spPr>
          <a:xfrm>
            <a:off x="282575" y="1491933"/>
            <a:ext cx="2573338"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1</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）经济动因</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p>
        </p:txBody>
      </p:sp>
      <p:sp>
        <p:nvSpPr>
          <p:cNvPr id="9223" name="文本框 9222"/>
          <p:cNvSpPr txBox="1"/>
          <p:nvPr/>
        </p:nvSpPr>
        <p:spPr>
          <a:xfrm>
            <a:off x="2856230" y="1492250"/>
            <a:ext cx="5926455"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西欧商品经济的发展和资本主义的萌芽</a:t>
            </a:r>
          </a:p>
        </p:txBody>
      </p:sp>
      <p:sp>
        <p:nvSpPr>
          <p:cNvPr id="20483" name="文本框 9219"/>
          <p:cNvSpPr txBox="1"/>
          <p:nvPr/>
        </p:nvSpPr>
        <p:spPr>
          <a:xfrm>
            <a:off x="257175" y="2078038"/>
            <a:ext cx="2543175"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2</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）社会动因</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p>
        </p:txBody>
      </p:sp>
      <p:sp>
        <p:nvSpPr>
          <p:cNvPr id="9224" name="文本框 9223"/>
          <p:cNvSpPr txBox="1"/>
          <p:nvPr/>
        </p:nvSpPr>
        <p:spPr>
          <a:xfrm>
            <a:off x="2800350" y="2078355"/>
            <a:ext cx="6838315"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en-US" altLang="zh-CN" sz="2600" b="1">
                <a:latin typeface="黑体" panose="02010609060101010101" pitchFamily="49" charset="-122"/>
                <a:ea typeface="黑体" panose="02010609060101010101" pitchFamily="49" charset="-122"/>
                <a:sym typeface="宋体" panose="02010600030101010101" pitchFamily="2" charset="-122"/>
              </a:rPr>
              <a:t>《</a:t>
            </a:r>
            <a:r>
              <a:rPr lang="zh-CN" altLang="en-US" sz="2600" b="1">
                <a:latin typeface="黑体" panose="02010609060101010101" pitchFamily="49" charset="-122"/>
                <a:ea typeface="黑体" panose="02010609060101010101" pitchFamily="49" charset="-122"/>
                <a:sym typeface="宋体" panose="02010600030101010101" pitchFamily="2" charset="-122"/>
              </a:rPr>
              <a:t>马可</a:t>
            </a:r>
            <a:r>
              <a:rPr lang="en-US" altLang="zh-CN" sz="2600" b="1">
                <a:latin typeface="黑体" panose="02010609060101010101" pitchFamily="49" charset="-122"/>
                <a:ea typeface="黑体" panose="02010609060101010101" pitchFamily="49" charset="-122"/>
                <a:sym typeface="宋体" panose="02010600030101010101" pitchFamily="2" charset="-122"/>
              </a:rPr>
              <a:t>.</a:t>
            </a:r>
            <a:r>
              <a:rPr lang="zh-CN" altLang="en-US" sz="2600" b="1">
                <a:latin typeface="黑体" panose="02010609060101010101" pitchFamily="49" charset="-122"/>
                <a:ea typeface="黑体" panose="02010609060101010101" pitchFamily="49" charset="-122"/>
                <a:sym typeface="宋体" panose="02010600030101010101" pitchFamily="2" charset="-122"/>
              </a:rPr>
              <a:t>波罗行记</a:t>
            </a:r>
            <a:r>
              <a:rPr lang="en-US" altLang="zh-CN" sz="2600" b="1">
                <a:latin typeface="黑体" panose="02010609060101010101" pitchFamily="49" charset="-122"/>
                <a:ea typeface="黑体" panose="02010609060101010101" pitchFamily="49" charset="-122"/>
                <a:sym typeface="宋体" panose="02010600030101010101" pitchFamily="2" charset="-122"/>
              </a:rPr>
              <a:t>》</a:t>
            </a:r>
            <a:r>
              <a:rPr lang="zh-CN" altLang="en-US" sz="2600" b="1">
                <a:latin typeface="黑体" panose="02010609060101010101" pitchFamily="49" charset="-122"/>
                <a:ea typeface="黑体" panose="02010609060101010101" pitchFamily="49" charset="-122"/>
                <a:sym typeface="宋体" panose="02010600030101010101" pitchFamily="2" charset="-122"/>
              </a:rPr>
              <a:t>引起欧洲人的“寻金热”</a:t>
            </a:r>
          </a:p>
        </p:txBody>
      </p:sp>
      <p:sp>
        <p:nvSpPr>
          <p:cNvPr id="20484" name="文本框 9220"/>
          <p:cNvSpPr txBox="1"/>
          <p:nvPr/>
        </p:nvSpPr>
        <p:spPr>
          <a:xfrm>
            <a:off x="282575" y="2737485"/>
            <a:ext cx="2743200"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3</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）宗教动因：</a:t>
            </a:r>
          </a:p>
        </p:txBody>
      </p:sp>
      <p:sp>
        <p:nvSpPr>
          <p:cNvPr id="4" name="文本框 3"/>
          <p:cNvSpPr txBox="1"/>
          <p:nvPr/>
        </p:nvSpPr>
        <p:spPr>
          <a:xfrm>
            <a:off x="2800033" y="2737168"/>
            <a:ext cx="4332287"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西欧人传播基督教热情</a:t>
            </a:r>
          </a:p>
        </p:txBody>
      </p:sp>
      <p:sp>
        <p:nvSpPr>
          <p:cNvPr id="20491" name="文本框 2"/>
          <p:cNvSpPr txBox="1"/>
          <p:nvPr/>
        </p:nvSpPr>
        <p:spPr>
          <a:xfrm>
            <a:off x="232410" y="3374708"/>
            <a:ext cx="2778125" cy="491490"/>
          </a:xfrm>
          <a:prstGeom prst="rect">
            <a:avLst/>
          </a:prstGeom>
          <a:noFill/>
          <a:ln w="9525">
            <a:noFill/>
          </a:ln>
        </p:spPr>
        <p:txBody>
          <a:bodyPr wrap="square" anchor="t">
            <a:spAutoFit/>
          </a:bodyPr>
          <a:lstStyle/>
          <a:p>
            <a:pPr defTabSz="914400" eaLnBrk="0" hangingPunct="0"/>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a:t>
            </a:r>
            <a:r>
              <a:rPr lang="en-US" altLang="zh-CN" sz="2600" b="1">
                <a:solidFill>
                  <a:srgbClr val="FF0000"/>
                </a:solidFill>
                <a:latin typeface="黑体" panose="02010609060101010101" pitchFamily="49" charset="-122"/>
                <a:ea typeface="黑体" panose="02010609060101010101" pitchFamily="49" charset="-122"/>
                <a:sym typeface="微软雅黑" panose="020b0503020204020204" charset="-122"/>
              </a:rPr>
              <a:t>4</a:t>
            </a:r>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）思想动因：</a:t>
            </a:r>
            <a:endParaRPr lang="zh-CN" altLang="en-US" sz="2600" b="1">
              <a:solidFill>
                <a:srgbClr val="FF0000"/>
              </a:solidFill>
              <a:latin typeface="黑体" pitchFamily="49" charset="-122"/>
              <a:ea typeface="黑体" pitchFamily="49" charset="-122"/>
              <a:sym typeface="微软雅黑" panose="020b0503020204020204" charset="-122"/>
            </a:endParaRPr>
          </a:p>
        </p:txBody>
      </p:sp>
      <p:sp>
        <p:nvSpPr>
          <p:cNvPr id="9226" name="文本框 9225"/>
          <p:cNvSpPr txBox="1"/>
          <p:nvPr/>
        </p:nvSpPr>
        <p:spPr>
          <a:xfrm>
            <a:off x="2760028" y="3375025"/>
            <a:ext cx="5834062"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人文主义思想鼓励探索冒险精神的影响</a:t>
            </a:r>
          </a:p>
        </p:txBody>
      </p:sp>
      <p:sp>
        <p:nvSpPr>
          <p:cNvPr id="20493" name="文本框 2"/>
          <p:cNvSpPr txBox="1"/>
          <p:nvPr/>
        </p:nvSpPr>
        <p:spPr>
          <a:xfrm>
            <a:off x="257175" y="4165600"/>
            <a:ext cx="2768600" cy="491490"/>
          </a:xfrm>
          <a:prstGeom prst="rect">
            <a:avLst/>
          </a:prstGeom>
          <a:noFill/>
          <a:ln w="9525">
            <a:noFill/>
          </a:ln>
        </p:spPr>
        <p:txBody>
          <a:bodyPr wrap="square" anchor="t">
            <a:spAutoFit/>
          </a:bodyPr>
          <a:lstStyle/>
          <a:p>
            <a:pPr defTabSz="914400" eaLnBrk="0" hangingPunct="0"/>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a:t>
            </a:r>
            <a:r>
              <a:rPr lang="en-US" altLang="zh-CN" sz="2600" b="1">
                <a:solidFill>
                  <a:srgbClr val="FF0000"/>
                </a:solidFill>
                <a:latin typeface="黑体" panose="02010609060101010101" pitchFamily="49" charset="-122"/>
                <a:ea typeface="黑体" panose="02010609060101010101" pitchFamily="49" charset="-122"/>
                <a:sym typeface="微软雅黑" panose="020b0503020204020204" charset="-122"/>
              </a:rPr>
              <a:t>5</a:t>
            </a:r>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）政治动因：</a:t>
            </a:r>
          </a:p>
        </p:txBody>
      </p:sp>
      <p:sp>
        <p:nvSpPr>
          <p:cNvPr id="9231" name="文本框 9230"/>
          <p:cNvSpPr txBox="1"/>
          <p:nvPr/>
        </p:nvSpPr>
        <p:spPr>
          <a:xfrm>
            <a:off x="2800033" y="4165600"/>
            <a:ext cx="5627687" cy="52197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eaLnBrk="0" hangingPunct="0">
              <a:spcBef>
                <a:spcPct val="50000"/>
              </a:spcBef>
            </a:pPr>
            <a:r>
              <a:rPr lang="zh-CN" altLang="en-US" sz="2800" b="1">
                <a:latin typeface="黑体" panose="02010609060101010101" pitchFamily="49" charset="-122"/>
                <a:ea typeface="黑体" panose="02010609060101010101" pitchFamily="49" charset="-122"/>
              </a:rPr>
              <a:t>西、葡君主强化王权，积极扩张</a:t>
            </a:r>
          </a:p>
        </p:txBody>
      </p:sp>
      <p:sp>
        <p:nvSpPr>
          <p:cNvPr id="20485" name="文本框 9221"/>
          <p:cNvSpPr txBox="1"/>
          <p:nvPr/>
        </p:nvSpPr>
        <p:spPr>
          <a:xfrm>
            <a:off x="232728" y="4875213"/>
            <a:ext cx="2527300"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6</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）商业动因</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p>
        </p:txBody>
      </p:sp>
      <p:sp>
        <p:nvSpPr>
          <p:cNvPr id="9225" name="文本框 9224"/>
          <p:cNvSpPr txBox="1"/>
          <p:nvPr/>
        </p:nvSpPr>
        <p:spPr>
          <a:xfrm>
            <a:off x="2856230" y="4875530"/>
            <a:ext cx="6782435"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奥斯曼土耳其占领传统商路，引发商业危机</a:t>
            </a:r>
          </a:p>
        </p:txBody>
      </p:sp>
      <p:sp>
        <p:nvSpPr>
          <p:cNvPr id="9228" name="矩形 9227"/>
          <p:cNvSpPr/>
          <p:nvPr/>
        </p:nvSpPr>
        <p:spPr>
          <a:xfrm>
            <a:off x="9073515" y="1491933"/>
            <a:ext cx="1457325" cy="460375"/>
          </a:xfrm>
          <a:prstGeom prst="rect">
            <a:avLst/>
          </a:prstGeom>
          <a:solidFill>
            <a:schemeClr val="bg1"/>
          </a:solidFill>
          <a:ln w="19050" cap="flat" cmpd="sng">
            <a:solidFill>
              <a:srgbClr val="FF6600"/>
            </a:solidFill>
            <a:prstDash val="solid"/>
            <a:miter/>
            <a:headEnd type="none" w="med" len="med"/>
            <a:tailEnd type="none" w="med" len="med"/>
          </a:ln>
        </p:spPr>
        <p:txBody>
          <a:bodyPr anchor="t">
            <a:spAutoFit/>
          </a:bodyPr>
          <a:lstStyle/>
          <a:p>
            <a:pPr eaLnBrk="0" hangingPunct="0"/>
            <a:r>
              <a:rPr lang="zh-CN" altLang="en-US" sz="2400" b="1">
                <a:solidFill>
                  <a:srgbClr val="FF0000"/>
                </a:solidFill>
                <a:latin typeface="黑体" panose="02010609060101010101" pitchFamily="49" charset="-122"/>
                <a:ea typeface="黑体" panose="02010609060101010101" pitchFamily="49" charset="-122"/>
              </a:rPr>
              <a:t>根本动因</a:t>
            </a:r>
          </a:p>
        </p:txBody>
      </p:sp>
      <p:sp>
        <p:nvSpPr>
          <p:cNvPr id="2" name="文本框 1"/>
          <p:cNvSpPr txBox="1"/>
          <p:nvPr/>
        </p:nvSpPr>
        <p:spPr>
          <a:xfrm>
            <a:off x="747395" y="5657850"/>
            <a:ext cx="4314825" cy="645160"/>
          </a:xfrm>
          <a:prstGeom prst="rect">
            <a:avLst/>
          </a:prstGeom>
          <a:noFill/>
        </p:spPr>
        <p:txBody>
          <a:bodyPr wrap="none" rtlCol="0" anchor="t">
            <a:spAutoFit/>
          </a:bodyPr>
          <a:lstStyle/>
          <a:p>
            <a:r>
              <a:rPr lang="zh-CN" altLang="en-US" sz="3600" b="1">
                <a:solidFill>
                  <a:srgbClr val="FF0000"/>
                </a:solidFill>
                <a:latin typeface="Arial" panose="020b0604020202020204" pitchFamily="34" charset="0"/>
                <a:sym typeface="+mn-ea"/>
              </a:rPr>
              <a:t>还需要哪些条件吗？</a:t>
            </a:r>
          </a:p>
        </p:txBody>
      </p:sp>
      <p:sp>
        <p:nvSpPr>
          <p:cNvPr id="13313" name="TextBox 2"/>
          <p:cNvSpPr txBox="1"/>
          <p:nvPr/>
        </p:nvSpPr>
        <p:spPr>
          <a:xfrm>
            <a:off x="3441700" y="135890"/>
            <a:ext cx="6196965" cy="583565"/>
          </a:xfrm>
          <a:prstGeom prst="rect">
            <a:avLst/>
          </a:prstGeom>
          <a:noFill/>
          <a:ln w="9525">
            <a:noFill/>
          </a:ln>
        </p:spPr>
        <p:txBody>
          <a:bodyPr wrap="square" anchor="t">
            <a:spAutoFit/>
          </a:bodyPr>
          <a:lstStyle/>
          <a:p>
            <a:pPr eaLnBrk="0" hangingPunct="0"/>
            <a:r>
              <a:rPr lang="zh-CN" altLang="en-US" sz="3200" b="1">
                <a:solidFill>
                  <a:schemeClr val="tx1"/>
                </a:solidFill>
                <a:latin typeface="宋体" panose="02010600030101010101" pitchFamily="2" charset="-122"/>
                <a:ea typeface="宋体" panose="02010600030101010101" pitchFamily="2" charset="-122"/>
              </a:rPr>
              <a:t>一、新航路开辟的动因和条件</a:t>
            </a:r>
          </a:p>
        </p:txBody>
      </p:sp>
      <p:sp>
        <p:nvSpPr>
          <p:cNvPr id="290832" name="AutoShape 16"/>
          <p:cNvSpPr/>
          <p:nvPr/>
        </p:nvSpPr>
        <p:spPr>
          <a:xfrm>
            <a:off x="9168765" y="3657600"/>
            <a:ext cx="2116455" cy="697865"/>
          </a:xfrm>
          <a:prstGeom prst="wedgeRectCallout">
            <a:avLst>
              <a:gd name="adj1" fmla="val -54440"/>
              <a:gd name="adj2" fmla="val 116787"/>
            </a:avLst>
          </a:prstGeom>
          <a:solidFill>
            <a:schemeClr val="bg1">
              <a:lumMod val="95000"/>
            </a:schemeClr>
          </a:solidFill>
          <a:ln>
            <a:headEnd type="none" w="med" len="med"/>
            <a:tailEnd type="none" w="med" len="med"/>
          </a:ln>
        </p:spPr>
        <p:style>
          <a:lnRef idx="2">
            <a:schemeClr val="accent2"/>
          </a:lnRef>
          <a:fillRef idx="1">
            <a:schemeClr val="lt1"/>
          </a:fillRef>
          <a:effectRef idx="0">
            <a:schemeClr val="accent2"/>
          </a:effectRef>
          <a:fontRef idx="minor">
            <a:schemeClr val="dk1"/>
          </a:fontRef>
        </p:style>
        <p:txBody>
          <a:bodyPr anchor="t"/>
          <a:lstStyle/>
          <a:p>
            <a:pPr marL="0" marR="0" lvl="0" indent="0" algn="ctr"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直接动因</a:t>
            </a:r>
            <a:endParaRPr kumimoji="0" lang="zh-CN" altLang="en-US" sz="3200" b="1"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grpId="0" nodeType="clickEffect">
                                  <p:stCondLst>
                                    <p:cond delay="0"/>
                                  </p:stCondLst>
                                  <p:childTnLst>
                                    <p:set>
                                      <p:cBhvr>
                                        <p:cTn id="6" dur="1" fill="hold">
                                          <p:stCondLst>
                                            <p:cond delay="0"/>
                                          </p:stCondLst>
                                        </p:cTn>
                                        <p:tgtEl>
                                          <p:spTgt spid="9223"/>
                                        </p:tgtEl>
                                        <p:attrNameLst>
                                          <p:attrName>style.visibility</p:attrName>
                                        </p:attrNameLst>
                                      </p:cBhvr>
                                      <p:to>
                                        <p:strVal val="visible"/>
                                      </p:to>
                                    </p:set>
                                    <p:animEffect transition="in" filter="box(in)">
                                      <p:cBhvr>
                                        <p:cTn id="7" dur="2000"/>
                                        <p:tgtEl>
                                          <p:spTgt spid="922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9224"/>
                                        </p:tgtEl>
                                        <p:attrNameLst>
                                          <p:attrName>style.visibility</p:attrName>
                                        </p:attrNameLst>
                                      </p:cBhvr>
                                      <p:to>
                                        <p:strVal val="visible"/>
                                      </p:to>
                                    </p:set>
                                    <p:animEffect transition="in" filter="wipe(down)">
                                      <p:cBhvr>
                                        <p:cTn id="12" dur="500"/>
                                        <p:tgtEl>
                                          <p:spTgt spid="9224"/>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 calcmode="lin" valueType="num">
                                      <p:cBhvr>
                                        <p:cTn id="17" dur="500" fill="hold"/>
                                        <p:tgtEl>
                                          <p:spTgt spid="4"/>
                                        </p:tgtEl>
                                        <p:attrNameLst>
                                          <p:attrName>ppt_x</p:attrName>
                                        </p:attrNameLst>
                                      </p:cBhvr>
                                      <p:tavLst>
                                        <p:tav tm="0">
                                          <p:val>
                                            <p:strVal val="#ppt_x"/>
                                          </p:val>
                                        </p:tav>
                                        <p:tav tm="100000">
                                          <p:val>
                                            <p:strVal val="#ppt_x"/>
                                          </p:val>
                                        </p:tav>
                                      </p:tavLst>
                                    </p:anim>
                                    <p:anim calcmode="lin" valueType="num">
                                      <p:cBhvr>
                                        <p:cTn id="1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9226"/>
                                        </p:tgtEl>
                                        <p:attrNameLst>
                                          <p:attrName>style.visibility</p:attrName>
                                        </p:attrNameLst>
                                      </p:cBhvr>
                                      <p:to>
                                        <p:strVal val="visible"/>
                                      </p:to>
                                    </p:set>
                                    <p:anim calcmode="lin" valueType="num">
                                      <p:cBhvr>
                                        <p:cTn id="23" dur="500" fill="hold"/>
                                        <p:tgtEl>
                                          <p:spTgt spid="9226"/>
                                        </p:tgtEl>
                                        <p:attrNameLst>
                                          <p:attrName>ppt_x</p:attrName>
                                        </p:attrNameLst>
                                      </p:cBhvr>
                                      <p:tavLst>
                                        <p:tav tm="0">
                                          <p:val>
                                            <p:strVal val="#ppt_x"/>
                                          </p:val>
                                        </p:tav>
                                        <p:tav tm="100000">
                                          <p:val>
                                            <p:strVal val="#ppt_x"/>
                                          </p:val>
                                        </p:tav>
                                      </p:tavLst>
                                    </p:anim>
                                    <p:anim calcmode="lin" valueType="num">
                                      <p:cBhvr>
                                        <p:cTn id="24" dur="500" fill="hold"/>
                                        <p:tgtEl>
                                          <p:spTgt spid="9226"/>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9231"/>
                                        </p:tgtEl>
                                        <p:attrNameLst>
                                          <p:attrName>style.visibility</p:attrName>
                                        </p:attrNameLst>
                                      </p:cBhvr>
                                      <p:to>
                                        <p:strVal val="visible"/>
                                      </p:to>
                                    </p:set>
                                    <p:anim calcmode="lin" valueType="num">
                                      <p:cBhvr>
                                        <p:cTn id="29" dur="500" fill="hold"/>
                                        <p:tgtEl>
                                          <p:spTgt spid="9231"/>
                                        </p:tgtEl>
                                        <p:attrNameLst>
                                          <p:attrName>ppt_x</p:attrName>
                                        </p:attrNameLst>
                                      </p:cBhvr>
                                      <p:tavLst>
                                        <p:tav tm="0">
                                          <p:val>
                                            <p:strVal val="#ppt_x"/>
                                          </p:val>
                                        </p:tav>
                                        <p:tav tm="100000">
                                          <p:val>
                                            <p:strVal val="#ppt_x"/>
                                          </p:val>
                                        </p:tav>
                                      </p:tavLst>
                                    </p:anim>
                                    <p:anim calcmode="lin" valueType="num">
                                      <p:cBhvr>
                                        <p:cTn id="30" dur="500" fill="hold"/>
                                        <p:tgtEl>
                                          <p:spTgt spid="9231"/>
                                        </p:tgtEl>
                                        <p:attrNameLst>
                                          <p:attrName>ppt_y</p:attrName>
                                        </p:attrNameLst>
                                      </p:cBhvr>
                                      <p:tavLst>
                                        <p:tav tm="0">
                                          <p:val>
                                            <p:strVal val="1+#ppt_h/2"/>
                                          </p:val>
                                        </p:tav>
                                        <p:tav tm="100000">
                                          <p:val>
                                            <p:strVal val="#ppt_y"/>
                                          </p:val>
                                        </p:tav>
                                      </p:tavLst>
                                    </p:anim>
                                  </p:childTnLst>
                                </p:cTn>
                              </p:par>
                            </p:childTnLst>
                          </p:cTn>
                        </p:par>
                      </p:childTnLst>
                    </p:cTn>
                  </p:par>
                  <p:par>
                    <p:cTn id="31" fill="hold" nodeType="clickPar">
                      <p:stCondLst>
                        <p:cond delay="indefinite"/>
                      </p:stCondLst>
                      <p:childTnLst>
                        <p:par>
                          <p:cTn id="32" fill="hold" nodeType="afterGroup">
                            <p:stCondLst>
                              <p:cond delay="0"/>
                            </p:stCondLst>
                            <p:childTnLst>
                              <p:par>
                                <p:cTn id="33" presetID="2" presetClass="entr" presetSubtype="4" fill="hold" grpId="0" nodeType="clickEffect">
                                  <p:stCondLst>
                                    <p:cond delay="0"/>
                                  </p:stCondLst>
                                  <p:childTnLst>
                                    <p:set>
                                      <p:cBhvr>
                                        <p:cTn id="34" dur="1" fill="hold">
                                          <p:stCondLst>
                                            <p:cond delay="0"/>
                                          </p:stCondLst>
                                        </p:cTn>
                                        <p:tgtEl>
                                          <p:spTgt spid="9225"/>
                                        </p:tgtEl>
                                        <p:attrNameLst>
                                          <p:attrName>style.visibility</p:attrName>
                                        </p:attrNameLst>
                                      </p:cBhvr>
                                      <p:to>
                                        <p:strVal val="visible"/>
                                      </p:to>
                                    </p:set>
                                    <p:anim calcmode="lin" valueType="num">
                                      <p:cBhvr>
                                        <p:cTn id="35" dur="500" fill="hold"/>
                                        <p:tgtEl>
                                          <p:spTgt spid="9225"/>
                                        </p:tgtEl>
                                        <p:attrNameLst>
                                          <p:attrName>ppt_x</p:attrName>
                                        </p:attrNameLst>
                                      </p:cBhvr>
                                      <p:tavLst>
                                        <p:tav tm="0">
                                          <p:val>
                                            <p:strVal val="#ppt_x"/>
                                          </p:val>
                                        </p:tav>
                                        <p:tav tm="100000">
                                          <p:val>
                                            <p:strVal val="#ppt_x"/>
                                          </p:val>
                                        </p:tav>
                                      </p:tavLst>
                                    </p:anim>
                                    <p:anim calcmode="lin" valueType="num">
                                      <p:cBhvr>
                                        <p:cTn id="36" dur="500" fill="hold"/>
                                        <p:tgtEl>
                                          <p:spTgt spid="9225"/>
                                        </p:tgtEl>
                                        <p:attrNameLst>
                                          <p:attrName>ppt_y</p:attrName>
                                        </p:attrNameLst>
                                      </p:cBhvr>
                                      <p:tavLst>
                                        <p:tav tm="0">
                                          <p:val>
                                            <p:strVal val="1+#ppt_h/2"/>
                                          </p:val>
                                        </p:tav>
                                        <p:tav tm="100000">
                                          <p:val>
                                            <p:strVal val="#ppt_y"/>
                                          </p:val>
                                        </p:tav>
                                      </p:tavLst>
                                    </p:anim>
                                  </p:childTnLst>
                                </p:cTn>
                              </p:par>
                            </p:childTnLst>
                          </p:cTn>
                        </p:par>
                      </p:childTnLst>
                    </p:cTn>
                  </p:par>
                  <p:par>
                    <p:cTn id="37" fill="hold" nodeType="clickPar">
                      <p:stCondLst>
                        <p:cond delay="indefinite"/>
                      </p:stCondLst>
                      <p:childTnLst>
                        <p:par>
                          <p:cTn id="38" fill="hold" nodeType="afterGroup">
                            <p:stCondLst>
                              <p:cond delay="0"/>
                            </p:stCondLst>
                            <p:childTnLst>
                              <p:par>
                                <p:cTn id="39" presetID="2" presetClass="entr" presetSubtype="4" fill="hold" grpId="0" nodeType="clickEffect">
                                  <p:stCondLst>
                                    <p:cond delay="0"/>
                                  </p:stCondLst>
                                  <p:childTnLst>
                                    <p:set>
                                      <p:cBhvr>
                                        <p:cTn id="40" dur="1" fill="hold">
                                          <p:stCondLst>
                                            <p:cond delay="0"/>
                                          </p:stCondLst>
                                        </p:cTn>
                                        <p:tgtEl>
                                          <p:spTgt spid="9228"/>
                                        </p:tgtEl>
                                        <p:attrNameLst>
                                          <p:attrName>style.visibility</p:attrName>
                                        </p:attrNameLst>
                                      </p:cBhvr>
                                      <p:to>
                                        <p:strVal val="visible"/>
                                      </p:to>
                                    </p:set>
                                    <p:anim calcmode="lin" valueType="num">
                                      <p:cBhvr>
                                        <p:cTn id="41" dur="500" fill="hold"/>
                                        <p:tgtEl>
                                          <p:spTgt spid="9228"/>
                                        </p:tgtEl>
                                        <p:attrNameLst>
                                          <p:attrName>ppt_x</p:attrName>
                                        </p:attrNameLst>
                                      </p:cBhvr>
                                      <p:tavLst>
                                        <p:tav tm="0">
                                          <p:val>
                                            <p:strVal val="#ppt_x"/>
                                          </p:val>
                                        </p:tav>
                                        <p:tav tm="100000">
                                          <p:val>
                                            <p:strVal val="#ppt_x"/>
                                          </p:val>
                                        </p:tav>
                                      </p:tavLst>
                                    </p:anim>
                                    <p:anim calcmode="lin" valueType="num">
                                      <p:cBhvr>
                                        <p:cTn id="42" dur="500" fill="hold"/>
                                        <p:tgtEl>
                                          <p:spTgt spid="9228"/>
                                        </p:tgtEl>
                                        <p:attrNameLst>
                                          <p:attrName>ppt_y</p:attrName>
                                        </p:attrNameLst>
                                      </p:cBhvr>
                                      <p:tavLst>
                                        <p:tav tm="0">
                                          <p:val>
                                            <p:strVal val="1+#ppt_h/2"/>
                                          </p:val>
                                        </p:tav>
                                        <p:tav tm="100000">
                                          <p:val>
                                            <p:strVal val="#ppt_y"/>
                                          </p:val>
                                        </p:tav>
                                      </p:tavLst>
                                    </p:anim>
                                  </p:childTnLst>
                                </p:cTn>
                              </p:par>
                            </p:childTnLst>
                          </p:cTn>
                        </p:par>
                      </p:childTnLst>
                    </p:cTn>
                  </p:par>
                  <p:par>
                    <p:cTn id="43" fill="hold" nodeType="clickPar">
                      <p:stCondLst>
                        <p:cond delay="indefinite"/>
                      </p:stCondLst>
                      <p:childTnLst>
                        <p:par>
                          <p:cTn id="44" fill="hold" nodeType="afterGroup">
                            <p:stCondLst>
                              <p:cond delay="0"/>
                            </p:stCondLst>
                            <p:childTnLst>
                              <p:par>
                                <p:cTn id="45" presetID="8" presetClass="entr" presetSubtype="16" fill="hold" grpId="0" nodeType="clickEffect">
                                  <p:stCondLst>
                                    <p:cond delay="0"/>
                                  </p:stCondLst>
                                  <p:childTnLst>
                                    <p:set>
                                      <p:cBhvr>
                                        <p:cTn id="46" dur="500" fill="hold">
                                          <p:stCondLst>
                                            <p:cond delay="0"/>
                                          </p:stCondLst>
                                        </p:cTn>
                                        <p:tgtEl>
                                          <p:spTgt spid="290832"/>
                                        </p:tgtEl>
                                        <p:attrNameLst>
                                          <p:attrName>style.visibility</p:attrName>
                                        </p:attrNameLst>
                                      </p:cBhvr>
                                      <p:to>
                                        <p:strVal val="visible"/>
                                      </p:to>
                                    </p:set>
                                    <p:animEffect transition="in" filter="diamond(in)">
                                      <p:cBhvr>
                                        <p:cTn id="47" dur="500"/>
                                        <p:tgtEl>
                                          <p:spTgt spid="29083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2" presetClass="entr" presetSubtype="4" fill="hold" grpId="0" nodeType="clickEffect">
                                  <p:stCondLst>
                                    <p:cond delay="0"/>
                                  </p:stCondLst>
                                  <p:childTnLst>
                                    <p:set>
                                      <p:cBhvr>
                                        <p:cTn id="51" dur="1" fill="hold">
                                          <p:stCondLst>
                                            <p:cond delay="0"/>
                                          </p:stCondLst>
                                        </p:cTn>
                                        <p:tgtEl>
                                          <p:spTgt spid="2"/>
                                        </p:tgtEl>
                                        <p:attrNameLst>
                                          <p:attrName>style.visibility</p:attrName>
                                        </p:attrNameLst>
                                      </p:cBhvr>
                                      <p:to>
                                        <p:strVal val="visible"/>
                                      </p:to>
                                    </p:set>
                                    <p:anim calcmode="lin" valueType="num">
                                      <p:cBhvr additive="base">
                                        <p:cTn id="52" dur="500" fill="hold"/>
                                        <p:tgtEl>
                                          <p:spTgt spid="2"/>
                                        </p:tgtEl>
                                        <p:attrNameLst>
                                          <p:attrName>ppt_x</p:attrName>
                                        </p:attrNameLst>
                                      </p:cBhvr>
                                      <p:tavLst>
                                        <p:tav tm="0">
                                          <p:val>
                                            <p:strVal val="#ppt_x"/>
                                          </p:val>
                                        </p:tav>
                                        <p:tav tm="100000">
                                          <p:val>
                                            <p:strVal val="#ppt_x"/>
                                          </p:val>
                                        </p:tav>
                                      </p:tavLst>
                                    </p:anim>
                                    <p:anim calcmode="lin" valueType="num">
                                      <p:cBhvr additive="base">
                                        <p:cTn id="53"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23" grpId="0"/>
      <p:bldP spid="9224" grpId="0"/>
      <p:bldP spid="4" grpId="0"/>
      <p:bldP spid="9226" grpId="0"/>
      <p:bldP spid="9231" grpId="0"/>
      <p:bldP spid="9225" grpId="0"/>
      <p:bldP spid="9228" grpId="0"/>
      <p:bldP spid="2" grpId="0"/>
      <p:bldP spid="290832" grpId="0"/>
    </p:bldLst>
  </p:timing>
</p:sld>
</file>

<file path=ppt/slides/slide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5601" name="Picture 1" descr="C:\Users\44540\AppData\Roaming\Tencent\Users\46728224\QQ\WinTemp\RichOle\ZF7OL75A$$8$86EXCSL`KMS.png"/>
          <p:cNvPicPr>
            <a:picLocks noChangeAspect="1" noChangeArrowheads="1"/>
          </p:cNvPicPr>
          <p:nvPr/>
        </p:nvPicPr>
        <p:blipFill>
          <a:blip r:embed="rId2"/>
          <a:stretch>
            <a:fillRect/>
          </a:stretch>
        </p:blipFill>
        <p:spPr bwMode="auto">
          <a:xfrm>
            <a:off x="278765" y="1014095"/>
            <a:ext cx="4582160" cy="2386330"/>
          </a:xfrm>
          <a:prstGeom prst="rect">
            <a:avLst/>
          </a:prstGeom>
          <a:noFill/>
        </p:spPr>
      </p:pic>
      <p:pic>
        <p:nvPicPr>
          <p:cNvPr id="8" name="图片 7" descr="W020100830758525458436"/>
          <p:cNvPicPr>
            <a:picLocks noChangeAspect="1"/>
          </p:cNvPicPr>
          <p:nvPr/>
        </p:nvPicPr>
        <p:blipFill>
          <a:blip r:embed="rId3"/>
          <a:stretch>
            <a:fillRect/>
          </a:stretch>
        </p:blipFill>
        <p:spPr>
          <a:xfrm>
            <a:off x="4860925" y="1014095"/>
            <a:ext cx="2127885" cy="2143125"/>
          </a:xfrm>
          <a:prstGeom prst="rect">
            <a:avLst/>
          </a:prstGeom>
          <a:noFill/>
          <a:ln w="9525">
            <a:noFill/>
          </a:ln>
        </p:spPr>
      </p:pic>
      <p:pic>
        <p:nvPicPr>
          <p:cNvPr id="12" name="图片 11"/>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6988552" y="1014220"/>
            <a:ext cx="2424113" cy="2171459"/>
          </a:xfrm>
          <a:prstGeom prst="rect">
            <a:avLst/>
          </a:prstGeom>
        </p:spPr>
      </p:pic>
      <p:pic>
        <p:nvPicPr>
          <p:cNvPr id="14" name="图片 13"/>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9599930" y="1014095"/>
            <a:ext cx="2293620" cy="2062480"/>
          </a:xfrm>
          <a:prstGeom prst="rect">
            <a:avLst/>
          </a:prstGeom>
        </p:spPr>
      </p:pic>
      <p:sp>
        <p:nvSpPr>
          <p:cNvPr id="22532" name="矩形 8"/>
          <p:cNvSpPr/>
          <p:nvPr/>
        </p:nvSpPr>
        <p:spPr>
          <a:xfrm>
            <a:off x="3788410" y="4665980"/>
            <a:ext cx="1082040" cy="1219200"/>
          </a:xfrm>
          <a:prstGeom prst="rect">
            <a:avLst/>
          </a:prstGeom>
          <a:noFill/>
          <a:ln w="9525">
            <a:noFill/>
          </a:ln>
        </p:spPr>
        <p:txBody>
          <a:bodyPr anchor="t"/>
          <a:lstStyle/>
          <a:p>
            <a:endParaRPr lang="zh-CN" altLang="en-US">
              <a:latin typeface="Calibri"/>
              <a:ea typeface="宋体" panose="02010600030101010101" pitchFamily="2" charset="-122"/>
            </a:endParaRPr>
          </a:p>
        </p:txBody>
      </p:sp>
      <p:grpSp>
        <p:nvGrpSpPr>
          <p:cNvPr id="3" name="组合 2"/>
          <p:cNvGrpSpPr/>
          <p:nvPr/>
        </p:nvGrpSpPr>
        <p:grpSpPr>
          <a:xfrm>
            <a:off x="252730" y="3705225"/>
            <a:ext cx="6866255" cy="2688590"/>
            <a:chOff x="1650" y="6295"/>
            <a:chExt cx="10813" cy="4234"/>
          </a:xfrm>
        </p:grpSpPr>
        <p:pic>
          <p:nvPicPr>
            <p:cNvPr id="7174" name="图片 8"/>
            <p:cNvPicPr>
              <a:picLocks noChangeAspect="1"/>
            </p:cNvPicPr>
            <p:nvPr/>
          </p:nvPicPr>
          <p:blipFill>
            <a:blip r:embed="rId6"/>
            <a:stretch>
              <a:fillRect/>
            </a:stretch>
          </p:blipFill>
          <p:spPr>
            <a:xfrm>
              <a:off x="9989" y="6413"/>
              <a:ext cx="2475" cy="4116"/>
            </a:xfrm>
            <a:prstGeom prst="rect">
              <a:avLst/>
            </a:prstGeom>
            <a:noFill/>
            <a:ln w="9525">
              <a:noFill/>
            </a:ln>
          </p:spPr>
        </p:pic>
        <p:pic>
          <p:nvPicPr>
            <p:cNvPr id="7172" name="图片 6"/>
            <p:cNvPicPr>
              <a:picLocks noChangeAspect="1"/>
            </p:cNvPicPr>
            <p:nvPr/>
          </p:nvPicPr>
          <p:blipFill>
            <a:blip r:embed="rId7"/>
            <a:stretch>
              <a:fillRect/>
            </a:stretch>
          </p:blipFill>
          <p:spPr>
            <a:xfrm>
              <a:off x="7218" y="6295"/>
              <a:ext cx="2475" cy="4235"/>
            </a:xfrm>
            <a:prstGeom prst="rect">
              <a:avLst/>
            </a:prstGeom>
            <a:noFill/>
            <a:ln w="9525">
              <a:noFill/>
            </a:ln>
          </p:spPr>
        </p:pic>
        <p:pic>
          <p:nvPicPr>
            <p:cNvPr id="4" name="图片 9"/>
            <p:cNvPicPr>
              <a:picLocks noChangeAspect="1"/>
            </p:cNvPicPr>
            <p:nvPr/>
          </p:nvPicPr>
          <p:blipFill>
            <a:blip r:embed="rId8"/>
            <a:stretch>
              <a:fillRect/>
            </a:stretch>
          </p:blipFill>
          <p:spPr>
            <a:xfrm>
              <a:off x="4388" y="6295"/>
              <a:ext cx="2472" cy="4235"/>
            </a:xfrm>
            <a:prstGeom prst="rect">
              <a:avLst/>
            </a:prstGeom>
            <a:noFill/>
            <a:ln w="9525">
              <a:noFill/>
            </a:ln>
          </p:spPr>
        </p:pic>
        <p:pic>
          <p:nvPicPr>
            <p:cNvPr id="7173" name="图片 7"/>
            <p:cNvPicPr>
              <a:picLocks noChangeAspect="1"/>
            </p:cNvPicPr>
            <p:nvPr/>
          </p:nvPicPr>
          <p:blipFill>
            <a:blip r:embed="rId9"/>
            <a:stretch>
              <a:fillRect/>
            </a:stretch>
          </p:blipFill>
          <p:spPr>
            <a:xfrm>
              <a:off x="1650" y="6295"/>
              <a:ext cx="2475" cy="4235"/>
            </a:xfrm>
            <a:prstGeom prst="rect">
              <a:avLst/>
            </a:prstGeom>
            <a:noFill/>
            <a:ln w="9525">
              <a:noFill/>
            </a:ln>
          </p:spPr>
        </p:pic>
      </p:grpSp>
      <p:sp>
        <p:nvSpPr>
          <p:cNvPr id="5" name="文本框 4"/>
          <p:cNvSpPr txBox="1"/>
          <p:nvPr/>
        </p:nvSpPr>
        <p:spPr>
          <a:xfrm>
            <a:off x="664210" y="2276475"/>
            <a:ext cx="9206230" cy="460375"/>
          </a:xfrm>
          <a:prstGeom prst="rect">
            <a:avLst/>
          </a:prstGeom>
          <a:solidFill>
            <a:schemeClr val="bg1"/>
          </a:solidFill>
          <a:ln>
            <a:solidFill>
              <a:srgbClr val="FF0000"/>
            </a:solidFill>
          </a:ln>
        </p:spPr>
        <p:txBody>
          <a:bodyPr wrap="none" rtlCol="0" anchor="t">
            <a:spAutoFit/>
          </a:bodyPr>
          <a:lstStyle/>
          <a:p>
            <a:r>
              <a:rPr lang="zh-CN" altLang="en-US" sz="2400" b="1">
                <a:solidFill>
                  <a:srgbClr val="FF0000"/>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客观条件</a:t>
            </a:r>
            <a:r>
              <a:rPr lang="zh-CN" altLang="en-US" sz="2400" b="1">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a:t>
            </a:r>
            <a:r>
              <a:rPr lang="zh-CN" altLang="en-US"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航海和造船技术的进步，</a:t>
            </a:r>
            <a:r>
              <a:rPr lang="en-US" altLang="zh-CN"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a:t>
            </a:r>
            <a:r>
              <a:rPr lang="zh-CN" altLang="en-US"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地圆说</a:t>
            </a:r>
            <a:r>
              <a:rPr lang="en-US" altLang="zh-CN"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a:t>
            </a:r>
            <a:r>
              <a:rPr lang="zh-CN" altLang="en-US"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 等地理知识的增加</a:t>
            </a:r>
          </a:p>
        </p:txBody>
      </p:sp>
      <p:sp>
        <p:nvSpPr>
          <p:cNvPr id="6" name="文本框 5"/>
          <p:cNvSpPr txBox="1"/>
          <p:nvPr/>
        </p:nvSpPr>
        <p:spPr>
          <a:xfrm>
            <a:off x="7377430" y="3780155"/>
            <a:ext cx="4516120" cy="2245360"/>
          </a:xfrm>
          <a:prstGeom prst="rect">
            <a:avLst/>
          </a:prstGeom>
          <a:noFill/>
        </p:spPr>
        <p:txBody>
          <a:bodyPr wrap="square" rtlCol="0" anchor="t">
            <a:spAutoFit/>
          </a:bodyPr>
          <a:lstStyle/>
          <a:p>
            <a:pPr eaLnBrk="0" hangingPunct="0"/>
            <a:r>
              <a:rPr lang="zh-CN" altLang="en-US" sz="2800" b="1">
                <a:solidFill>
                  <a:srgbClr val="FF0000"/>
                </a:solidFill>
                <a:latin typeface="黑体" panose="02010609060101010101" pitchFamily="49" charset="-122"/>
                <a:ea typeface="黑体" panose="02010609060101010101" pitchFamily="49" charset="-122"/>
                <a:sym typeface="+mn-ea"/>
              </a:rPr>
              <a:t>主观条件：</a:t>
            </a:r>
            <a:endParaRPr lang="en-US" altLang="zh-CN" sz="2800" b="1">
              <a:latin typeface="黑体" pitchFamily="49" charset="-122"/>
              <a:ea typeface="黑体" pitchFamily="49" charset="-122"/>
            </a:endParaRPr>
          </a:p>
          <a:p>
            <a:pPr eaLnBrk="0" hangingPunct="0"/>
            <a:r>
              <a:rPr lang="en-US" altLang="zh-CN" sz="2800" b="1">
                <a:latin typeface="黑体" panose="02010609060101010101" pitchFamily="49" charset="-122"/>
                <a:ea typeface="黑体" panose="02010609060101010101" pitchFamily="49" charset="-122"/>
                <a:sym typeface="+mn-ea"/>
              </a:rPr>
              <a:t>    </a:t>
            </a:r>
            <a:r>
              <a:rPr lang="zh-CN" altLang="en-US" sz="2800" b="1">
                <a:latin typeface="黑体" panose="02010609060101010101" pitchFamily="49" charset="-122"/>
                <a:ea typeface="黑体" panose="02010609060101010101" pitchFamily="49" charset="-122"/>
                <a:sym typeface="+mn-ea"/>
              </a:rPr>
              <a:t>西班牙和葡萄牙王室</a:t>
            </a:r>
            <a:r>
              <a:rPr lang="zh-CN" altLang="en-US" sz="2800" b="1" i="1">
                <a:latin typeface="黑体" panose="02010609060101010101" pitchFamily="49" charset="-122"/>
                <a:ea typeface="黑体" panose="02010609060101010101" pitchFamily="49" charset="-122"/>
                <a:sym typeface="+mn-ea"/>
              </a:rPr>
              <a:t>的支持</a:t>
            </a:r>
            <a:endParaRPr lang="en-US" altLang="zh-CN" sz="2800" b="1" i="1">
              <a:latin typeface="黑体" pitchFamily="49" charset="-122"/>
              <a:ea typeface="黑体" pitchFamily="49" charset="-122"/>
            </a:endParaRPr>
          </a:p>
          <a:p>
            <a:pPr eaLnBrk="0" hangingPunct="0"/>
            <a:r>
              <a:rPr lang="zh-CN" altLang="en-US" sz="2800">
                <a:latin typeface="微软雅黑" panose="020b0503020204020204" charset="-122"/>
                <a:ea typeface="微软雅黑" panose="020b0503020204020204" charset="-122"/>
                <a:sym typeface="宋体" panose="02010600030101010101" pitchFamily="2" charset="-122"/>
              </a:rPr>
              <a:t>        </a:t>
            </a:r>
            <a:r>
              <a:rPr lang="zh-CN" altLang="en-US" sz="2800" b="1">
                <a:latin typeface="微软雅黑" panose="020b0503020204020204" charset="-122"/>
                <a:ea typeface="微软雅黑" panose="020b0503020204020204" charset="-122"/>
                <a:sym typeface="宋体" panose="02010600030101010101" pitchFamily="2" charset="-122"/>
              </a:rPr>
              <a:t>航海家的探险精神、经验积累以及个人努力</a:t>
            </a:r>
            <a:endParaRPr lang="zh-CN" altLang="en-US" sz="2800" b="1">
              <a:latin typeface="微软雅黑" panose="020b0503020204020204" charset="-122"/>
              <a:ea typeface="微软雅黑" panose="020b0503020204020204" charset="-122"/>
              <a:sym typeface="宋体" pitchFamily="2"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6"/>
                                        </p:tgtEl>
                                        <p:attrNameLst>
                                          <p:attrName>style.visibility</p:attrName>
                                        </p:attrNameLst>
                                      </p:cBhvr>
                                      <p:to>
                                        <p:strVal val="visible"/>
                                      </p:to>
                                    </p:set>
                                    <p:anim calcmode="lin" valueType="num">
                                      <p:cBhvr additive="base">
                                        <p:cTn id="19" dur="500" fill="hold"/>
                                        <p:tgtEl>
                                          <p:spTgt spid="6"/>
                                        </p:tgtEl>
                                        <p:attrNameLst>
                                          <p:attrName>ppt_x</p:attrName>
                                        </p:attrNameLst>
                                      </p:cBhvr>
                                      <p:tavLst>
                                        <p:tav tm="0">
                                          <p:val>
                                            <p:strVal val="#ppt_x"/>
                                          </p:val>
                                        </p:tav>
                                        <p:tav tm="100000">
                                          <p:val>
                                            <p:strVal val="#ppt_x"/>
                                          </p:val>
                                        </p:tav>
                                      </p:tavLst>
                                    </p:anim>
                                    <p:anim calcmode="lin" valueType="num">
                                      <p:cBhvr additive="base">
                                        <p:cTn id="20"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Lst>
  </p:timing>
</p:sld>
</file>

<file path=ppt/slides/slide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0481" name="文本框 9217"/>
          <p:cNvSpPr txBox="1"/>
          <p:nvPr/>
        </p:nvSpPr>
        <p:spPr>
          <a:xfrm>
            <a:off x="1029970" y="719138"/>
            <a:ext cx="6102350" cy="553085"/>
          </a:xfrm>
          <a:prstGeom prst="rect">
            <a:avLst/>
          </a:prstGeom>
          <a:noFill/>
          <a:ln w="9525">
            <a:noFill/>
          </a:ln>
        </p:spPr>
        <p:txBody>
          <a:bodyPr wrap="square" anchor="t">
            <a:spAutoFit/>
          </a:bodyPr>
          <a:lstStyle/>
          <a:p>
            <a:pPr eaLnBrk="0" hangingPunct="0">
              <a:spcBef>
                <a:spcPct val="50000"/>
              </a:spcBef>
            </a:pPr>
            <a:r>
              <a:rPr lang="en-US" altLang="zh-CN" sz="3000" b="1">
                <a:solidFill>
                  <a:srgbClr val="0000FF"/>
                </a:solidFill>
                <a:latin typeface="Arial" panose="020b0604020202020204" pitchFamily="34" charset="0"/>
                <a:ea typeface="黑体" panose="02010609060101010101" pitchFamily="49" charset="-122"/>
              </a:rPr>
              <a:t>1</a:t>
            </a:r>
            <a:r>
              <a:rPr lang="zh-CN" altLang="en-US" sz="3000" b="1">
                <a:solidFill>
                  <a:srgbClr val="0000FF"/>
                </a:solidFill>
                <a:latin typeface="Arial" panose="020b0604020202020204" pitchFamily="34" charset="0"/>
                <a:ea typeface="黑体" panose="02010609060101010101" pitchFamily="49" charset="-122"/>
              </a:rPr>
              <a:t>、新航路开辟的动因：</a:t>
            </a:r>
            <a:endParaRPr lang="zh-CN" altLang="en-US" sz="3000" b="1">
              <a:solidFill>
                <a:srgbClr val="FF0000"/>
              </a:solidFill>
              <a:latin typeface="Arial" panose="020b0604020202020204" pitchFamily="34" charset="0"/>
              <a:ea typeface="黑体" panose="02010609060101010101" pitchFamily="49" charset="-122"/>
            </a:endParaRPr>
          </a:p>
        </p:txBody>
      </p:sp>
      <p:sp>
        <p:nvSpPr>
          <p:cNvPr id="20482" name="文本框 9218"/>
          <p:cNvSpPr txBox="1"/>
          <p:nvPr/>
        </p:nvSpPr>
        <p:spPr>
          <a:xfrm>
            <a:off x="282575" y="1272223"/>
            <a:ext cx="2573338"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1</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）经济动因</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p>
        </p:txBody>
      </p:sp>
      <p:sp>
        <p:nvSpPr>
          <p:cNvPr id="9223" name="文本框 9222"/>
          <p:cNvSpPr txBox="1"/>
          <p:nvPr/>
        </p:nvSpPr>
        <p:spPr>
          <a:xfrm>
            <a:off x="2856230" y="1180465"/>
            <a:ext cx="5926455"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西欧商品经济的发展和资本主义的萌芽</a:t>
            </a:r>
          </a:p>
        </p:txBody>
      </p:sp>
      <p:sp>
        <p:nvSpPr>
          <p:cNvPr id="20483" name="文本框 9219"/>
          <p:cNvSpPr txBox="1"/>
          <p:nvPr/>
        </p:nvSpPr>
        <p:spPr>
          <a:xfrm>
            <a:off x="257175" y="1763713"/>
            <a:ext cx="2543175"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2</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）社会动因</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p>
        </p:txBody>
      </p:sp>
      <p:sp>
        <p:nvSpPr>
          <p:cNvPr id="9224" name="文本框 9223"/>
          <p:cNvSpPr txBox="1"/>
          <p:nvPr/>
        </p:nvSpPr>
        <p:spPr>
          <a:xfrm>
            <a:off x="2856230" y="1764030"/>
            <a:ext cx="6838315"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en-US" altLang="zh-CN" sz="2600" b="1">
                <a:latin typeface="黑体" panose="02010609060101010101" pitchFamily="49" charset="-122"/>
                <a:ea typeface="黑体" panose="02010609060101010101" pitchFamily="49" charset="-122"/>
                <a:sym typeface="宋体" panose="02010600030101010101" pitchFamily="2" charset="-122"/>
              </a:rPr>
              <a:t>《</a:t>
            </a:r>
            <a:r>
              <a:rPr lang="zh-CN" altLang="en-US" sz="2600" b="1">
                <a:latin typeface="黑体" panose="02010609060101010101" pitchFamily="49" charset="-122"/>
                <a:ea typeface="黑体" panose="02010609060101010101" pitchFamily="49" charset="-122"/>
                <a:sym typeface="宋体" panose="02010600030101010101" pitchFamily="2" charset="-122"/>
              </a:rPr>
              <a:t>马可</a:t>
            </a:r>
            <a:r>
              <a:rPr lang="en-US" altLang="zh-CN" sz="2600" b="1">
                <a:latin typeface="黑体" panose="02010609060101010101" pitchFamily="49" charset="-122"/>
                <a:ea typeface="黑体" panose="02010609060101010101" pitchFamily="49" charset="-122"/>
                <a:sym typeface="宋体" panose="02010600030101010101" pitchFamily="2" charset="-122"/>
              </a:rPr>
              <a:t>.</a:t>
            </a:r>
            <a:r>
              <a:rPr lang="zh-CN" altLang="en-US" sz="2600" b="1">
                <a:latin typeface="黑体" panose="02010609060101010101" pitchFamily="49" charset="-122"/>
                <a:ea typeface="黑体" panose="02010609060101010101" pitchFamily="49" charset="-122"/>
                <a:sym typeface="宋体" panose="02010600030101010101" pitchFamily="2" charset="-122"/>
              </a:rPr>
              <a:t>波罗行记</a:t>
            </a:r>
            <a:r>
              <a:rPr lang="en-US" altLang="zh-CN" sz="2600" b="1">
                <a:latin typeface="黑体" panose="02010609060101010101" pitchFamily="49" charset="-122"/>
                <a:ea typeface="黑体" panose="02010609060101010101" pitchFamily="49" charset="-122"/>
                <a:sym typeface="宋体" panose="02010600030101010101" pitchFamily="2" charset="-122"/>
              </a:rPr>
              <a:t>》</a:t>
            </a:r>
            <a:r>
              <a:rPr lang="zh-CN" altLang="en-US" sz="2600" b="1">
                <a:latin typeface="黑体" panose="02010609060101010101" pitchFamily="49" charset="-122"/>
                <a:ea typeface="黑体" panose="02010609060101010101" pitchFamily="49" charset="-122"/>
                <a:sym typeface="宋体" panose="02010600030101010101" pitchFamily="2" charset="-122"/>
              </a:rPr>
              <a:t>引起欧洲人的“寻金热”</a:t>
            </a:r>
          </a:p>
        </p:txBody>
      </p:sp>
      <p:sp>
        <p:nvSpPr>
          <p:cNvPr id="20484" name="文本框 9220"/>
          <p:cNvSpPr txBox="1"/>
          <p:nvPr/>
        </p:nvSpPr>
        <p:spPr>
          <a:xfrm>
            <a:off x="282575" y="2255520"/>
            <a:ext cx="2743200"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3</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）宗教动因：</a:t>
            </a:r>
          </a:p>
        </p:txBody>
      </p:sp>
      <p:sp>
        <p:nvSpPr>
          <p:cNvPr id="4" name="文本框 3"/>
          <p:cNvSpPr txBox="1"/>
          <p:nvPr/>
        </p:nvSpPr>
        <p:spPr>
          <a:xfrm>
            <a:off x="2800033" y="2323783"/>
            <a:ext cx="4332287"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西欧人传播基督教热情</a:t>
            </a:r>
          </a:p>
        </p:txBody>
      </p:sp>
      <p:sp>
        <p:nvSpPr>
          <p:cNvPr id="20491" name="文本框 2"/>
          <p:cNvSpPr txBox="1"/>
          <p:nvPr/>
        </p:nvSpPr>
        <p:spPr>
          <a:xfrm>
            <a:off x="282575" y="2883218"/>
            <a:ext cx="2778125" cy="491490"/>
          </a:xfrm>
          <a:prstGeom prst="rect">
            <a:avLst/>
          </a:prstGeom>
          <a:noFill/>
          <a:ln w="9525">
            <a:noFill/>
          </a:ln>
        </p:spPr>
        <p:txBody>
          <a:bodyPr wrap="square" anchor="t">
            <a:spAutoFit/>
          </a:bodyPr>
          <a:lstStyle/>
          <a:p>
            <a:pPr defTabSz="914400" eaLnBrk="0" hangingPunct="0"/>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a:t>
            </a:r>
            <a:r>
              <a:rPr lang="en-US" altLang="zh-CN" sz="2600" b="1">
                <a:solidFill>
                  <a:srgbClr val="FF0000"/>
                </a:solidFill>
                <a:latin typeface="黑体" panose="02010609060101010101" pitchFamily="49" charset="-122"/>
                <a:ea typeface="黑体" panose="02010609060101010101" pitchFamily="49" charset="-122"/>
                <a:sym typeface="微软雅黑" panose="020b0503020204020204" charset="-122"/>
              </a:rPr>
              <a:t>4</a:t>
            </a:r>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）思想动因：</a:t>
            </a:r>
          </a:p>
        </p:txBody>
      </p:sp>
      <p:sp>
        <p:nvSpPr>
          <p:cNvPr id="9226" name="文本框 9225"/>
          <p:cNvSpPr txBox="1"/>
          <p:nvPr/>
        </p:nvSpPr>
        <p:spPr>
          <a:xfrm>
            <a:off x="2760028" y="2883535"/>
            <a:ext cx="5834062"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人文主义思想鼓励探索冒险精神的影响</a:t>
            </a:r>
          </a:p>
        </p:txBody>
      </p:sp>
      <p:sp>
        <p:nvSpPr>
          <p:cNvPr id="20493" name="文本框 2"/>
          <p:cNvSpPr txBox="1"/>
          <p:nvPr/>
        </p:nvSpPr>
        <p:spPr>
          <a:xfrm>
            <a:off x="233045" y="3456305"/>
            <a:ext cx="2768600" cy="491490"/>
          </a:xfrm>
          <a:prstGeom prst="rect">
            <a:avLst/>
          </a:prstGeom>
          <a:noFill/>
          <a:ln w="9525">
            <a:noFill/>
          </a:ln>
        </p:spPr>
        <p:txBody>
          <a:bodyPr wrap="square" anchor="t">
            <a:spAutoFit/>
          </a:bodyPr>
          <a:lstStyle/>
          <a:p>
            <a:pPr defTabSz="914400" eaLnBrk="0" hangingPunct="0"/>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a:t>
            </a:r>
            <a:r>
              <a:rPr lang="en-US" altLang="zh-CN" sz="2600" b="1">
                <a:solidFill>
                  <a:srgbClr val="FF0000"/>
                </a:solidFill>
                <a:latin typeface="黑体" panose="02010609060101010101" pitchFamily="49" charset="-122"/>
                <a:ea typeface="黑体" panose="02010609060101010101" pitchFamily="49" charset="-122"/>
                <a:sym typeface="微软雅黑" panose="020b0503020204020204" charset="-122"/>
              </a:rPr>
              <a:t>5</a:t>
            </a:r>
            <a:r>
              <a:rPr lang="zh-CN" altLang="en-US" sz="2600" b="1">
                <a:solidFill>
                  <a:srgbClr val="FF0000"/>
                </a:solidFill>
                <a:latin typeface="黑体" panose="02010609060101010101" pitchFamily="49" charset="-122"/>
                <a:ea typeface="黑体" panose="02010609060101010101" pitchFamily="49" charset="-122"/>
                <a:sym typeface="微软雅黑" panose="020b0503020204020204" charset="-122"/>
              </a:rPr>
              <a:t>）政治动因：</a:t>
            </a:r>
          </a:p>
        </p:txBody>
      </p:sp>
      <p:sp>
        <p:nvSpPr>
          <p:cNvPr id="9231" name="文本框 9230"/>
          <p:cNvSpPr txBox="1"/>
          <p:nvPr/>
        </p:nvSpPr>
        <p:spPr>
          <a:xfrm>
            <a:off x="2760028" y="3425825"/>
            <a:ext cx="5627687" cy="52197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eaLnBrk="0" hangingPunct="0">
              <a:spcBef>
                <a:spcPct val="50000"/>
              </a:spcBef>
            </a:pPr>
            <a:r>
              <a:rPr lang="zh-CN" altLang="en-US" sz="2800" b="1">
                <a:latin typeface="黑体" panose="02010609060101010101" pitchFamily="49" charset="-122"/>
                <a:ea typeface="黑体" panose="02010609060101010101" pitchFamily="49" charset="-122"/>
              </a:rPr>
              <a:t>西、葡君主强化王权，积极扩张</a:t>
            </a:r>
          </a:p>
        </p:txBody>
      </p:sp>
      <p:sp>
        <p:nvSpPr>
          <p:cNvPr id="20485" name="文本框 9221"/>
          <p:cNvSpPr txBox="1"/>
          <p:nvPr/>
        </p:nvSpPr>
        <p:spPr>
          <a:xfrm>
            <a:off x="264478" y="3947478"/>
            <a:ext cx="2527300" cy="491490"/>
          </a:xfrm>
          <a:prstGeom prst="rect">
            <a:avLst/>
          </a:prstGeom>
          <a:noFill/>
          <a:ln w="9525">
            <a:noFill/>
          </a:ln>
        </p:spPr>
        <p:txBody>
          <a:bodyPr wrap="square" anchor="t">
            <a:spAutoFit/>
          </a:bodyPr>
          <a:lstStyle/>
          <a:p>
            <a:pPr defTabSz="914400" eaLnBrk="0" hangingPunct="0">
              <a:spcBef>
                <a:spcPct val="50000"/>
              </a:spcBef>
            </a:pP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6</a:t>
            </a:r>
            <a:r>
              <a:rPr lang="zh-CN" altLang="en-US" sz="2600" b="1">
                <a:solidFill>
                  <a:srgbClr val="FF0000"/>
                </a:solidFill>
                <a:latin typeface="黑体" panose="02010609060101010101" pitchFamily="49" charset="-122"/>
                <a:ea typeface="黑体" panose="02010609060101010101" pitchFamily="49" charset="-122"/>
                <a:sym typeface="宋体" panose="02010600030101010101" pitchFamily="2" charset="-122"/>
              </a:rPr>
              <a:t>）商业动因</a:t>
            </a:r>
            <a:r>
              <a:rPr lang="en-US" altLang="zh-CN" sz="2600" b="1">
                <a:solidFill>
                  <a:srgbClr val="FF0000"/>
                </a:solidFill>
                <a:latin typeface="黑体" panose="02010609060101010101" pitchFamily="49" charset="-122"/>
                <a:ea typeface="黑体" panose="02010609060101010101" pitchFamily="49" charset="-122"/>
                <a:sym typeface="宋体" panose="02010600030101010101" pitchFamily="2" charset="-122"/>
              </a:rPr>
              <a:t>:</a:t>
            </a:r>
          </a:p>
        </p:txBody>
      </p:sp>
      <p:sp>
        <p:nvSpPr>
          <p:cNvPr id="9225" name="文本框 9224"/>
          <p:cNvSpPr txBox="1"/>
          <p:nvPr/>
        </p:nvSpPr>
        <p:spPr>
          <a:xfrm>
            <a:off x="2760345" y="3947795"/>
            <a:ext cx="6782435" cy="491490"/>
          </a:xfrm>
          <a:prstGeom prst="rect">
            <a:avLst/>
          </a:prstGeom>
          <a:noFill/>
          <a:ln w="9525" cap="flat" cmpd="sng">
            <a:solidFill>
              <a:schemeClr val="tx2"/>
            </a:solidFill>
            <a:prstDash val="solid"/>
            <a:miter/>
            <a:headEnd type="none" w="med" len="med"/>
            <a:tailEnd type="none" w="med" len="med"/>
          </a:ln>
        </p:spPr>
        <p:txBody>
          <a:bodyPr wrap="square" anchor="t">
            <a:spAutoFit/>
          </a:bodyPr>
          <a:lstStyle/>
          <a:p>
            <a:pPr defTabSz="914400" eaLnBrk="0" hangingPunct="0">
              <a:spcBef>
                <a:spcPct val="50000"/>
              </a:spcBef>
            </a:pPr>
            <a:r>
              <a:rPr lang="zh-CN" altLang="en-US" sz="2600" b="1">
                <a:latin typeface="黑体" panose="02010609060101010101" pitchFamily="49" charset="-122"/>
                <a:ea typeface="黑体" panose="02010609060101010101" pitchFamily="49" charset="-122"/>
                <a:sym typeface="宋体" panose="02010600030101010101" pitchFamily="2" charset="-122"/>
              </a:rPr>
              <a:t>奥斯曼土耳其占领传统商路，引发商业危机</a:t>
            </a:r>
          </a:p>
        </p:txBody>
      </p:sp>
      <p:sp>
        <p:nvSpPr>
          <p:cNvPr id="9228" name="矩形 9227"/>
          <p:cNvSpPr/>
          <p:nvPr/>
        </p:nvSpPr>
        <p:spPr>
          <a:xfrm>
            <a:off x="9043035" y="1180148"/>
            <a:ext cx="1457325" cy="460375"/>
          </a:xfrm>
          <a:prstGeom prst="rect">
            <a:avLst/>
          </a:prstGeom>
          <a:solidFill>
            <a:schemeClr val="bg1"/>
          </a:solidFill>
          <a:ln w="19050" cap="flat" cmpd="sng">
            <a:solidFill>
              <a:srgbClr val="FF6600"/>
            </a:solidFill>
            <a:prstDash val="solid"/>
            <a:miter/>
            <a:headEnd type="none" w="med" len="med"/>
            <a:tailEnd type="none" w="med" len="med"/>
          </a:ln>
        </p:spPr>
        <p:txBody>
          <a:bodyPr anchor="t">
            <a:spAutoFit/>
          </a:bodyPr>
          <a:lstStyle/>
          <a:p>
            <a:pPr eaLnBrk="0" hangingPunct="0"/>
            <a:r>
              <a:rPr lang="zh-CN" altLang="en-US" sz="2400" b="1">
                <a:solidFill>
                  <a:srgbClr val="FF0000"/>
                </a:solidFill>
                <a:latin typeface="黑体" panose="02010609060101010101" pitchFamily="49" charset="-122"/>
                <a:ea typeface="黑体" panose="02010609060101010101" pitchFamily="49" charset="-122"/>
              </a:rPr>
              <a:t>根本动因</a:t>
            </a:r>
          </a:p>
        </p:txBody>
      </p:sp>
      <p:sp>
        <p:nvSpPr>
          <p:cNvPr id="13313" name="TextBox 2"/>
          <p:cNvSpPr txBox="1"/>
          <p:nvPr/>
        </p:nvSpPr>
        <p:spPr>
          <a:xfrm>
            <a:off x="3441700" y="135890"/>
            <a:ext cx="6196965" cy="583565"/>
          </a:xfrm>
          <a:prstGeom prst="rect">
            <a:avLst/>
          </a:prstGeom>
          <a:noFill/>
          <a:ln w="9525">
            <a:noFill/>
          </a:ln>
        </p:spPr>
        <p:txBody>
          <a:bodyPr wrap="square" anchor="t">
            <a:spAutoFit/>
          </a:bodyPr>
          <a:lstStyle/>
          <a:p>
            <a:pPr eaLnBrk="0" hangingPunct="0"/>
            <a:r>
              <a:rPr lang="zh-CN" altLang="en-US" sz="3200" b="1">
                <a:solidFill>
                  <a:schemeClr val="tx1"/>
                </a:solidFill>
                <a:latin typeface="宋体" panose="02010600030101010101" pitchFamily="2" charset="-122"/>
                <a:ea typeface="宋体" panose="02010600030101010101" pitchFamily="2" charset="-122"/>
              </a:rPr>
              <a:t>归纳：新航路开辟的动因和条件</a:t>
            </a:r>
          </a:p>
        </p:txBody>
      </p:sp>
      <p:sp>
        <p:nvSpPr>
          <p:cNvPr id="3" name="文本框 2"/>
          <p:cNvSpPr txBox="1"/>
          <p:nvPr/>
        </p:nvSpPr>
        <p:spPr>
          <a:xfrm>
            <a:off x="9694545" y="3947795"/>
            <a:ext cx="1402080" cy="460375"/>
          </a:xfrm>
          <a:prstGeom prst="rect">
            <a:avLst/>
          </a:prstGeom>
          <a:noFill/>
        </p:spPr>
        <p:txBody>
          <a:bodyPr wrap="none" rtlCol="0" anchor="t">
            <a:spAutoFit/>
          </a:bodyPr>
          <a:lstStyle/>
          <a:p>
            <a:r>
              <a:rPr lang="zh-CN" altLang="en-US" sz="2400" b="1"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sym typeface="+mn-ea"/>
              </a:rPr>
              <a:t>直接动因</a:t>
            </a:r>
            <a:endParaRPr lang="zh-CN" altLang="en-US" sz="2400" b="1"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sym typeface="+mn-ea"/>
            </a:endParaRPr>
          </a:p>
        </p:txBody>
      </p:sp>
      <p:sp>
        <p:nvSpPr>
          <p:cNvPr id="5" name="文本框 9217"/>
          <p:cNvSpPr txBox="1"/>
          <p:nvPr/>
        </p:nvSpPr>
        <p:spPr>
          <a:xfrm>
            <a:off x="511175" y="4567238"/>
            <a:ext cx="6102350" cy="553085"/>
          </a:xfrm>
          <a:prstGeom prst="rect">
            <a:avLst/>
          </a:prstGeom>
          <a:noFill/>
          <a:ln w="9525">
            <a:noFill/>
          </a:ln>
        </p:spPr>
        <p:txBody>
          <a:bodyPr wrap="square" anchor="t">
            <a:spAutoFit/>
          </a:bodyPr>
          <a:lstStyle/>
          <a:p>
            <a:pPr eaLnBrk="0" hangingPunct="0">
              <a:spcBef>
                <a:spcPct val="50000"/>
              </a:spcBef>
            </a:pPr>
            <a:r>
              <a:rPr lang="en-US" altLang="zh-CN" sz="3000" b="1">
                <a:solidFill>
                  <a:srgbClr val="0000FF"/>
                </a:solidFill>
                <a:latin typeface="Arial" panose="020b0604020202020204" pitchFamily="34" charset="0"/>
                <a:ea typeface="黑体" panose="02010609060101010101" pitchFamily="49" charset="-122"/>
              </a:rPr>
              <a:t>2</a:t>
            </a:r>
            <a:r>
              <a:rPr lang="zh-CN" altLang="en-US" sz="3000" b="1">
                <a:solidFill>
                  <a:srgbClr val="0000FF"/>
                </a:solidFill>
                <a:latin typeface="Arial" panose="020b0604020202020204" pitchFamily="34" charset="0"/>
                <a:ea typeface="黑体" panose="02010609060101010101" pitchFamily="49" charset="-122"/>
              </a:rPr>
              <a:t>、新航路开辟的条件：</a:t>
            </a:r>
            <a:endParaRPr lang="zh-CN" altLang="en-US" sz="3000" b="1">
              <a:solidFill>
                <a:srgbClr val="FF0000"/>
              </a:solidFill>
              <a:latin typeface="Arial" panose="020b0604020202020204" pitchFamily="34" charset="0"/>
              <a:ea typeface="黑体" panose="02010609060101010101" pitchFamily="49" charset="-122"/>
            </a:endParaRPr>
          </a:p>
        </p:txBody>
      </p:sp>
      <p:sp>
        <p:nvSpPr>
          <p:cNvPr id="6" name="文本框 5"/>
          <p:cNvSpPr txBox="1"/>
          <p:nvPr/>
        </p:nvSpPr>
        <p:spPr>
          <a:xfrm>
            <a:off x="511175" y="5120640"/>
            <a:ext cx="10003790" cy="460375"/>
          </a:xfrm>
          <a:prstGeom prst="rect">
            <a:avLst/>
          </a:prstGeom>
          <a:noFill/>
        </p:spPr>
        <p:txBody>
          <a:bodyPr wrap="none" rtlCol="0" anchor="t">
            <a:spAutoFit/>
          </a:bodyPr>
          <a:lstStyle/>
          <a:p>
            <a:r>
              <a:rPr lang="zh-CN" altLang="en-US" sz="2400" b="1">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a:t>
            </a:r>
            <a:r>
              <a:rPr lang="en-US" altLang="zh-CN" sz="2400" b="1">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1</a:t>
            </a:r>
            <a:r>
              <a:rPr lang="zh-CN" altLang="en-US" sz="2400" b="1">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cs typeface="微软雅黑" panose="020b0503020204020204" charset="-122"/>
                <a:sym typeface="宋体" panose="02010600030101010101" pitchFamily="2" charset="-122"/>
              </a:rPr>
              <a:t>）客观条件：</a:t>
            </a:r>
            <a:r>
              <a:rPr lang="zh-CN" altLang="en-US"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航海和造船技术的进步，</a:t>
            </a:r>
            <a:r>
              <a:rPr lang="en-US" altLang="zh-CN"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a:t>
            </a:r>
            <a:r>
              <a:rPr lang="zh-CN" altLang="en-US"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地圆说</a:t>
            </a:r>
            <a:r>
              <a:rPr lang="en-US" altLang="zh-CN"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a:t>
            </a:r>
            <a:r>
              <a:rPr lang="zh-CN" altLang="en-US" sz="2400" b="1">
                <a:solidFill>
                  <a:schemeClr val="tx1"/>
                </a:solidFill>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 等地理知识的增加</a:t>
            </a:r>
          </a:p>
        </p:txBody>
      </p:sp>
      <p:sp>
        <p:nvSpPr>
          <p:cNvPr id="7" name="文本框 6"/>
          <p:cNvSpPr txBox="1"/>
          <p:nvPr/>
        </p:nvSpPr>
        <p:spPr>
          <a:xfrm>
            <a:off x="511175" y="5581015"/>
            <a:ext cx="11334750" cy="534035"/>
          </a:xfrm>
          <a:prstGeom prst="rect">
            <a:avLst/>
          </a:prstGeom>
          <a:noFill/>
        </p:spPr>
        <p:txBody>
          <a:bodyPr wrap="square" rtlCol="0" anchor="t">
            <a:spAutoFit/>
          </a:bodyPr>
          <a:lstStyle/>
          <a:p>
            <a:pPr marL="0" marR="0" lvl="0" indent="0" algn="l" defTabSz="914400" rtl="0" eaLnBrk="0" fontAlgn="auto" latinLnBrk="0" hangingPunct="0">
              <a:lnSpc>
                <a:spcPct val="120000"/>
              </a:lnSpc>
              <a:spcBef>
                <a:spcPct val="0"/>
              </a:spcBef>
              <a:spcAft>
                <a:spcPct val="0"/>
              </a:spcAft>
              <a:buClrTx/>
              <a:buSzTx/>
              <a:buFontTx/>
              <a:buNone/>
              <a:defRPr/>
            </a:pPr>
            <a:r>
              <a:rPr lang="zh-CN" altLang="en-US" sz="2400" b="1" noProof="0">
                <a:ln>
                  <a:noFill/>
                </a:ln>
                <a:solidFill>
                  <a:schemeClr val="tx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a:t>
            </a:r>
            <a:r>
              <a:rPr lang="en-US" altLang="zh-CN" sz="2400" b="1" noProof="0">
                <a:ln>
                  <a:noFill/>
                </a:ln>
                <a:solidFill>
                  <a:schemeClr val="tx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2</a:t>
            </a:r>
            <a:r>
              <a:rPr lang="zh-CN" altLang="en-US" sz="2400" b="1" noProof="0">
                <a:ln>
                  <a:noFill/>
                </a:ln>
                <a:solidFill>
                  <a:schemeClr val="tx1"/>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微软雅黑" panose="020b0503020204020204" charset="-122"/>
                <a:sym typeface="宋体" panose="02010600030101010101" pitchFamily="2" charset="-122"/>
              </a:rPr>
              <a:t>）主观条件：</a:t>
            </a:r>
            <a:r>
              <a:rPr lang="zh-CN" altLang="en-US" sz="2400" b="1" noProof="0">
                <a:ln>
                  <a:noFill/>
                </a:ln>
                <a:solidFill>
                  <a:schemeClr val="tx1"/>
                </a:solidFill>
                <a:effectLst/>
                <a:uLnTx/>
                <a:uFillTx/>
                <a:latin typeface="黑体" panose="02010609060101010101" pitchFamily="49" charset="-122"/>
                <a:ea typeface="黑体" panose="02010609060101010101" pitchFamily="49" charset="-122"/>
                <a:cs typeface="微软雅黑" panose="020b0503020204020204" charset="-122"/>
                <a:sym typeface="宋体" panose="02010600030101010101" pitchFamily="2" charset="-122"/>
              </a:rPr>
              <a:t>西班牙、葡萄牙王室的支持；航海家的探险精神以及个人努力</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 calcmode="lin" valueType="num">
                                      <p:cBhvr additive="base">
                                        <p:cTn id="7" dur="500" fill="hold"/>
                                        <p:tgtEl>
                                          <p:spTgt spid="5"/>
                                        </p:tgtEl>
                                        <p:attrNameLst>
                                          <p:attrName>ppt_x</p:attrName>
                                        </p:attrNameLst>
                                      </p:cBhvr>
                                      <p:tavLst>
                                        <p:tav tm="0">
                                          <p:val>
                                            <p:strVal val="#ppt_x"/>
                                          </p:val>
                                        </p:tav>
                                        <p:tav tm="100000">
                                          <p:val>
                                            <p:strVal val="#ppt_x"/>
                                          </p:val>
                                        </p:tav>
                                      </p:tavLst>
                                    </p:anim>
                                    <p:anim calcmode="lin" valueType="num">
                                      <p:cBhvr additive="base">
                                        <p:cTn id="8"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500" fill="hold"/>
                                        <p:tgtEl>
                                          <p:spTgt spid="6"/>
                                        </p:tgtEl>
                                        <p:attrNameLst>
                                          <p:attrName>ppt_x</p:attrName>
                                        </p:attrNameLst>
                                      </p:cBhvr>
                                      <p:tavLst>
                                        <p:tav tm="0">
                                          <p:val>
                                            <p:strVal val="#ppt_x"/>
                                          </p:val>
                                        </p:tav>
                                        <p:tav tm="100000">
                                          <p:val>
                                            <p:strVal val="#ppt_x"/>
                                          </p:val>
                                        </p:tav>
                                      </p:tavLst>
                                    </p:anim>
                                    <p:anim calcmode="lin" valueType="num">
                                      <p:cBhvr additive="base">
                                        <p:cTn id="14"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grpId="0"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Lst>
  </p:timing>
</p:sld>
</file>

<file path=ppt/slides/slide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105535" y="208280"/>
            <a:ext cx="4246880" cy="1014730"/>
          </a:xfrm>
          <a:prstGeom prst="rect">
            <a:avLst/>
          </a:prstGeom>
          <a:noFill/>
        </p:spPr>
        <p:txBody>
          <a:bodyPr wrap="none" rtlCol="0" anchor="t">
            <a:spAutoFit/>
          </a:bodyPr>
          <a:lstStyle/>
          <a:p>
            <a:pPr marL="0" marR="0" lvl="0" indent="0" defTabSz="914400" rtl="0" eaLnBrk="1" fontAlgn="auto" latinLnBrk="0" hangingPunct="1">
              <a:lnSpc>
                <a:spcPct val="150000"/>
              </a:lnSpc>
              <a:spcBef>
                <a:spcPct val="0"/>
              </a:spcBef>
              <a:spcAft>
                <a:spcPct val="0"/>
              </a:spcAft>
              <a:buClrTx/>
              <a:buSzTx/>
              <a:buFontTx/>
              <a:buNone/>
              <a:defRPr/>
            </a:pPr>
            <a:r>
              <a:rPr lang="zh-CN" altLang="en-US" sz="4000" b="1" noProof="0">
                <a:ln>
                  <a:noFill/>
                </a:ln>
                <a:solidFill>
                  <a:schemeClr val="tx1"/>
                </a:solidFill>
                <a:effectLst>
                  <a:outerShdw blurRad="38100" dist="38100" dir="2700000" algn="tl">
                    <a:srgbClr val="000000">
                      <a:alpha val="43137"/>
                    </a:srgbClr>
                  </a:outerShdw>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二、新航路的开辟</a:t>
            </a:r>
          </a:p>
        </p:txBody>
      </p:sp>
      <p:pic>
        <p:nvPicPr>
          <p:cNvPr id="18434" name="Picture 16"/>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130810" y="1051560"/>
            <a:ext cx="11931015" cy="528066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文本框 2"/>
          <p:cNvSpPr txBox="1"/>
          <p:nvPr/>
        </p:nvSpPr>
        <p:spPr>
          <a:xfrm>
            <a:off x="130175" y="1051560"/>
            <a:ext cx="11931650" cy="1753235"/>
          </a:xfrm>
          <a:prstGeom prst="rect">
            <a:avLst/>
          </a:prstGeom>
          <a:solidFill>
            <a:srgbClr val="FFFF00"/>
          </a:solidFill>
          <a:ln>
            <a:solidFill>
              <a:srgbClr val="FF0000"/>
            </a:solidFill>
          </a:ln>
        </p:spPr>
        <p:txBody>
          <a:bodyPr wrap="square" rtlCol="0" anchor="t">
            <a:spAutoFit/>
          </a:bodyPr>
          <a:lstStyle/>
          <a:p>
            <a:pPr marL="0" marR="0" lvl="0" indent="457200" algn="just" defTabSz="914400" rtl="0" eaLnBrk="0" fontAlgn="auto" latinLnBrk="0" hangingPunct="0">
              <a:lnSpc>
                <a:spcPct val="150000"/>
              </a:lnSpc>
              <a:spcBef>
                <a:spcPct val="0"/>
              </a:spcBef>
              <a:spcAft>
                <a:spcPct val="0"/>
              </a:spcAft>
              <a:buClrTx/>
              <a:buSzTx/>
              <a:buFontTx/>
              <a:buNone/>
              <a:defRPr/>
            </a:pPr>
            <a:r>
              <a:rPr lang="en-US" altLang="zh-CN" sz="2400" b="1" noProof="0">
                <a:ln>
                  <a:noFill/>
                </a:ln>
                <a:solidFill>
                  <a:schemeClr val="tx1"/>
                </a:solidFill>
                <a:uLnTx/>
                <a:uFillTx/>
                <a:latin typeface="黑体" panose="02010609060101010101" pitchFamily="49" charset="-122"/>
                <a:ea typeface="黑体" panose="02010609060101010101" pitchFamily="49" charset="-122"/>
                <a:cs typeface="黑体" panose="02010609060101010101" pitchFamily="49" charset="-122"/>
                <a:sym typeface="+mn-ea"/>
              </a:rPr>
              <a:t>由于他们有专门技术，有经济实力，有丰富的思想，还有相对抗的君主国之间的竞争，他们的追求必定成功......</a:t>
            </a:r>
            <a:r>
              <a:rPr lang="zh-CN" altLang="en-US" sz="2400" b="1" noProof="0">
                <a:ln>
                  <a:noFill/>
                </a:ln>
                <a:solidFill>
                  <a:schemeClr val="tx1"/>
                </a:solidFill>
                <a:uLnTx/>
                <a:uFillTx/>
                <a:latin typeface="黑体" panose="02010609060101010101" pitchFamily="49" charset="-122"/>
                <a:ea typeface="黑体" panose="02010609060101010101" pitchFamily="49" charset="-122"/>
                <a:cs typeface="黑体" panose="02010609060101010101" pitchFamily="49" charset="-122"/>
                <a:sym typeface="+mn-ea"/>
              </a:rPr>
              <a:t>总之，西方社会已达到起飞点，即将起飞；而它一旦起飞，必将扫清海路，不可阻挡地向全球扩张。 </a:t>
            </a:r>
            <a:r>
              <a:rPr lang="en-US" altLang="zh-CN" sz="2400" b="1" noProof="0">
                <a:ln>
                  <a:noFill/>
                </a:ln>
                <a:solidFill>
                  <a:schemeClr val="tx1"/>
                </a:solidFill>
                <a:uLnTx/>
                <a:uFillTx/>
                <a:latin typeface="黑体" panose="02010609060101010101" pitchFamily="49" charset="-122"/>
                <a:ea typeface="黑体" panose="02010609060101010101" pitchFamily="49" charset="-122"/>
                <a:cs typeface="黑体" panose="02010609060101010101" pitchFamily="49" charset="-122"/>
                <a:sym typeface="+mn-ea"/>
              </a:rPr>
              <a:t>——</a:t>
            </a:r>
            <a:r>
              <a:rPr lang="zh-CN" altLang="en-US" sz="2400" b="1" noProof="0">
                <a:ln>
                  <a:noFill/>
                </a:ln>
                <a:solidFill>
                  <a:schemeClr val="tx1"/>
                </a:solidFill>
                <a:uLnTx/>
                <a:uFillTx/>
                <a:latin typeface="黑体" panose="02010609060101010101" pitchFamily="49" charset="-122"/>
                <a:ea typeface="黑体" panose="02010609060101010101" pitchFamily="49" charset="-122"/>
                <a:cs typeface="黑体" panose="02010609060101010101" pitchFamily="49" charset="-122"/>
                <a:sym typeface="+mn-ea"/>
              </a:rPr>
              <a:t>斯塔夫里阿诺斯《全球通史》</a:t>
            </a:r>
          </a:p>
        </p:txBody>
      </p:sp>
      <p:grpSp>
        <p:nvGrpSpPr>
          <p:cNvPr id="4" name="组合 17"/>
          <p:cNvGrpSpPr/>
          <p:nvPr/>
        </p:nvGrpSpPr>
        <p:grpSpPr>
          <a:xfrm>
            <a:off x="1625600" y="2019300"/>
            <a:ext cx="1371600" cy="2819400"/>
            <a:chOff x="914400" y="2286000"/>
            <a:chExt cx="1371600" cy="2819400"/>
          </a:xfrm>
        </p:grpSpPr>
        <p:sp>
          <p:nvSpPr>
            <p:cNvPr id="10" name="椭圆 9"/>
            <p:cNvSpPr/>
            <p:nvPr/>
          </p:nvSpPr>
          <p:spPr>
            <a:xfrm>
              <a:off x="1143000" y="2895600"/>
              <a:ext cx="914400" cy="2209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12" name="矩形标注 11"/>
            <p:cNvSpPr/>
            <p:nvPr/>
          </p:nvSpPr>
          <p:spPr>
            <a:xfrm>
              <a:off x="914400" y="2286000"/>
              <a:ext cx="1371600" cy="609600"/>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sz="2000" b="1">
                  <a:solidFill>
                    <a:srgbClr val="FF0000"/>
                  </a:solidFill>
                </a:rPr>
                <a:t>亨利王子</a:t>
              </a:r>
            </a:p>
          </p:txBody>
        </p:sp>
      </p:grpSp>
      <p:grpSp>
        <p:nvGrpSpPr>
          <p:cNvPr id="7" name="组合 17"/>
          <p:cNvGrpSpPr/>
          <p:nvPr/>
        </p:nvGrpSpPr>
        <p:grpSpPr>
          <a:xfrm>
            <a:off x="2234407" y="3286125"/>
            <a:ext cx="1447800" cy="2895600"/>
            <a:chOff x="1295400" y="3124200"/>
            <a:chExt cx="1447800" cy="2895600"/>
          </a:xfrm>
        </p:grpSpPr>
        <p:sp>
          <p:nvSpPr>
            <p:cNvPr id="6" name="椭圆 5"/>
            <p:cNvSpPr/>
            <p:nvPr/>
          </p:nvSpPr>
          <p:spPr bwMode="auto">
            <a:xfrm>
              <a:off x="2057400" y="3124200"/>
              <a:ext cx="685800" cy="2209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17" name="矩形标注 16"/>
            <p:cNvSpPr/>
            <p:nvPr/>
          </p:nvSpPr>
          <p:spPr bwMode="auto">
            <a:xfrm rot="10800000">
              <a:off x="1371600" y="5410200"/>
              <a:ext cx="1371600" cy="609600"/>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sz="2000" b="1">
                <a:solidFill>
                  <a:schemeClr val="tx1"/>
                </a:solidFill>
              </a:endParaRPr>
            </a:p>
          </p:txBody>
        </p:sp>
        <p:sp>
          <p:nvSpPr>
            <p:cNvPr id="18442" name="TextBox 15"/>
            <p:cNvSpPr txBox="1">
              <a:spLocks noChangeArrowheads="1"/>
            </p:cNvSpPr>
            <p:nvPr/>
          </p:nvSpPr>
          <p:spPr bwMode="auto">
            <a:xfrm>
              <a:off x="1295400" y="5562600"/>
              <a:ext cx="144780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spcBef>
                  <a:spcPct val="20000"/>
                </a:spcBef>
                <a:buChar char="•"/>
                <a:defRPr sz="3200">
                  <a:solidFill>
                    <a:schemeClr val="tx1"/>
                  </a:solidFill>
                  <a:latin typeface="Arial" panose="020b0604020202020204" pitchFamily="34" charset="0"/>
                  <a:ea typeface="宋体" panose="02010600030101010101" pitchFamily="2" charset="-122"/>
                </a:defRPr>
              </a:lvl1pPr>
              <a:lvl2pPr marL="742950" indent="-285750">
                <a:spcBef>
                  <a:spcPct val="20000"/>
                </a:spcBef>
                <a:buChar char="–"/>
                <a:defRPr sz="2800">
                  <a:solidFill>
                    <a:schemeClr val="tx1"/>
                  </a:solidFill>
                  <a:latin typeface="Arial" panose="020b0604020202020204" pitchFamily="34" charset="0"/>
                  <a:ea typeface="宋体" panose="02010600030101010101" pitchFamily="2" charset="-122"/>
                </a:defRPr>
              </a:lvl2pPr>
              <a:lvl3pPr marL="1143000" indent="-228600">
                <a:spcBef>
                  <a:spcPct val="20000"/>
                </a:spcBef>
                <a:buChar char="•"/>
                <a:defRPr sz="2400">
                  <a:solidFill>
                    <a:schemeClr val="tx1"/>
                  </a:solidFill>
                  <a:latin typeface="Arial" panose="020b0604020202020204" pitchFamily="34" charset="0"/>
                  <a:ea typeface="宋体" panose="02010600030101010101" pitchFamily="2" charset="-122"/>
                </a:defRPr>
              </a:lvl3pPr>
              <a:lvl4pPr marL="1600200" indent="-228600">
                <a:spcBef>
                  <a:spcPct val="20000"/>
                </a:spcBef>
                <a:buChar char="–"/>
                <a:defRPr sz="2000">
                  <a:solidFill>
                    <a:schemeClr val="tx1"/>
                  </a:solidFill>
                  <a:latin typeface="Arial" panose="020b0604020202020204" pitchFamily="34" charset="0"/>
                  <a:ea typeface="宋体" panose="02010600030101010101" pitchFamily="2" charset="-122"/>
                </a:defRPr>
              </a:lvl4pPr>
              <a:lvl5pPr marL="2057400" indent="-228600">
                <a:spcBef>
                  <a:spcPct val="20000"/>
                </a:spcBef>
                <a:buChar char="»"/>
                <a:defRPr sz="2000">
                  <a:solidFill>
                    <a:schemeClr val="tx1"/>
                  </a:solidFill>
                  <a:latin typeface="Arial" panose="020b0604020202020204" pitchFamily="34" charset="0"/>
                  <a:ea typeface="宋体" panose="02010600030101010101" pitchFamily="2" charset="-122"/>
                </a:defRPr>
              </a:lvl5pPr>
              <a:lvl6pPr marL="25146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6pPr>
              <a:lvl7pPr marL="29718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7pPr>
              <a:lvl8pPr marL="34290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8pPr>
              <a:lvl9pPr marL="3886200" indent="-228600" eaLnBrk="0" fontAlgn="base" hangingPunct="0">
                <a:spcBef>
                  <a:spcPct val="20000"/>
                </a:spcBef>
                <a:spcAft>
                  <a:spcPct val="0"/>
                </a:spcAft>
                <a:buChar char="»"/>
                <a:defRPr sz="2000">
                  <a:solidFill>
                    <a:schemeClr val="tx1"/>
                  </a:solidFill>
                  <a:latin typeface="Arial" panose="020b0604020202020204" pitchFamily="34" charset="0"/>
                  <a:ea typeface="宋体" panose="02010600030101010101" pitchFamily="2" charset="-122"/>
                </a:defRPr>
              </a:lvl9pPr>
            </a:lstStyle>
            <a:p>
              <a:pPr algn="ctr" eaLnBrk="1" hangingPunct="1">
                <a:spcBef>
                  <a:spcPct val="0"/>
                </a:spcBef>
                <a:buFontTx/>
                <a:buNone/>
              </a:pPr>
              <a:r>
                <a:rPr lang="zh-CN" altLang="en-US" sz="1800" b="1">
                  <a:solidFill>
                    <a:srgbClr val="FF0000"/>
                  </a:solidFill>
                </a:rPr>
                <a:t>达伽马</a:t>
              </a:r>
            </a:p>
          </p:txBody>
        </p:sp>
      </p:grpSp>
      <p:grpSp>
        <p:nvGrpSpPr>
          <p:cNvPr id="5" name="组合 21"/>
          <p:cNvGrpSpPr/>
          <p:nvPr/>
        </p:nvGrpSpPr>
        <p:grpSpPr>
          <a:xfrm>
            <a:off x="3874216" y="2828952"/>
            <a:ext cx="1295400" cy="2895600"/>
            <a:chOff x="2743200" y="2743200"/>
            <a:chExt cx="1447800" cy="2895600"/>
          </a:xfrm>
        </p:grpSpPr>
        <p:sp>
          <p:nvSpPr>
            <p:cNvPr id="8" name="椭圆 7"/>
            <p:cNvSpPr/>
            <p:nvPr/>
          </p:nvSpPr>
          <p:spPr>
            <a:xfrm>
              <a:off x="2743200" y="3429000"/>
              <a:ext cx="686641" cy="2209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13" name="矩形标注 12"/>
            <p:cNvSpPr/>
            <p:nvPr/>
          </p:nvSpPr>
          <p:spPr>
            <a:xfrm>
              <a:off x="2819494" y="2743200"/>
              <a:ext cx="1371506" cy="609600"/>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b="1">
                  <a:solidFill>
                    <a:srgbClr val="FF0000"/>
                  </a:solidFill>
                </a:rPr>
                <a:t>麦哲伦</a:t>
              </a:r>
            </a:p>
          </p:txBody>
        </p:sp>
      </p:grpSp>
      <p:grpSp>
        <p:nvGrpSpPr>
          <p:cNvPr id="9" name="组合 22"/>
          <p:cNvGrpSpPr/>
          <p:nvPr/>
        </p:nvGrpSpPr>
        <p:grpSpPr>
          <a:xfrm>
            <a:off x="6895228" y="3286125"/>
            <a:ext cx="1600200" cy="2895600"/>
            <a:chOff x="5105400" y="3581400"/>
            <a:chExt cx="1600200" cy="2895600"/>
          </a:xfrm>
        </p:grpSpPr>
        <p:sp>
          <p:nvSpPr>
            <p:cNvPr id="11" name="椭圆 10"/>
            <p:cNvSpPr/>
            <p:nvPr/>
          </p:nvSpPr>
          <p:spPr>
            <a:xfrm>
              <a:off x="5105400" y="4267200"/>
              <a:ext cx="914400" cy="2209800"/>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endParaRPr lang="zh-CN" altLang="en-US"/>
            </a:p>
          </p:txBody>
        </p:sp>
        <p:sp>
          <p:nvSpPr>
            <p:cNvPr id="15" name="矩形标注 14"/>
            <p:cNvSpPr/>
            <p:nvPr/>
          </p:nvSpPr>
          <p:spPr>
            <a:xfrm>
              <a:off x="5334000" y="3581400"/>
              <a:ext cx="1371600" cy="609600"/>
            </a:xfrm>
            <a:prstGeom prst="wedgeRectCallout">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hangingPunct="1">
                <a:defRPr/>
              </a:pPr>
              <a:r>
                <a:rPr lang="zh-CN" altLang="en-US" b="1">
                  <a:solidFill>
                    <a:srgbClr val="FF0000"/>
                  </a:solidFill>
                </a:rPr>
                <a:t>迪亚士</a:t>
              </a:r>
            </a:p>
          </p:txBody>
        </p:sp>
      </p:gr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ppt_x"/>
                                          </p:val>
                                        </p:tav>
                                        <p:tav tm="100000">
                                          <p:val>
                                            <p:strVal val="#ppt_x"/>
                                          </p:val>
                                        </p:tav>
                                      </p:tavLst>
                                    </p:anim>
                                    <p:anim calcmode="lin" valueType="num">
                                      <p:cBhvr additive="base">
                                        <p:cTn id="8" dur="500" fill="hold"/>
                                        <p:tgtEl>
                                          <p:spTgt spid="4"/>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2" presetClass="entr" presetSubtype="4" fill="hold" nodeType="clickEffect">
                                  <p:stCondLst>
                                    <p:cond delay="0"/>
                                  </p:stCondLst>
                                  <p:childTnLst>
                                    <p:set>
                                      <p:cBhvr>
                                        <p:cTn id="18" dur="1" fill="hold">
                                          <p:stCondLst>
                                            <p:cond delay="0"/>
                                          </p:stCondLst>
                                        </p:cTn>
                                        <p:tgtEl>
                                          <p:spTgt spid="7"/>
                                        </p:tgtEl>
                                        <p:attrNameLst>
                                          <p:attrName>style.visibility</p:attrName>
                                        </p:attrNameLst>
                                      </p:cBhvr>
                                      <p:to>
                                        <p:strVal val="visible"/>
                                      </p:to>
                                    </p:set>
                                    <p:anim calcmode="lin" valueType="num">
                                      <p:cBhvr additive="base">
                                        <p:cTn id="19" dur="500" fill="hold"/>
                                        <p:tgtEl>
                                          <p:spTgt spid="7"/>
                                        </p:tgtEl>
                                        <p:attrNameLst>
                                          <p:attrName>ppt_x</p:attrName>
                                        </p:attrNameLst>
                                      </p:cBhvr>
                                      <p:tavLst>
                                        <p:tav tm="0">
                                          <p:val>
                                            <p:strVal val="#ppt_x"/>
                                          </p:val>
                                        </p:tav>
                                        <p:tav tm="100000">
                                          <p:val>
                                            <p:strVal val="#ppt_x"/>
                                          </p:val>
                                        </p:tav>
                                      </p:tavLst>
                                    </p:anim>
                                    <p:anim calcmode="lin" valueType="num">
                                      <p:cBhvr additive="base">
                                        <p:cTn id="20" dur="500" fill="hold"/>
                                        <p:tgtEl>
                                          <p:spTgt spid="7"/>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 presetClass="entr" presetSubtype="4" fill="hold" nodeType="click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500" fill="hold"/>
                                        <p:tgtEl>
                                          <p:spTgt spid="5"/>
                                        </p:tgtEl>
                                        <p:attrNameLst>
                                          <p:attrName>ppt_x</p:attrName>
                                        </p:attrNameLst>
                                      </p:cBhvr>
                                      <p:tavLst>
                                        <p:tav tm="0">
                                          <p:val>
                                            <p:strVal val="#ppt_x"/>
                                          </p:val>
                                        </p:tav>
                                        <p:tav tm="100000">
                                          <p:val>
                                            <p:strVal val="#ppt_x"/>
                                          </p:val>
                                        </p:tav>
                                      </p:tavLst>
                                    </p:anim>
                                    <p:anim calcmode="lin" valueType="num">
                                      <p:cBhvr additive="base">
                                        <p:cTn id="26"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4578" name="图片 4"/>
          <p:cNvPicPr>
            <a:picLocks noChangeAspect="1"/>
          </p:cNvPicPr>
          <p:nvPr/>
        </p:nvPicPr>
        <p:blipFill>
          <a:blip r:embed="rId3"/>
          <a:stretch>
            <a:fillRect/>
          </a:stretch>
        </p:blipFill>
        <p:spPr>
          <a:xfrm>
            <a:off x="10128885" y="4375150"/>
            <a:ext cx="2258695" cy="2470785"/>
          </a:xfrm>
          <a:prstGeom prst="rect">
            <a:avLst/>
          </a:prstGeom>
          <a:noFill/>
          <a:ln w="9525">
            <a:noFill/>
          </a:ln>
        </p:spPr>
      </p:pic>
      <p:pic>
        <p:nvPicPr>
          <p:cNvPr id="24577" name="图片 3"/>
          <p:cNvPicPr>
            <a:picLocks noChangeAspect="1"/>
          </p:cNvPicPr>
          <p:nvPr/>
        </p:nvPicPr>
        <p:blipFill>
          <a:blip r:embed="rId4"/>
          <a:stretch>
            <a:fillRect/>
          </a:stretch>
        </p:blipFill>
        <p:spPr>
          <a:xfrm>
            <a:off x="10128885" y="-99060"/>
            <a:ext cx="2258695" cy="2470785"/>
          </a:xfrm>
          <a:prstGeom prst="rect">
            <a:avLst/>
          </a:prstGeom>
          <a:noFill/>
          <a:ln w="9525">
            <a:noFill/>
          </a:ln>
        </p:spPr>
      </p:pic>
      <p:pic>
        <p:nvPicPr>
          <p:cNvPr id="24580" name="图片 6"/>
          <p:cNvPicPr>
            <a:picLocks noChangeAspect="1"/>
          </p:cNvPicPr>
          <p:nvPr/>
        </p:nvPicPr>
        <p:blipFill>
          <a:blip r:embed="rId5"/>
          <a:stretch>
            <a:fillRect/>
          </a:stretch>
        </p:blipFill>
        <p:spPr>
          <a:xfrm>
            <a:off x="-80645" y="4365625"/>
            <a:ext cx="2093595" cy="2470785"/>
          </a:xfrm>
          <a:prstGeom prst="rect">
            <a:avLst/>
          </a:prstGeom>
          <a:noFill/>
          <a:ln w="9525">
            <a:noFill/>
          </a:ln>
        </p:spPr>
      </p:pic>
      <p:pic>
        <p:nvPicPr>
          <p:cNvPr id="24579" name="图片 5"/>
          <p:cNvPicPr>
            <a:picLocks noChangeAspect="1"/>
          </p:cNvPicPr>
          <p:nvPr/>
        </p:nvPicPr>
        <p:blipFill>
          <a:blip r:embed="rId6"/>
          <a:stretch>
            <a:fillRect/>
          </a:stretch>
        </p:blipFill>
        <p:spPr>
          <a:xfrm>
            <a:off x="-80645" y="-48895"/>
            <a:ext cx="2093595" cy="2470785"/>
          </a:xfrm>
          <a:prstGeom prst="rect">
            <a:avLst/>
          </a:prstGeom>
          <a:noFill/>
          <a:ln w="9525">
            <a:noFill/>
          </a:ln>
        </p:spPr>
      </p:pic>
      <p:sp>
        <p:nvSpPr>
          <p:cNvPr id="31745" name="Oval 2"/>
          <p:cNvSpPr/>
          <p:nvPr/>
        </p:nvSpPr>
        <p:spPr>
          <a:xfrm>
            <a:off x="1524000" y="304800"/>
            <a:ext cx="9144000" cy="6165850"/>
          </a:xfrm>
          <a:prstGeom prst="ellipse">
            <a:avLst/>
          </a:prstGeom>
          <a:gradFill rotWithShape="0">
            <a:gsLst>
              <a:gs pos="0">
                <a:srgbClr val="2F5E76"/>
              </a:gs>
              <a:gs pos="50000">
                <a:srgbClr val="66CCFF"/>
              </a:gs>
              <a:gs pos="100000">
                <a:srgbClr val="2F5E76"/>
              </a:gs>
            </a:gsLst>
            <a:lin ang="0" scaled="1"/>
          </a:gradFill>
          <a:ln w="57150" cap="flat" cmpd="sng">
            <a:solidFill>
              <a:schemeClr val="bg1"/>
            </a:solidFill>
            <a:prstDash val="solid"/>
            <a:round/>
            <a:headEnd type="none" w="med" len="med"/>
            <a:tailEnd type="none" w="med" len="med"/>
          </a:ln>
        </p:spPr>
        <p:txBody>
          <a:bodyPr wrap="none" anchor="ctr"/>
          <a:lstStyle/>
          <a:p>
            <a:pPr marL="0" marR="0" lvl="0" indent="0" algn="ctr" defTabSz="914400" rtl="0" eaLnBrk="1" fontAlgn="auto" latinLnBrk="0" hangingPunct="1">
              <a:lnSpc>
                <a:spcPct val="100000"/>
              </a:lnSpc>
              <a:spcBef>
                <a:spcPct val="0"/>
              </a:spcBef>
              <a:spcAft>
                <a:spcPct val="0"/>
              </a:spcAft>
              <a:buClrTx/>
              <a:buSzTx/>
              <a:buFontTx/>
              <a:buNone/>
              <a:defRPr/>
            </a:pPr>
            <a:endParaRPr kumimoji="0" lang="zh-CN" altLang="zh-CN" sz="1800" b="0" i="0" u="none" strike="noStrike" kern="1200" cap="none" spc="0" normalizeH="0" baseline="0" noProof="0">
              <a:ln>
                <a:noFill/>
              </a:ln>
              <a:solidFill>
                <a:prstClr val="black"/>
              </a:solidFill>
              <a:effectLst/>
              <a:uLnTx/>
              <a:uFillTx/>
              <a:latin typeface="Garamond" pitchFamily="18" charset="0"/>
              <a:ea typeface="宋体" panose="02010600030101010101" pitchFamily="2" charset="-122"/>
              <a:cs typeface="+mn-cs"/>
            </a:endParaRPr>
          </a:p>
        </p:txBody>
      </p:sp>
      <p:sp>
        <p:nvSpPr>
          <p:cNvPr id="25604" name="Freeform 4"/>
          <p:cNvSpPr/>
          <p:nvPr/>
        </p:nvSpPr>
        <p:spPr bwMode="auto">
          <a:xfrm>
            <a:off x="2743200" y="1089025"/>
            <a:ext cx="2233613" cy="3683000"/>
          </a:xfrm>
          <a:custGeom>
            <a:cxnLst>
              <a:cxn ang="0">
                <a:pos x="151" y="143"/>
              </a:cxn>
              <a:cxn ang="0">
                <a:pos x="209" y="235"/>
              </a:cxn>
              <a:cxn ang="0">
                <a:pos x="347" y="304"/>
              </a:cxn>
              <a:cxn ang="0">
                <a:pos x="301" y="673"/>
              </a:cxn>
              <a:cxn ang="0">
                <a:pos x="313" y="765"/>
              </a:cxn>
              <a:cxn ang="0">
                <a:pos x="347" y="765"/>
              </a:cxn>
              <a:cxn ang="0">
                <a:pos x="428" y="972"/>
              </a:cxn>
              <a:cxn ang="0">
                <a:pos x="508" y="1053"/>
              </a:cxn>
              <a:cxn ang="0">
                <a:pos x="601" y="1076"/>
              </a:cxn>
              <a:cxn ang="0">
                <a:pos x="704" y="1191"/>
              </a:cxn>
              <a:cxn ang="0">
                <a:pos x="762" y="1283"/>
              </a:cxn>
              <a:cxn ang="0">
                <a:pos x="773" y="1525"/>
              </a:cxn>
              <a:cxn ang="0">
                <a:pos x="889" y="1675"/>
              </a:cxn>
              <a:cxn ang="0">
                <a:pos x="958" y="1848"/>
              </a:cxn>
              <a:cxn ang="0">
                <a:pos x="1027" y="2239"/>
              </a:cxn>
              <a:cxn ang="0">
                <a:pos x="1073" y="2320"/>
              </a:cxn>
              <a:cxn ang="0">
                <a:pos x="1096" y="2262"/>
              </a:cxn>
              <a:cxn ang="0">
                <a:pos x="1130" y="2021"/>
              </a:cxn>
              <a:cxn ang="0">
                <a:pos x="1246" y="1802"/>
              </a:cxn>
              <a:cxn ang="0">
                <a:pos x="1338" y="1675"/>
              </a:cxn>
              <a:cxn ang="0">
                <a:pos x="1292" y="1398"/>
              </a:cxn>
              <a:cxn ang="0">
                <a:pos x="1061" y="1214"/>
              </a:cxn>
              <a:cxn ang="0">
                <a:pos x="877" y="1133"/>
              </a:cxn>
              <a:cxn ang="0">
                <a:pos x="796" y="1180"/>
              </a:cxn>
              <a:cxn ang="0">
                <a:pos x="727" y="1145"/>
              </a:cxn>
              <a:cxn ang="0">
                <a:pos x="647" y="1041"/>
              </a:cxn>
              <a:cxn ang="0">
                <a:pos x="647" y="949"/>
              </a:cxn>
              <a:cxn ang="0">
                <a:pos x="531" y="961"/>
              </a:cxn>
              <a:cxn ang="0">
                <a:pos x="601" y="811"/>
              </a:cxn>
              <a:cxn ang="0">
                <a:pos x="681" y="788"/>
              </a:cxn>
              <a:cxn ang="0">
                <a:pos x="762" y="822"/>
              </a:cxn>
              <a:cxn ang="0">
                <a:pos x="865" y="730"/>
              </a:cxn>
              <a:cxn ang="0">
                <a:pos x="969" y="557"/>
              </a:cxn>
              <a:cxn ang="0">
                <a:pos x="1038" y="534"/>
              </a:cxn>
              <a:cxn ang="0">
                <a:pos x="1130" y="488"/>
              </a:cxn>
              <a:cxn ang="0">
                <a:pos x="1188" y="454"/>
              </a:cxn>
              <a:cxn ang="0">
                <a:pos x="1211" y="408"/>
              </a:cxn>
              <a:cxn ang="0">
                <a:pos x="1142" y="235"/>
              </a:cxn>
              <a:cxn ang="0">
                <a:pos x="1061" y="200"/>
              </a:cxn>
              <a:cxn ang="0">
                <a:pos x="1027" y="327"/>
              </a:cxn>
              <a:cxn ang="0">
                <a:pos x="912" y="316"/>
              </a:cxn>
              <a:cxn ang="0">
                <a:pos x="831" y="246"/>
              </a:cxn>
              <a:cxn ang="0">
                <a:pos x="969" y="189"/>
              </a:cxn>
              <a:cxn ang="0">
                <a:pos x="1038" y="108"/>
              </a:cxn>
              <a:cxn ang="0">
                <a:pos x="854" y="120"/>
              </a:cxn>
              <a:cxn ang="0">
                <a:pos x="808" y="97"/>
              </a:cxn>
              <a:cxn ang="0">
                <a:pos x="693" y="5"/>
              </a:cxn>
              <a:cxn ang="0">
                <a:pos x="750" y="74"/>
              </a:cxn>
              <a:cxn ang="0">
                <a:pos x="232" y="85"/>
              </a:cxn>
              <a:cxn ang="0">
                <a:pos x="151" y="166"/>
              </a:cxn>
            </a:cxnLst>
            <a:rect l="0" t="0" r="r" b="b"/>
            <a:pathLst>
              <a:path w="1407" h="2320">
                <a:moveTo>
                  <a:pt x="243" y="85"/>
                </a:moveTo>
                <a:cubicBezTo>
                  <a:pt x="187" y="105"/>
                  <a:pt x="208" y="124"/>
                  <a:pt x="151" y="143"/>
                </a:cubicBezTo>
                <a:cubicBezTo>
                  <a:pt x="119" y="190"/>
                  <a:pt x="90" y="187"/>
                  <a:pt x="59" y="235"/>
                </a:cubicBezTo>
                <a:cubicBezTo>
                  <a:pt x="157" y="266"/>
                  <a:pt x="0" y="221"/>
                  <a:pt x="209" y="235"/>
                </a:cubicBezTo>
                <a:cubicBezTo>
                  <a:pt x="233" y="237"/>
                  <a:pt x="258" y="245"/>
                  <a:pt x="278" y="258"/>
                </a:cubicBezTo>
                <a:cubicBezTo>
                  <a:pt x="301" y="273"/>
                  <a:pt x="347" y="304"/>
                  <a:pt x="347" y="304"/>
                </a:cubicBezTo>
                <a:cubicBezTo>
                  <a:pt x="369" y="369"/>
                  <a:pt x="361" y="417"/>
                  <a:pt x="313" y="465"/>
                </a:cubicBezTo>
                <a:cubicBezTo>
                  <a:pt x="283" y="552"/>
                  <a:pt x="269" y="560"/>
                  <a:pt x="301" y="673"/>
                </a:cubicBezTo>
                <a:cubicBezTo>
                  <a:pt x="308" y="700"/>
                  <a:pt x="347" y="742"/>
                  <a:pt x="347" y="742"/>
                </a:cubicBezTo>
                <a:cubicBezTo>
                  <a:pt x="336" y="750"/>
                  <a:pt x="322" y="754"/>
                  <a:pt x="313" y="765"/>
                </a:cubicBezTo>
                <a:cubicBezTo>
                  <a:pt x="284" y="801"/>
                  <a:pt x="324" y="834"/>
                  <a:pt x="336" y="869"/>
                </a:cubicBezTo>
                <a:cubicBezTo>
                  <a:pt x="351" y="821"/>
                  <a:pt x="332" y="813"/>
                  <a:pt x="347" y="765"/>
                </a:cubicBezTo>
                <a:cubicBezTo>
                  <a:pt x="417" y="811"/>
                  <a:pt x="372" y="769"/>
                  <a:pt x="393" y="903"/>
                </a:cubicBezTo>
                <a:cubicBezTo>
                  <a:pt x="398" y="934"/>
                  <a:pt x="411" y="947"/>
                  <a:pt x="428" y="972"/>
                </a:cubicBezTo>
                <a:cubicBezTo>
                  <a:pt x="432" y="984"/>
                  <a:pt x="430" y="998"/>
                  <a:pt x="439" y="1007"/>
                </a:cubicBezTo>
                <a:cubicBezTo>
                  <a:pt x="458" y="1027"/>
                  <a:pt x="508" y="1053"/>
                  <a:pt x="508" y="1053"/>
                </a:cubicBezTo>
                <a:cubicBezTo>
                  <a:pt x="527" y="1049"/>
                  <a:pt x="547" y="1036"/>
                  <a:pt x="566" y="1041"/>
                </a:cubicBezTo>
                <a:cubicBezTo>
                  <a:pt x="582" y="1045"/>
                  <a:pt x="588" y="1066"/>
                  <a:pt x="601" y="1076"/>
                </a:cubicBezTo>
                <a:cubicBezTo>
                  <a:pt x="615" y="1086"/>
                  <a:pt x="632" y="1091"/>
                  <a:pt x="647" y="1099"/>
                </a:cubicBezTo>
                <a:cubicBezTo>
                  <a:pt x="670" y="1133"/>
                  <a:pt x="691" y="1152"/>
                  <a:pt x="704" y="1191"/>
                </a:cubicBezTo>
                <a:cubicBezTo>
                  <a:pt x="742" y="1185"/>
                  <a:pt x="786" y="1157"/>
                  <a:pt x="796" y="1214"/>
                </a:cubicBezTo>
                <a:cubicBezTo>
                  <a:pt x="800" y="1239"/>
                  <a:pt x="770" y="1265"/>
                  <a:pt x="762" y="1283"/>
                </a:cubicBezTo>
                <a:cubicBezTo>
                  <a:pt x="752" y="1305"/>
                  <a:pt x="739" y="1352"/>
                  <a:pt x="739" y="1352"/>
                </a:cubicBezTo>
                <a:cubicBezTo>
                  <a:pt x="740" y="1363"/>
                  <a:pt x="753" y="1505"/>
                  <a:pt x="773" y="1525"/>
                </a:cubicBezTo>
                <a:cubicBezTo>
                  <a:pt x="793" y="1545"/>
                  <a:pt x="842" y="1571"/>
                  <a:pt x="842" y="1571"/>
                </a:cubicBezTo>
                <a:cubicBezTo>
                  <a:pt x="878" y="1626"/>
                  <a:pt x="860" y="1593"/>
                  <a:pt x="889" y="1675"/>
                </a:cubicBezTo>
                <a:cubicBezTo>
                  <a:pt x="904" y="1718"/>
                  <a:pt x="958" y="1736"/>
                  <a:pt x="992" y="1767"/>
                </a:cubicBezTo>
                <a:cubicBezTo>
                  <a:pt x="970" y="1857"/>
                  <a:pt x="996" y="1773"/>
                  <a:pt x="958" y="1848"/>
                </a:cubicBezTo>
                <a:cubicBezTo>
                  <a:pt x="942" y="1879"/>
                  <a:pt x="935" y="1918"/>
                  <a:pt x="923" y="1951"/>
                </a:cubicBezTo>
                <a:cubicBezTo>
                  <a:pt x="949" y="2056"/>
                  <a:pt x="967" y="2150"/>
                  <a:pt x="1027" y="2239"/>
                </a:cubicBezTo>
                <a:cubicBezTo>
                  <a:pt x="1031" y="2254"/>
                  <a:pt x="1030" y="2271"/>
                  <a:pt x="1038" y="2285"/>
                </a:cubicBezTo>
                <a:cubicBezTo>
                  <a:pt x="1046" y="2299"/>
                  <a:pt x="1057" y="2320"/>
                  <a:pt x="1073" y="2320"/>
                </a:cubicBezTo>
                <a:cubicBezTo>
                  <a:pt x="1085" y="2320"/>
                  <a:pt x="1065" y="2297"/>
                  <a:pt x="1061" y="2285"/>
                </a:cubicBezTo>
                <a:cubicBezTo>
                  <a:pt x="1073" y="2277"/>
                  <a:pt x="1087" y="2273"/>
                  <a:pt x="1096" y="2262"/>
                </a:cubicBezTo>
                <a:cubicBezTo>
                  <a:pt x="1121" y="2231"/>
                  <a:pt x="1092" y="2179"/>
                  <a:pt x="1084" y="2147"/>
                </a:cubicBezTo>
                <a:cubicBezTo>
                  <a:pt x="1094" y="2101"/>
                  <a:pt x="1098" y="2058"/>
                  <a:pt x="1130" y="2021"/>
                </a:cubicBezTo>
                <a:cubicBezTo>
                  <a:pt x="1144" y="2004"/>
                  <a:pt x="1177" y="1974"/>
                  <a:pt x="1177" y="1974"/>
                </a:cubicBezTo>
                <a:cubicBezTo>
                  <a:pt x="1197" y="1913"/>
                  <a:pt x="1210" y="1855"/>
                  <a:pt x="1246" y="1802"/>
                </a:cubicBezTo>
                <a:cubicBezTo>
                  <a:pt x="1270" y="1724"/>
                  <a:pt x="1236" y="1807"/>
                  <a:pt x="1292" y="1744"/>
                </a:cubicBezTo>
                <a:cubicBezTo>
                  <a:pt x="1310" y="1723"/>
                  <a:pt x="1338" y="1675"/>
                  <a:pt x="1338" y="1675"/>
                </a:cubicBezTo>
                <a:cubicBezTo>
                  <a:pt x="1360" y="1606"/>
                  <a:pt x="1383" y="1537"/>
                  <a:pt x="1407" y="1468"/>
                </a:cubicBezTo>
                <a:cubicBezTo>
                  <a:pt x="1386" y="1406"/>
                  <a:pt x="1356" y="1409"/>
                  <a:pt x="1292" y="1398"/>
                </a:cubicBezTo>
                <a:cubicBezTo>
                  <a:pt x="1255" y="1362"/>
                  <a:pt x="1219" y="1358"/>
                  <a:pt x="1188" y="1318"/>
                </a:cubicBezTo>
                <a:cubicBezTo>
                  <a:pt x="1124" y="1237"/>
                  <a:pt x="1159" y="1248"/>
                  <a:pt x="1061" y="1214"/>
                </a:cubicBezTo>
                <a:cubicBezTo>
                  <a:pt x="1019" y="1172"/>
                  <a:pt x="1001" y="1174"/>
                  <a:pt x="946" y="1157"/>
                </a:cubicBezTo>
                <a:cubicBezTo>
                  <a:pt x="923" y="1150"/>
                  <a:pt x="877" y="1133"/>
                  <a:pt x="877" y="1133"/>
                </a:cubicBezTo>
                <a:cubicBezTo>
                  <a:pt x="854" y="1137"/>
                  <a:pt x="828" y="1133"/>
                  <a:pt x="808" y="1145"/>
                </a:cubicBezTo>
                <a:cubicBezTo>
                  <a:pt x="797" y="1151"/>
                  <a:pt x="808" y="1177"/>
                  <a:pt x="796" y="1180"/>
                </a:cubicBezTo>
                <a:cubicBezTo>
                  <a:pt x="783" y="1183"/>
                  <a:pt x="774" y="1163"/>
                  <a:pt x="762" y="1157"/>
                </a:cubicBezTo>
                <a:cubicBezTo>
                  <a:pt x="751" y="1151"/>
                  <a:pt x="739" y="1149"/>
                  <a:pt x="727" y="1145"/>
                </a:cubicBezTo>
                <a:cubicBezTo>
                  <a:pt x="718" y="1115"/>
                  <a:pt x="726" y="1075"/>
                  <a:pt x="704" y="1053"/>
                </a:cubicBezTo>
                <a:cubicBezTo>
                  <a:pt x="690" y="1039"/>
                  <a:pt x="666" y="1045"/>
                  <a:pt x="647" y="1041"/>
                </a:cubicBezTo>
                <a:cubicBezTo>
                  <a:pt x="651" y="1022"/>
                  <a:pt x="658" y="1003"/>
                  <a:pt x="658" y="984"/>
                </a:cubicBezTo>
                <a:cubicBezTo>
                  <a:pt x="658" y="972"/>
                  <a:pt x="659" y="951"/>
                  <a:pt x="647" y="949"/>
                </a:cubicBezTo>
                <a:cubicBezTo>
                  <a:pt x="623" y="945"/>
                  <a:pt x="577" y="972"/>
                  <a:pt x="577" y="972"/>
                </a:cubicBezTo>
                <a:cubicBezTo>
                  <a:pt x="562" y="968"/>
                  <a:pt x="543" y="971"/>
                  <a:pt x="531" y="961"/>
                </a:cubicBezTo>
                <a:cubicBezTo>
                  <a:pt x="512" y="946"/>
                  <a:pt x="522" y="893"/>
                  <a:pt x="531" y="880"/>
                </a:cubicBezTo>
                <a:cubicBezTo>
                  <a:pt x="550" y="853"/>
                  <a:pt x="583" y="838"/>
                  <a:pt x="601" y="811"/>
                </a:cubicBezTo>
                <a:cubicBezTo>
                  <a:pt x="609" y="799"/>
                  <a:pt x="616" y="788"/>
                  <a:pt x="624" y="776"/>
                </a:cubicBezTo>
                <a:cubicBezTo>
                  <a:pt x="643" y="780"/>
                  <a:pt x="665" y="778"/>
                  <a:pt x="681" y="788"/>
                </a:cubicBezTo>
                <a:cubicBezTo>
                  <a:pt x="708" y="806"/>
                  <a:pt x="750" y="857"/>
                  <a:pt x="750" y="857"/>
                </a:cubicBezTo>
                <a:cubicBezTo>
                  <a:pt x="754" y="845"/>
                  <a:pt x="762" y="834"/>
                  <a:pt x="762" y="822"/>
                </a:cubicBezTo>
                <a:cubicBezTo>
                  <a:pt x="762" y="814"/>
                  <a:pt x="733" y="753"/>
                  <a:pt x="762" y="742"/>
                </a:cubicBezTo>
                <a:cubicBezTo>
                  <a:pt x="794" y="729"/>
                  <a:pt x="831" y="734"/>
                  <a:pt x="865" y="730"/>
                </a:cubicBezTo>
                <a:cubicBezTo>
                  <a:pt x="908" y="689"/>
                  <a:pt x="916" y="625"/>
                  <a:pt x="935" y="569"/>
                </a:cubicBezTo>
                <a:cubicBezTo>
                  <a:pt x="939" y="558"/>
                  <a:pt x="958" y="561"/>
                  <a:pt x="969" y="557"/>
                </a:cubicBezTo>
                <a:cubicBezTo>
                  <a:pt x="981" y="546"/>
                  <a:pt x="989" y="528"/>
                  <a:pt x="1004" y="523"/>
                </a:cubicBezTo>
                <a:cubicBezTo>
                  <a:pt x="1015" y="519"/>
                  <a:pt x="1026" y="534"/>
                  <a:pt x="1038" y="534"/>
                </a:cubicBezTo>
                <a:cubicBezTo>
                  <a:pt x="1061" y="534"/>
                  <a:pt x="1084" y="527"/>
                  <a:pt x="1107" y="523"/>
                </a:cubicBezTo>
                <a:cubicBezTo>
                  <a:pt x="1115" y="511"/>
                  <a:pt x="1124" y="501"/>
                  <a:pt x="1130" y="488"/>
                </a:cubicBezTo>
                <a:cubicBezTo>
                  <a:pt x="1136" y="473"/>
                  <a:pt x="1128" y="450"/>
                  <a:pt x="1142" y="442"/>
                </a:cubicBezTo>
                <a:cubicBezTo>
                  <a:pt x="1156" y="434"/>
                  <a:pt x="1173" y="450"/>
                  <a:pt x="1188" y="454"/>
                </a:cubicBezTo>
                <a:cubicBezTo>
                  <a:pt x="1191" y="456"/>
                  <a:pt x="1259" y="517"/>
                  <a:pt x="1246" y="442"/>
                </a:cubicBezTo>
                <a:cubicBezTo>
                  <a:pt x="1243" y="426"/>
                  <a:pt x="1223" y="419"/>
                  <a:pt x="1211" y="408"/>
                </a:cubicBezTo>
                <a:cubicBezTo>
                  <a:pt x="1226" y="350"/>
                  <a:pt x="1243" y="313"/>
                  <a:pt x="1200" y="246"/>
                </a:cubicBezTo>
                <a:cubicBezTo>
                  <a:pt x="1189" y="229"/>
                  <a:pt x="1161" y="239"/>
                  <a:pt x="1142" y="235"/>
                </a:cubicBezTo>
                <a:cubicBezTo>
                  <a:pt x="1072" y="257"/>
                  <a:pt x="1134" y="250"/>
                  <a:pt x="1096" y="212"/>
                </a:cubicBezTo>
                <a:cubicBezTo>
                  <a:pt x="1087" y="203"/>
                  <a:pt x="1073" y="204"/>
                  <a:pt x="1061" y="200"/>
                </a:cubicBezTo>
                <a:cubicBezTo>
                  <a:pt x="1050" y="204"/>
                  <a:pt x="1030" y="200"/>
                  <a:pt x="1027" y="212"/>
                </a:cubicBezTo>
                <a:cubicBezTo>
                  <a:pt x="1016" y="251"/>
                  <a:pt x="1060" y="289"/>
                  <a:pt x="1027" y="327"/>
                </a:cubicBezTo>
                <a:cubicBezTo>
                  <a:pt x="1009" y="348"/>
                  <a:pt x="958" y="373"/>
                  <a:pt x="958" y="373"/>
                </a:cubicBezTo>
                <a:cubicBezTo>
                  <a:pt x="856" y="306"/>
                  <a:pt x="976" y="395"/>
                  <a:pt x="912" y="316"/>
                </a:cubicBezTo>
                <a:cubicBezTo>
                  <a:pt x="896" y="296"/>
                  <a:pt x="864" y="289"/>
                  <a:pt x="842" y="281"/>
                </a:cubicBezTo>
                <a:cubicBezTo>
                  <a:pt x="838" y="269"/>
                  <a:pt x="826" y="257"/>
                  <a:pt x="831" y="246"/>
                </a:cubicBezTo>
                <a:cubicBezTo>
                  <a:pt x="840" y="224"/>
                  <a:pt x="934" y="200"/>
                  <a:pt x="935" y="200"/>
                </a:cubicBezTo>
                <a:cubicBezTo>
                  <a:pt x="946" y="196"/>
                  <a:pt x="958" y="193"/>
                  <a:pt x="969" y="189"/>
                </a:cubicBezTo>
                <a:cubicBezTo>
                  <a:pt x="981" y="185"/>
                  <a:pt x="1004" y="177"/>
                  <a:pt x="1004" y="177"/>
                </a:cubicBezTo>
                <a:cubicBezTo>
                  <a:pt x="1010" y="168"/>
                  <a:pt x="1044" y="124"/>
                  <a:pt x="1038" y="108"/>
                </a:cubicBezTo>
                <a:cubicBezTo>
                  <a:pt x="1033" y="95"/>
                  <a:pt x="1015" y="93"/>
                  <a:pt x="1004" y="85"/>
                </a:cubicBezTo>
                <a:cubicBezTo>
                  <a:pt x="909" y="117"/>
                  <a:pt x="959" y="104"/>
                  <a:pt x="854" y="120"/>
                </a:cubicBezTo>
                <a:cubicBezTo>
                  <a:pt x="842" y="124"/>
                  <a:pt x="830" y="136"/>
                  <a:pt x="819" y="131"/>
                </a:cubicBezTo>
                <a:cubicBezTo>
                  <a:pt x="808" y="126"/>
                  <a:pt x="801" y="106"/>
                  <a:pt x="808" y="97"/>
                </a:cubicBezTo>
                <a:cubicBezTo>
                  <a:pt x="818" y="84"/>
                  <a:pt x="839" y="89"/>
                  <a:pt x="854" y="85"/>
                </a:cubicBezTo>
                <a:cubicBezTo>
                  <a:pt x="824" y="0"/>
                  <a:pt x="765" y="54"/>
                  <a:pt x="693" y="5"/>
                </a:cubicBezTo>
                <a:cubicBezTo>
                  <a:pt x="689" y="16"/>
                  <a:pt x="677" y="28"/>
                  <a:pt x="681" y="39"/>
                </a:cubicBezTo>
                <a:cubicBezTo>
                  <a:pt x="687" y="55"/>
                  <a:pt x="736" y="69"/>
                  <a:pt x="750" y="74"/>
                </a:cubicBezTo>
                <a:cubicBezTo>
                  <a:pt x="698" y="109"/>
                  <a:pt x="691" y="92"/>
                  <a:pt x="635" y="74"/>
                </a:cubicBezTo>
                <a:cubicBezTo>
                  <a:pt x="500" y="92"/>
                  <a:pt x="367" y="69"/>
                  <a:pt x="232" y="85"/>
                </a:cubicBezTo>
                <a:cubicBezTo>
                  <a:pt x="217" y="108"/>
                  <a:pt x="201" y="131"/>
                  <a:pt x="186" y="154"/>
                </a:cubicBezTo>
                <a:cubicBezTo>
                  <a:pt x="179" y="164"/>
                  <a:pt x="162" y="160"/>
                  <a:pt x="151" y="166"/>
                </a:cubicBezTo>
                <a:cubicBezTo>
                  <a:pt x="142" y="172"/>
                  <a:pt x="136" y="181"/>
                  <a:pt x="128" y="189"/>
                </a:cubicBezTo>
              </a:path>
            </a:pathLst>
          </a:custGeom>
          <a:no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05" name="Freeform 5"/>
          <p:cNvSpPr/>
          <p:nvPr/>
        </p:nvSpPr>
        <p:spPr bwMode="auto">
          <a:xfrm>
            <a:off x="4716463" y="825500"/>
            <a:ext cx="1050925" cy="557213"/>
          </a:xfrm>
          <a:custGeom>
            <a:cxnLst>
              <a:cxn ang="0">
                <a:pos x="63" y="49"/>
              </a:cxn>
              <a:cxn ang="0">
                <a:pos x="132" y="95"/>
              </a:cxn>
              <a:cxn ang="0">
                <a:pos x="143" y="130"/>
              </a:cxn>
              <a:cxn ang="0">
                <a:pos x="201" y="141"/>
              </a:cxn>
              <a:cxn ang="0">
                <a:pos x="224" y="256"/>
              </a:cxn>
              <a:cxn ang="0">
                <a:pos x="201" y="325"/>
              </a:cxn>
              <a:cxn ang="0">
                <a:pos x="235" y="348"/>
              </a:cxn>
              <a:cxn ang="0">
                <a:pos x="305" y="302"/>
              </a:cxn>
              <a:cxn ang="0">
                <a:pos x="397" y="268"/>
              </a:cxn>
              <a:cxn ang="0">
                <a:pos x="489" y="187"/>
              </a:cxn>
              <a:cxn ang="0">
                <a:pos x="535" y="164"/>
              </a:cxn>
              <a:cxn ang="0">
                <a:pos x="569" y="130"/>
              </a:cxn>
              <a:cxn ang="0">
                <a:pos x="662" y="49"/>
              </a:cxn>
              <a:cxn ang="0">
                <a:pos x="431" y="14"/>
              </a:cxn>
              <a:cxn ang="0">
                <a:pos x="201" y="26"/>
              </a:cxn>
              <a:cxn ang="0">
                <a:pos x="63" y="37"/>
              </a:cxn>
              <a:cxn ang="0">
                <a:pos x="63" y="49"/>
              </a:cxn>
            </a:cxnLst>
            <a:rect l="0" t="0" r="r" b="b"/>
            <a:pathLst>
              <a:path w="662" h="351">
                <a:moveTo>
                  <a:pt x="63" y="49"/>
                </a:moveTo>
                <a:cubicBezTo>
                  <a:pt x="99" y="61"/>
                  <a:pt x="107" y="58"/>
                  <a:pt x="132" y="95"/>
                </a:cubicBezTo>
                <a:cubicBezTo>
                  <a:pt x="139" y="105"/>
                  <a:pt x="133" y="123"/>
                  <a:pt x="143" y="130"/>
                </a:cubicBezTo>
                <a:cubicBezTo>
                  <a:pt x="159" y="141"/>
                  <a:pt x="182" y="137"/>
                  <a:pt x="201" y="141"/>
                </a:cubicBezTo>
                <a:cubicBezTo>
                  <a:pt x="231" y="186"/>
                  <a:pt x="240" y="202"/>
                  <a:pt x="224" y="256"/>
                </a:cubicBezTo>
                <a:cubicBezTo>
                  <a:pt x="217" y="279"/>
                  <a:pt x="201" y="325"/>
                  <a:pt x="201" y="325"/>
                </a:cubicBezTo>
                <a:cubicBezTo>
                  <a:pt x="212" y="333"/>
                  <a:pt x="222" y="351"/>
                  <a:pt x="235" y="348"/>
                </a:cubicBezTo>
                <a:cubicBezTo>
                  <a:pt x="262" y="342"/>
                  <a:pt x="305" y="302"/>
                  <a:pt x="305" y="302"/>
                </a:cubicBezTo>
                <a:cubicBezTo>
                  <a:pt x="335" y="258"/>
                  <a:pt x="347" y="251"/>
                  <a:pt x="397" y="268"/>
                </a:cubicBezTo>
                <a:cubicBezTo>
                  <a:pt x="470" y="249"/>
                  <a:pt x="434" y="269"/>
                  <a:pt x="489" y="187"/>
                </a:cubicBezTo>
                <a:cubicBezTo>
                  <a:pt x="499" y="173"/>
                  <a:pt x="521" y="174"/>
                  <a:pt x="535" y="164"/>
                </a:cubicBezTo>
                <a:cubicBezTo>
                  <a:pt x="548" y="155"/>
                  <a:pt x="558" y="141"/>
                  <a:pt x="569" y="130"/>
                </a:cubicBezTo>
                <a:cubicBezTo>
                  <a:pt x="587" y="76"/>
                  <a:pt x="607" y="62"/>
                  <a:pt x="662" y="49"/>
                </a:cubicBezTo>
                <a:cubicBezTo>
                  <a:pt x="565" y="13"/>
                  <a:pt x="532" y="0"/>
                  <a:pt x="431" y="14"/>
                </a:cubicBezTo>
                <a:cubicBezTo>
                  <a:pt x="323" y="68"/>
                  <a:pt x="426" y="26"/>
                  <a:pt x="201" y="26"/>
                </a:cubicBezTo>
                <a:cubicBezTo>
                  <a:pt x="155" y="26"/>
                  <a:pt x="109" y="33"/>
                  <a:pt x="63" y="37"/>
                </a:cubicBezTo>
                <a:cubicBezTo>
                  <a:pt x="3" y="67"/>
                  <a:pt x="0" y="64"/>
                  <a:pt x="63" y="49"/>
                </a:cubicBezTo>
                <a:close/>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06" name="Freeform 6"/>
          <p:cNvSpPr/>
          <p:nvPr/>
        </p:nvSpPr>
        <p:spPr bwMode="auto">
          <a:xfrm>
            <a:off x="8416925" y="3503613"/>
            <a:ext cx="860425" cy="827088"/>
          </a:xfrm>
          <a:custGeom>
            <a:cxnLst>
              <a:cxn ang="0">
                <a:pos x="278" y="21"/>
              </a:cxn>
              <a:cxn ang="0">
                <a:pos x="197" y="90"/>
              </a:cxn>
              <a:cxn ang="0">
                <a:pos x="116" y="90"/>
              </a:cxn>
              <a:cxn ang="0">
                <a:pos x="105" y="147"/>
              </a:cxn>
              <a:cxn ang="0">
                <a:pos x="47" y="182"/>
              </a:cxn>
              <a:cxn ang="0">
                <a:pos x="13" y="205"/>
              </a:cxn>
              <a:cxn ang="0">
                <a:pos x="47" y="320"/>
              </a:cxn>
              <a:cxn ang="0">
                <a:pos x="36" y="401"/>
              </a:cxn>
              <a:cxn ang="0">
                <a:pos x="254" y="412"/>
              </a:cxn>
              <a:cxn ang="0">
                <a:pos x="278" y="389"/>
              </a:cxn>
              <a:cxn ang="0">
                <a:pos x="301" y="424"/>
              </a:cxn>
              <a:cxn ang="0">
                <a:pos x="335" y="459"/>
              </a:cxn>
              <a:cxn ang="0">
                <a:pos x="427" y="505"/>
              </a:cxn>
              <a:cxn ang="0">
                <a:pos x="542" y="297"/>
              </a:cxn>
              <a:cxn ang="0">
                <a:pos x="531" y="228"/>
              </a:cxn>
              <a:cxn ang="0">
                <a:pos x="496" y="205"/>
              </a:cxn>
              <a:cxn ang="0">
                <a:pos x="473" y="136"/>
              </a:cxn>
              <a:cxn ang="0">
                <a:pos x="473" y="21"/>
              </a:cxn>
              <a:cxn ang="0">
                <a:pos x="439" y="55"/>
              </a:cxn>
              <a:cxn ang="0">
                <a:pos x="404" y="124"/>
              </a:cxn>
              <a:cxn ang="0">
                <a:pos x="358" y="90"/>
              </a:cxn>
              <a:cxn ang="0">
                <a:pos x="347" y="55"/>
              </a:cxn>
              <a:cxn ang="0">
                <a:pos x="335" y="9"/>
              </a:cxn>
              <a:cxn ang="0">
                <a:pos x="278" y="21"/>
              </a:cxn>
              <a:cxn ang="0">
                <a:pos x="197" y="90"/>
              </a:cxn>
              <a:cxn ang="0">
                <a:pos x="151" y="124"/>
              </a:cxn>
            </a:cxnLst>
            <a:rect l="0" t="0" r="r" b="b"/>
            <a:pathLst>
              <a:path w="542" h="521">
                <a:moveTo>
                  <a:pt x="278" y="21"/>
                </a:moveTo>
                <a:cubicBezTo>
                  <a:pt x="262" y="67"/>
                  <a:pt x="241" y="74"/>
                  <a:pt x="197" y="90"/>
                </a:cubicBezTo>
                <a:cubicBezTo>
                  <a:pt x="181" y="86"/>
                  <a:pt x="133" y="64"/>
                  <a:pt x="116" y="90"/>
                </a:cubicBezTo>
                <a:cubicBezTo>
                  <a:pt x="105" y="106"/>
                  <a:pt x="112" y="129"/>
                  <a:pt x="105" y="147"/>
                </a:cubicBezTo>
                <a:cubicBezTo>
                  <a:pt x="94" y="173"/>
                  <a:pt x="70" y="175"/>
                  <a:pt x="47" y="182"/>
                </a:cubicBezTo>
                <a:cubicBezTo>
                  <a:pt x="36" y="190"/>
                  <a:pt x="16" y="192"/>
                  <a:pt x="13" y="205"/>
                </a:cubicBezTo>
                <a:cubicBezTo>
                  <a:pt x="0" y="262"/>
                  <a:pt x="22" y="282"/>
                  <a:pt x="47" y="320"/>
                </a:cubicBezTo>
                <a:cubicBezTo>
                  <a:pt x="43" y="347"/>
                  <a:pt x="18" y="381"/>
                  <a:pt x="36" y="401"/>
                </a:cubicBezTo>
                <a:cubicBezTo>
                  <a:pt x="73" y="443"/>
                  <a:pt x="217" y="416"/>
                  <a:pt x="254" y="412"/>
                </a:cubicBezTo>
                <a:cubicBezTo>
                  <a:pt x="262" y="404"/>
                  <a:pt x="267" y="386"/>
                  <a:pt x="278" y="389"/>
                </a:cubicBezTo>
                <a:cubicBezTo>
                  <a:pt x="292" y="392"/>
                  <a:pt x="292" y="413"/>
                  <a:pt x="301" y="424"/>
                </a:cubicBezTo>
                <a:cubicBezTo>
                  <a:pt x="311" y="437"/>
                  <a:pt x="324" y="447"/>
                  <a:pt x="335" y="459"/>
                </a:cubicBezTo>
                <a:cubicBezTo>
                  <a:pt x="357" y="521"/>
                  <a:pt x="365" y="520"/>
                  <a:pt x="427" y="505"/>
                </a:cubicBezTo>
                <a:cubicBezTo>
                  <a:pt x="474" y="434"/>
                  <a:pt x="517" y="377"/>
                  <a:pt x="542" y="297"/>
                </a:cubicBezTo>
                <a:cubicBezTo>
                  <a:pt x="538" y="274"/>
                  <a:pt x="541" y="249"/>
                  <a:pt x="531" y="228"/>
                </a:cubicBezTo>
                <a:cubicBezTo>
                  <a:pt x="525" y="216"/>
                  <a:pt x="503" y="217"/>
                  <a:pt x="496" y="205"/>
                </a:cubicBezTo>
                <a:cubicBezTo>
                  <a:pt x="483" y="184"/>
                  <a:pt x="473" y="136"/>
                  <a:pt x="473" y="136"/>
                </a:cubicBezTo>
                <a:cubicBezTo>
                  <a:pt x="480" y="109"/>
                  <a:pt x="504" y="44"/>
                  <a:pt x="473" y="21"/>
                </a:cubicBezTo>
                <a:cubicBezTo>
                  <a:pt x="460" y="11"/>
                  <a:pt x="450" y="44"/>
                  <a:pt x="439" y="55"/>
                </a:cubicBezTo>
                <a:cubicBezTo>
                  <a:pt x="436" y="63"/>
                  <a:pt x="419" y="124"/>
                  <a:pt x="404" y="124"/>
                </a:cubicBezTo>
                <a:cubicBezTo>
                  <a:pt x="385" y="124"/>
                  <a:pt x="373" y="101"/>
                  <a:pt x="358" y="90"/>
                </a:cubicBezTo>
                <a:cubicBezTo>
                  <a:pt x="354" y="78"/>
                  <a:pt x="350" y="67"/>
                  <a:pt x="347" y="55"/>
                </a:cubicBezTo>
                <a:cubicBezTo>
                  <a:pt x="343" y="40"/>
                  <a:pt x="349" y="16"/>
                  <a:pt x="335" y="9"/>
                </a:cubicBezTo>
                <a:cubicBezTo>
                  <a:pt x="318" y="0"/>
                  <a:pt x="297" y="17"/>
                  <a:pt x="278" y="21"/>
                </a:cubicBezTo>
                <a:cubicBezTo>
                  <a:pt x="262" y="67"/>
                  <a:pt x="241" y="74"/>
                  <a:pt x="197" y="90"/>
                </a:cubicBezTo>
                <a:cubicBezTo>
                  <a:pt x="159" y="127"/>
                  <a:pt x="178" y="124"/>
                  <a:pt x="151" y="124"/>
                </a:cubicBezTo>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31750" name="Freeform 7"/>
          <p:cNvSpPr/>
          <p:nvPr/>
        </p:nvSpPr>
        <p:spPr>
          <a:xfrm>
            <a:off x="5486400" y="1012825"/>
            <a:ext cx="3611563" cy="3159125"/>
          </a:xfrm>
          <a:custGeom>
            <a:cxnLst>
              <a:cxn ang="0">
                <a:pos x="484" y="332"/>
              </a:cxn>
              <a:cxn ang="0">
                <a:pos x="368" y="412"/>
              </a:cxn>
              <a:cxn ang="0">
                <a:pos x="242" y="504"/>
              </a:cxn>
              <a:cxn ang="0">
                <a:pos x="138" y="631"/>
              </a:cxn>
              <a:cxn ang="0">
                <a:pos x="276" y="620"/>
              </a:cxn>
              <a:cxn ang="0">
                <a:pos x="426" y="550"/>
              </a:cxn>
              <a:cxn ang="0">
                <a:pos x="518" y="620"/>
              </a:cxn>
              <a:cxn ang="0">
                <a:pos x="645" y="493"/>
              </a:cxn>
              <a:cxn ang="0">
                <a:pos x="749" y="631"/>
              </a:cxn>
              <a:cxn ang="0">
                <a:pos x="726" y="723"/>
              </a:cxn>
              <a:cxn ang="0">
                <a:pos x="587" y="769"/>
              </a:cxn>
              <a:cxn ang="0">
                <a:pos x="196" y="723"/>
              </a:cxn>
              <a:cxn ang="0">
                <a:pos x="104" y="838"/>
              </a:cxn>
              <a:cxn ang="0">
                <a:pos x="104" y="1242"/>
              </a:cxn>
              <a:cxn ang="0">
                <a:pos x="392" y="1368"/>
              </a:cxn>
              <a:cxn ang="0">
                <a:pos x="449" y="1668"/>
              </a:cxn>
              <a:cxn ang="0">
                <a:pos x="530" y="1864"/>
              </a:cxn>
              <a:cxn ang="0">
                <a:pos x="668" y="1956"/>
              </a:cxn>
              <a:cxn ang="0">
                <a:pos x="829" y="1541"/>
              </a:cxn>
              <a:cxn ang="0">
                <a:pos x="887" y="1391"/>
              </a:cxn>
              <a:cxn ang="0">
                <a:pos x="852" y="1276"/>
              </a:cxn>
              <a:cxn ang="0">
                <a:pos x="737" y="954"/>
              </a:cxn>
              <a:cxn ang="0">
                <a:pos x="841" y="1046"/>
              </a:cxn>
              <a:cxn ang="0">
                <a:pos x="1106" y="1034"/>
              </a:cxn>
              <a:cxn ang="0">
                <a:pos x="944" y="815"/>
              </a:cxn>
              <a:cxn ang="0">
                <a:pos x="1221" y="931"/>
              </a:cxn>
              <a:cxn ang="0">
                <a:pos x="1394" y="1253"/>
              </a:cxn>
              <a:cxn ang="0">
                <a:pos x="1394" y="1196"/>
              </a:cxn>
              <a:cxn ang="0">
                <a:pos x="1544" y="988"/>
              </a:cxn>
              <a:cxn ang="0">
                <a:pos x="1693" y="1345"/>
              </a:cxn>
              <a:cxn ang="0">
                <a:pos x="1866" y="1541"/>
              </a:cxn>
              <a:cxn ang="0">
                <a:pos x="1739" y="1276"/>
              </a:cxn>
              <a:cxn ang="0">
                <a:pos x="1705" y="1172"/>
              </a:cxn>
              <a:cxn ang="0">
                <a:pos x="1751" y="1080"/>
              </a:cxn>
              <a:cxn ang="0">
                <a:pos x="1924" y="931"/>
              </a:cxn>
              <a:cxn ang="0">
                <a:pos x="1832" y="689"/>
              </a:cxn>
              <a:cxn ang="0">
                <a:pos x="1970" y="712"/>
              </a:cxn>
              <a:cxn ang="0">
                <a:pos x="2050" y="447"/>
              </a:cxn>
              <a:cxn ang="0">
                <a:pos x="1947" y="297"/>
              </a:cxn>
              <a:cxn ang="0">
                <a:pos x="2108" y="285"/>
              </a:cxn>
              <a:cxn ang="0">
                <a:pos x="2223" y="401"/>
              </a:cxn>
              <a:cxn ang="0">
                <a:pos x="2269" y="205"/>
              </a:cxn>
              <a:cxn ang="0">
                <a:pos x="2073" y="136"/>
              </a:cxn>
              <a:cxn ang="0">
                <a:pos x="1440" y="55"/>
              </a:cxn>
              <a:cxn ang="0">
                <a:pos x="1048" y="44"/>
              </a:cxn>
              <a:cxn ang="0">
                <a:pos x="991" y="113"/>
              </a:cxn>
              <a:cxn ang="0">
                <a:pos x="691" y="205"/>
              </a:cxn>
              <a:cxn ang="0">
                <a:pos x="472" y="124"/>
              </a:cxn>
              <a:cxn ang="0">
                <a:pos x="357" y="285"/>
              </a:cxn>
              <a:cxn ang="0">
                <a:pos x="345" y="366"/>
              </a:cxn>
              <a:cxn ang="0">
                <a:pos x="253" y="366"/>
              </a:cxn>
              <a:cxn ang="0">
                <a:pos x="253" y="573"/>
              </a:cxn>
              <a:cxn ang="0">
                <a:pos x="242" y="700"/>
              </a:cxn>
              <a:cxn ang="0">
                <a:pos x="334" y="573"/>
              </a:cxn>
            </a:cxnLst>
            <a:rect l="0" t="0" r="0" b="0"/>
            <a:pathLst>
              <a:path w="2275" h="1990">
                <a:moveTo>
                  <a:pt x="357" y="262"/>
                </a:moveTo>
                <a:cubicBezTo>
                  <a:pt x="353" y="274"/>
                  <a:pt x="340" y="286"/>
                  <a:pt x="345" y="297"/>
                </a:cubicBezTo>
                <a:cubicBezTo>
                  <a:pt x="358" y="330"/>
                  <a:pt x="449" y="328"/>
                  <a:pt x="484" y="332"/>
                </a:cubicBezTo>
                <a:cubicBezTo>
                  <a:pt x="492" y="320"/>
                  <a:pt x="494" y="302"/>
                  <a:pt x="507" y="297"/>
                </a:cubicBezTo>
                <a:cubicBezTo>
                  <a:pt x="543" y="282"/>
                  <a:pt x="548" y="328"/>
                  <a:pt x="553" y="343"/>
                </a:cubicBezTo>
                <a:cubicBezTo>
                  <a:pt x="487" y="429"/>
                  <a:pt x="537" y="386"/>
                  <a:pt x="368" y="412"/>
                </a:cubicBezTo>
                <a:cubicBezTo>
                  <a:pt x="341" y="416"/>
                  <a:pt x="288" y="424"/>
                  <a:pt x="288" y="424"/>
                </a:cubicBezTo>
                <a:cubicBezTo>
                  <a:pt x="284" y="447"/>
                  <a:pt x="288" y="473"/>
                  <a:pt x="276" y="493"/>
                </a:cubicBezTo>
                <a:cubicBezTo>
                  <a:pt x="270" y="503"/>
                  <a:pt x="247" y="493"/>
                  <a:pt x="242" y="504"/>
                </a:cubicBezTo>
                <a:cubicBezTo>
                  <a:pt x="189" y="609"/>
                  <a:pt x="273" y="571"/>
                  <a:pt x="196" y="596"/>
                </a:cubicBezTo>
                <a:cubicBezTo>
                  <a:pt x="188" y="604"/>
                  <a:pt x="182" y="614"/>
                  <a:pt x="173" y="620"/>
                </a:cubicBezTo>
                <a:cubicBezTo>
                  <a:pt x="163" y="626"/>
                  <a:pt x="141" y="619"/>
                  <a:pt x="138" y="631"/>
                </a:cubicBezTo>
                <a:cubicBezTo>
                  <a:pt x="129" y="664"/>
                  <a:pt x="181" y="672"/>
                  <a:pt x="196" y="677"/>
                </a:cubicBezTo>
                <a:cubicBezTo>
                  <a:pt x="285" y="648"/>
                  <a:pt x="181" y="692"/>
                  <a:pt x="242" y="631"/>
                </a:cubicBezTo>
                <a:cubicBezTo>
                  <a:pt x="250" y="623"/>
                  <a:pt x="265" y="624"/>
                  <a:pt x="276" y="620"/>
                </a:cubicBezTo>
                <a:cubicBezTo>
                  <a:pt x="358" y="564"/>
                  <a:pt x="318" y="579"/>
                  <a:pt x="392" y="562"/>
                </a:cubicBezTo>
                <a:cubicBezTo>
                  <a:pt x="414" y="594"/>
                  <a:pt x="439" y="622"/>
                  <a:pt x="461" y="654"/>
                </a:cubicBezTo>
                <a:cubicBezTo>
                  <a:pt x="480" y="596"/>
                  <a:pt x="477" y="584"/>
                  <a:pt x="426" y="550"/>
                </a:cubicBezTo>
                <a:cubicBezTo>
                  <a:pt x="438" y="542"/>
                  <a:pt x="447" y="524"/>
                  <a:pt x="461" y="527"/>
                </a:cubicBezTo>
                <a:cubicBezTo>
                  <a:pt x="481" y="531"/>
                  <a:pt x="488" y="584"/>
                  <a:pt x="495" y="596"/>
                </a:cubicBezTo>
                <a:cubicBezTo>
                  <a:pt x="501" y="606"/>
                  <a:pt x="512" y="611"/>
                  <a:pt x="518" y="620"/>
                </a:cubicBezTo>
                <a:cubicBezTo>
                  <a:pt x="563" y="689"/>
                  <a:pt x="514" y="648"/>
                  <a:pt x="576" y="689"/>
                </a:cubicBezTo>
                <a:cubicBezTo>
                  <a:pt x="591" y="643"/>
                  <a:pt x="594" y="603"/>
                  <a:pt x="622" y="562"/>
                </a:cubicBezTo>
                <a:cubicBezTo>
                  <a:pt x="622" y="561"/>
                  <a:pt x="643" y="494"/>
                  <a:pt x="645" y="493"/>
                </a:cubicBezTo>
                <a:cubicBezTo>
                  <a:pt x="656" y="488"/>
                  <a:pt x="668" y="500"/>
                  <a:pt x="680" y="504"/>
                </a:cubicBezTo>
                <a:cubicBezTo>
                  <a:pt x="763" y="587"/>
                  <a:pt x="730" y="547"/>
                  <a:pt x="783" y="620"/>
                </a:cubicBezTo>
                <a:cubicBezTo>
                  <a:pt x="772" y="624"/>
                  <a:pt x="761" y="631"/>
                  <a:pt x="749" y="631"/>
                </a:cubicBezTo>
                <a:cubicBezTo>
                  <a:pt x="718" y="631"/>
                  <a:pt x="687" y="614"/>
                  <a:pt x="656" y="620"/>
                </a:cubicBezTo>
                <a:cubicBezTo>
                  <a:pt x="643" y="623"/>
                  <a:pt x="641" y="643"/>
                  <a:pt x="633" y="654"/>
                </a:cubicBezTo>
                <a:cubicBezTo>
                  <a:pt x="660" y="695"/>
                  <a:pt x="679" y="708"/>
                  <a:pt x="726" y="723"/>
                </a:cubicBezTo>
                <a:cubicBezTo>
                  <a:pt x="770" y="790"/>
                  <a:pt x="750" y="789"/>
                  <a:pt x="680" y="804"/>
                </a:cubicBezTo>
                <a:cubicBezTo>
                  <a:pt x="661" y="800"/>
                  <a:pt x="640" y="799"/>
                  <a:pt x="622" y="792"/>
                </a:cubicBezTo>
                <a:cubicBezTo>
                  <a:pt x="609" y="787"/>
                  <a:pt x="601" y="766"/>
                  <a:pt x="587" y="769"/>
                </a:cubicBezTo>
                <a:cubicBezTo>
                  <a:pt x="549" y="778"/>
                  <a:pt x="521" y="814"/>
                  <a:pt x="484" y="827"/>
                </a:cubicBezTo>
                <a:cubicBezTo>
                  <a:pt x="453" y="737"/>
                  <a:pt x="389" y="703"/>
                  <a:pt x="299" y="689"/>
                </a:cubicBezTo>
                <a:cubicBezTo>
                  <a:pt x="220" y="742"/>
                  <a:pt x="256" y="744"/>
                  <a:pt x="196" y="723"/>
                </a:cubicBezTo>
                <a:cubicBezTo>
                  <a:pt x="181" y="746"/>
                  <a:pt x="159" y="766"/>
                  <a:pt x="150" y="792"/>
                </a:cubicBezTo>
                <a:cubicBezTo>
                  <a:pt x="146" y="804"/>
                  <a:pt x="147" y="818"/>
                  <a:pt x="138" y="827"/>
                </a:cubicBezTo>
                <a:cubicBezTo>
                  <a:pt x="130" y="835"/>
                  <a:pt x="115" y="834"/>
                  <a:pt x="104" y="838"/>
                </a:cubicBezTo>
                <a:cubicBezTo>
                  <a:pt x="71" y="887"/>
                  <a:pt x="54" y="930"/>
                  <a:pt x="23" y="977"/>
                </a:cubicBezTo>
                <a:cubicBezTo>
                  <a:pt x="16" y="1004"/>
                  <a:pt x="0" y="1029"/>
                  <a:pt x="0" y="1057"/>
                </a:cubicBezTo>
                <a:cubicBezTo>
                  <a:pt x="0" y="1139"/>
                  <a:pt x="50" y="1188"/>
                  <a:pt x="104" y="1242"/>
                </a:cubicBezTo>
                <a:cubicBezTo>
                  <a:pt x="156" y="1294"/>
                  <a:pt x="95" y="1265"/>
                  <a:pt x="161" y="1288"/>
                </a:cubicBezTo>
                <a:cubicBezTo>
                  <a:pt x="231" y="1270"/>
                  <a:pt x="244" y="1265"/>
                  <a:pt x="322" y="1276"/>
                </a:cubicBezTo>
                <a:cubicBezTo>
                  <a:pt x="363" y="1303"/>
                  <a:pt x="376" y="1323"/>
                  <a:pt x="392" y="1368"/>
                </a:cubicBezTo>
                <a:cubicBezTo>
                  <a:pt x="395" y="1393"/>
                  <a:pt x="397" y="1462"/>
                  <a:pt x="415" y="1495"/>
                </a:cubicBezTo>
                <a:cubicBezTo>
                  <a:pt x="428" y="1519"/>
                  <a:pt x="461" y="1564"/>
                  <a:pt x="461" y="1564"/>
                </a:cubicBezTo>
                <a:cubicBezTo>
                  <a:pt x="479" y="1622"/>
                  <a:pt x="476" y="1587"/>
                  <a:pt x="449" y="1668"/>
                </a:cubicBezTo>
                <a:cubicBezTo>
                  <a:pt x="445" y="1679"/>
                  <a:pt x="442" y="1691"/>
                  <a:pt x="438" y="1702"/>
                </a:cubicBezTo>
                <a:cubicBezTo>
                  <a:pt x="434" y="1714"/>
                  <a:pt x="426" y="1737"/>
                  <a:pt x="426" y="1737"/>
                </a:cubicBezTo>
                <a:cubicBezTo>
                  <a:pt x="443" y="1837"/>
                  <a:pt x="432" y="1831"/>
                  <a:pt x="530" y="1864"/>
                </a:cubicBezTo>
                <a:cubicBezTo>
                  <a:pt x="557" y="1944"/>
                  <a:pt x="546" y="1910"/>
                  <a:pt x="564" y="1967"/>
                </a:cubicBezTo>
                <a:cubicBezTo>
                  <a:pt x="571" y="1990"/>
                  <a:pt x="633" y="1990"/>
                  <a:pt x="633" y="1990"/>
                </a:cubicBezTo>
                <a:cubicBezTo>
                  <a:pt x="645" y="1979"/>
                  <a:pt x="660" y="1970"/>
                  <a:pt x="668" y="1956"/>
                </a:cubicBezTo>
                <a:cubicBezTo>
                  <a:pt x="710" y="1881"/>
                  <a:pt x="671" y="1874"/>
                  <a:pt x="737" y="1829"/>
                </a:cubicBezTo>
                <a:cubicBezTo>
                  <a:pt x="761" y="1760"/>
                  <a:pt x="765" y="1699"/>
                  <a:pt x="829" y="1656"/>
                </a:cubicBezTo>
                <a:cubicBezTo>
                  <a:pt x="848" y="1602"/>
                  <a:pt x="848" y="1620"/>
                  <a:pt x="829" y="1541"/>
                </a:cubicBezTo>
                <a:cubicBezTo>
                  <a:pt x="823" y="1517"/>
                  <a:pt x="806" y="1472"/>
                  <a:pt x="806" y="1472"/>
                </a:cubicBezTo>
                <a:cubicBezTo>
                  <a:pt x="829" y="1457"/>
                  <a:pt x="852" y="1441"/>
                  <a:pt x="875" y="1426"/>
                </a:cubicBezTo>
                <a:cubicBezTo>
                  <a:pt x="885" y="1419"/>
                  <a:pt x="881" y="1402"/>
                  <a:pt x="887" y="1391"/>
                </a:cubicBezTo>
                <a:cubicBezTo>
                  <a:pt x="908" y="1350"/>
                  <a:pt x="905" y="1359"/>
                  <a:pt x="944" y="1345"/>
                </a:cubicBezTo>
                <a:cubicBezTo>
                  <a:pt x="966" y="1283"/>
                  <a:pt x="1043" y="1196"/>
                  <a:pt x="933" y="1161"/>
                </a:cubicBezTo>
                <a:cubicBezTo>
                  <a:pt x="866" y="1182"/>
                  <a:pt x="873" y="1203"/>
                  <a:pt x="852" y="1276"/>
                </a:cubicBezTo>
                <a:cubicBezTo>
                  <a:pt x="840" y="1227"/>
                  <a:pt x="841" y="1175"/>
                  <a:pt x="829" y="1126"/>
                </a:cubicBezTo>
                <a:cubicBezTo>
                  <a:pt x="824" y="1106"/>
                  <a:pt x="783" y="1069"/>
                  <a:pt x="772" y="1057"/>
                </a:cubicBezTo>
                <a:cubicBezTo>
                  <a:pt x="760" y="1023"/>
                  <a:pt x="749" y="988"/>
                  <a:pt x="737" y="954"/>
                </a:cubicBezTo>
                <a:cubicBezTo>
                  <a:pt x="741" y="939"/>
                  <a:pt x="734" y="902"/>
                  <a:pt x="749" y="908"/>
                </a:cubicBezTo>
                <a:cubicBezTo>
                  <a:pt x="787" y="923"/>
                  <a:pt x="795" y="977"/>
                  <a:pt x="818" y="1011"/>
                </a:cubicBezTo>
                <a:cubicBezTo>
                  <a:pt x="826" y="1023"/>
                  <a:pt x="833" y="1034"/>
                  <a:pt x="841" y="1046"/>
                </a:cubicBezTo>
                <a:cubicBezTo>
                  <a:pt x="849" y="1057"/>
                  <a:pt x="864" y="1080"/>
                  <a:pt x="864" y="1080"/>
                </a:cubicBezTo>
                <a:cubicBezTo>
                  <a:pt x="881" y="1134"/>
                  <a:pt x="888" y="1146"/>
                  <a:pt x="944" y="1126"/>
                </a:cubicBezTo>
                <a:cubicBezTo>
                  <a:pt x="991" y="1060"/>
                  <a:pt x="1032" y="1047"/>
                  <a:pt x="1106" y="1034"/>
                </a:cubicBezTo>
                <a:cubicBezTo>
                  <a:pt x="1121" y="1026"/>
                  <a:pt x="1145" y="1027"/>
                  <a:pt x="1152" y="1011"/>
                </a:cubicBezTo>
                <a:cubicBezTo>
                  <a:pt x="1190" y="921"/>
                  <a:pt x="993" y="922"/>
                  <a:pt x="968" y="919"/>
                </a:cubicBezTo>
                <a:cubicBezTo>
                  <a:pt x="930" y="882"/>
                  <a:pt x="932" y="866"/>
                  <a:pt x="944" y="815"/>
                </a:cubicBezTo>
                <a:cubicBezTo>
                  <a:pt x="956" y="823"/>
                  <a:pt x="966" y="832"/>
                  <a:pt x="979" y="838"/>
                </a:cubicBezTo>
                <a:cubicBezTo>
                  <a:pt x="1001" y="848"/>
                  <a:pt x="1048" y="861"/>
                  <a:pt x="1048" y="861"/>
                </a:cubicBezTo>
                <a:cubicBezTo>
                  <a:pt x="1096" y="935"/>
                  <a:pt x="1123" y="921"/>
                  <a:pt x="1221" y="931"/>
                </a:cubicBezTo>
                <a:cubicBezTo>
                  <a:pt x="1241" y="971"/>
                  <a:pt x="1274" y="1063"/>
                  <a:pt x="1302" y="1103"/>
                </a:cubicBezTo>
                <a:cubicBezTo>
                  <a:pt x="1324" y="1134"/>
                  <a:pt x="1355" y="1168"/>
                  <a:pt x="1382" y="1196"/>
                </a:cubicBezTo>
                <a:cubicBezTo>
                  <a:pt x="1386" y="1215"/>
                  <a:pt x="1389" y="1234"/>
                  <a:pt x="1394" y="1253"/>
                </a:cubicBezTo>
                <a:cubicBezTo>
                  <a:pt x="1397" y="1265"/>
                  <a:pt x="1393" y="1285"/>
                  <a:pt x="1405" y="1288"/>
                </a:cubicBezTo>
                <a:cubicBezTo>
                  <a:pt x="1419" y="1292"/>
                  <a:pt x="1428" y="1273"/>
                  <a:pt x="1440" y="1265"/>
                </a:cubicBezTo>
                <a:cubicBezTo>
                  <a:pt x="1425" y="1242"/>
                  <a:pt x="1409" y="1219"/>
                  <a:pt x="1394" y="1196"/>
                </a:cubicBezTo>
                <a:cubicBezTo>
                  <a:pt x="1353" y="1134"/>
                  <a:pt x="1433" y="1061"/>
                  <a:pt x="1474" y="1034"/>
                </a:cubicBezTo>
                <a:cubicBezTo>
                  <a:pt x="1478" y="1023"/>
                  <a:pt x="1494" y="968"/>
                  <a:pt x="1509" y="965"/>
                </a:cubicBezTo>
                <a:cubicBezTo>
                  <a:pt x="1523" y="962"/>
                  <a:pt x="1532" y="980"/>
                  <a:pt x="1544" y="988"/>
                </a:cubicBezTo>
                <a:cubicBezTo>
                  <a:pt x="1597" y="1067"/>
                  <a:pt x="1564" y="1048"/>
                  <a:pt x="1624" y="1069"/>
                </a:cubicBezTo>
                <a:cubicBezTo>
                  <a:pt x="1645" y="1130"/>
                  <a:pt x="1670" y="1188"/>
                  <a:pt x="1705" y="1242"/>
                </a:cubicBezTo>
                <a:cubicBezTo>
                  <a:pt x="1701" y="1276"/>
                  <a:pt x="1721" y="1325"/>
                  <a:pt x="1693" y="1345"/>
                </a:cubicBezTo>
                <a:cubicBezTo>
                  <a:pt x="1670" y="1361"/>
                  <a:pt x="1624" y="1299"/>
                  <a:pt x="1624" y="1299"/>
                </a:cubicBezTo>
                <a:cubicBezTo>
                  <a:pt x="1667" y="1363"/>
                  <a:pt x="1687" y="1384"/>
                  <a:pt x="1751" y="1426"/>
                </a:cubicBezTo>
                <a:cubicBezTo>
                  <a:pt x="1770" y="1485"/>
                  <a:pt x="1809" y="1523"/>
                  <a:pt x="1866" y="1541"/>
                </a:cubicBezTo>
                <a:cubicBezTo>
                  <a:pt x="1882" y="1546"/>
                  <a:pt x="1834" y="1529"/>
                  <a:pt x="1820" y="1518"/>
                </a:cubicBezTo>
                <a:cubicBezTo>
                  <a:pt x="1798" y="1501"/>
                  <a:pt x="1762" y="1460"/>
                  <a:pt x="1762" y="1460"/>
                </a:cubicBezTo>
                <a:cubicBezTo>
                  <a:pt x="1761" y="1446"/>
                  <a:pt x="1764" y="1322"/>
                  <a:pt x="1739" y="1276"/>
                </a:cubicBezTo>
                <a:cubicBezTo>
                  <a:pt x="1726" y="1252"/>
                  <a:pt x="1693" y="1207"/>
                  <a:pt x="1693" y="1207"/>
                </a:cubicBezTo>
                <a:cubicBezTo>
                  <a:pt x="1689" y="1184"/>
                  <a:pt x="1674" y="1160"/>
                  <a:pt x="1682" y="1138"/>
                </a:cubicBezTo>
                <a:cubicBezTo>
                  <a:pt x="1686" y="1125"/>
                  <a:pt x="1696" y="1161"/>
                  <a:pt x="1705" y="1172"/>
                </a:cubicBezTo>
                <a:cubicBezTo>
                  <a:pt x="1725" y="1198"/>
                  <a:pt x="1734" y="1200"/>
                  <a:pt x="1762" y="1219"/>
                </a:cubicBezTo>
                <a:cubicBezTo>
                  <a:pt x="1774" y="1207"/>
                  <a:pt x="1788" y="1198"/>
                  <a:pt x="1797" y="1184"/>
                </a:cubicBezTo>
                <a:cubicBezTo>
                  <a:pt x="1826" y="1140"/>
                  <a:pt x="1774" y="1114"/>
                  <a:pt x="1751" y="1080"/>
                </a:cubicBezTo>
                <a:cubicBezTo>
                  <a:pt x="1771" y="935"/>
                  <a:pt x="1730" y="1042"/>
                  <a:pt x="1878" y="988"/>
                </a:cubicBezTo>
                <a:cubicBezTo>
                  <a:pt x="1889" y="984"/>
                  <a:pt x="1882" y="963"/>
                  <a:pt x="1889" y="954"/>
                </a:cubicBezTo>
                <a:cubicBezTo>
                  <a:pt x="1898" y="943"/>
                  <a:pt x="1912" y="939"/>
                  <a:pt x="1924" y="931"/>
                </a:cubicBezTo>
                <a:cubicBezTo>
                  <a:pt x="1939" y="885"/>
                  <a:pt x="1941" y="759"/>
                  <a:pt x="1912" y="723"/>
                </a:cubicBezTo>
                <a:cubicBezTo>
                  <a:pt x="1905" y="714"/>
                  <a:pt x="1889" y="717"/>
                  <a:pt x="1878" y="712"/>
                </a:cubicBezTo>
                <a:cubicBezTo>
                  <a:pt x="1862" y="705"/>
                  <a:pt x="1847" y="697"/>
                  <a:pt x="1832" y="689"/>
                </a:cubicBezTo>
                <a:cubicBezTo>
                  <a:pt x="1811" y="627"/>
                  <a:pt x="1813" y="666"/>
                  <a:pt x="1866" y="666"/>
                </a:cubicBezTo>
                <a:cubicBezTo>
                  <a:pt x="1878" y="666"/>
                  <a:pt x="1889" y="658"/>
                  <a:pt x="1901" y="654"/>
                </a:cubicBezTo>
                <a:cubicBezTo>
                  <a:pt x="1909" y="666"/>
                  <a:pt x="1942" y="729"/>
                  <a:pt x="1970" y="712"/>
                </a:cubicBezTo>
                <a:cubicBezTo>
                  <a:pt x="1987" y="702"/>
                  <a:pt x="1976" y="673"/>
                  <a:pt x="1981" y="654"/>
                </a:cubicBezTo>
                <a:cubicBezTo>
                  <a:pt x="1992" y="611"/>
                  <a:pt x="1990" y="622"/>
                  <a:pt x="2027" y="596"/>
                </a:cubicBezTo>
                <a:cubicBezTo>
                  <a:pt x="2057" y="512"/>
                  <a:pt x="2068" y="555"/>
                  <a:pt x="2050" y="447"/>
                </a:cubicBezTo>
                <a:cubicBezTo>
                  <a:pt x="2047" y="428"/>
                  <a:pt x="2052" y="404"/>
                  <a:pt x="2039" y="389"/>
                </a:cubicBezTo>
                <a:cubicBezTo>
                  <a:pt x="2037" y="387"/>
                  <a:pt x="1946" y="368"/>
                  <a:pt x="1935" y="366"/>
                </a:cubicBezTo>
                <a:cubicBezTo>
                  <a:pt x="1939" y="343"/>
                  <a:pt x="1940" y="319"/>
                  <a:pt x="1947" y="297"/>
                </a:cubicBezTo>
                <a:cubicBezTo>
                  <a:pt x="1951" y="284"/>
                  <a:pt x="1956" y="264"/>
                  <a:pt x="1970" y="262"/>
                </a:cubicBezTo>
                <a:cubicBezTo>
                  <a:pt x="2002" y="257"/>
                  <a:pt x="2031" y="286"/>
                  <a:pt x="2062" y="297"/>
                </a:cubicBezTo>
                <a:cubicBezTo>
                  <a:pt x="2077" y="293"/>
                  <a:pt x="2093" y="289"/>
                  <a:pt x="2108" y="285"/>
                </a:cubicBezTo>
                <a:cubicBezTo>
                  <a:pt x="2120" y="282"/>
                  <a:pt x="2134" y="265"/>
                  <a:pt x="2143" y="274"/>
                </a:cubicBezTo>
                <a:cubicBezTo>
                  <a:pt x="2160" y="291"/>
                  <a:pt x="2153" y="323"/>
                  <a:pt x="2166" y="343"/>
                </a:cubicBezTo>
                <a:cubicBezTo>
                  <a:pt x="2197" y="389"/>
                  <a:pt x="2177" y="370"/>
                  <a:pt x="2223" y="401"/>
                </a:cubicBezTo>
                <a:cubicBezTo>
                  <a:pt x="2214" y="382"/>
                  <a:pt x="2151" y="307"/>
                  <a:pt x="2189" y="285"/>
                </a:cubicBezTo>
                <a:cubicBezTo>
                  <a:pt x="2209" y="273"/>
                  <a:pt x="2235" y="278"/>
                  <a:pt x="2258" y="274"/>
                </a:cubicBezTo>
                <a:cubicBezTo>
                  <a:pt x="2262" y="251"/>
                  <a:pt x="2275" y="227"/>
                  <a:pt x="2269" y="205"/>
                </a:cubicBezTo>
                <a:cubicBezTo>
                  <a:pt x="2266" y="193"/>
                  <a:pt x="2247" y="195"/>
                  <a:pt x="2235" y="193"/>
                </a:cubicBezTo>
                <a:cubicBezTo>
                  <a:pt x="2189" y="184"/>
                  <a:pt x="2142" y="178"/>
                  <a:pt x="2096" y="170"/>
                </a:cubicBezTo>
                <a:cubicBezTo>
                  <a:pt x="2088" y="159"/>
                  <a:pt x="2084" y="145"/>
                  <a:pt x="2073" y="136"/>
                </a:cubicBezTo>
                <a:cubicBezTo>
                  <a:pt x="2038" y="108"/>
                  <a:pt x="1911" y="94"/>
                  <a:pt x="1878" y="90"/>
                </a:cubicBezTo>
                <a:cubicBezTo>
                  <a:pt x="1764" y="51"/>
                  <a:pt x="1635" y="112"/>
                  <a:pt x="1532" y="44"/>
                </a:cubicBezTo>
                <a:cubicBezTo>
                  <a:pt x="1501" y="48"/>
                  <a:pt x="1470" y="64"/>
                  <a:pt x="1440" y="55"/>
                </a:cubicBezTo>
                <a:cubicBezTo>
                  <a:pt x="1424" y="50"/>
                  <a:pt x="1433" y="14"/>
                  <a:pt x="1417" y="9"/>
                </a:cubicBezTo>
                <a:cubicBezTo>
                  <a:pt x="1387" y="0"/>
                  <a:pt x="1356" y="16"/>
                  <a:pt x="1325" y="20"/>
                </a:cubicBezTo>
                <a:cubicBezTo>
                  <a:pt x="1148" y="43"/>
                  <a:pt x="1345" y="26"/>
                  <a:pt x="1048" y="44"/>
                </a:cubicBezTo>
                <a:cubicBezTo>
                  <a:pt x="1044" y="55"/>
                  <a:pt x="1040" y="67"/>
                  <a:pt x="1037" y="78"/>
                </a:cubicBezTo>
                <a:cubicBezTo>
                  <a:pt x="1033" y="93"/>
                  <a:pt x="1038" y="114"/>
                  <a:pt x="1025" y="124"/>
                </a:cubicBezTo>
                <a:cubicBezTo>
                  <a:pt x="1016" y="131"/>
                  <a:pt x="1002" y="117"/>
                  <a:pt x="991" y="113"/>
                </a:cubicBezTo>
                <a:cubicBezTo>
                  <a:pt x="919" y="127"/>
                  <a:pt x="867" y="159"/>
                  <a:pt x="795" y="170"/>
                </a:cubicBezTo>
                <a:cubicBezTo>
                  <a:pt x="772" y="178"/>
                  <a:pt x="749" y="185"/>
                  <a:pt x="726" y="193"/>
                </a:cubicBezTo>
                <a:cubicBezTo>
                  <a:pt x="714" y="197"/>
                  <a:pt x="691" y="205"/>
                  <a:pt x="691" y="205"/>
                </a:cubicBezTo>
                <a:cubicBezTo>
                  <a:pt x="679" y="201"/>
                  <a:pt x="662" y="204"/>
                  <a:pt x="656" y="193"/>
                </a:cubicBezTo>
                <a:cubicBezTo>
                  <a:pt x="639" y="159"/>
                  <a:pt x="691" y="151"/>
                  <a:pt x="703" y="147"/>
                </a:cubicBezTo>
                <a:cubicBezTo>
                  <a:pt x="613" y="111"/>
                  <a:pt x="574" y="114"/>
                  <a:pt x="472" y="124"/>
                </a:cubicBezTo>
                <a:cubicBezTo>
                  <a:pt x="471" y="127"/>
                  <a:pt x="452" y="190"/>
                  <a:pt x="449" y="193"/>
                </a:cubicBezTo>
                <a:cubicBezTo>
                  <a:pt x="446" y="196"/>
                  <a:pt x="383" y="215"/>
                  <a:pt x="380" y="216"/>
                </a:cubicBezTo>
                <a:cubicBezTo>
                  <a:pt x="372" y="239"/>
                  <a:pt x="349" y="262"/>
                  <a:pt x="357" y="285"/>
                </a:cubicBezTo>
                <a:cubicBezTo>
                  <a:pt x="365" y="308"/>
                  <a:pt x="380" y="355"/>
                  <a:pt x="380" y="355"/>
                </a:cubicBezTo>
                <a:cubicBezTo>
                  <a:pt x="376" y="370"/>
                  <a:pt x="383" y="396"/>
                  <a:pt x="368" y="401"/>
                </a:cubicBezTo>
                <a:cubicBezTo>
                  <a:pt x="355" y="405"/>
                  <a:pt x="359" y="366"/>
                  <a:pt x="345" y="366"/>
                </a:cubicBezTo>
                <a:cubicBezTo>
                  <a:pt x="331" y="366"/>
                  <a:pt x="330" y="389"/>
                  <a:pt x="322" y="401"/>
                </a:cubicBezTo>
                <a:cubicBezTo>
                  <a:pt x="311" y="397"/>
                  <a:pt x="299" y="394"/>
                  <a:pt x="288" y="389"/>
                </a:cubicBezTo>
                <a:cubicBezTo>
                  <a:pt x="276" y="383"/>
                  <a:pt x="267" y="366"/>
                  <a:pt x="253" y="366"/>
                </a:cubicBezTo>
                <a:cubicBezTo>
                  <a:pt x="239" y="366"/>
                  <a:pt x="230" y="381"/>
                  <a:pt x="219" y="389"/>
                </a:cubicBezTo>
                <a:cubicBezTo>
                  <a:pt x="232" y="485"/>
                  <a:pt x="239" y="464"/>
                  <a:pt x="265" y="539"/>
                </a:cubicBezTo>
                <a:cubicBezTo>
                  <a:pt x="261" y="550"/>
                  <a:pt x="261" y="565"/>
                  <a:pt x="253" y="573"/>
                </a:cubicBezTo>
                <a:cubicBezTo>
                  <a:pt x="245" y="581"/>
                  <a:pt x="230" y="580"/>
                  <a:pt x="219" y="585"/>
                </a:cubicBezTo>
                <a:cubicBezTo>
                  <a:pt x="130" y="630"/>
                  <a:pt x="235" y="590"/>
                  <a:pt x="150" y="620"/>
                </a:cubicBezTo>
                <a:cubicBezTo>
                  <a:pt x="119" y="709"/>
                  <a:pt x="155" y="690"/>
                  <a:pt x="242" y="700"/>
                </a:cubicBezTo>
                <a:cubicBezTo>
                  <a:pt x="273" y="696"/>
                  <a:pt x="314" y="712"/>
                  <a:pt x="334" y="689"/>
                </a:cubicBezTo>
                <a:cubicBezTo>
                  <a:pt x="352" y="668"/>
                  <a:pt x="322" y="635"/>
                  <a:pt x="322" y="608"/>
                </a:cubicBezTo>
                <a:cubicBezTo>
                  <a:pt x="322" y="596"/>
                  <a:pt x="334" y="573"/>
                  <a:pt x="334" y="573"/>
                </a:cubicBezTo>
              </a:path>
            </a:pathLst>
          </a:custGeom>
          <a:solidFill>
            <a:srgbClr val="FFCC00"/>
          </a:solidFill>
          <a:ln w="57150" cap="flat" cmpd="sng">
            <a:solidFill>
              <a:srgbClr val="FFCC00"/>
            </a:solidFill>
            <a:prstDash val="solid"/>
            <a:round/>
            <a:headEnd type="none" w="med" len="med"/>
            <a:tailEnd type="stealth" w="med" len="lg"/>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08" name="Freeform 8"/>
          <p:cNvSpPr/>
          <p:nvPr/>
        </p:nvSpPr>
        <p:spPr bwMode="auto">
          <a:xfrm>
            <a:off x="8866188" y="3138488"/>
            <a:ext cx="563563" cy="430213"/>
          </a:xfrm>
          <a:custGeom>
            <a:cxnLst>
              <a:cxn ang="0">
                <a:pos x="29" y="9"/>
              </a:cxn>
              <a:cxn ang="0">
                <a:pos x="133" y="113"/>
              </a:cxn>
              <a:cxn ang="0">
                <a:pos x="156" y="147"/>
              </a:cxn>
              <a:cxn ang="0">
                <a:pos x="167" y="205"/>
              </a:cxn>
              <a:cxn ang="0">
                <a:pos x="236" y="182"/>
              </a:cxn>
              <a:cxn ang="0">
                <a:pos x="271" y="216"/>
              </a:cxn>
              <a:cxn ang="0">
                <a:pos x="259" y="113"/>
              </a:cxn>
              <a:cxn ang="0">
                <a:pos x="213" y="101"/>
              </a:cxn>
              <a:cxn ang="0">
                <a:pos x="167" y="89"/>
              </a:cxn>
              <a:cxn ang="0">
                <a:pos x="64" y="43"/>
              </a:cxn>
              <a:cxn ang="0">
                <a:pos x="52" y="9"/>
              </a:cxn>
              <a:cxn ang="0">
                <a:pos x="29" y="9"/>
              </a:cxn>
            </a:cxnLst>
            <a:rect l="0" t="0" r="r" b="b"/>
            <a:pathLst>
              <a:path w="355" h="271">
                <a:moveTo>
                  <a:pt x="29" y="9"/>
                </a:moveTo>
                <a:cubicBezTo>
                  <a:pt x="53" y="102"/>
                  <a:pt x="27" y="82"/>
                  <a:pt x="133" y="113"/>
                </a:cubicBezTo>
                <a:cubicBezTo>
                  <a:pt x="141" y="124"/>
                  <a:pt x="151" y="134"/>
                  <a:pt x="156" y="147"/>
                </a:cubicBezTo>
                <a:cubicBezTo>
                  <a:pt x="163" y="165"/>
                  <a:pt x="149" y="197"/>
                  <a:pt x="167" y="205"/>
                </a:cubicBezTo>
                <a:cubicBezTo>
                  <a:pt x="189" y="215"/>
                  <a:pt x="236" y="182"/>
                  <a:pt x="236" y="182"/>
                </a:cubicBezTo>
                <a:cubicBezTo>
                  <a:pt x="248" y="193"/>
                  <a:pt x="257" y="207"/>
                  <a:pt x="271" y="216"/>
                </a:cubicBezTo>
                <a:cubicBezTo>
                  <a:pt x="355" y="271"/>
                  <a:pt x="266" y="133"/>
                  <a:pt x="259" y="113"/>
                </a:cubicBezTo>
                <a:cubicBezTo>
                  <a:pt x="189" y="160"/>
                  <a:pt x="253" y="133"/>
                  <a:pt x="213" y="101"/>
                </a:cubicBezTo>
                <a:cubicBezTo>
                  <a:pt x="201" y="91"/>
                  <a:pt x="182" y="93"/>
                  <a:pt x="167" y="89"/>
                </a:cubicBezTo>
                <a:cubicBezTo>
                  <a:pt x="133" y="66"/>
                  <a:pt x="103" y="57"/>
                  <a:pt x="64" y="43"/>
                </a:cubicBezTo>
                <a:cubicBezTo>
                  <a:pt x="60" y="32"/>
                  <a:pt x="63" y="14"/>
                  <a:pt x="52" y="9"/>
                </a:cubicBezTo>
                <a:cubicBezTo>
                  <a:pt x="34" y="0"/>
                  <a:pt x="0" y="38"/>
                  <a:pt x="29" y="9"/>
                </a:cubicBezTo>
                <a:close/>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09" name="Freeform 9"/>
          <p:cNvSpPr/>
          <p:nvPr/>
        </p:nvSpPr>
        <p:spPr bwMode="auto">
          <a:xfrm>
            <a:off x="8362950" y="2987675"/>
            <a:ext cx="271463" cy="306388"/>
          </a:xfrm>
          <a:custGeom>
            <a:cxnLst>
              <a:cxn ang="0">
                <a:pos x="93" y="0"/>
              </a:cxn>
              <a:cxn ang="0">
                <a:pos x="24" y="69"/>
              </a:cxn>
              <a:cxn ang="0">
                <a:pos x="0" y="92"/>
              </a:cxn>
              <a:cxn ang="0">
                <a:pos x="70" y="184"/>
              </a:cxn>
              <a:cxn ang="0">
                <a:pos x="116" y="138"/>
              </a:cxn>
              <a:cxn ang="0">
                <a:pos x="150" y="115"/>
              </a:cxn>
              <a:cxn ang="0">
                <a:pos x="93" y="0"/>
              </a:cxn>
            </a:cxnLst>
            <a:rect l="0" t="0" r="r" b="b"/>
            <a:pathLst>
              <a:path w="171" h="193">
                <a:moveTo>
                  <a:pt x="93" y="0"/>
                </a:moveTo>
                <a:cubicBezTo>
                  <a:pt x="70" y="23"/>
                  <a:pt x="47" y="46"/>
                  <a:pt x="24" y="69"/>
                </a:cubicBezTo>
                <a:cubicBezTo>
                  <a:pt x="16" y="77"/>
                  <a:pt x="0" y="92"/>
                  <a:pt x="0" y="92"/>
                </a:cubicBezTo>
                <a:cubicBezTo>
                  <a:pt x="66" y="158"/>
                  <a:pt x="49" y="124"/>
                  <a:pt x="70" y="184"/>
                </a:cubicBezTo>
                <a:cubicBezTo>
                  <a:pt x="143" y="160"/>
                  <a:pt x="72" y="193"/>
                  <a:pt x="116" y="138"/>
                </a:cubicBezTo>
                <a:cubicBezTo>
                  <a:pt x="125" y="127"/>
                  <a:pt x="139" y="123"/>
                  <a:pt x="150" y="115"/>
                </a:cubicBezTo>
                <a:cubicBezTo>
                  <a:pt x="171" y="56"/>
                  <a:pt x="163" y="0"/>
                  <a:pt x="93" y="0"/>
                </a:cubicBezTo>
                <a:close/>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10" name="Freeform 10"/>
          <p:cNvSpPr/>
          <p:nvPr/>
        </p:nvSpPr>
        <p:spPr bwMode="auto">
          <a:xfrm>
            <a:off x="8747125" y="1739900"/>
            <a:ext cx="225425" cy="442913"/>
          </a:xfrm>
          <a:custGeom>
            <a:cxnLst>
              <a:cxn ang="0">
                <a:pos x="46" y="72"/>
              </a:cxn>
              <a:cxn ang="0">
                <a:pos x="104" y="83"/>
              </a:cxn>
              <a:cxn ang="0">
                <a:pos x="93" y="256"/>
              </a:cxn>
              <a:cxn ang="0">
                <a:pos x="46" y="245"/>
              </a:cxn>
              <a:cxn ang="0">
                <a:pos x="12" y="279"/>
              </a:cxn>
              <a:cxn ang="0">
                <a:pos x="23" y="245"/>
              </a:cxn>
              <a:cxn ang="0">
                <a:pos x="58" y="233"/>
              </a:cxn>
              <a:cxn ang="0">
                <a:pos x="70" y="199"/>
              </a:cxn>
              <a:cxn ang="0">
                <a:pos x="93" y="164"/>
              </a:cxn>
              <a:cxn ang="0">
                <a:pos x="58" y="83"/>
              </a:cxn>
              <a:cxn ang="0">
                <a:pos x="104" y="72"/>
              </a:cxn>
              <a:cxn ang="0">
                <a:pos x="104" y="118"/>
              </a:cxn>
            </a:cxnLst>
            <a:rect l="0" t="0" r="r" b="b"/>
            <a:pathLst>
              <a:path w="142" h="279">
                <a:moveTo>
                  <a:pt x="46" y="72"/>
                </a:moveTo>
                <a:cubicBezTo>
                  <a:pt x="58" y="60"/>
                  <a:pt x="96" y="9"/>
                  <a:pt x="104" y="83"/>
                </a:cubicBezTo>
                <a:cubicBezTo>
                  <a:pt x="110" y="140"/>
                  <a:pt x="97" y="198"/>
                  <a:pt x="93" y="256"/>
                </a:cubicBezTo>
                <a:cubicBezTo>
                  <a:pt x="77" y="252"/>
                  <a:pt x="61" y="241"/>
                  <a:pt x="46" y="245"/>
                </a:cubicBezTo>
                <a:cubicBezTo>
                  <a:pt x="31" y="249"/>
                  <a:pt x="28" y="279"/>
                  <a:pt x="12" y="279"/>
                </a:cubicBezTo>
                <a:cubicBezTo>
                  <a:pt x="0" y="279"/>
                  <a:pt x="15" y="253"/>
                  <a:pt x="23" y="245"/>
                </a:cubicBezTo>
                <a:cubicBezTo>
                  <a:pt x="32" y="236"/>
                  <a:pt x="46" y="237"/>
                  <a:pt x="58" y="233"/>
                </a:cubicBezTo>
                <a:cubicBezTo>
                  <a:pt x="62" y="222"/>
                  <a:pt x="65" y="210"/>
                  <a:pt x="70" y="199"/>
                </a:cubicBezTo>
                <a:cubicBezTo>
                  <a:pt x="76" y="187"/>
                  <a:pt x="91" y="178"/>
                  <a:pt x="93" y="164"/>
                </a:cubicBezTo>
                <a:cubicBezTo>
                  <a:pt x="97" y="134"/>
                  <a:pt x="72" y="105"/>
                  <a:pt x="58" y="83"/>
                </a:cubicBezTo>
                <a:cubicBezTo>
                  <a:pt x="61" y="73"/>
                  <a:pt x="75" y="0"/>
                  <a:pt x="104" y="72"/>
                </a:cubicBezTo>
                <a:cubicBezTo>
                  <a:pt x="142" y="167"/>
                  <a:pt x="62" y="72"/>
                  <a:pt x="104" y="118"/>
                </a:cubicBezTo>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11" name="Freeform 11"/>
          <p:cNvSpPr/>
          <p:nvPr/>
        </p:nvSpPr>
        <p:spPr bwMode="auto">
          <a:xfrm>
            <a:off x="4192588" y="920750"/>
            <a:ext cx="666750" cy="508000"/>
          </a:xfrm>
          <a:custGeom>
            <a:cxnLst>
              <a:cxn ang="0">
                <a:pos x="300" y="104"/>
              </a:cxn>
              <a:cxn ang="0">
                <a:pos x="335" y="116"/>
              </a:cxn>
              <a:cxn ang="0">
                <a:pos x="404" y="162"/>
              </a:cxn>
              <a:cxn ang="0">
                <a:pos x="416" y="196"/>
              </a:cxn>
              <a:cxn ang="0">
                <a:pos x="381" y="219"/>
              </a:cxn>
              <a:cxn ang="0">
                <a:pos x="358" y="150"/>
              </a:cxn>
              <a:cxn ang="0">
                <a:pos x="323" y="127"/>
              </a:cxn>
              <a:cxn ang="0">
                <a:pos x="254" y="139"/>
              </a:cxn>
              <a:cxn ang="0">
                <a:pos x="220" y="127"/>
              </a:cxn>
              <a:cxn ang="0">
                <a:pos x="254" y="104"/>
              </a:cxn>
              <a:cxn ang="0">
                <a:pos x="323" y="196"/>
              </a:cxn>
              <a:cxn ang="0">
                <a:pos x="312" y="242"/>
              </a:cxn>
              <a:cxn ang="0">
                <a:pos x="370" y="231"/>
              </a:cxn>
              <a:cxn ang="0">
                <a:pos x="323" y="173"/>
              </a:cxn>
              <a:cxn ang="0">
                <a:pos x="266" y="116"/>
              </a:cxn>
              <a:cxn ang="0">
                <a:pos x="197" y="150"/>
              </a:cxn>
              <a:cxn ang="0">
                <a:pos x="174" y="70"/>
              </a:cxn>
              <a:cxn ang="0">
                <a:pos x="105" y="81"/>
              </a:cxn>
              <a:cxn ang="0">
                <a:pos x="116" y="127"/>
              </a:cxn>
              <a:cxn ang="0">
                <a:pos x="128" y="93"/>
              </a:cxn>
              <a:cxn ang="0">
                <a:pos x="12" y="46"/>
              </a:cxn>
              <a:cxn ang="0">
                <a:pos x="47" y="58"/>
              </a:cxn>
              <a:cxn ang="0">
                <a:pos x="128" y="70"/>
              </a:cxn>
              <a:cxn ang="0">
                <a:pos x="231" y="58"/>
              </a:cxn>
              <a:cxn ang="0">
                <a:pos x="266" y="70"/>
              </a:cxn>
              <a:cxn ang="0">
                <a:pos x="289" y="0"/>
              </a:cxn>
              <a:cxn ang="0">
                <a:pos x="335" y="12"/>
              </a:cxn>
              <a:cxn ang="0">
                <a:pos x="347" y="46"/>
              </a:cxn>
              <a:cxn ang="0">
                <a:pos x="277" y="58"/>
              </a:cxn>
              <a:cxn ang="0">
                <a:pos x="300" y="104"/>
              </a:cxn>
            </a:cxnLst>
            <a:rect l="0" t="0" r="r" b="b"/>
            <a:pathLst>
              <a:path w="420" h="320">
                <a:moveTo>
                  <a:pt x="300" y="104"/>
                </a:moveTo>
                <a:cubicBezTo>
                  <a:pt x="312" y="108"/>
                  <a:pt x="324" y="110"/>
                  <a:pt x="335" y="116"/>
                </a:cubicBezTo>
                <a:cubicBezTo>
                  <a:pt x="359" y="129"/>
                  <a:pt x="404" y="162"/>
                  <a:pt x="404" y="162"/>
                </a:cubicBezTo>
                <a:cubicBezTo>
                  <a:pt x="408" y="173"/>
                  <a:pt x="420" y="185"/>
                  <a:pt x="416" y="196"/>
                </a:cubicBezTo>
                <a:cubicBezTo>
                  <a:pt x="411" y="209"/>
                  <a:pt x="392" y="228"/>
                  <a:pt x="381" y="219"/>
                </a:cubicBezTo>
                <a:cubicBezTo>
                  <a:pt x="362" y="204"/>
                  <a:pt x="366" y="173"/>
                  <a:pt x="358" y="150"/>
                </a:cubicBezTo>
                <a:cubicBezTo>
                  <a:pt x="354" y="137"/>
                  <a:pt x="335" y="135"/>
                  <a:pt x="323" y="127"/>
                </a:cubicBezTo>
                <a:cubicBezTo>
                  <a:pt x="300" y="131"/>
                  <a:pt x="277" y="139"/>
                  <a:pt x="254" y="139"/>
                </a:cubicBezTo>
                <a:cubicBezTo>
                  <a:pt x="242" y="139"/>
                  <a:pt x="220" y="139"/>
                  <a:pt x="220" y="127"/>
                </a:cubicBezTo>
                <a:cubicBezTo>
                  <a:pt x="220" y="113"/>
                  <a:pt x="243" y="112"/>
                  <a:pt x="254" y="104"/>
                </a:cubicBezTo>
                <a:cubicBezTo>
                  <a:pt x="306" y="122"/>
                  <a:pt x="310" y="144"/>
                  <a:pt x="323" y="196"/>
                </a:cubicBezTo>
                <a:cubicBezTo>
                  <a:pt x="319" y="211"/>
                  <a:pt x="305" y="228"/>
                  <a:pt x="312" y="242"/>
                </a:cubicBezTo>
                <a:cubicBezTo>
                  <a:pt x="351" y="320"/>
                  <a:pt x="364" y="247"/>
                  <a:pt x="370" y="231"/>
                </a:cubicBezTo>
                <a:cubicBezTo>
                  <a:pt x="347" y="163"/>
                  <a:pt x="376" y="225"/>
                  <a:pt x="323" y="173"/>
                </a:cubicBezTo>
                <a:cubicBezTo>
                  <a:pt x="243" y="94"/>
                  <a:pt x="361" y="180"/>
                  <a:pt x="266" y="116"/>
                </a:cubicBezTo>
                <a:cubicBezTo>
                  <a:pt x="260" y="120"/>
                  <a:pt x="211" y="157"/>
                  <a:pt x="197" y="150"/>
                </a:cubicBezTo>
                <a:cubicBezTo>
                  <a:pt x="191" y="147"/>
                  <a:pt x="178" y="86"/>
                  <a:pt x="174" y="70"/>
                </a:cubicBezTo>
                <a:cubicBezTo>
                  <a:pt x="151" y="74"/>
                  <a:pt x="122" y="65"/>
                  <a:pt x="105" y="81"/>
                </a:cubicBezTo>
                <a:cubicBezTo>
                  <a:pt x="94" y="92"/>
                  <a:pt x="102" y="120"/>
                  <a:pt x="116" y="127"/>
                </a:cubicBezTo>
                <a:cubicBezTo>
                  <a:pt x="127" y="133"/>
                  <a:pt x="124" y="104"/>
                  <a:pt x="128" y="93"/>
                </a:cubicBezTo>
                <a:cubicBezTo>
                  <a:pt x="96" y="72"/>
                  <a:pt x="52" y="46"/>
                  <a:pt x="12" y="46"/>
                </a:cubicBezTo>
                <a:cubicBezTo>
                  <a:pt x="0" y="46"/>
                  <a:pt x="35" y="56"/>
                  <a:pt x="47" y="58"/>
                </a:cubicBezTo>
                <a:cubicBezTo>
                  <a:pt x="74" y="64"/>
                  <a:pt x="101" y="66"/>
                  <a:pt x="128" y="70"/>
                </a:cubicBezTo>
                <a:cubicBezTo>
                  <a:pt x="162" y="66"/>
                  <a:pt x="196" y="58"/>
                  <a:pt x="231" y="58"/>
                </a:cubicBezTo>
                <a:cubicBezTo>
                  <a:pt x="243" y="58"/>
                  <a:pt x="257" y="79"/>
                  <a:pt x="266" y="70"/>
                </a:cubicBezTo>
                <a:cubicBezTo>
                  <a:pt x="283" y="53"/>
                  <a:pt x="289" y="0"/>
                  <a:pt x="289" y="0"/>
                </a:cubicBezTo>
                <a:cubicBezTo>
                  <a:pt x="304" y="4"/>
                  <a:pt x="323" y="2"/>
                  <a:pt x="335" y="12"/>
                </a:cubicBezTo>
                <a:cubicBezTo>
                  <a:pt x="344" y="19"/>
                  <a:pt x="356" y="39"/>
                  <a:pt x="347" y="46"/>
                </a:cubicBezTo>
                <a:cubicBezTo>
                  <a:pt x="328" y="61"/>
                  <a:pt x="292" y="40"/>
                  <a:pt x="277" y="58"/>
                </a:cubicBezTo>
                <a:cubicBezTo>
                  <a:pt x="266" y="71"/>
                  <a:pt x="292" y="89"/>
                  <a:pt x="300" y="104"/>
                </a:cubicBezTo>
                <a:close/>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12" name="Freeform 12"/>
          <p:cNvSpPr/>
          <p:nvPr/>
        </p:nvSpPr>
        <p:spPr bwMode="auto">
          <a:xfrm>
            <a:off x="2667000" y="1089025"/>
            <a:ext cx="2247900" cy="3673475"/>
          </a:xfrm>
          <a:custGeom>
            <a:cxnLst>
              <a:cxn ang="0">
                <a:pos x="1024" y="1134"/>
              </a:cxn>
              <a:cxn ang="0">
                <a:pos x="1093" y="1180"/>
              </a:cxn>
              <a:cxn ang="0">
                <a:pos x="1255" y="1352"/>
              </a:cxn>
              <a:cxn ang="0">
                <a:pos x="1416" y="1479"/>
              </a:cxn>
              <a:cxn ang="0">
                <a:pos x="1358" y="1640"/>
              </a:cxn>
              <a:cxn ang="0">
                <a:pos x="1301" y="1710"/>
              </a:cxn>
              <a:cxn ang="0">
                <a:pos x="1209" y="1894"/>
              </a:cxn>
              <a:cxn ang="0">
                <a:pos x="1093" y="2193"/>
              </a:cxn>
              <a:cxn ang="0">
                <a:pos x="1082" y="2251"/>
              </a:cxn>
              <a:cxn ang="0">
                <a:pos x="978" y="2032"/>
              </a:cxn>
              <a:cxn ang="0">
                <a:pos x="840" y="1583"/>
              </a:cxn>
              <a:cxn ang="0">
                <a:pos x="782" y="1168"/>
              </a:cxn>
              <a:cxn ang="0">
                <a:pos x="713" y="1180"/>
              </a:cxn>
              <a:cxn ang="0">
                <a:pos x="506" y="1018"/>
              </a:cxn>
              <a:cxn ang="0">
                <a:pos x="356" y="788"/>
              </a:cxn>
              <a:cxn ang="0">
                <a:pos x="333" y="558"/>
              </a:cxn>
              <a:cxn ang="0">
                <a:pos x="368" y="396"/>
              </a:cxn>
              <a:cxn ang="0">
                <a:pos x="183" y="212"/>
              </a:cxn>
              <a:cxn ang="0">
                <a:pos x="241" y="154"/>
              </a:cxn>
              <a:cxn ang="0">
                <a:pos x="368" y="62"/>
              </a:cxn>
              <a:cxn ang="0">
                <a:pos x="633" y="51"/>
              </a:cxn>
              <a:cxn ang="0">
                <a:pos x="736" y="85"/>
              </a:cxn>
              <a:cxn ang="0">
                <a:pos x="874" y="28"/>
              </a:cxn>
              <a:cxn ang="0">
                <a:pos x="921" y="97"/>
              </a:cxn>
              <a:cxn ang="0">
                <a:pos x="978" y="154"/>
              </a:cxn>
              <a:cxn ang="0">
                <a:pos x="897" y="281"/>
              </a:cxn>
              <a:cxn ang="0">
                <a:pos x="978" y="362"/>
              </a:cxn>
              <a:cxn ang="0">
                <a:pos x="1024" y="235"/>
              </a:cxn>
              <a:cxn ang="0">
                <a:pos x="1220" y="281"/>
              </a:cxn>
              <a:cxn ang="0">
                <a:pos x="1197" y="431"/>
              </a:cxn>
              <a:cxn ang="0">
                <a:pos x="1151" y="477"/>
              </a:cxn>
              <a:cxn ang="0">
                <a:pos x="978" y="569"/>
              </a:cxn>
              <a:cxn ang="0">
                <a:pos x="886" y="742"/>
              </a:cxn>
              <a:cxn ang="0">
                <a:pos x="805" y="799"/>
              </a:cxn>
              <a:cxn ang="0">
                <a:pos x="633" y="799"/>
              </a:cxn>
              <a:cxn ang="0">
                <a:pos x="552" y="892"/>
              </a:cxn>
              <a:cxn ang="0">
                <a:pos x="725" y="938"/>
              </a:cxn>
              <a:cxn ang="0">
                <a:pos x="667" y="1007"/>
              </a:cxn>
              <a:cxn ang="0">
                <a:pos x="782" y="1157"/>
              </a:cxn>
              <a:cxn ang="0">
                <a:pos x="886" y="1122"/>
              </a:cxn>
            </a:cxnLst>
            <a:rect l="0" t="0" r="r" b="b"/>
            <a:pathLst>
              <a:path w="1416" h="2314">
                <a:moveTo>
                  <a:pt x="944" y="1122"/>
                </a:moveTo>
                <a:cubicBezTo>
                  <a:pt x="971" y="1126"/>
                  <a:pt x="999" y="1124"/>
                  <a:pt x="1024" y="1134"/>
                </a:cubicBezTo>
                <a:cubicBezTo>
                  <a:pt x="1039" y="1140"/>
                  <a:pt x="1045" y="1159"/>
                  <a:pt x="1059" y="1168"/>
                </a:cubicBezTo>
                <a:cubicBezTo>
                  <a:pt x="1069" y="1175"/>
                  <a:pt x="1082" y="1176"/>
                  <a:pt x="1093" y="1180"/>
                </a:cubicBezTo>
                <a:cubicBezTo>
                  <a:pt x="1102" y="1194"/>
                  <a:pt x="1155" y="1276"/>
                  <a:pt x="1174" y="1295"/>
                </a:cubicBezTo>
                <a:cubicBezTo>
                  <a:pt x="1221" y="1342"/>
                  <a:pt x="1211" y="1315"/>
                  <a:pt x="1255" y="1352"/>
                </a:cubicBezTo>
                <a:cubicBezTo>
                  <a:pt x="1313" y="1401"/>
                  <a:pt x="1262" y="1379"/>
                  <a:pt x="1324" y="1398"/>
                </a:cubicBezTo>
                <a:cubicBezTo>
                  <a:pt x="1353" y="1428"/>
                  <a:pt x="1386" y="1450"/>
                  <a:pt x="1416" y="1479"/>
                </a:cubicBezTo>
                <a:cubicBezTo>
                  <a:pt x="1404" y="1535"/>
                  <a:pt x="1394" y="1558"/>
                  <a:pt x="1370" y="1606"/>
                </a:cubicBezTo>
                <a:cubicBezTo>
                  <a:pt x="1365" y="1617"/>
                  <a:pt x="1365" y="1630"/>
                  <a:pt x="1358" y="1640"/>
                </a:cubicBezTo>
                <a:cubicBezTo>
                  <a:pt x="1349" y="1654"/>
                  <a:pt x="1334" y="1662"/>
                  <a:pt x="1324" y="1675"/>
                </a:cubicBezTo>
                <a:cubicBezTo>
                  <a:pt x="1315" y="1686"/>
                  <a:pt x="1309" y="1698"/>
                  <a:pt x="1301" y="1710"/>
                </a:cubicBezTo>
                <a:cubicBezTo>
                  <a:pt x="1299" y="1716"/>
                  <a:pt x="1284" y="1779"/>
                  <a:pt x="1278" y="1790"/>
                </a:cubicBezTo>
                <a:cubicBezTo>
                  <a:pt x="1258" y="1826"/>
                  <a:pt x="1223" y="1855"/>
                  <a:pt x="1209" y="1894"/>
                </a:cubicBezTo>
                <a:cubicBezTo>
                  <a:pt x="1187" y="1956"/>
                  <a:pt x="1183" y="2032"/>
                  <a:pt x="1151" y="2090"/>
                </a:cubicBezTo>
                <a:cubicBezTo>
                  <a:pt x="1081" y="2217"/>
                  <a:pt x="1122" y="2112"/>
                  <a:pt x="1093" y="2193"/>
                </a:cubicBezTo>
                <a:cubicBezTo>
                  <a:pt x="1097" y="2228"/>
                  <a:pt x="1112" y="2263"/>
                  <a:pt x="1105" y="2297"/>
                </a:cubicBezTo>
                <a:cubicBezTo>
                  <a:pt x="1102" y="2314"/>
                  <a:pt x="1088" y="2267"/>
                  <a:pt x="1082" y="2251"/>
                </a:cubicBezTo>
                <a:cubicBezTo>
                  <a:pt x="1062" y="2202"/>
                  <a:pt x="1050" y="2147"/>
                  <a:pt x="1024" y="2101"/>
                </a:cubicBezTo>
                <a:cubicBezTo>
                  <a:pt x="1011" y="2077"/>
                  <a:pt x="978" y="2032"/>
                  <a:pt x="978" y="2032"/>
                </a:cubicBezTo>
                <a:cubicBezTo>
                  <a:pt x="954" y="1930"/>
                  <a:pt x="992" y="1846"/>
                  <a:pt x="967" y="1733"/>
                </a:cubicBezTo>
                <a:cubicBezTo>
                  <a:pt x="957" y="1687"/>
                  <a:pt x="877" y="1608"/>
                  <a:pt x="840" y="1583"/>
                </a:cubicBezTo>
                <a:cubicBezTo>
                  <a:pt x="799" y="1521"/>
                  <a:pt x="793" y="1460"/>
                  <a:pt x="782" y="1387"/>
                </a:cubicBezTo>
                <a:cubicBezTo>
                  <a:pt x="787" y="1337"/>
                  <a:pt x="807" y="1224"/>
                  <a:pt x="782" y="1168"/>
                </a:cubicBezTo>
                <a:cubicBezTo>
                  <a:pt x="777" y="1157"/>
                  <a:pt x="759" y="1161"/>
                  <a:pt x="748" y="1157"/>
                </a:cubicBezTo>
                <a:cubicBezTo>
                  <a:pt x="736" y="1165"/>
                  <a:pt x="727" y="1180"/>
                  <a:pt x="713" y="1180"/>
                </a:cubicBezTo>
                <a:cubicBezTo>
                  <a:pt x="697" y="1180"/>
                  <a:pt x="618" y="1085"/>
                  <a:pt x="609" y="1076"/>
                </a:cubicBezTo>
                <a:cubicBezTo>
                  <a:pt x="591" y="1018"/>
                  <a:pt x="566" y="1031"/>
                  <a:pt x="506" y="1018"/>
                </a:cubicBezTo>
                <a:cubicBezTo>
                  <a:pt x="445" y="978"/>
                  <a:pt x="436" y="913"/>
                  <a:pt x="414" y="846"/>
                </a:cubicBezTo>
                <a:cubicBezTo>
                  <a:pt x="406" y="820"/>
                  <a:pt x="356" y="788"/>
                  <a:pt x="356" y="788"/>
                </a:cubicBezTo>
                <a:cubicBezTo>
                  <a:pt x="324" y="920"/>
                  <a:pt x="360" y="726"/>
                  <a:pt x="368" y="696"/>
                </a:cubicBezTo>
                <a:cubicBezTo>
                  <a:pt x="359" y="646"/>
                  <a:pt x="350" y="605"/>
                  <a:pt x="333" y="558"/>
                </a:cubicBezTo>
                <a:cubicBezTo>
                  <a:pt x="337" y="516"/>
                  <a:pt x="336" y="473"/>
                  <a:pt x="345" y="431"/>
                </a:cubicBezTo>
                <a:cubicBezTo>
                  <a:pt x="348" y="417"/>
                  <a:pt x="362" y="409"/>
                  <a:pt x="368" y="396"/>
                </a:cubicBezTo>
                <a:cubicBezTo>
                  <a:pt x="378" y="374"/>
                  <a:pt x="391" y="327"/>
                  <a:pt x="391" y="327"/>
                </a:cubicBezTo>
                <a:cubicBezTo>
                  <a:pt x="369" y="159"/>
                  <a:pt x="398" y="198"/>
                  <a:pt x="183" y="212"/>
                </a:cubicBezTo>
                <a:cubicBezTo>
                  <a:pt x="112" y="194"/>
                  <a:pt x="0" y="199"/>
                  <a:pt x="172" y="177"/>
                </a:cubicBezTo>
                <a:cubicBezTo>
                  <a:pt x="195" y="169"/>
                  <a:pt x="218" y="162"/>
                  <a:pt x="241" y="154"/>
                </a:cubicBezTo>
                <a:cubicBezTo>
                  <a:pt x="254" y="150"/>
                  <a:pt x="254" y="129"/>
                  <a:pt x="264" y="120"/>
                </a:cubicBezTo>
                <a:cubicBezTo>
                  <a:pt x="313" y="78"/>
                  <a:pt x="320" y="78"/>
                  <a:pt x="368" y="62"/>
                </a:cubicBezTo>
                <a:cubicBezTo>
                  <a:pt x="420" y="80"/>
                  <a:pt x="461" y="89"/>
                  <a:pt x="517" y="97"/>
                </a:cubicBezTo>
                <a:cubicBezTo>
                  <a:pt x="560" y="82"/>
                  <a:pt x="588" y="62"/>
                  <a:pt x="633" y="51"/>
                </a:cubicBezTo>
                <a:cubicBezTo>
                  <a:pt x="656" y="59"/>
                  <a:pt x="679" y="66"/>
                  <a:pt x="702" y="74"/>
                </a:cubicBezTo>
                <a:cubicBezTo>
                  <a:pt x="713" y="78"/>
                  <a:pt x="736" y="85"/>
                  <a:pt x="736" y="85"/>
                </a:cubicBezTo>
                <a:cubicBezTo>
                  <a:pt x="732" y="66"/>
                  <a:pt x="711" y="42"/>
                  <a:pt x="725" y="28"/>
                </a:cubicBezTo>
                <a:cubicBezTo>
                  <a:pt x="753" y="0"/>
                  <a:pt x="843" y="23"/>
                  <a:pt x="874" y="28"/>
                </a:cubicBezTo>
                <a:cubicBezTo>
                  <a:pt x="973" y="93"/>
                  <a:pt x="865" y="6"/>
                  <a:pt x="886" y="85"/>
                </a:cubicBezTo>
                <a:cubicBezTo>
                  <a:pt x="889" y="97"/>
                  <a:pt x="909" y="95"/>
                  <a:pt x="921" y="97"/>
                </a:cubicBezTo>
                <a:cubicBezTo>
                  <a:pt x="947" y="102"/>
                  <a:pt x="974" y="104"/>
                  <a:pt x="1001" y="108"/>
                </a:cubicBezTo>
                <a:cubicBezTo>
                  <a:pt x="1115" y="146"/>
                  <a:pt x="1074" y="119"/>
                  <a:pt x="978" y="154"/>
                </a:cubicBezTo>
                <a:cubicBezTo>
                  <a:pt x="965" y="159"/>
                  <a:pt x="955" y="169"/>
                  <a:pt x="944" y="177"/>
                </a:cubicBezTo>
                <a:cubicBezTo>
                  <a:pt x="931" y="215"/>
                  <a:pt x="910" y="243"/>
                  <a:pt x="897" y="281"/>
                </a:cubicBezTo>
                <a:cubicBezTo>
                  <a:pt x="905" y="293"/>
                  <a:pt x="909" y="308"/>
                  <a:pt x="921" y="316"/>
                </a:cubicBezTo>
                <a:cubicBezTo>
                  <a:pt x="988" y="360"/>
                  <a:pt x="955" y="288"/>
                  <a:pt x="978" y="362"/>
                </a:cubicBezTo>
                <a:cubicBezTo>
                  <a:pt x="993" y="358"/>
                  <a:pt x="1018" y="365"/>
                  <a:pt x="1024" y="350"/>
                </a:cubicBezTo>
                <a:cubicBezTo>
                  <a:pt x="1033" y="327"/>
                  <a:pt x="995" y="264"/>
                  <a:pt x="1024" y="235"/>
                </a:cubicBezTo>
                <a:cubicBezTo>
                  <a:pt x="1062" y="196"/>
                  <a:pt x="1085" y="192"/>
                  <a:pt x="1128" y="177"/>
                </a:cubicBezTo>
                <a:cubicBezTo>
                  <a:pt x="1159" y="219"/>
                  <a:pt x="1177" y="253"/>
                  <a:pt x="1220" y="281"/>
                </a:cubicBezTo>
                <a:cubicBezTo>
                  <a:pt x="1252" y="330"/>
                  <a:pt x="1285" y="368"/>
                  <a:pt x="1255" y="442"/>
                </a:cubicBezTo>
                <a:cubicBezTo>
                  <a:pt x="1248" y="460"/>
                  <a:pt x="1216" y="435"/>
                  <a:pt x="1197" y="431"/>
                </a:cubicBezTo>
                <a:cubicBezTo>
                  <a:pt x="1185" y="423"/>
                  <a:pt x="1176" y="405"/>
                  <a:pt x="1162" y="408"/>
                </a:cubicBezTo>
                <a:cubicBezTo>
                  <a:pt x="1120" y="416"/>
                  <a:pt x="1146" y="462"/>
                  <a:pt x="1151" y="477"/>
                </a:cubicBezTo>
                <a:cubicBezTo>
                  <a:pt x="1122" y="498"/>
                  <a:pt x="1102" y="530"/>
                  <a:pt x="1070" y="546"/>
                </a:cubicBezTo>
                <a:cubicBezTo>
                  <a:pt x="1042" y="560"/>
                  <a:pt x="1008" y="560"/>
                  <a:pt x="978" y="569"/>
                </a:cubicBezTo>
                <a:cubicBezTo>
                  <a:pt x="967" y="577"/>
                  <a:pt x="953" y="581"/>
                  <a:pt x="944" y="592"/>
                </a:cubicBezTo>
                <a:cubicBezTo>
                  <a:pt x="911" y="633"/>
                  <a:pt x="932" y="705"/>
                  <a:pt x="886" y="742"/>
                </a:cubicBezTo>
                <a:cubicBezTo>
                  <a:pt x="861" y="762"/>
                  <a:pt x="825" y="758"/>
                  <a:pt x="794" y="765"/>
                </a:cubicBezTo>
                <a:cubicBezTo>
                  <a:pt x="798" y="776"/>
                  <a:pt x="805" y="787"/>
                  <a:pt x="805" y="799"/>
                </a:cubicBezTo>
                <a:cubicBezTo>
                  <a:pt x="805" y="874"/>
                  <a:pt x="739" y="805"/>
                  <a:pt x="713" y="788"/>
                </a:cubicBezTo>
                <a:cubicBezTo>
                  <a:pt x="686" y="792"/>
                  <a:pt x="656" y="785"/>
                  <a:pt x="633" y="799"/>
                </a:cubicBezTo>
                <a:cubicBezTo>
                  <a:pt x="609" y="814"/>
                  <a:pt x="609" y="853"/>
                  <a:pt x="586" y="869"/>
                </a:cubicBezTo>
                <a:cubicBezTo>
                  <a:pt x="575" y="877"/>
                  <a:pt x="563" y="884"/>
                  <a:pt x="552" y="892"/>
                </a:cubicBezTo>
                <a:cubicBezTo>
                  <a:pt x="556" y="911"/>
                  <a:pt x="546" y="940"/>
                  <a:pt x="563" y="949"/>
                </a:cubicBezTo>
                <a:cubicBezTo>
                  <a:pt x="655" y="995"/>
                  <a:pt x="671" y="974"/>
                  <a:pt x="725" y="938"/>
                </a:cubicBezTo>
                <a:cubicBezTo>
                  <a:pt x="717" y="953"/>
                  <a:pt x="713" y="971"/>
                  <a:pt x="702" y="984"/>
                </a:cubicBezTo>
                <a:cubicBezTo>
                  <a:pt x="693" y="995"/>
                  <a:pt x="670" y="993"/>
                  <a:pt x="667" y="1007"/>
                </a:cubicBezTo>
                <a:cubicBezTo>
                  <a:pt x="660" y="1039"/>
                  <a:pt x="710" y="1048"/>
                  <a:pt x="725" y="1053"/>
                </a:cubicBezTo>
                <a:cubicBezTo>
                  <a:pt x="748" y="1088"/>
                  <a:pt x="759" y="1122"/>
                  <a:pt x="782" y="1157"/>
                </a:cubicBezTo>
                <a:cubicBezTo>
                  <a:pt x="805" y="1149"/>
                  <a:pt x="828" y="1142"/>
                  <a:pt x="851" y="1134"/>
                </a:cubicBezTo>
                <a:cubicBezTo>
                  <a:pt x="863" y="1130"/>
                  <a:pt x="886" y="1122"/>
                  <a:pt x="886" y="1122"/>
                </a:cubicBezTo>
                <a:cubicBezTo>
                  <a:pt x="948" y="1135"/>
                  <a:pt x="944" y="1154"/>
                  <a:pt x="944" y="1122"/>
                </a:cubicBezTo>
                <a:close/>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13" name="Freeform 13"/>
          <p:cNvSpPr/>
          <p:nvPr/>
        </p:nvSpPr>
        <p:spPr bwMode="auto">
          <a:xfrm>
            <a:off x="4029075" y="2457450"/>
            <a:ext cx="463550" cy="255588"/>
          </a:xfrm>
          <a:custGeom>
            <a:cxnLst>
              <a:cxn ang="0">
                <a:pos x="23" y="23"/>
              </a:cxn>
              <a:cxn ang="0">
                <a:pos x="58" y="35"/>
              </a:cxn>
              <a:cxn ang="0">
                <a:pos x="81" y="69"/>
              </a:cxn>
              <a:cxn ang="0">
                <a:pos x="35" y="0"/>
              </a:cxn>
              <a:cxn ang="0">
                <a:pos x="0" y="12"/>
              </a:cxn>
              <a:cxn ang="0">
                <a:pos x="81" y="81"/>
              </a:cxn>
              <a:cxn ang="0">
                <a:pos x="173" y="92"/>
              </a:cxn>
              <a:cxn ang="0">
                <a:pos x="127" y="104"/>
              </a:cxn>
              <a:cxn ang="0">
                <a:pos x="162" y="81"/>
              </a:cxn>
              <a:cxn ang="0">
                <a:pos x="208" y="92"/>
              </a:cxn>
              <a:cxn ang="0">
                <a:pos x="242" y="127"/>
              </a:cxn>
              <a:cxn ang="0">
                <a:pos x="265" y="161"/>
              </a:cxn>
              <a:cxn ang="0">
                <a:pos x="242" y="115"/>
              </a:cxn>
            </a:cxnLst>
            <a:rect l="0" t="0" r="r" b="b"/>
            <a:pathLst>
              <a:path w="292" h="161">
                <a:moveTo>
                  <a:pt x="23" y="23"/>
                </a:moveTo>
                <a:cubicBezTo>
                  <a:pt x="35" y="27"/>
                  <a:pt x="48" y="27"/>
                  <a:pt x="58" y="35"/>
                </a:cubicBezTo>
                <a:cubicBezTo>
                  <a:pt x="69" y="44"/>
                  <a:pt x="75" y="81"/>
                  <a:pt x="81" y="69"/>
                </a:cubicBezTo>
                <a:cubicBezTo>
                  <a:pt x="107" y="15"/>
                  <a:pt x="62" y="10"/>
                  <a:pt x="35" y="0"/>
                </a:cubicBezTo>
                <a:cubicBezTo>
                  <a:pt x="23" y="4"/>
                  <a:pt x="0" y="0"/>
                  <a:pt x="0" y="12"/>
                </a:cubicBezTo>
                <a:cubicBezTo>
                  <a:pt x="0" y="22"/>
                  <a:pt x="80" y="81"/>
                  <a:pt x="81" y="81"/>
                </a:cubicBezTo>
                <a:cubicBezTo>
                  <a:pt x="110" y="91"/>
                  <a:pt x="142" y="88"/>
                  <a:pt x="173" y="92"/>
                </a:cubicBezTo>
                <a:cubicBezTo>
                  <a:pt x="158" y="96"/>
                  <a:pt x="138" y="115"/>
                  <a:pt x="127" y="104"/>
                </a:cubicBezTo>
                <a:cubicBezTo>
                  <a:pt x="117" y="94"/>
                  <a:pt x="148" y="83"/>
                  <a:pt x="162" y="81"/>
                </a:cubicBezTo>
                <a:cubicBezTo>
                  <a:pt x="178" y="79"/>
                  <a:pt x="193" y="88"/>
                  <a:pt x="208" y="92"/>
                </a:cubicBezTo>
                <a:cubicBezTo>
                  <a:pt x="219" y="104"/>
                  <a:pt x="232" y="114"/>
                  <a:pt x="242" y="127"/>
                </a:cubicBezTo>
                <a:cubicBezTo>
                  <a:pt x="251" y="138"/>
                  <a:pt x="251" y="161"/>
                  <a:pt x="265" y="161"/>
                </a:cubicBezTo>
                <a:cubicBezTo>
                  <a:pt x="292" y="161"/>
                  <a:pt x="244" y="117"/>
                  <a:pt x="242" y="115"/>
                </a:cubicBezTo>
              </a:path>
            </a:pathLst>
          </a:custGeom>
          <a:solidFill>
            <a:srgbClr val="FFCC00"/>
          </a:solidFill>
          <a:ln w="57150" cmpd="sng">
            <a:solidFill>
              <a:srgbClr val="FFCC00"/>
            </a:solidFill>
            <a:round/>
          </a:ln>
          <a:effectLst>
            <a:outerShdw dist="35921" dir="2700000" algn="ctr" rotWithShape="0">
              <a:srgbClr val="C0C0C0"/>
            </a:outerShdw>
          </a:effectLst>
        </p:spPr>
        <p:txBody>
          <a:bodyP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25614" name="Freeform 14"/>
          <p:cNvSpPr/>
          <p:nvPr/>
        </p:nvSpPr>
        <p:spPr>
          <a:xfrm>
            <a:off x="4351338" y="2046288"/>
            <a:ext cx="1338262" cy="473075"/>
          </a:xfrm>
          <a:custGeom>
            <a:cxnLst>
              <a:cxn ang="0">
                <a:pos x="843" y="0"/>
              </a:cxn>
              <a:cxn ang="0">
                <a:pos x="640" y="128"/>
              </a:cxn>
              <a:cxn ang="0">
                <a:pos x="107" y="192"/>
              </a:cxn>
              <a:cxn ang="0">
                <a:pos x="75" y="202"/>
              </a:cxn>
              <a:cxn ang="0">
                <a:pos x="64" y="234"/>
              </a:cxn>
              <a:cxn ang="0">
                <a:pos x="0" y="298"/>
              </a:cxn>
            </a:cxnLst>
            <a:rect l="0" t="0" r="0" b="0"/>
            <a:pathLst>
              <a:path w="843" h="298">
                <a:moveTo>
                  <a:pt x="843" y="0"/>
                </a:moveTo>
                <a:cubicBezTo>
                  <a:pt x="813" y="114"/>
                  <a:pt x="738" y="114"/>
                  <a:pt x="640" y="128"/>
                </a:cubicBezTo>
                <a:cubicBezTo>
                  <a:pt x="460" y="187"/>
                  <a:pt x="306" y="185"/>
                  <a:pt x="107" y="192"/>
                </a:cubicBezTo>
                <a:cubicBezTo>
                  <a:pt x="96" y="195"/>
                  <a:pt x="83" y="194"/>
                  <a:pt x="75" y="202"/>
                </a:cubicBezTo>
                <a:cubicBezTo>
                  <a:pt x="67" y="210"/>
                  <a:pt x="70" y="224"/>
                  <a:pt x="64" y="234"/>
                </a:cubicBezTo>
                <a:cubicBezTo>
                  <a:pt x="47" y="263"/>
                  <a:pt x="16" y="268"/>
                  <a:pt x="0" y="298"/>
                </a:cubicBezTo>
              </a:path>
            </a:pathLst>
          </a:custGeom>
          <a:noFill/>
          <a:ln w="28575" cap="flat" cmpd="sng">
            <a:solidFill>
              <a:srgbClr val="CC0099"/>
            </a:solidFill>
            <a:prstDash val="solid"/>
            <a:round/>
            <a:headEnd type="none" w="med" len="med"/>
            <a:tailEnd type="triangle" w="med" len="me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15" name="Freeform 15"/>
          <p:cNvSpPr/>
          <p:nvPr/>
        </p:nvSpPr>
        <p:spPr>
          <a:xfrm>
            <a:off x="4437063" y="2090738"/>
            <a:ext cx="1168400" cy="482600"/>
          </a:xfrm>
          <a:custGeom>
            <a:cxnLst>
              <a:cxn ang="0">
                <a:pos x="0" y="281"/>
              </a:cxn>
              <a:cxn ang="0">
                <a:pos x="106" y="270"/>
              </a:cxn>
              <a:cxn ang="0">
                <a:pos x="138" y="217"/>
              </a:cxn>
              <a:cxn ang="0">
                <a:pos x="181" y="164"/>
              </a:cxn>
              <a:cxn ang="0">
                <a:pos x="234" y="78"/>
              </a:cxn>
              <a:cxn ang="0">
                <a:pos x="480" y="25"/>
              </a:cxn>
              <a:cxn ang="0">
                <a:pos x="736" y="4"/>
              </a:cxn>
            </a:cxnLst>
            <a:rect l="0" t="0" r="0" b="0"/>
            <a:pathLst>
              <a:path w="736" h="304">
                <a:moveTo>
                  <a:pt x="0" y="281"/>
                </a:moveTo>
                <a:cubicBezTo>
                  <a:pt x="35" y="277"/>
                  <a:pt x="72" y="279"/>
                  <a:pt x="106" y="270"/>
                </a:cubicBezTo>
                <a:cubicBezTo>
                  <a:pt x="134" y="263"/>
                  <a:pt x="127" y="235"/>
                  <a:pt x="138" y="217"/>
                </a:cubicBezTo>
                <a:cubicBezTo>
                  <a:pt x="204" y="108"/>
                  <a:pt x="111" y="304"/>
                  <a:pt x="181" y="164"/>
                </a:cubicBezTo>
                <a:cubicBezTo>
                  <a:pt x="194" y="138"/>
                  <a:pt x="203" y="92"/>
                  <a:pt x="234" y="78"/>
                </a:cubicBezTo>
                <a:cubicBezTo>
                  <a:pt x="312" y="43"/>
                  <a:pt x="396" y="34"/>
                  <a:pt x="480" y="25"/>
                </a:cubicBezTo>
                <a:cubicBezTo>
                  <a:pt x="576" y="0"/>
                  <a:pt x="618" y="4"/>
                  <a:pt x="736" y="4"/>
                </a:cubicBezTo>
              </a:path>
            </a:pathLst>
          </a:custGeom>
          <a:noFill/>
          <a:ln w="28575" cap="flat" cmpd="sng">
            <a:solidFill>
              <a:srgbClr val="CC0099"/>
            </a:solidFill>
            <a:prstDash val="solid"/>
            <a:round/>
            <a:headEnd type="none" w="med" len="med"/>
            <a:tailEnd type="stealth" w="med" len="lg"/>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16" name="Freeform 16"/>
          <p:cNvSpPr/>
          <p:nvPr/>
        </p:nvSpPr>
        <p:spPr>
          <a:xfrm>
            <a:off x="5351463" y="2011363"/>
            <a:ext cx="1354137" cy="2266950"/>
          </a:xfrm>
          <a:custGeom>
            <a:cxnLst>
              <a:cxn ang="0">
                <a:pos x="192" y="0"/>
              </a:cxn>
              <a:cxn ang="0">
                <a:pos x="117" y="86"/>
              </a:cxn>
              <a:cxn ang="0">
                <a:pos x="53" y="171"/>
              </a:cxn>
              <a:cxn ang="0">
                <a:pos x="21" y="331"/>
              </a:cxn>
              <a:cxn ang="0">
                <a:pos x="0" y="395"/>
              </a:cxn>
              <a:cxn ang="0">
                <a:pos x="10" y="598"/>
              </a:cxn>
              <a:cxn ang="0">
                <a:pos x="288" y="726"/>
              </a:cxn>
              <a:cxn ang="0">
                <a:pos x="320" y="790"/>
              </a:cxn>
              <a:cxn ang="0">
                <a:pos x="330" y="843"/>
              </a:cxn>
              <a:cxn ang="0">
                <a:pos x="394" y="875"/>
              </a:cxn>
              <a:cxn ang="0">
                <a:pos x="416" y="950"/>
              </a:cxn>
              <a:cxn ang="0">
                <a:pos x="458" y="971"/>
              </a:cxn>
              <a:cxn ang="0">
                <a:pos x="469" y="1131"/>
              </a:cxn>
              <a:cxn ang="0">
                <a:pos x="565" y="1302"/>
              </a:cxn>
              <a:cxn ang="0">
                <a:pos x="586" y="1387"/>
              </a:cxn>
              <a:cxn ang="0">
                <a:pos x="725" y="1419"/>
              </a:cxn>
              <a:cxn ang="0">
                <a:pos x="810" y="1376"/>
              </a:cxn>
              <a:cxn ang="0">
                <a:pos x="832" y="1355"/>
              </a:cxn>
              <a:cxn ang="0">
                <a:pos x="853" y="1323"/>
              </a:cxn>
            </a:cxnLst>
            <a:rect l="0" t="0" r="0" b="0"/>
            <a:pathLst>
              <a:path w="853" h="1428">
                <a:moveTo>
                  <a:pt x="192" y="0"/>
                </a:moveTo>
                <a:cubicBezTo>
                  <a:pt x="179" y="51"/>
                  <a:pt x="167" y="69"/>
                  <a:pt x="117" y="86"/>
                </a:cubicBezTo>
                <a:cubicBezTo>
                  <a:pt x="97" y="117"/>
                  <a:pt x="73" y="140"/>
                  <a:pt x="53" y="171"/>
                </a:cubicBezTo>
                <a:cubicBezTo>
                  <a:pt x="44" y="224"/>
                  <a:pt x="37" y="279"/>
                  <a:pt x="21" y="331"/>
                </a:cubicBezTo>
                <a:cubicBezTo>
                  <a:pt x="15" y="353"/>
                  <a:pt x="0" y="395"/>
                  <a:pt x="0" y="395"/>
                </a:cubicBezTo>
                <a:cubicBezTo>
                  <a:pt x="3" y="463"/>
                  <a:pt x="4" y="531"/>
                  <a:pt x="10" y="598"/>
                </a:cubicBezTo>
                <a:cubicBezTo>
                  <a:pt x="21" y="723"/>
                  <a:pt x="199" y="696"/>
                  <a:pt x="288" y="726"/>
                </a:cubicBezTo>
                <a:cubicBezTo>
                  <a:pt x="307" y="756"/>
                  <a:pt x="312" y="756"/>
                  <a:pt x="320" y="790"/>
                </a:cubicBezTo>
                <a:cubicBezTo>
                  <a:pt x="324" y="807"/>
                  <a:pt x="318" y="829"/>
                  <a:pt x="330" y="843"/>
                </a:cubicBezTo>
                <a:cubicBezTo>
                  <a:pt x="346" y="861"/>
                  <a:pt x="373" y="864"/>
                  <a:pt x="394" y="875"/>
                </a:cubicBezTo>
                <a:cubicBezTo>
                  <a:pt x="401" y="900"/>
                  <a:pt x="402" y="928"/>
                  <a:pt x="416" y="950"/>
                </a:cubicBezTo>
                <a:cubicBezTo>
                  <a:pt x="425" y="963"/>
                  <a:pt x="454" y="956"/>
                  <a:pt x="458" y="971"/>
                </a:cubicBezTo>
                <a:cubicBezTo>
                  <a:pt x="473" y="1022"/>
                  <a:pt x="461" y="1078"/>
                  <a:pt x="469" y="1131"/>
                </a:cubicBezTo>
                <a:cubicBezTo>
                  <a:pt x="475" y="1174"/>
                  <a:pt x="536" y="1272"/>
                  <a:pt x="565" y="1302"/>
                </a:cubicBezTo>
                <a:cubicBezTo>
                  <a:pt x="568" y="1314"/>
                  <a:pt x="581" y="1384"/>
                  <a:pt x="586" y="1387"/>
                </a:cubicBezTo>
                <a:cubicBezTo>
                  <a:pt x="597" y="1393"/>
                  <a:pt x="700" y="1414"/>
                  <a:pt x="725" y="1419"/>
                </a:cubicBezTo>
                <a:cubicBezTo>
                  <a:pt x="817" y="1403"/>
                  <a:pt x="768" y="1428"/>
                  <a:pt x="810" y="1376"/>
                </a:cubicBezTo>
                <a:cubicBezTo>
                  <a:pt x="816" y="1368"/>
                  <a:pt x="826" y="1363"/>
                  <a:pt x="832" y="1355"/>
                </a:cubicBezTo>
                <a:cubicBezTo>
                  <a:pt x="840" y="1345"/>
                  <a:pt x="853" y="1323"/>
                  <a:pt x="853" y="1323"/>
                </a:cubicBezTo>
              </a:path>
            </a:pathLst>
          </a:custGeom>
          <a:noFill/>
          <a:ln w="28575" cap="flat" cmpd="sng">
            <a:solidFill>
              <a:srgbClr val="0000FF"/>
            </a:solidFill>
            <a:prstDash val="lgDash"/>
            <a:round/>
            <a:headEnd type="none" w="med" len="med"/>
            <a:tailEnd type="triangle" w="med" len="me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17" name="Freeform 17"/>
          <p:cNvSpPr/>
          <p:nvPr/>
        </p:nvSpPr>
        <p:spPr>
          <a:xfrm>
            <a:off x="5181600" y="2079625"/>
            <a:ext cx="1279525" cy="2212975"/>
          </a:xfrm>
          <a:custGeom>
            <a:cxnLst>
              <a:cxn ang="0">
                <a:pos x="262" y="0"/>
              </a:cxn>
              <a:cxn ang="0">
                <a:pos x="187" y="75"/>
              </a:cxn>
              <a:cxn ang="0">
                <a:pos x="123" y="160"/>
              </a:cxn>
              <a:cxn ang="0">
                <a:pos x="59" y="203"/>
              </a:cxn>
              <a:cxn ang="0">
                <a:pos x="6" y="310"/>
              </a:cxn>
              <a:cxn ang="0">
                <a:pos x="70" y="459"/>
              </a:cxn>
              <a:cxn ang="0">
                <a:pos x="81" y="491"/>
              </a:cxn>
              <a:cxn ang="0">
                <a:pos x="113" y="512"/>
              </a:cxn>
              <a:cxn ang="0">
                <a:pos x="81" y="726"/>
              </a:cxn>
              <a:cxn ang="0">
                <a:pos x="123" y="950"/>
              </a:cxn>
              <a:cxn ang="0">
                <a:pos x="166" y="1056"/>
              </a:cxn>
              <a:cxn ang="0">
                <a:pos x="209" y="1067"/>
              </a:cxn>
              <a:cxn ang="0">
                <a:pos x="337" y="1142"/>
              </a:cxn>
              <a:cxn ang="0">
                <a:pos x="422" y="1248"/>
              </a:cxn>
              <a:cxn ang="0">
                <a:pos x="433" y="1323"/>
              </a:cxn>
              <a:cxn ang="0">
                <a:pos x="806" y="1387"/>
              </a:cxn>
            </a:cxnLst>
            <a:rect l="0" t="0" r="0" b="0"/>
            <a:pathLst>
              <a:path w="805" h="1394">
                <a:moveTo>
                  <a:pt x="262" y="0"/>
                </a:moveTo>
                <a:cubicBezTo>
                  <a:pt x="239" y="35"/>
                  <a:pt x="222" y="52"/>
                  <a:pt x="187" y="75"/>
                </a:cubicBezTo>
                <a:cubicBezTo>
                  <a:pt x="167" y="106"/>
                  <a:pt x="153" y="138"/>
                  <a:pt x="123" y="160"/>
                </a:cubicBezTo>
                <a:cubicBezTo>
                  <a:pt x="102" y="175"/>
                  <a:pt x="59" y="203"/>
                  <a:pt x="59" y="203"/>
                </a:cubicBezTo>
                <a:cubicBezTo>
                  <a:pt x="36" y="237"/>
                  <a:pt x="19" y="271"/>
                  <a:pt x="6" y="310"/>
                </a:cubicBezTo>
                <a:cubicBezTo>
                  <a:pt x="17" y="413"/>
                  <a:pt x="0" y="413"/>
                  <a:pt x="70" y="459"/>
                </a:cubicBezTo>
                <a:cubicBezTo>
                  <a:pt x="74" y="470"/>
                  <a:pt x="74" y="482"/>
                  <a:pt x="81" y="491"/>
                </a:cubicBezTo>
                <a:cubicBezTo>
                  <a:pt x="89" y="501"/>
                  <a:pt x="112" y="499"/>
                  <a:pt x="113" y="512"/>
                </a:cubicBezTo>
                <a:cubicBezTo>
                  <a:pt x="129" y="665"/>
                  <a:pt x="130" y="652"/>
                  <a:pt x="81" y="726"/>
                </a:cubicBezTo>
                <a:cubicBezTo>
                  <a:pt x="91" y="801"/>
                  <a:pt x="105" y="877"/>
                  <a:pt x="123" y="950"/>
                </a:cubicBezTo>
                <a:cubicBezTo>
                  <a:pt x="126" y="963"/>
                  <a:pt x="157" y="1049"/>
                  <a:pt x="166" y="1056"/>
                </a:cubicBezTo>
                <a:cubicBezTo>
                  <a:pt x="178" y="1065"/>
                  <a:pt x="195" y="1063"/>
                  <a:pt x="209" y="1067"/>
                </a:cubicBezTo>
                <a:cubicBezTo>
                  <a:pt x="253" y="1097"/>
                  <a:pt x="288" y="1125"/>
                  <a:pt x="337" y="1142"/>
                </a:cubicBezTo>
                <a:cubicBezTo>
                  <a:pt x="362" y="1180"/>
                  <a:pt x="394" y="1211"/>
                  <a:pt x="422" y="1248"/>
                </a:cubicBezTo>
                <a:cubicBezTo>
                  <a:pt x="426" y="1273"/>
                  <a:pt x="410" y="1312"/>
                  <a:pt x="433" y="1323"/>
                </a:cubicBezTo>
                <a:cubicBezTo>
                  <a:pt x="581" y="1394"/>
                  <a:pt x="669" y="1387"/>
                  <a:pt x="806" y="1387"/>
                </a:cubicBezTo>
              </a:path>
            </a:pathLst>
          </a:custGeom>
          <a:noFill/>
          <a:ln w="38100" cap="flat" cmpd="sng">
            <a:solidFill>
              <a:srgbClr val="006600"/>
            </a:solidFill>
            <a:prstDash val="solid"/>
            <a:round/>
            <a:headEnd type="none" w="med" len="med"/>
            <a:tailEnd type="stealth" w="med" len="med"/>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18" name="Freeform 18"/>
          <p:cNvSpPr/>
          <p:nvPr/>
        </p:nvSpPr>
        <p:spPr>
          <a:xfrm>
            <a:off x="6688138" y="2824163"/>
            <a:ext cx="881062" cy="1270000"/>
          </a:xfrm>
          <a:custGeom>
            <a:cxnLst>
              <a:cxn ang="0">
                <a:pos x="0" y="800"/>
              </a:cxn>
              <a:cxn ang="0">
                <a:pos x="64" y="640"/>
              </a:cxn>
              <a:cxn ang="0">
                <a:pos x="139" y="598"/>
              </a:cxn>
              <a:cxn ang="0">
                <a:pos x="160" y="406"/>
              </a:cxn>
              <a:cxn ang="0">
                <a:pos x="224" y="267"/>
              </a:cxn>
              <a:cxn ang="0">
                <a:pos x="278" y="150"/>
              </a:cxn>
              <a:cxn ang="0">
                <a:pos x="299" y="86"/>
              </a:cxn>
              <a:cxn ang="0">
                <a:pos x="331" y="64"/>
              </a:cxn>
              <a:cxn ang="0">
                <a:pos x="502" y="32"/>
              </a:cxn>
              <a:cxn ang="0">
                <a:pos x="534" y="22"/>
              </a:cxn>
              <a:cxn ang="0">
                <a:pos x="555" y="0"/>
              </a:cxn>
            </a:cxnLst>
            <a:rect l="0" t="0" r="0" b="0"/>
            <a:pathLst>
              <a:path w="555" h="800">
                <a:moveTo>
                  <a:pt x="0" y="800"/>
                </a:moveTo>
                <a:cubicBezTo>
                  <a:pt x="14" y="761"/>
                  <a:pt x="27" y="671"/>
                  <a:pt x="64" y="640"/>
                </a:cubicBezTo>
                <a:cubicBezTo>
                  <a:pt x="86" y="622"/>
                  <a:pt x="115" y="614"/>
                  <a:pt x="139" y="598"/>
                </a:cubicBezTo>
                <a:cubicBezTo>
                  <a:pt x="169" y="509"/>
                  <a:pt x="139" y="606"/>
                  <a:pt x="160" y="406"/>
                </a:cubicBezTo>
                <a:cubicBezTo>
                  <a:pt x="165" y="354"/>
                  <a:pt x="203" y="313"/>
                  <a:pt x="224" y="267"/>
                </a:cubicBezTo>
                <a:cubicBezTo>
                  <a:pt x="246" y="218"/>
                  <a:pt x="241" y="185"/>
                  <a:pt x="278" y="150"/>
                </a:cubicBezTo>
                <a:cubicBezTo>
                  <a:pt x="285" y="129"/>
                  <a:pt x="292" y="107"/>
                  <a:pt x="299" y="86"/>
                </a:cubicBezTo>
                <a:cubicBezTo>
                  <a:pt x="303" y="74"/>
                  <a:pt x="319" y="69"/>
                  <a:pt x="331" y="64"/>
                </a:cubicBezTo>
                <a:cubicBezTo>
                  <a:pt x="395" y="35"/>
                  <a:pt x="427" y="40"/>
                  <a:pt x="502" y="32"/>
                </a:cubicBezTo>
                <a:cubicBezTo>
                  <a:pt x="513" y="29"/>
                  <a:pt x="524" y="28"/>
                  <a:pt x="534" y="22"/>
                </a:cubicBezTo>
                <a:cubicBezTo>
                  <a:pt x="543" y="17"/>
                  <a:pt x="555" y="0"/>
                  <a:pt x="555" y="0"/>
                </a:cubicBezTo>
              </a:path>
            </a:pathLst>
          </a:custGeom>
          <a:noFill/>
          <a:ln w="38100" cap="flat" cmpd="sng">
            <a:solidFill>
              <a:srgbClr val="006600"/>
            </a:solidFill>
            <a:prstDash val="solid"/>
            <a:round/>
            <a:headEnd type="none" w="med" len="med"/>
            <a:tailEnd type="stealth" w="med" len="lg"/>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19" name="Freeform 19"/>
          <p:cNvSpPr/>
          <p:nvPr/>
        </p:nvSpPr>
        <p:spPr>
          <a:xfrm>
            <a:off x="7281863" y="2744788"/>
            <a:ext cx="287337" cy="536575"/>
          </a:xfrm>
          <a:custGeom>
            <a:cxnLst>
              <a:cxn ang="0">
                <a:pos x="181" y="29"/>
              </a:cxn>
              <a:cxn ang="0">
                <a:pos x="42" y="29"/>
              </a:cxn>
              <a:cxn ang="0">
                <a:pos x="32" y="82"/>
              </a:cxn>
              <a:cxn ang="0">
                <a:pos x="21" y="114"/>
              </a:cxn>
              <a:cxn ang="0">
                <a:pos x="0" y="338"/>
              </a:cxn>
            </a:cxnLst>
            <a:rect l="0" t="0" r="0" b="0"/>
            <a:pathLst>
              <a:path w="181" h="338">
                <a:moveTo>
                  <a:pt x="181" y="29"/>
                </a:moveTo>
                <a:cubicBezTo>
                  <a:pt x="136" y="17"/>
                  <a:pt x="90" y="0"/>
                  <a:pt x="42" y="29"/>
                </a:cubicBezTo>
                <a:cubicBezTo>
                  <a:pt x="27" y="38"/>
                  <a:pt x="36" y="65"/>
                  <a:pt x="32" y="82"/>
                </a:cubicBezTo>
                <a:cubicBezTo>
                  <a:pt x="29" y="93"/>
                  <a:pt x="25" y="103"/>
                  <a:pt x="21" y="114"/>
                </a:cubicBezTo>
                <a:cubicBezTo>
                  <a:pt x="10" y="333"/>
                  <a:pt x="61" y="277"/>
                  <a:pt x="0" y="338"/>
                </a:cubicBezTo>
              </a:path>
            </a:pathLst>
          </a:custGeom>
          <a:noFill/>
          <a:ln w="38100" cap="flat" cmpd="sng">
            <a:solidFill>
              <a:srgbClr val="006600"/>
            </a:solidFill>
            <a:prstDash val="solid"/>
            <a:round/>
            <a:headEnd type="none" w="med" len="med"/>
            <a:tailEnd type="stealth" w="med" len="lg"/>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20" name="Freeform 20"/>
          <p:cNvSpPr/>
          <p:nvPr/>
        </p:nvSpPr>
        <p:spPr>
          <a:xfrm>
            <a:off x="2133600" y="1905000"/>
            <a:ext cx="3505200" cy="3403600"/>
          </a:xfrm>
          <a:custGeom>
            <a:cxnLst>
              <a:cxn ang="0">
                <a:pos x="2240" y="0"/>
              </a:cxn>
              <a:cxn ang="0">
                <a:pos x="2165" y="75"/>
              </a:cxn>
              <a:cxn ang="0">
                <a:pos x="1995" y="224"/>
              </a:cxn>
              <a:cxn ang="0">
                <a:pos x="1941" y="406"/>
              </a:cxn>
              <a:cxn ang="0">
                <a:pos x="1877" y="587"/>
              </a:cxn>
              <a:cxn ang="0">
                <a:pos x="1824" y="1003"/>
              </a:cxn>
              <a:cxn ang="0">
                <a:pos x="1749" y="1291"/>
              </a:cxn>
              <a:cxn ang="0">
                <a:pos x="1696" y="1355"/>
              </a:cxn>
              <a:cxn ang="0">
                <a:pos x="1653" y="1504"/>
              </a:cxn>
              <a:cxn ang="0">
                <a:pos x="1600" y="1590"/>
              </a:cxn>
              <a:cxn ang="0">
                <a:pos x="1589" y="1696"/>
              </a:cxn>
              <a:cxn ang="0">
                <a:pos x="1493" y="1707"/>
              </a:cxn>
              <a:cxn ang="0">
                <a:pos x="1472" y="1739"/>
              </a:cxn>
              <a:cxn ang="0">
                <a:pos x="1408" y="1760"/>
              </a:cxn>
              <a:cxn ang="0">
                <a:pos x="1355" y="1750"/>
              </a:cxn>
              <a:cxn ang="0">
                <a:pos x="1269" y="1675"/>
              </a:cxn>
              <a:cxn ang="0">
                <a:pos x="1227" y="1579"/>
              </a:cxn>
              <a:cxn ang="0">
                <a:pos x="928" y="1504"/>
              </a:cxn>
              <a:cxn ang="0">
                <a:pos x="875" y="1462"/>
              </a:cxn>
              <a:cxn ang="0">
                <a:pos x="853" y="1430"/>
              </a:cxn>
              <a:cxn ang="0">
                <a:pos x="747" y="1398"/>
              </a:cxn>
              <a:cxn ang="0">
                <a:pos x="704" y="1387"/>
              </a:cxn>
              <a:cxn ang="0">
                <a:pos x="661" y="1366"/>
              </a:cxn>
              <a:cxn ang="0">
                <a:pos x="576" y="1355"/>
              </a:cxn>
              <a:cxn ang="0">
                <a:pos x="139" y="1366"/>
              </a:cxn>
              <a:cxn ang="0">
                <a:pos x="32" y="1398"/>
              </a:cxn>
              <a:cxn ang="0">
                <a:pos x="0" y="1408"/>
              </a:cxn>
            </a:cxnLst>
            <a:rect l="0" t="0" r="0" b="0"/>
            <a:pathLst>
              <a:path w="2240" h="1760">
                <a:moveTo>
                  <a:pt x="2240" y="0"/>
                </a:moveTo>
                <a:cubicBezTo>
                  <a:pt x="2213" y="28"/>
                  <a:pt x="2198" y="53"/>
                  <a:pt x="2165" y="75"/>
                </a:cubicBezTo>
                <a:cubicBezTo>
                  <a:pt x="2127" y="132"/>
                  <a:pt x="2062" y="203"/>
                  <a:pt x="1995" y="224"/>
                </a:cubicBezTo>
                <a:cubicBezTo>
                  <a:pt x="1948" y="271"/>
                  <a:pt x="1953" y="344"/>
                  <a:pt x="1941" y="406"/>
                </a:cubicBezTo>
                <a:cubicBezTo>
                  <a:pt x="1929" y="468"/>
                  <a:pt x="1913" y="535"/>
                  <a:pt x="1877" y="587"/>
                </a:cubicBezTo>
                <a:cubicBezTo>
                  <a:pt x="1833" y="727"/>
                  <a:pt x="1956" y="917"/>
                  <a:pt x="1824" y="1003"/>
                </a:cubicBezTo>
                <a:cubicBezTo>
                  <a:pt x="1821" y="1064"/>
                  <a:pt x="1848" y="1257"/>
                  <a:pt x="1749" y="1291"/>
                </a:cubicBezTo>
                <a:cubicBezTo>
                  <a:pt x="1728" y="1312"/>
                  <a:pt x="1708" y="1328"/>
                  <a:pt x="1696" y="1355"/>
                </a:cubicBezTo>
                <a:cubicBezTo>
                  <a:pt x="1676" y="1400"/>
                  <a:pt x="1678" y="1462"/>
                  <a:pt x="1653" y="1504"/>
                </a:cubicBezTo>
                <a:cubicBezTo>
                  <a:pt x="1634" y="1535"/>
                  <a:pt x="1613" y="1553"/>
                  <a:pt x="1600" y="1590"/>
                </a:cubicBezTo>
                <a:cubicBezTo>
                  <a:pt x="1596" y="1625"/>
                  <a:pt x="1613" y="1670"/>
                  <a:pt x="1589" y="1696"/>
                </a:cubicBezTo>
                <a:cubicBezTo>
                  <a:pt x="1567" y="1720"/>
                  <a:pt x="1523" y="1696"/>
                  <a:pt x="1493" y="1707"/>
                </a:cubicBezTo>
                <a:cubicBezTo>
                  <a:pt x="1481" y="1711"/>
                  <a:pt x="1483" y="1732"/>
                  <a:pt x="1472" y="1739"/>
                </a:cubicBezTo>
                <a:cubicBezTo>
                  <a:pt x="1453" y="1751"/>
                  <a:pt x="1408" y="1760"/>
                  <a:pt x="1408" y="1760"/>
                </a:cubicBezTo>
                <a:cubicBezTo>
                  <a:pt x="1390" y="1757"/>
                  <a:pt x="1372" y="1756"/>
                  <a:pt x="1355" y="1750"/>
                </a:cubicBezTo>
                <a:cubicBezTo>
                  <a:pt x="1320" y="1737"/>
                  <a:pt x="1303" y="1697"/>
                  <a:pt x="1269" y="1675"/>
                </a:cubicBezTo>
                <a:cubicBezTo>
                  <a:pt x="1261" y="1652"/>
                  <a:pt x="1250" y="1600"/>
                  <a:pt x="1227" y="1579"/>
                </a:cubicBezTo>
                <a:cubicBezTo>
                  <a:pt x="1143" y="1505"/>
                  <a:pt x="1033" y="1518"/>
                  <a:pt x="928" y="1504"/>
                </a:cubicBezTo>
                <a:cubicBezTo>
                  <a:pt x="869" y="1415"/>
                  <a:pt x="947" y="1518"/>
                  <a:pt x="875" y="1462"/>
                </a:cubicBezTo>
                <a:cubicBezTo>
                  <a:pt x="865" y="1454"/>
                  <a:pt x="863" y="1438"/>
                  <a:pt x="853" y="1430"/>
                </a:cubicBezTo>
                <a:cubicBezTo>
                  <a:pt x="818" y="1401"/>
                  <a:pt x="790" y="1406"/>
                  <a:pt x="747" y="1398"/>
                </a:cubicBezTo>
                <a:cubicBezTo>
                  <a:pt x="732" y="1395"/>
                  <a:pt x="718" y="1392"/>
                  <a:pt x="704" y="1387"/>
                </a:cubicBezTo>
                <a:cubicBezTo>
                  <a:pt x="689" y="1381"/>
                  <a:pt x="676" y="1370"/>
                  <a:pt x="661" y="1366"/>
                </a:cubicBezTo>
                <a:cubicBezTo>
                  <a:pt x="633" y="1359"/>
                  <a:pt x="604" y="1359"/>
                  <a:pt x="576" y="1355"/>
                </a:cubicBezTo>
                <a:cubicBezTo>
                  <a:pt x="430" y="1359"/>
                  <a:pt x="284" y="1357"/>
                  <a:pt x="139" y="1366"/>
                </a:cubicBezTo>
                <a:cubicBezTo>
                  <a:pt x="102" y="1368"/>
                  <a:pt x="68" y="1388"/>
                  <a:pt x="32" y="1398"/>
                </a:cubicBezTo>
                <a:cubicBezTo>
                  <a:pt x="21" y="1401"/>
                  <a:pt x="0" y="1408"/>
                  <a:pt x="0" y="1408"/>
                </a:cubicBezTo>
              </a:path>
            </a:pathLst>
          </a:custGeom>
          <a:noFill/>
          <a:ln w="38100" cap="flat" cmpd="sng">
            <a:solidFill>
              <a:srgbClr val="FF5050"/>
            </a:solidFill>
            <a:prstDash val="solid"/>
            <a:round/>
            <a:headEnd type="none" w="med" len="med"/>
            <a:tailEnd type="stealth" w="med" len="lg"/>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21" name="Freeform 21"/>
          <p:cNvSpPr/>
          <p:nvPr/>
        </p:nvSpPr>
        <p:spPr>
          <a:xfrm>
            <a:off x="5375275" y="1916113"/>
            <a:ext cx="5041900" cy="2376487"/>
          </a:xfrm>
          <a:custGeom>
            <a:cxnLst>
              <a:cxn ang="0">
                <a:pos x="3133" y="1298"/>
              </a:cxn>
              <a:cxn ang="0">
                <a:pos x="3069" y="1287"/>
              </a:cxn>
              <a:cxn ang="0">
                <a:pos x="3026" y="1063"/>
              </a:cxn>
              <a:cxn ang="0">
                <a:pos x="2813" y="914"/>
              </a:cxn>
              <a:cxn ang="0">
                <a:pos x="2770" y="861"/>
              </a:cxn>
              <a:cxn ang="0">
                <a:pos x="2525" y="818"/>
              </a:cxn>
              <a:cxn ang="0">
                <a:pos x="2472" y="722"/>
              </a:cxn>
              <a:cxn ang="0">
                <a:pos x="2333" y="637"/>
              </a:cxn>
              <a:cxn ang="0">
                <a:pos x="2141" y="669"/>
              </a:cxn>
              <a:cxn ang="0">
                <a:pos x="2034" y="978"/>
              </a:cxn>
              <a:cxn ang="0">
                <a:pos x="1800" y="1074"/>
              </a:cxn>
              <a:cxn ang="0">
                <a:pos x="1618" y="1127"/>
              </a:cxn>
              <a:cxn ang="0">
                <a:pos x="1512" y="1191"/>
              </a:cxn>
              <a:cxn ang="0">
                <a:pos x="1149" y="1245"/>
              </a:cxn>
              <a:cxn ang="0">
                <a:pos x="914" y="1277"/>
              </a:cxn>
              <a:cxn ang="0">
                <a:pos x="808" y="1309"/>
              </a:cxn>
              <a:cxn ang="0">
                <a:pos x="733" y="1373"/>
              </a:cxn>
              <a:cxn ang="0">
                <a:pos x="669" y="1394"/>
              </a:cxn>
              <a:cxn ang="0">
                <a:pos x="456" y="1330"/>
              </a:cxn>
              <a:cxn ang="0">
                <a:pos x="413" y="1181"/>
              </a:cxn>
              <a:cxn ang="0">
                <a:pos x="402" y="1149"/>
              </a:cxn>
              <a:cxn ang="0">
                <a:pos x="392" y="1117"/>
              </a:cxn>
              <a:cxn ang="0">
                <a:pos x="381" y="1085"/>
              </a:cxn>
              <a:cxn ang="0">
                <a:pos x="370" y="903"/>
              </a:cxn>
              <a:cxn ang="0">
                <a:pos x="338" y="893"/>
              </a:cxn>
              <a:cxn ang="0">
                <a:pos x="146" y="850"/>
              </a:cxn>
              <a:cxn ang="0">
                <a:pos x="136" y="722"/>
              </a:cxn>
              <a:cxn ang="0">
                <a:pos x="104" y="679"/>
              </a:cxn>
              <a:cxn ang="0">
                <a:pos x="29" y="562"/>
              </a:cxn>
              <a:cxn ang="0">
                <a:pos x="18" y="295"/>
              </a:cxn>
              <a:cxn ang="0">
                <a:pos x="104" y="231"/>
              </a:cxn>
              <a:cxn ang="0">
                <a:pos x="146" y="82"/>
              </a:cxn>
              <a:cxn ang="0">
                <a:pos x="178" y="7"/>
              </a:cxn>
            </a:cxnLst>
            <a:rect l="0" t="0" r="0" b="0"/>
            <a:pathLst>
              <a:path w="3133" h="1414">
                <a:moveTo>
                  <a:pt x="3133" y="1298"/>
                </a:moveTo>
                <a:cubicBezTo>
                  <a:pt x="3112" y="1294"/>
                  <a:pt x="3080" y="1305"/>
                  <a:pt x="3069" y="1287"/>
                </a:cubicBezTo>
                <a:cubicBezTo>
                  <a:pt x="3031" y="1225"/>
                  <a:pt x="3060" y="1131"/>
                  <a:pt x="3026" y="1063"/>
                </a:cubicBezTo>
                <a:cubicBezTo>
                  <a:pt x="2988" y="987"/>
                  <a:pt x="2879" y="957"/>
                  <a:pt x="2813" y="914"/>
                </a:cubicBezTo>
                <a:cubicBezTo>
                  <a:pt x="2807" y="905"/>
                  <a:pt x="2785" y="866"/>
                  <a:pt x="2770" y="861"/>
                </a:cubicBezTo>
                <a:cubicBezTo>
                  <a:pt x="2699" y="837"/>
                  <a:pt x="2601" y="831"/>
                  <a:pt x="2525" y="818"/>
                </a:cubicBezTo>
                <a:cubicBezTo>
                  <a:pt x="2508" y="792"/>
                  <a:pt x="2497" y="741"/>
                  <a:pt x="2472" y="722"/>
                </a:cubicBezTo>
                <a:cubicBezTo>
                  <a:pt x="2458" y="711"/>
                  <a:pt x="2359" y="645"/>
                  <a:pt x="2333" y="637"/>
                </a:cubicBezTo>
                <a:cubicBezTo>
                  <a:pt x="2257" y="643"/>
                  <a:pt x="2208" y="646"/>
                  <a:pt x="2141" y="669"/>
                </a:cubicBezTo>
                <a:cubicBezTo>
                  <a:pt x="2060" y="793"/>
                  <a:pt x="2191" y="924"/>
                  <a:pt x="2034" y="978"/>
                </a:cubicBezTo>
                <a:cubicBezTo>
                  <a:pt x="1955" y="1057"/>
                  <a:pt x="1910" y="1060"/>
                  <a:pt x="1800" y="1074"/>
                </a:cubicBezTo>
                <a:cubicBezTo>
                  <a:pt x="1732" y="1096"/>
                  <a:pt x="1692" y="1117"/>
                  <a:pt x="1618" y="1127"/>
                </a:cubicBezTo>
                <a:cubicBezTo>
                  <a:pt x="1576" y="1141"/>
                  <a:pt x="1551" y="1172"/>
                  <a:pt x="1512" y="1191"/>
                </a:cubicBezTo>
                <a:cubicBezTo>
                  <a:pt x="1406" y="1244"/>
                  <a:pt x="1255" y="1240"/>
                  <a:pt x="1149" y="1245"/>
                </a:cubicBezTo>
                <a:cubicBezTo>
                  <a:pt x="1072" y="1263"/>
                  <a:pt x="992" y="1266"/>
                  <a:pt x="914" y="1277"/>
                </a:cubicBezTo>
                <a:cubicBezTo>
                  <a:pt x="879" y="1288"/>
                  <a:pt x="843" y="1297"/>
                  <a:pt x="808" y="1309"/>
                </a:cubicBezTo>
                <a:cubicBezTo>
                  <a:pt x="795" y="1321"/>
                  <a:pt x="746" y="1367"/>
                  <a:pt x="733" y="1373"/>
                </a:cubicBezTo>
                <a:cubicBezTo>
                  <a:pt x="713" y="1383"/>
                  <a:pt x="669" y="1394"/>
                  <a:pt x="669" y="1394"/>
                </a:cubicBezTo>
                <a:cubicBezTo>
                  <a:pt x="581" y="1388"/>
                  <a:pt x="498" y="1414"/>
                  <a:pt x="456" y="1330"/>
                </a:cubicBezTo>
                <a:cubicBezTo>
                  <a:pt x="434" y="1286"/>
                  <a:pt x="429" y="1228"/>
                  <a:pt x="413" y="1181"/>
                </a:cubicBezTo>
                <a:cubicBezTo>
                  <a:pt x="409" y="1170"/>
                  <a:pt x="406" y="1160"/>
                  <a:pt x="402" y="1149"/>
                </a:cubicBezTo>
                <a:cubicBezTo>
                  <a:pt x="399" y="1138"/>
                  <a:pt x="395" y="1128"/>
                  <a:pt x="392" y="1117"/>
                </a:cubicBezTo>
                <a:cubicBezTo>
                  <a:pt x="388" y="1106"/>
                  <a:pt x="381" y="1085"/>
                  <a:pt x="381" y="1085"/>
                </a:cubicBezTo>
                <a:cubicBezTo>
                  <a:pt x="377" y="1024"/>
                  <a:pt x="383" y="962"/>
                  <a:pt x="370" y="903"/>
                </a:cubicBezTo>
                <a:cubicBezTo>
                  <a:pt x="368" y="892"/>
                  <a:pt x="348" y="897"/>
                  <a:pt x="338" y="893"/>
                </a:cubicBezTo>
                <a:cubicBezTo>
                  <a:pt x="218" y="840"/>
                  <a:pt x="330" y="866"/>
                  <a:pt x="146" y="850"/>
                </a:cubicBezTo>
                <a:cubicBezTo>
                  <a:pt x="143" y="807"/>
                  <a:pt x="146" y="764"/>
                  <a:pt x="136" y="722"/>
                </a:cubicBezTo>
                <a:cubicBezTo>
                  <a:pt x="132" y="705"/>
                  <a:pt x="113" y="694"/>
                  <a:pt x="104" y="679"/>
                </a:cubicBezTo>
                <a:cubicBezTo>
                  <a:pt x="78" y="634"/>
                  <a:pt x="74" y="592"/>
                  <a:pt x="29" y="562"/>
                </a:cubicBezTo>
                <a:cubicBezTo>
                  <a:pt x="1" y="481"/>
                  <a:pt x="0" y="378"/>
                  <a:pt x="18" y="295"/>
                </a:cubicBezTo>
                <a:cubicBezTo>
                  <a:pt x="26" y="260"/>
                  <a:pt x="104" y="231"/>
                  <a:pt x="104" y="231"/>
                </a:cubicBezTo>
                <a:cubicBezTo>
                  <a:pt x="139" y="177"/>
                  <a:pt x="137" y="151"/>
                  <a:pt x="146" y="82"/>
                </a:cubicBezTo>
                <a:cubicBezTo>
                  <a:pt x="157" y="0"/>
                  <a:pt x="132" y="7"/>
                  <a:pt x="178" y="7"/>
                </a:cubicBezTo>
              </a:path>
            </a:pathLst>
          </a:custGeom>
          <a:noFill/>
          <a:ln w="38100" cap="flat" cmpd="sng">
            <a:solidFill>
              <a:srgbClr val="FF5050"/>
            </a:solidFill>
            <a:prstDash val="solid"/>
            <a:round/>
            <a:headEnd type="none" w="med" len="med"/>
            <a:tailEnd type="stealth" w="med" len="lg"/>
          </a:ln>
        </p:spPr>
        <p:txBody>
          <a:bodyPr/>
          <a:lstStyle/>
          <a:p>
            <a:pPr marL="0" marR="0" lvl="0" indent="0" algn="l" defTabSz="914400" rtl="0" eaLnBrk="1" fontAlgn="auto" latinLnBrk="0" hangingPunct="1">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Calibri"/>
              <a:ea typeface="宋体" panose="02010600030101010101" pitchFamily="2" charset="-122"/>
              <a:cs typeface="+mn-cs"/>
            </a:endParaRPr>
          </a:p>
        </p:txBody>
      </p:sp>
      <p:sp>
        <p:nvSpPr>
          <p:cNvPr id="25622" name="Text Box 22"/>
          <p:cNvSpPr txBox="1"/>
          <p:nvPr/>
        </p:nvSpPr>
        <p:spPr>
          <a:xfrm>
            <a:off x="3886200" y="1773238"/>
            <a:ext cx="1600200" cy="398780"/>
          </a:xfrm>
          <a:prstGeom prst="rect">
            <a:avLst/>
          </a:prstGeom>
          <a:noFill/>
          <a:ln w="9525">
            <a:noFill/>
          </a:ln>
        </p:spPr>
        <p:txBody>
          <a:bodyPr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en-US" altLang="zh-CN" sz="2000" b="1" i="0" u="none" strike="noStrike" kern="1200" cap="none" spc="0" normalizeH="0" baseline="0" noProof="0">
                <a:ln>
                  <a:noFill/>
                </a:ln>
                <a:solidFill>
                  <a:srgbClr val="CC0099"/>
                </a:solidFill>
                <a:effectLst/>
                <a:uLnTx/>
                <a:uFillTx/>
                <a:latin typeface="Times New Roman" panose="02020603050405020304" pitchFamily="18" charset="0"/>
                <a:ea typeface="宋体" panose="02010600030101010101" pitchFamily="2" charset="-122"/>
                <a:cs typeface="+mn-cs"/>
              </a:rPr>
              <a:t>1492-1493</a:t>
            </a:r>
            <a:r>
              <a:rPr kumimoji="0" lang="zh-CN" altLang="en-US" sz="2000" b="1" i="0" u="none" strike="noStrike" kern="1200" cap="none" spc="0" normalizeH="0" baseline="0" noProof="0">
                <a:ln>
                  <a:noFill/>
                </a:ln>
                <a:solidFill>
                  <a:srgbClr val="CC0099"/>
                </a:solidFill>
                <a:effectLst/>
                <a:uLnTx/>
                <a:uFillTx/>
                <a:latin typeface="Times New Roman" panose="02020603050405020304" pitchFamily="18" charset="0"/>
                <a:ea typeface="宋体" panose="02010600030101010101" pitchFamily="2" charset="-122"/>
                <a:cs typeface="+mn-cs"/>
              </a:rPr>
              <a:t>年</a:t>
            </a:r>
          </a:p>
        </p:txBody>
      </p:sp>
      <p:sp>
        <p:nvSpPr>
          <p:cNvPr id="25623" name="Text Box 23"/>
          <p:cNvSpPr txBox="1"/>
          <p:nvPr/>
        </p:nvSpPr>
        <p:spPr>
          <a:xfrm>
            <a:off x="5562600" y="3146425"/>
            <a:ext cx="1600200" cy="398780"/>
          </a:xfrm>
          <a:prstGeom prst="rect">
            <a:avLst/>
          </a:prstGeom>
          <a:noFill/>
          <a:ln w="9525">
            <a:noFill/>
          </a:ln>
        </p:spPr>
        <p:txBody>
          <a:bodyPr anchor="t">
            <a:spAutoFit/>
          </a:body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en-US" altLang="zh-CN" sz="2000" b="1" i="0" u="none" strike="noStrike" kern="1200" cap="none" spc="0" normalizeH="0" baseline="0" noProof="0">
                <a:ln>
                  <a:noFill/>
                </a:ln>
                <a:solidFill>
                  <a:srgbClr val="561EA8"/>
                </a:solidFill>
                <a:effectLst/>
                <a:uLnTx/>
                <a:uFillTx/>
                <a:latin typeface="Times New Roman" panose="02020603050405020304" pitchFamily="18" charset="0"/>
                <a:ea typeface="宋体" panose="02010600030101010101" pitchFamily="2" charset="-122"/>
                <a:cs typeface="+mn-cs"/>
              </a:rPr>
              <a:t>1487-1488</a:t>
            </a:r>
            <a:r>
              <a:rPr kumimoji="0" lang="zh-CN" altLang="en-US" sz="2000" b="1" i="0" u="none" strike="noStrike" kern="1200" cap="none" spc="0" normalizeH="0" baseline="0" noProof="0">
                <a:ln>
                  <a:noFill/>
                </a:ln>
                <a:solidFill>
                  <a:srgbClr val="561EA8"/>
                </a:solidFill>
                <a:effectLst/>
                <a:uLnTx/>
                <a:uFillTx/>
                <a:latin typeface="Times New Roman" panose="02020603050405020304" pitchFamily="18" charset="0"/>
                <a:ea typeface="宋体" panose="02010600030101010101" pitchFamily="2" charset="-122"/>
                <a:cs typeface="+mn-cs"/>
              </a:rPr>
              <a:t>年</a:t>
            </a:r>
          </a:p>
        </p:txBody>
      </p:sp>
      <p:sp>
        <p:nvSpPr>
          <p:cNvPr id="25624" name="Text Box 24"/>
          <p:cNvSpPr txBox="1"/>
          <p:nvPr/>
        </p:nvSpPr>
        <p:spPr>
          <a:xfrm>
            <a:off x="6507162" y="2422812"/>
            <a:ext cx="1677988" cy="398780"/>
          </a:xfrm>
          <a:prstGeom prst="rect">
            <a:avLst/>
          </a:prstGeom>
          <a:noFill/>
          <a:ln w="9525">
            <a:noFill/>
          </a:ln>
        </p:spPr>
        <p:txBody>
          <a:bodyPr wrap="square"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en-US" altLang="zh-CN" sz="2000" b="1" i="0" u="none" strike="noStrike" kern="1200" cap="none" spc="0" normalizeH="0" baseline="0" noProof="0">
                <a:ln>
                  <a:noFill/>
                </a:ln>
                <a:solidFill>
                  <a:srgbClr val="006600"/>
                </a:solidFill>
                <a:effectLst/>
                <a:uLnTx/>
                <a:uFillTx/>
                <a:latin typeface="Times New Roman" panose="02020603050405020304" pitchFamily="18" charset="0"/>
                <a:ea typeface="宋体" panose="02010600030101010101" pitchFamily="2" charset="-122"/>
                <a:cs typeface="+mn-cs"/>
              </a:rPr>
              <a:t>1497-1498</a:t>
            </a:r>
            <a:r>
              <a:rPr kumimoji="0" lang="zh-CN" altLang="en-US" sz="2000" b="1" i="0" u="none" strike="noStrike" kern="1200" cap="none" spc="0" normalizeH="0" baseline="0" noProof="0">
                <a:ln>
                  <a:noFill/>
                </a:ln>
                <a:solidFill>
                  <a:srgbClr val="006600"/>
                </a:solidFill>
                <a:effectLst/>
                <a:uLnTx/>
                <a:uFillTx/>
                <a:latin typeface="Times New Roman" panose="02020603050405020304" pitchFamily="18" charset="0"/>
                <a:ea typeface="宋体" panose="02010600030101010101" pitchFamily="2" charset="-122"/>
                <a:cs typeface="+mn-cs"/>
              </a:rPr>
              <a:t>年</a:t>
            </a:r>
          </a:p>
        </p:txBody>
      </p:sp>
      <p:sp>
        <p:nvSpPr>
          <p:cNvPr id="25625" name="Text Box 25"/>
          <p:cNvSpPr txBox="1"/>
          <p:nvPr/>
        </p:nvSpPr>
        <p:spPr>
          <a:xfrm>
            <a:off x="4800600" y="4365625"/>
            <a:ext cx="2209800" cy="398780"/>
          </a:xfrm>
          <a:prstGeom prst="rect">
            <a:avLst/>
          </a:prstGeom>
          <a:noFill/>
          <a:ln w="9525">
            <a:noFill/>
          </a:ln>
          <a:effectLst>
            <a:outerShdw dist="35921" dir="2699999" algn="ctr" rotWithShape="0">
              <a:srgbClr val="C0C0C0"/>
            </a:outerShdw>
          </a:effectLst>
        </p:spPr>
        <p:txBody>
          <a:bodyPr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en-US" altLang="zh-CN" sz="2000" b="1" i="0" u="none" strike="noStrike" kern="1200" cap="none" spc="0" normalizeH="0" baseline="0" noProof="0">
                <a:ln>
                  <a:noFill/>
                </a:ln>
                <a:solidFill>
                  <a:srgbClr val="FF5050"/>
                </a:solidFill>
                <a:effectLst/>
                <a:uLnTx/>
                <a:uFillTx/>
                <a:latin typeface="Times New Roman" panose="02020603050405020304" pitchFamily="18" charset="0"/>
                <a:ea typeface="宋体" panose="02010600030101010101" pitchFamily="2" charset="-122"/>
                <a:cs typeface="+mn-cs"/>
              </a:rPr>
              <a:t>1519-1522</a:t>
            </a:r>
            <a:r>
              <a:rPr kumimoji="0" lang="zh-CN" altLang="en-US" sz="2000" b="1" i="0" u="none" strike="noStrike" kern="1200" cap="none" spc="0" normalizeH="0" baseline="0" noProof="0">
                <a:ln>
                  <a:noFill/>
                </a:ln>
                <a:solidFill>
                  <a:srgbClr val="FF5050"/>
                </a:solidFill>
                <a:effectLst/>
                <a:uLnTx/>
                <a:uFillTx/>
                <a:latin typeface="Times New Roman" panose="02020603050405020304" pitchFamily="18" charset="0"/>
                <a:ea typeface="宋体" panose="02010600030101010101" pitchFamily="2" charset="-122"/>
                <a:cs typeface="+mn-cs"/>
              </a:rPr>
              <a:t>年</a:t>
            </a:r>
          </a:p>
        </p:txBody>
      </p:sp>
      <p:sp>
        <p:nvSpPr>
          <p:cNvPr id="31769" name="Text Box 26"/>
          <p:cNvSpPr txBox="1"/>
          <p:nvPr/>
        </p:nvSpPr>
        <p:spPr>
          <a:xfrm>
            <a:off x="2440305" y="2092325"/>
            <a:ext cx="671195" cy="2924175"/>
          </a:xfrm>
          <a:prstGeom prst="rect">
            <a:avLst/>
          </a:prstGeom>
          <a:noFill/>
          <a:ln w="9525">
            <a:noFill/>
          </a:ln>
        </p:spPr>
        <p:txBody>
          <a:bodyPr vert="eaVert" wrap="square" lIns="90000" tIns="46800" rIns="90000" bIns="46800" anchor="t">
            <a:spAutoFit/>
          </a:bodyPr>
          <a:lstStyle/>
          <a:p>
            <a:pPr marL="0" marR="0" lvl="0" indent="0" algn="dist" defTabSz="914400" rtl="0" eaLnBrk="1" fontAlgn="auto"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黑体" panose="02010609060101010101" pitchFamily="49" charset="-122"/>
              </a:rPr>
              <a:t>太平洋</a:t>
            </a:r>
          </a:p>
        </p:txBody>
      </p:sp>
      <p:sp>
        <p:nvSpPr>
          <p:cNvPr id="31770" name="Text Box 27"/>
          <p:cNvSpPr txBox="1"/>
          <p:nvPr/>
        </p:nvSpPr>
        <p:spPr>
          <a:xfrm>
            <a:off x="4572000" y="2384425"/>
            <a:ext cx="457200" cy="584835"/>
          </a:xfrm>
          <a:prstGeom prst="rect">
            <a:avLst/>
          </a:prstGeom>
          <a:noFill/>
          <a:ln w="9525">
            <a:noFill/>
          </a:ln>
        </p:spPr>
        <p:txBody>
          <a:bodyPr lIns="90000" tIns="46800" rIns="90000" bIns="46800" anchor="t">
            <a:spAutoFit/>
          </a:bodyPr>
          <a:lstStyle/>
          <a:p>
            <a:pPr marL="0" marR="0" lvl="0" indent="0" algn="dist" defTabSz="914400" rtl="0" eaLnBrk="1" fontAlgn="auto"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大</a:t>
            </a:r>
          </a:p>
        </p:txBody>
      </p:sp>
      <p:sp>
        <p:nvSpPr>
          <p:cNvPr id="31771" name="Text Box 28"/>
          <p:cNvSpPr txBox="1"/>
          <p:nvPr/>
        </p:nvSpPr>
        <p:spPr>
          <a:xfrm>
            <a:off x="5029200" y="3222625"/>
            <a:ext cx="762000" cy="584835"/>
          </a:xfrm>
          <a:prstGeom prst="rect">
            <a:avLst/>
          </a:prstGeom>
          <a:noFill/>
          <a:ln w="9525">
            <a:noFill/>
          </a:ln>
        </p:spPr>
        <p:txBody>
          <a:bodyPr lIns="90000" tIns="46800" rIns="90000" bIns="46800"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宋体" panose="02010600030101010101" pitchFamily="2" charset="-122"/>
                <a:cs typeface="+mn-cs"/>
              </a:rPr>
              <a:t>西</a:t>
            </a:r>
          </a:p>
        </p:txBody>
      </p:sp>
      <p:sp>
        <p:nvSpPr>
          <p:cNvPr id="31772" name="Text Box 29"/>
          <p:cNvSpPr txBox="1"/>
          <p:nvPr/>
        </p:nvSpPr>
        <p:spPr>
          <a:xfrm>
            <a:off x="5638800" y="3908425"/>
            <a:ext cx="533400" cy="584835"/>
          </a:xfrm>
          <a:prstGeom prst="rect">
            <a:avLst/>
          </a:prstGeom>
          <a:noFill/>
          <a:ln w="9525">
            <a:noFill/>
          </a:ln>
        </p:spPr>
        <p:txBody>
          <a:bodyPr lIns="90000" tIns="46800" rIns="90000" bIns="46800"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Times New Roman" panose="02020603050405020304" pitchFamily="18" charset="0"/>
                <a:ea typeface="宋体" panose="02010600030101010101" pitchFamily="2" charset="-122"/>
                <a:cs typeface="+mn-cs"/>
              </a:rPr>
              <a:t>洋</a:t>
            </a:r>
          </a:p>
        </p:txBody>
      </p:sp>
      <p:sp>
        <p:nvSpPr>
          <p:cNvPr id="31773" name="Text Box 30"/>
          <p:cNvSpPr txBox="1"/>
          <p:nvPr/>
        </p:nvSpPr>
        <p:spPr>
          <a:xfrm>
            <a:off x="8991600" y="2422525"/>
            <a:ext cx="1434465" cy="584835"/>
          </a:xfrm>
          <a:prstGeom prst="rect">
            <a:avLst/>
          </a:prstGeom>
          <a:noFill/>
          <a:ln w="9525">
            <a:noFill/>
          </a:ln>
        </p:spPr>
        <p:txBody>
          <a:bodyPr wrap="square" lIns="90000" tIns="46800" rIns="90000" bIns="46800" anchor="t">
            <a:spAutoFit/>
          </a:bodyPr>
          <a:lstStyle/>
          <a:p>
            <a:pPr marL="0" marR="0" lvl="0" indent="0" algn="dist" defTabSz="914400" rtl="0" eaLnBrk="1" fontAlgn="auto"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太平洋</a:t>
            </a:r>
          </a:p>
        </p:txBody>
      </p:sp>
      <p:sp>
        <p:nvSpPr>
          <p:cNvPr id="31774" name="Text Box 31"/>
          <p:cNvSpPr txBox="1"/>
          <p:nvPr/>
        </p:nvSpPr>
        <p:spPr>
          <a:xfrm>
            <a:off x="6896100" y="3430905"/>
            <a:ext cx="1520825" cy="584835"/>
          </a:xfrm>
          <a:prstGeom prst="rect">
            <a:avLst/>
          </a:prstGeom>
          <a:noFill/>
          <a:ln w="9525">
            <a:noFill/>
          </a:ln>
        </p:spPr>
        <p:txBody>
          <a:bodyPr wrap="square" lIns="90000" tIns="46800" rIns="90000" bIns="46800" anchor="t">
            <a:spAutoFit/>
          </a:bodyPr>
          <a:lstStyle/>
          <a:p>
            <a:pPr marL="0" marR="0" lvl="0" indent="0" algn="dist" defTabSz="914400" rtl="0" eaLnBrk="1" fontAlgn="auto" latinLnBrk="0" hangingPunct="1">
              <a:lnSpc>
                <a:spcPct val="100000"/>
              </a:lnSpc>
              <a:spcBef>
                <a:spcPct val="5000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印度洋</a:t>
            </a:r>
          </a:p>
        </p:txBody>
      </p:sp>
      <p:sp>
        <p:nvSpPr>
          <p:cNvPr id="31775" name="Text Box 32"/>
          <p:cNvSpPr txBox="1"/>
          <p:nvPr/>
        </p:nvSpPr>
        <p:spPr>
          <a:xfrm>
            <a:off x="7467600" y="1927225"/>
            <a:ext cx="1066800" cy="461645"/>
          </a:xfrm>
          <a:prstGeom prst="rect">
            <a:avLst/>
          </a:prstGeom>
          <a:noFill/>
          <a:ln w="9525">
            <a:noFill/>
          </a:ln>
        </p:spPr>
        <p:txBody>
          <a:bodyPr lIns="90000" tIns="46800" rIns="90000" bIns="46800"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微软雅黑" panose="020b0503020204020204" charset="-122"/>
              </a:rPr>
              <a:t>亚   洲</a:t>
            </a:r>
            <a:endPar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微软雅黑" panose="020b0503020204020204" charset="-122"/>
            </a:endParaRPr>
          </a:p>
        </p:txBody>
      </p:sp>
      <p:sp>
        <p:nvSpPr>
          <p:cNvPr id="31776" name="Text Box 33"/>
          <p:cNvSpPr txBox="1"/>
          <p:nvPr/>
        </p:nvSpPr>
        <p:spPr>
          <a:xfrm>
            <a:off x="6216015" y="1327150"/>
            <a:ext cx="991235" cy="461645"/>
          </a:xfrm>
          <a:prstGeom prst="rect">
            <a:avLst/>
          </a:prstGeom>
          <a:noFill/>
          <a:ln w="9525">
            <a:noFill/>
          </a:ln>
        </p:spPr>
        <p:txBody>
          <a:bodyPr wrap="square" lIns="90000" tIns="46800" rIns="90000" bIns="46800" anchor="t">
            <a:spAutoFit/>
          </a:bodyPr>
          <a:lstStyle/>
          <a:p>
            <a:pPr marL="0" marR="0" lvl="0" indent="0" algn="dist"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微软雅黑" panose="020b0503020204020204" charset="-122"/>
              </a:rPr>
              <a:t>欧洲</a:t>
            </a:r>
          </a:p>
        </p:txBody>
      </p:sp>
      <p:sp>
        <p:nvSpPr>
          <p:cNvPr id="31777" name="Text Box 34"/>
          <p:cNvSpPr txBox="1"/>
          <p:nvPr/>
        </p:nvSpPr>
        <p:spPr>
          <a:xfrm>
            <a:off x="6007100" y="2346325"/>
            <a:ext cx="762000" cy="1569720"/>
          </a:xfrm>
          <a:prstGeom prst="rect">
            <a:avLst/>
          </a:prstGeom>
          <a:noFill/>
          <a:ln w="9525">
            <a:noFill/>
          </a:ln>
        </p:spPr>
        <p:txBody>
          <a:bodyPr lIns="90000" tIns="46800" rIns="90000" bIns="46800"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非</a:t>
            </a:r>
            <a:endPar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endParaRPr>
          </a:p>
          <a:p>
            <a:pPr marL="0" marR="0" lvl="0" indent="0" algn="ctr" defTabSz="914400" rtl="0" eaLnBrk="1" fontAlgn="auto" latinLnBrk="0" hangingPunct="1">
              <a:lnSpc>
                <a:spcPct val="100000"/>
              </a:lnSpc>
              <a:spcBef>
                <a:spcPct val="50000"/>
              </a:spcBef>
              <a:spcAft>
                <a:spcPct val="0"/>
              </a:spcAft>
              <a:buClrTx/>
              <a:buSzTx/>
              <a:buFontTx/>
              <a:buNone/>
              <a:defRPr/>
            </a:pPr>
            <a:endPar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endParaRPr>
          </a:p>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洲</a:t>
            </a:r>
          </a:p>
        </p:txBody>
      </p:sp>
      <p:sp>
        <p:nvSpPr>
          <p:cNvPr id="31778" name="Text Box 35"/>
          <p:cNvSpPr txBox="1"/>
          <p:nvPr/>
        </p:nvSpPr>
        <p:spPr>
          <a:xfrm>
            <a:off x="8251825" y="3679825"/>
            <a:ext cx="1143000" cy="461645"/>
          </a:xfrm>
          <a:prstGeom prst="rect">
            <a:avLst/>
          </a:prstGeom>
          <a:noFill/>
          <a:ln w="9525">
            <a:noFill/>
          </a:ln>
        </p:spPr>
        <p:txBody>
          <a:bodyPr lIns="90000" tIns="46800" rIns="90000" bIns="46800"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大洋洲</a:t>
            </a:r>
          </a:p>
        </p:txBody>
      </p:sp>
      <p:sp>
        <p:nvSpPr>
          <p:cNvPr id="31779" name="Text Box 36"/>
          <p:cNvSpPr txBox="1"/>
          <p:nvPr/>
        </p:nvSpPr>
        <p:spPr>
          <a:xfrm>
            <a:off x="2959100" y="1149350"/>
            <a:ext cx="1066800" cy="1569720"/>
          </a:xfrm>
          <a:prstGeom prst="rect">
            <a:avLst/>
          </a:prstGeom>
          <a:noFill/>
          <a:ln w="9525">
            <a:noFill/>
          </a:ln>
        </p:spPr>
        <p:txBody>
          <a:bodyPr wrap="square" lIns="90000" tIns="46800" rIns="90000" bIns="46800"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北</a:t>
            </a:r>
          </a:p>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美</a:t>
            </a:r>
          </a:p>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400" b="1"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洲</a:t>
            </a:r>
          </a:p>
        </p:txBody>
      </p:sp>
      <p:grpSp>
        <p:nvGrpSpPr>
          <p:cNvPr id="2" name="Group 37"/>
          <p:cNvGrpSpPr/>
          <p:nvPr/>
        </p:nvGrpSpPr>
        <p:grpSpPr>
          <a:xfrm>
            <a:off x="6311900" y="4078288"/>
            <a:ext cx="1295400" cy="400050"/>
            <a:chExt cx="816" cy="252"/>
          </a:xfrm>
        </p:grpSpPr>
        <p:sp>
          <p:nvSpPr>
            <p:cNvPr id="25638" name="Oval 38"/>
            <p:cNvSpPr>
              <a:spLocks noChangeArrowheads="1"/>
            </p:cNvSpPr>
            <p:nvPr/>
          </p:nvSpPr>
          <p:spPr bwMode="auto">
            <a:xfrm>
              <a:off x="48" y="0"/>
              <a:ext cx="96" cy="96"/>
            </a:xfrm>
            <a:prstGeom prst="ellipse">
              <a:avLst/>
            </a:prstGeom>
            <a:solidFill>
              <a:srgbClr val="FF3300"/>
            </a:solidFill>
            <a:ln w="9525">
              <a:noFill/>
              <a:round/>
            </a:ln>
            <a:effectLst>
              <a:outerShdw dist="35921" dir="2700000" algn="ctr" rotWithShape="0">
                <a:srgbClr val="C0C0C0"/>
              </a:outerShdw>
            </a:effectLst>
          </p:spPr>
          <p:txBody>
            <a:bodyPr wrap="none" lIns="90000" tIns="46800" rIns="90000" bIns="46800"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31782" name="Text Box 39"/>
            <p:cNvSpPr txBox="1"/>
            <p:nvPr/>
          </p:nvSpPr>
          <p:spPr>
            <a:xfrm>
              <a:off x="0" y="0"/>
              <a:ext cx="816" cy="252"/>
            </a:xfrm>
            <a:prstGeom prst="rect">
              <a:avLst/>
            </a:prstGeom>
            <a:noFill/>
            <a:ln w="9525">
              <a:noFill/>
            </a:ln>
          </p:spPr>
          <p:txBody>
            <a:bodyPr lIns="90000" tIns="46800" rIns="90000" bIns="46800" anchor="t">
              <a:spAutoFit/>
            </a:bodyPr>
            <a:lstStyle/>
            <a:p>
              <a:pPr marL="0" marR="0" lvl="0" indent="0" algn="ctr" defTabSz="914400" rtl="0" eaLnBrk="1" fontAlgn="auto" latinLnBrk="0" hangingPunct="1">
                <a:lnSpc>
                  <a:spcPct val="100000"/>
                </a:lnSpc>
                <a:spcBef>
                  <a:spcPct val="50000"/>
                </a:spcBef>
                <a:spcAft>
                  <a:spcPct val="0"/>
                </a:spcAft>
                <a:buClrTx/>
                <a:buSzTx/>
                <a:buFontTx/>
                <a:buNone/>
                <a:defRPr/>
              </a:pPr>
              <a:r>
                <a:rPr kumimoji="0" lang="zh-CN" altLang="en-US" sz="2000" b="1" i="0" u="none" strike="noStrike" kern="1200" cap="none" spc="0" normalizeH="0" baseline="0" noProof="0">
                  <a:ln>
                    <a:noFill/>
                  </a:ln>
                  <a:solidFill>
                    <a:srgbClr val="FF3300"/>
                  </a:solidFill>
                  <a:effectLst/>
                  <a:uLnTx/>
                  <a:uFillTx/>
                  <a:latin typeface="Times New Roman" panose="02020603050405020304" pitchFamily="18" charset="0"/>
                  <a:ea typeface="宋体" panose="02010600030101010101" pitchFamily="2" charset="-122"/>
                  <a:cs typeface="+mn-cs"/>
                </a:rPr>
                <a:t>好望角</a:t>
              </a:r>
            </a:p>
          </p:txBody>
        </p:sp>
      </p:grpSp>
      <p:sp>
        <p:nvSpPr>
          <p:cNvPr id="31783" name="Text Box 40"/>
          <p:cNvSpPr txBox="1"/>
          <p:nvPr/>
        </p:nvSpPr>
        <p:spPr>
          <a:xfrm>
            <a:off x="3886200" y="3248025"/>
            <a:ext cx="1143000" cy="461645"/>
          </a:xfrm>
          <a:prstGeom prst="rect">
            <a:avLst/>
          </a:prstGeom>
          <a:noFill/>
          <a:ln w="9525">
            <a:noFill/>
          </a:ln>
        </p:spPr>
        <p:txBody>
          <a:bodyPr lIns="90000" tIns="46800" rIns="90000" bIns="46800" anchor="t">
            <a:spAutoFit/>
          </a:bodyPr>
          <a:lstStyle/>
          <a:p>
            <a:pPr marL="0" marR="0" lvl="0" indent="0" algn="l" defTabSz="914400" rtl="0" eaLnBrk="1" fontAlgn="auto" latinLnBrk="0" hangingPunct="1">
              <a:lnSpc>
                <a:spcPct val="100000"/>
              </a:lnSpc>
              <a:spcBef>
                <a:spcPct val="50000"/>
              </a:spcBef>
              <a:spcAft>
                <a:spcPct val="0"/>
              </a:spcAft>
              <a:buClrTx/>
              <a:buSzTx/>
              <a:buFontTx/>
              <a:buNone/>
              <a:defRPr/>
            </a:pPr>
            <a:r>
              <a:rPr kumimoji="0" lang="zh-CN" altLang="en-US" sz="2400" b="0"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微软雅黑" panose="020b0503020204020204" charset="-122"/>
                <a:ea typeface="微软雅黑" panose="020b0503020204020204" charset="-122"/>
                <a:cs typeface="+mn-cs"/>
              </a:rPr>
              <a:t>南美洲</a:t>
            </a:r>
          </a:p>
        </p:txBody>
      </p:sp>
      <p:sp>
        <p:nvSpPr>
          <p:cNvPr id="25651" name="Oval 51"/>
          <p:cNvSpPr>
            <a:spLocks noChangeArrowheads="1"/>
          </p:cNvSpPr>
          <p:nvPr/>
        </p:nvSpPr>
        <p:spPr bwMode="auto">
          <a:xfrm>
            <a:off x="3328035" y="189230"/>
            <a:ext cx="226695" cy="175260"/>
          </a:xfrm>
          <a:prstGeom prst="ellipse">
            <a:avLst/>
          </a:prstGeom>
          <a:noFill/>
          <a:ln w="9525">
            <a:noFill/>
            <a:round/>
          </a:ln>
          <a:effectLst>
            <a:outerShdw dist="35921" dir="2700000" algn="ctr" rotWithShape="0">
              <a:srgbClr val="C0C0C0"/>
            </a:outerShdw>
          </a:effectLst>
        </p:spPr>
        <p:txBody>
          <a:bodyPr wrap="none" lIns="90000" tIns="46800" rIns="90000" bIns="46800"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
        <p:nvSpPr>
          <p:cNvPr id="7" name="文本框 6"/>
          <p:cNvSpPr txBox="1"/>
          <p:nvPr/>
        </p:nvSpPr>
        <p:spPr>
          <a:xfrm>
            <a:off x="5092700" y="306070"/>
            <a:ext cx="1866900" cy="583565"/>
          </a:xfrm>
          <a:prstGeom prst="rect">
            <a:avLst/>
          </a:prstGeom>
          <a:noFill/>
        </p:spPr>
        <p:txBody>
          <a:bodyPr wrap="square" rtlCol="0">
            <a:spAutoFit/>
          </a:bodyPr>
          <a:lstStyle/>
          <a:p>
            <a:pPr marL="0" marR="0" lvl="0" indent="0" algn="dist" defTabSz="914400" rtl="0" eaLnBrk="1" fontAlgn="auto" latinLnBrk="0" hangingPunct="1">
              <a:lnSpc>
                <a:spcPct val="100000"/>
              </a:lnSpc>
              <a:spcBef>
                <a:spcPct val="0"/>
              </a:spcBef>
              <a:spcAft>
                <a:spcPct val="0"/>
              </a:spcAft>
              <a:buClrTx/>
              <a:buSzTx/>
              <a:buFontTx/>
              <a:buNone/>
              <a:defRPr/>
            </a:pPr>
            <a:r>
              <a:rPr kumimoji="0" lang="zh-CN" altLang="en-US" sz="3200" b="1" i="0" u="none" strike="noStrike" kern="1200" cap="none" spc="0" normalizeH="0" baseline="0" noProof="0">
                <a:ln>
                  <a:noFill/>
                </a:ln>
                <a:solidFill>
                  <a:prstClr val="white"/>
                </a:solidFill>
                <a:effectLst>
                  <a:outerShdw blurRad="38100" dist="38100" dir="2700000" algn="tl">
                    <a:srgbClr val="000000">
                      <a:alpha val="43137"/>
                    </a:srgbClr>
                  </a:outerShdw>
                </a:effectLst>
                <a:uLnTx/>
                <a:uFillTx/>
                <a:latin typeface="黑体" panose="02010609060101010101" pitchFamily="49" charset="-122"/>
                <a:ea typeface="黑体" panose="02010609060101010101" pitchFamily="49" charset="-122"/>
                <a:cs typeface="+mn-cs"/>
              </a:rPr>
              <a:t>北冰洋</a:t>
            </a:r>
          </a:p>
        </p:txBody>
      </p:sp>
      <p:sp>
        <p:nvSpPr>
          <p:cNvPr id="25654" name="Oval 54"/>
          <p:cNvSpPr>
            <a:spLocks noChangeArrowheads="1"/>
          </p:cNvSpPr>
          <p:nvPr/>
        </p:nvSpPr>
        <p:spPr bwMode="auto">
          <a:xfrm>
            <a:off x="7383145" y="0"/>
            <a:ext cx="181610" cy="175260"/>
          </a:xfrm>
          <a:prstGeom prst="ellipse">
            <a:avLst/>
          </a:prstGeom>
          <a:noFill/>
          <a:ln w="9525">
            <a:noFill/>
            <a:round/>
          </a:ln>
          <a:effectLst>
            <a:outerShdw dist="35921" dir="2700000" algn="ctr" rotWithShape="0">
              <a:srgbClr val="C0C0C0"/>
            </a:outerShdw>
          </a:effectLst>
        </p:spPr>
        <p:txBody>
          <a:bodyPr wrap="none" lIns="90000" tIns="46800" rIns="90000" bIns="46800" anchor="ctr"/>
          <a:lstStyle/>
          <a:p>
            <a:pPr marL="0" marR="0" lvl="0" indent="0" algn="l"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prstClr val="black"/>
              </a:solidFill>
              <a:effectLst/>
              <a:uLnTx/>
              <a:uFillTx/>
              <a:latin typeface="Arial" panose="020b0604020202020204" pitchFamily="34" charset="0"/>
              <a:ea typeface="宋体" panose="02010600030101010101" pitchFamily="2" charset="-122"/>
              <a:cs typeface="+mn-cs"/>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1" fill="hold" nodeType="clickEffect">
                                  <p:stCondLst>
                                    <p:cond delay="0"/>
                                  </p:stCondLst>
                                  <p:childTnLst>
                                    <p:set>
                                      <p:cBhvr>
                                        <p:cTn id="6" dur="indefinite" fill="hold">
                                          <p:stCondLst>
                                            <p:cond delay="0"/>
                                          </p:stCondLst>
                                        </p:cTn>
                                        <p:tgtEl>
                                          <p:spTgt spid="25616"/>
                                        </p:tgtEl>
                                        <p:attrNameLst>
                                          <p:attrName>style.visibility</p:attrName>
                                        </p:attrNameLst>
                                      </p:cBhvr>
                                      <p:to>
                                        <p:strVal val="visible"/>
                                      </p:to>
                                    </p:set>
                                    <p:animEffect transition="in" filter="wipe(up)">
                                      <p:cBhvr>
                                        <p:cTn id="7" dur="500"/>
                                        <p:tgtEl>
                                          <p:spTgt spid="25616"/>
                                        </p:tgtEl>
                                      </p:cBhvr>
                                    </p:animEffect>
                                  </p:childTnLst>
                                </p:cTn>
                              </p:par>
                            </p:childTnLst>
                          </p:cTn>
                        </p:par>
                        <p:par>
                          <p:cTn id="8" fill="hold" nodeType="afterGroup">
                            <p:stCondLst>
                              <p:cond delay="indefinite"/>
                            </p:stCondLst>
                            <p:childTnLst>
                              <p:par>
                                <p:cTn id="9" presetID="9" presetClass="entr" presetSubtype="0" fill="hold" nodeType="afterEffect">
                                  <p:stCondLst>
                                    <p:cond delay="0"/>
                                  </p:stCondLst>
                                  <p:childTnLst>
                                    <p:set>
                                      <p:cBhvr>
                                        <p:cTn id="10" dur="indefinite" fill="hold">
                                          <p:stCondLst>
                                            <p:cond delay="0"/>
                                          </p:stCondLst>
                                        </p:cTn>
                                        <p:tgtEl>
                                          <p:spTgt spid="2"/>
                                        </p:tgtEl>
                                        <p:attrNameLst>
                                          <p:attrName>style.visibility</p:attrName>
                                        </p:attrNameLst>
                                      </p:cBhvr>
                                      <p:to>
                                        <p:strVal val="visible"/>
                                      </p:to>
                                    </p:set>
                                    <p:animEffect transition="in" filter="dissolve">
                                      <p:cBhvr>
                                        <p:cTn id="11" dur="500"/>
                                        <p:tgtEl>
                                          <p:spTgt spid="2"/>
                                        </p:tgtEl>
                                      </p:cBhvr>
                                    </p:animEffect>
                                  </p:childTnLst>
                                </p:cTn>
                              </p:par>
                            </p:childTnLst>
                          </p:cTn>
                        </p:par>
                        <p:par>
                          <p:cTn id="12" fill="hold" nodeType="afterGroup">
                            <p:stCondLst>
                              <p:cond delay="indefinite"/>
                            </p:stCondLst>
                            <p:childTnLst>
                              <p:par>
                                <p:cTn id="13" presetID="16" presetClass="entr" presetSubtype="42" fill="hold" grpId="0" nodeType="afterEffect">
                                  <p:stCondLst>
                                    <p:cond delay="0"/>
                                  </p:stCondLst>
                                  <p:childTnLst>
                                    <p:set>
                                      <p:cBhvr>
                                        <p:cTn id="14" dur="indefinite" fill="hold">
                                          <p:stCondLst>
                                            <p:cond delay="0"/>
                                          </p:stCondLst>
                                        </p:cTn>
                                        <p:tgtEl>
                                          <p:spTgt spid="25623"/>
                                        </p:tgtEl>
                                        <p:attrNameLst>
                                          <p:attrName>style.visibility</p:attrName>
                                        </p:attrNameLst>
                                      </p:cBhvr>
                                      <p:to>
                                        <p:strVal val="visible"/>
                                      </p:to>
                                    </p:set>
                                    <p:animEffect transition="in" filter="barn(outHorizontal)">
                                      <p:cBhvr>
                                        <p:cTn id="15" dur="500"/>
                                        <p:tgtEl>
                                          <p:spTgt spid="25623"/>
                                        </p:tgtEl>
                                      </p:cBhvr>
                                    </p:animEffect>
                                  </p:childTnLst>
                                </p:cTn>
                              </p:par>
                            </p:childTnLst>
                          </p:cTn>
                        </p:par>
                        <p:par>
                          <p:cTn id="16" fill="hold" nodeType="afterGroup">
                            <p:stCondLst>
                              <p:cond delay="indefinite"/>
                            </p:stCondLst>
                            <p:childTnLst>
                              <p:par>
                                <p:cTn id="17" presetID="2" presetClass="entr" presetSubtype="4" fill="hold" nodeType="afterEffect">
                                  <p:stCondLst>
                                    <p:cond delay="0"/>
                                  </p:stCondLst>
                                  <p:childTnLst>
                                    <p:set>
                                      <p:cBhvr>
                                        <p:cTn id="18" dur="1" fill="hold">
                                          <p:stCondLst>
                                            <p:cond delay="0"/>
                                          </p:stCondLst>
                                        </p:cTn>
                                        <p:tgtEl>
                                          <p:spTgt spid="24579"/>
                                        </p:tgtEl>
                                        <p:attrNameLst>
                                          <p:attrName>style.visibility</p:attrName>
                                        </p:attrNameLst>
                                      </p:cBhvr>
                                      <p:to>
                                        <p:strVal val="visible"/>
                                      </p:to>
                                    </p:set>
                                    <p:anim calcmode="lin" valueType="num">
                                      <p:cBhvr additive="base">
                                        <p:cTn id="19" dur="500" fill="hold"/>
                                        <p:tgtEl>
                                          <p:spTgt spid="24579"/>
                                        </p:tgtEl>
                                        <p:attrNameLst>
                                          <p:attrName>ppt_x</p:attrName>
                                        </p:attrNameLst>
                                      </p:cBhvr>
                                      <p:tavLst>
                                        <p:tav tm="0">
                                          <p:val>
                                            <p:strVal val="#ppt_x"/>
                                          </p:val>
                                        </p:tav>
                                        <p:tav tm="100000">
                                          <p:val>
                                            <p:strVal val="#ppt_x"/>
                                          </p:val>
                                        </p:tav>
                                      </p:tavLst>
                                    </p:anim>
                                    <p:anim calcmode="lin" valueType="num">
                                      <p:cBhvr additive="base">
                                        <p:cTn id="20" dur="500" fill="hold"/>
                                        <p:tgtEl>
                                          <p:spTgt spid="24579"/>
                                        </p:tgtEl>
                                        <p:attrNameLst>
                                          <p:attrName>ppt_y</p:attrName>
                                        </p:attrNameLst>
                                      </p:cBhvr>
                                      <p:tavLst>
                                        <p:tav tm="0">
                                          <p:val>
                                            <p:strVal val="1+#ppt_h/2"/>
                                          </p:val>
                                        </p:tav>
                                        <p:tav tm="100000">
                                          <p:val>
                                            <p:strVal val="#ppt_y"/>
                                          </p:val>
                                        </p:tav>
                                      </p:tavLst>
                                    </p:anim>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ntr" presetSubtype="2" fill="hold" nodeType="clickEffect">
                                  <p:stCondLst>
                                    <p:cond delay="0"/>
                                  </p:stCondLst>
                                  <p:childTnLst>
                                    <p:set>
                                      <p:cBhvr>
                                        <p:cTn id="24" dur="indefinite" fill="hold">
                                          <p:stCondLst>
                                            <p:cond delay="0"/>
                                          </p:stCondLst>
                                        </p:cTn>
                                        <p:tgtEl>
                                          <p:spTgt spid="25614"/>
                                        </p:tgtEl>
                                        <p:attrNameLst>
                                          <p:attrName>style.visibility</p:attrName>
                                        </p:attrNameLst>
                                      </p:cBhvr>
                                      <p:to>
                                        <p:strVal val="visible"/>
                                      </p:to>
                                    </p:set>
                                    <p:animEffect transition="in" filter="wipe(right)">
                                      <p:cBhvr>
                                        <p:cTn id="25" dur="500"/>
                                        <p:tgtEl>
                                          <p:spTgt spid="25614"/>
                                        </p:tgtEl>
                                      </p:cBhvr>
                                    </p:animEffect>
                                  </p:childTnLst>
                                </p:cTn>
                              </p:par>
                            </p:childTnLst>
                          </p:cTn>
                        </p:par>
                        <p:par>
                          <p:cTn id="26" fill="hold" nodeType="afterGroup">
                            <p:stCondLst>
                              <p:cond delay="indefinite"/>
                            </p:stCondLst>
                            <p:childTnLst>
                              <p:par>
                                <p:cTn id="27" presetID="22" presetClass="entr" presetSubtype="8" fill="hold" nodeType="afterEffect">
                                  <p:stCondLst>
                                    <p:cond delay="0"/>
                                  </p:stCondLst>
                                  <p:childTnLst>
                                    <p:set>
                                      <p:cBhvr>
                                        <p:cTn id="28" dur="indefinite" fill="hold">
                                          <p:stCondLst>
                                            <p:cond delay="0"/>
                                          </p:stCondLst>
                                        </p:cTn>
                                        <p:tgtEl>
                                          <p:spTgt spid="25615"/>
                                        </p:tgtEl>
                                        <p:attrNameLst>
                                          <p:attrName>style.visibility</p:attrName>
                                        </p:attrNameLst>
                                      </p:cBhvr>
                                      <p:to>
                                        <p:strVal val="visible"/>
                                      </p:to>
                                    </p:set>
                                    <p:animEffect transition="in" filter="wipe(left)">
                                      <p:cBhvr>
                                        <p:cTn id="29" dur="500"/>
                                        <p:tgtEl>
                                          <p:spTgt spid="25615"/>
                                        </p:tgtEl>
                                      </p:cBhvr>
                                    </p:animEffect>
                                  </p:childTnLst>
                                </p:cTn>
                              </p:par>
                            </p:childTnLst>
                          </p:cTn>
                        </p:par>
                        <p:par>
                          <p:cTn id="30" fill="hold" nodeType="afterGroup">
                            <p:stCondLst>
                              <p:cond delay="indefinite"/>
                            </p:stCondLst>
                            <p:childTnLst>
                              <p:par>
                                <p:cTn id="31" presetID="16" presetClass="entr" presetSubtype="42" fill="hold" grpId="0" nodeType="afterEffect">
                                  <p:stCondLst>
                                    <p:cond delay="0"/>
                                  </p:stCondLst>
                                  <p:childTnLst>
                                    <p:set>
                                      <p:cBhvr>
                                        <p:cTn id="32" dur="indefinite" fill="hold">
                                          <p:stCondLst>
                                            <p:cond delay="0"/>
                                          </p:stCondLst>
                                        </p:cTn>
                                        <p:tgtEl>
                                          <p:spTgt spid="25622"/>
                                        </p:tgtEl>
                                        <p:attrNameLst>
                                          <p:attrName>style.visibility</p:attrName>
                                        </p:attrNameLst>
                                      </p:cBhvr>
                                      <p:to>
                                        <p:strVal val="visible"/>
                                      </p:to>
                                    </p:set>
                                    <p:animEffect transition="in" filter="barn(outHorizontal)">
                                      <p:cBhvr>
                                        <p:cTn id="33" dur="500"/>
                                        <p:tgtEl>
                                          <p:spTgt spid="25622"/>
                                        </p:tgtEl>
                                      </p:cBhvr>
                                    </p:animEffect>
                                  </p:childTnLst>
                                </p:cTn>
                              </p:par>
                            </p:childTnLst>
                          </p:cTn>
                        </p:par>
                        <p:par>
                          <p:cTn id="34" fill="hold" nodeType="afterGroup">
                            <p:stCondLst>
                              <p:cond delay="indefinite"/>
                            </p:stCondLst>
                            <p:childTnLst>
                              <p:par>
                                <p:cTn id="35" presetID="2" presetClass="entr" presetSubtype="4" fill="hold" nodeType="afterEffect">
                                  <p:stCondLst>
                                    <p:cond delay="0"/>
                                  </p:stCondLst>
                                  <p:childTnLst>
                                    <p:set>
                                      <p:cBhvr>
                                        <p:cTn id="36" dur="1" fill="hold">
                                          <p:stCondLst>
                                            <p:cond delay="0"/>
                                          </p:stCondLst>
                                        </p:cTn>
                                        <p:tgtEl>
                                          <p:spTgt spid="24577"/>
                                        </p:tgtEl>
                                        <p:attrNameLst>
                                          <p:attrName>style.visibility</p:attrName>
                                        </p:attrNameLst>
                                      </p:cBhvr>
                                      <p:to>
                                        <p:strVal val="visible"/>
                                      </p:to>
                                    </p:set>
                                    <p:anim calcmode="lin" valueType="num">
                                      <p:cBhvr additive="base">
                                        <p:cTn id="37" dur="500" fill="hold"/>
                                        <p:tgtEl>
                                          <p:spTgt spid="24577"/>
                                        </p:tgtEl>
                                        <p:attrNameLst>
                                          <p:attrName>ppt_x</p:attrName>
                                        </p:attrNameLst>
                                      </p:cBhvr>
                                      <p:tavLst>
                                        <p:tav tm="0">
                                          <p:val>
                                            <p:strVal val="#ppt_x"/>
                                          </p:val>
                                        </p:tav>
                                        <p:tav tm="100000">
                                          <p:val>
                                            <p:strVal val="#ppt_x"/>
                                          </p:val>
                                        </p:tav>
                                      </p:tavLst>
                                    </p:anim>
                                    <p:anim calcmode="lin" valueType="num">
                                      <p:cBhvr additive="base">
                                        <p:cTn id="38" dur="500" fill="hold"/>
                                        <p:tgtEl>
                                          <p:spTgt spid="24577"/>
                                        </p:tgtEl>
                                        <p:attrNameLst>
                                          <p:attrName>ppt_y</p:attrName>
                                        </p:attrNameLst>
                                      </p:cBhvr>
                                      <p:tavLst>
                                        <p:tav tm="0">
                                          <p:val>
                                            <p:strVal val="1+#ppt_h/2"/>
                                          </p:val>
                                        </p:tav>
                                        <p:tav tm="100000">
                                          <p:val>
                                            <p:strVal val="#ppt_y"/>
                                          </p:val>
                                        </p:tav>
                                      </p:tavLst>
                                    </p:anim>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1" fill="hold" nodeType="clickEffect">
                                  <p:stCondLst>
                                    <p:cond delay="0"/>
                                  </p:stCondLst>
                                  <p:childTnLst>
                                    <p:set>
                                      <p:cBhvr>
                                        <p:cTn id="42" dur="indefinite" fill="hold">
                                          <p:stCondLst>
                                            <p:cond delay="0"/>
                                          </p:stCondLst>
                                        </p:cTn>
                                        <p:tgtEl>
                                          <p:spTgt spid="25617"/>
                                        </p:tgtEl>
                                        <p:attrNameLst>
                                          <p:attrName>style.visibility</p:attrName>
                                        </p:attrNameLst>
                                      </p:cBhvr>
                                      <p:to>
                                        <p:strVal val="visible"/>
                                      </p:to>
                                    </p:set>
                                    <p:animEffect transition="in" filter="wipe(up)">
                                      <p:cBhvr>
                                        <p:cTn id="43" dur="500"/>
                                        <p:tgtEl>
                                          <p:spTgt spid="25617"/>
                                        </p:tgtEl>
                                      </p:cBhvr>
                                    </p:animEffect>
                                  </p:childTnLst>
                                </p:cTn>
                              </p:par>
                            </p:childTnLst>
                          </p:cTn>
                        </p:par>
                        <p:par>
                          <p:cTn id="44" fill="hold" nodeType="afterGroup">
                            <p:stCondLst>
                              <p:cond delay="indefinite"/>
                            </p:stCondLst>
                            <p:childTnLst>
                              <p:par>
                                <p:cTn id="45" presetID="22" presetClass="entr" presetSubtype="4" fill="hold" nodeType="afterEffect">
                                  <p:stCondLst>
                                    <p:cond delay="0"/>
                                  </p:stCondLst>
                                  <p:childTnLst>
                                    <p:set>
                                      <p:cBhvr>
                                        <p:cTn id="46" dur="indefinite" fill="hold">
                                          <p:stCondLst>
                                            <p:cond delay="0"/>
                                          </p:stCondLst>
                                        </p:cTn>
                                        <p:tgtEl>
                                          <p:spTgt spid="25618"/>
                                        </p:tgtEl>
                                        <p:attrNameLst>
                                          <p:attrName>style.visibility</p:attrName>
                                        </p:attrNameLst>
                                      </p:cBhvr>
                                      <p:to>
                                        <p:strVal val="visible"/>
                                      </p:to>
                                    </p:set>
                                    <p:animEffect transition="in" filter="wipe(down)">
                                      <p:cBhvr>
                                        <p:cTn id="47" dur="500"/>
                                        <p:tgtEl>
                                          <p:spTgt spid="25618"/>
                                        </p:tgtEl>
                                      </p:cBhvr>
                                    </p:animEffect>
                                  </p:childTnLst>
                                </p:cTn>
                              </p:par>
                            </p:childTnLst>
                          </p:cTn>
                        </p:par>
                        <p:par>
                          <p:cTn id="48" fill="hold" nodeType="afterGroup">
                            <p:stCondLst>
                              <p:cond delay="indefinite"/>
                            </p:stCondLst>
                            <p:childTnLst>
                              <p:par>
                                <p:cTn id="49" presetID="22" presetClass="entr" presetSubtype="1" fill="hold" nodeType="afterEffect">
                                  <p:stCondLst>
                                    <p:cond delay="0"/>
                                  </p:stCondLst>
                                  <p:childTnLst>
                                    <p:set>
                                      <p:cBhvr>
                                        <p:cTn id="50" dur="indefinite" fill="hold">
                                          <p:stCondLst>
                                            <p:cond delay="0"/>
                                          </p:stCondLst>
                                        </p:cTn>
                                        <p:tgtEl>
                                          <p:spTgt spid="25619"/>
                                        </p:tgtEl>
                                        <p:attrNameLst>
                                          <p:attrName>style.visibility</p:attrName>
                                        </p:attrNameLst>
                                      </p:cBhvr>
                                      <p:to>
                                        <p:strVal val="visible"/>
                                      </p:to>
                                    </p:set>
                                    <p:animEffect transition="in" filter="wipe(up)">
                                      <p:cBhvr>
                                        <p:cTn id="51" dur="500"/>
                                        <p:tgtEl>
                                          <p:spTgt spid="25619"/>
                                        </p:tgtEl>
                                      </p:cBhvr>
                                    </p:animEffect>
                                  </p:childTnLst>
                                </p:cTn>
                              </p:par>
                            </p:childTnLst>
                          </p:cTn>
                        </p:par>
                        <p:par>
                          <p:cTn id="52" fill="hold" nodeType="afterGroup">
                            <p:stCondLst>
                              <p:cond delay="indefinite"/>
                            </p:stCondLst>
                            <p:childTnLst>
                              <p:par>
                                <p:cTn id="53" presetID="16" presetClass="entr" presetSubtype="42" fill="hold" grpId="0" nodeType="afterEffect">
                                  <p:stCondLst>
                                    <p:cond delay="0"/>
                                  </p:stCondLst>
                                  <p:childTnLst>
                                    <p:set>
                                      <p:cBhvr>
                                        <p:cTn id="54" dur="indefinite" fill="hold">
                                          <p:stCondLst>
                                            <p:cond delay="0"/>
                                          </p:stCondLst>
                                        </p:cTn>
                                        <p:tgtEl>
                                          <p:spTgt spid="25624"/>
                                        </p:tgtEl>
                                        <p:attrNameLst>
                                          <p:attrName>style.visibility</p:attrName>
                                        </p:attrNameLst>
                                      </p:cBhvr>
                                      <p:to>
                                        <p:strVal val="visible"/>
                                      </p:to>
                                    </p:set>
                                    <p:animEffect transition="in" filter="barn(outHorizontal)">
                                      <p:cBhvr>
                                        <p:cTn id="55" dur="500"/>
                                        <p:tgtEl>
                                          <p:spTgt spid="25624"/>
                                        </p:tgtEl>
                                      </p:cBhvr>
                                    </p:animEffect>
                                  </p:childTnLst>
                                </p:cTn>
                              </p:par>
                            </p:childTnLst>
                          </p:cTn>
                        </p:par>
                        <p:par>
                          <p:cTn id="56" fill="hold" nodeType="afterGroup">
                            <p:stCondLst>
                              <p:cond delay="indefinite"/>
                            </p:stCondLst>
                            <p:childTnLst>
                              <p:par>
                                <p:cTn id="57" presetID="2" presetClass="entr" presetSubtype="4" fill="hold" nodeType="afterEffect">
                                  <p:stCondLst>
                                    <p:cond delay="0"/>
                                  </p:stCondLst>
                                  <p:childTnLst>
                                    <p:set>
                                      <p:cBhvr>
                                        <p:cTn id="58" dur="1" fill="hold">
                                          <p:stCondLst>
                                            <p:cond delay="0"/>
                                          </p:stCondLst>
                                        </p:cTn>
                                        <p:tgtEl>
                                          <p:spTgt spid="24580"/>
                                        </p:tgtEl>
                                        <p:attrNameLst>
                                          <p:attrName>style.visibility</p:attrName>
                                        </p:attrNameLst>
                                      </p:cBhvr>
                                      <p:to>
                                        <p:strVal val="visible"/>
                                      </p:to>
                                    </p:set>
                                    <p:anim calcmode="lin" valueType="num">
                                      <p:cBhvr additive="base">
                                        <p:cTn id="59" dur="500" fill="hold"/>
                                        <p:tgtEl>
                                          <p:spTgt spid="24580"/>
                                        </p:tgtEl>
                                        <p:attrNameLst>
                                          <p:attrName>ppt_x</p:attrName>
                                        </p:attrNameLst>
                                      </p:cBhvr>
                                      <p:tavLst>
                                        <p:tav tm="0">
                                          <p:val>
                                            <p:strVal val="#ppt_x"/>
                                          </p:val>
                                        </p:tav>
                                        <p:tav tm="100000">
                                          <p:val>
                                            <p:strVal val="#ppt_x"/>
                                          </p:val>
                                        </p:tav>
                                      </p:tavLst>
                                    </p:anim>
                                    <p:anim calcmode="lin" valueType="num">
                                      <p:cBhvr additive="base">
                                        <p:cTn id="60" dur="500" fill="hold"/>
                                        <p:tgtEl>
                                          <p:spTgt spid="24580"/>
                                        </p:tgtEl>
                                        <p:attrNameLst>
                                          <p:attrName>ppt_y</p:attrName>
                                        </p:attrNameLst>
                                      </p:cBhvr>
                                      <p:tavLst>
                                        <p:tav tm="0">
                                          <p:val>
                                            <p:strVal val="1+#ppt_h/2"/>
                                          </p:val>
                                        </p:tav>
                                        <p:tav tm="100000">
                                          <p:val>
                                            <p:strVal val="#ppt_y"/>
                                          </p:val>
                                        </p:tav>
                                      </p:tavLst>
                                    </p:anim>
                                  </p:childTnLst>
                                </p:cTn>
                              </p:par>
                            </p:childTnLst>
                          </p:cTn>
                        </p:par>
                      </p:childTnLst>
                    </p:cTn>
                  </p:par>
                  <p:par>
                    <p:cTn id="61" fill="hold" nodeType="clickPar">
                      <p:stCondLst>
                        <p:cond delay="indefinite"/>
                      </p:stCondLst>
                      <p:childTnLst>
                        <p:par>
                          <p:cTn id="62" fill="hold" nodeType="afterGroup">
                            <p:stCondLst>
                              <p:cond delay="0"/>
                            </p:stCondLst>
                            <p:childTnLst>
                              <p:par>
                                <p:cTn id="63" presetID="22" presetClass="entr" presetSubtype="1" fill="hold" nodeType="clickEffect">
                                  <p:stCondLst>
                                    <p:cond delay="0"/>
                                  </p:stCondLst>
                                  <p:childTnLst>
                                    <p:set>
                                      <p:cBhvr>
                                        <p:cTn id="64" dur="indefinite" fill="hold">
                                          <p:stCondLst>
                                            <p:cond delay="0"/>
                                          </p:stCondLst>
                                        </p:cTn>
                                        <p:tgtEl>
                                          <p:spTgt spid="25620"/>
                                        </p:tgtEl>
                                        <p:attrNameLst>
                                          <p:attrName>style.visibility</p:attrName>
                                        </p:attrNameLst>
                                      </p:cBhvr>
                                      <p:to>
                                        <p:strVal val="visible"/>
                                      </p:to>
                                    </p:set>
                                    <p:animEffect transition="in" filter="wipe(up)">
                                      <p:cBhvr>
                                        <p:cTn id="65" dur="500"/>
                                        <p:tgtEl>
                                          <p:spTgt spid="25620"/>
                                        </p:tgtEl>
                                      </p:cBhvr>
                                    </p:animEffect>
                                  </p:childTnLst>
                                </p:cTn>
                              </p:par>
                            </p:childTnLst>
                          </p:cTn>
                        </p:par>
                        <p:par>
                          <p:cTn id="66" fill="hold" nodeType="afterGroup">
                            <p:stCondLst>
                              <p:cond delay="indefinite"/>
                            </p:stCondLst>
                            <p:childTnLst>
                              <p:par>
                                <p:cTn id="67" presetID="22" presetClass="entr" presetSubtype="2" fill="hold" nodeType="afterEffect">
                                  <p:stCondLst>
                                    <p:cond delay="0"/>
                                  </p:stCondLst>
                                  <p:childTnLst>
                                    <p:set>
                                      <p:cBhvr>
                                        <p:cTn id="68" dur="indefinite" fill="hold">
                                          <p:stCondLst>
                                            <p:cond delay="0"/>
                                          </p:stCondLst>
                                        </p:cTn>
                                        <p:tgtEl>
                                          <p:spTgt spid="25621"/>
                                        </p:tgtEl>
                                        <p:attrNameLst>
                                          <p:attrName>style.visibility</p:attrName>
                                        </p:attrNameLst>
                                      </p:cBhvr>
                                      <p:to>
                                        <p:strVal val="visible"/>
                                      </p:to>
                                    </p:set>
                                    <p:animEffect transition="in" filter="wipe(right)">
                                      <p:cBhvr>
                                        <p:cTn id="69" dur="500"/>
                                        <p:tgtEl>
                                          <p:spTgt spid="25621"/>
                                        </p:tgtEl>
                                      </p:cBhvr>
                                    </p:animEffect>
                                  </p:childTnLst>
                                </p:cTn>
                              </p:par>
                            </p:childTnLst>
                          </p:cTn>
                        </p:par>
                        <p:par>
                          <p:cTn id="70" fill="hold" nodeType="afterGroup">
                            <p:stCondLst>
                              <p:cond delay="indefinite"/>
                            </p:stCondLst>
                            <p:childTnLst>
                              <p:par>
                                <p:cTn id="71" presetID="16" presetClass="entr" presetSubtype="42" fill="hold" grpId="0" nodeType="afterEffect">
                                  <p:stCondLst>
                                    <p:cond delay="0"/>
                                  </p:stCondLst>
                                  <p:childTnLst>
                                    <p:set>
                                      <p:cBhvr>
                                        <p:cTn id="72" dur="indefinite" fill="hold">
                                          <p:stCondLst>
                                            <p:cond delay="0"/>
                                          </p:stCondLst>
                                        </p:cTn>
                                        <p:tgtEl>
                                          <p:spTgt spid="25625"/>
                                        </p:tgtEl>
                                        <p:attrNameLst>
                                          <p:attrName>style.visibility</p:attrName>
                                        </p:attrNameLst>
                                      </p:cBhvr>
                                      <p:to>
                                        <p:strVal val="visible"/>
                                      </p:to>
                                    </p:set>
                                    <p:animEffect transition="in" filter="barn(outHorizontal)">
                                      <p:cBhvr>
                                        <p:cTn id="73" dur="500"/>
                                        <p:tgtEl>
                                          <p:spTgt spid="25625"/>
                                        </p:tgtEl>
                                      </p:cBhvr>
                                    </p:animEffect>
                                  </p:childTnLst>
                                </p:cTn>
                              </p:par>
                            </p:childTnLst>
                          </p:cTn>
                        </p:par>
                        <p:par>
                          <p:cTn id="74" fill="hold" nodeType="afterGroup">
                            <p:stCondLst>
                              <p:cond delay="indefinite"/>
                            </p:stCondLst>
                            <p:childTnLst>
                              <p:par>
                                <p:cTn id="75" presetID="2" presetClass="entr" presetSubtype="4" fill="hold" nodeType="afterEffect">
                                  <p:stCondLst>
                                    <p:cond delay="0"/>
                                  </p:stCondLst>
                                  <p:childTnLst>
                                    <p:set>
                                      <p:cBhvr>
                                        <p:cTn id="76" dur="1" fill="hold">
                                          <p:stCondLst>
                                            <p:cond delay="0"/>
                                          </p:stCondLst>
                                        </p:cTn>
                                        <p:tgtEl>
                                          <p:spTgt spid="24578"/>
                                        </p:tgtEl>
                                        <p:attrNameLst>
                                          <p:attrName>style.visibility</p:attrName>
                                        </p:attrNameLst>
                                      </p:cBhvr>
                                      <p:to>
                                        <p:strVal val="visible"/>
                                      </p:to>
                                    </p:set>
                                    <p:anim calcmode="lin" valueType="num">
                                      <p:cBhvr additive="base">
                                        <p:cTn id="77" dur="500" fill="hold"/>
                                        <p:tgtEl>
                                          <p:spTgt spid="24578"/>
                                        </p:tgtEl>
                                        <p:attrNameLst>
                                          <p:attrName>ppt_x</p:attrName>
                                        </p:attrNameLst>
                                      </p:cBhvr>
                                      <p:tavLst>
                                        <p:tav tm="0">
                                          <p:val>
                                            <p:strVal val="#ppt_x"/>
                                          </p:val>
                                        </p:tav>
                                        <p:tav tm="100000">
                                          <p:val>
                                            <p:strVal val="#ppt_x"/>
                                          </p:val>
                                        </p:tav>
                                      </p:tavLst>
                                    </p:anim>
                                    <p:anim calcmode="lin" valueType="num">
                                      <p:cBhvr additive="base">
                                        <p:cTn id="78" dur="500" fill="hold"/>
                                        <p:tgtEl>
                                          <p:spTgt spid="2457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5622" grpId="0"/>
      <p:bldP spid="25623" grpId="0"/>
      <p:bldP spid="25624" grpId="0"/>
      <p:bldP spid="25625" grpId="0"/>
    </p:bldLst>
  </p:timing>
</p:sld>
</file>

<file path=ppt/slides/slide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1746" name="椭圆 31745"/>
          <p:cNvSpPr/>
          <p:nvPr/>
        </p:nvSpPr>
        <p:spPr>
          <a:xfrm>
            <a:off x="1524000" y="188913"/>
            <a:ext cx="9144000" cy="6480175"/>
          </a:xfrm>
          <a:prstGeom prst="ellipse">
            <a:avLst/>
          </a:prstGeom>
          <a:gradFill rotWithShape="0">
            <a:gsLst>
              <a:gs pos="0">
                <a:srgbClr val="66CCFF">
                  <a:gamma/>
                  <a:shade val="46275"/>
                  <a:invGamma/>
                </a:srgbClr>
              </a:gs>
              <a:gs pos="50000">
                <a:srgbClr val="66CCFF"/>
              </a:gs>
              <a:gs pos="100000">
                <a:srgbClr val="66CCFF">
                  <a:gamma/>
                  <a:shade val="46275"/>
                  <a:invGamma/>
                </a:srgbClr>
              </a:gs>
            </a:gsLst>
            <a:lin ang="0" scaled="1"/>
          </a:gradFill>
          <a:ln w="57150" cap="flat" cmpd="sng">
            <a:solidFill>
              <a:schemeClr val="bg1"/>
            </a:solidFill>
            <a:prstDash val="solid"/>
            <a:headEnd type="none" w="med" len="med"/>
            <a:tailEnd type="none" w="med" len="med"/>
          </a:ln>
        </p:spPr>
        <p:txBody>
          <a:bodyPr wrap="none" anchor="ctr"/>
          <a:lstStyle/>
          <a:p>
            <a:pPr algn="ctr"/>
            <a:endParaRPr b="0">
              <a:latin typeface="Garamond" pitchFamily="18" charset="0"/>
            </a:endParaRPr>
          </a:p>
        </p:txBody>
      </p:sp>
      <p:sp>
        <p:nvSpPr>
          <p:cNvPr id="31747" name="任意多边形 31746"/>
          <p:cNvSpPr/>
          <p:nvPr/>
        </p:nvSpPr>
        <p:spPr>
          <a:xfrm>
            <a:off x="2743200" y="1089025"/>
            <a:ext cx="2233613" cy="3683000"/>
          </a:xfrm>
          <a:custGeom>
            <a:rect l="0" t="0" r="0" b="0"/>
            <a:pathLst>
              <a:path w="1407" h="2320">
                <a:moveTo>
                  <a:pt x="243" y="85"/>
                </a:moveTo>
                <a:cubicBezTo>
                  <a:pt x="187" y="105"/>
                  <a:pt x="208" y="124"/>
                  <a:pt x="151" y="143"/>
                </a:cubicBezTo>
                <a:cubicBezTo>
                  <a:pt x="119" y="190"/>
                  <a:pt x="90" y="187"/>
                  <a:pt x="59" y="235"/>
                </a:cubicBezTo>
                <a:cubicBezTo>
                  <a:pt x="157" y="266"/>
                  <a:pt x="0" y="221"/>
                  <a:pt x="209" y="235"/>
                </a:cubicBezTo>
                <a:cubicBezTo>
                  <a:pt x="233" y="237"/>
                  <a:pt x="258" y="245"/>
                  <a:pt x="278" y="258"/>
                </a:cubicBezTo>
                <a:cubicBezTo>
                  <a:pt x="301" y="273"/>
                  <a:pt x="347" y="304"/>
                  <a:pt x="347" y="304"/>
                </a:cubicBezTo>
                <a:cubicBezTo>
                  <a:pt x="369" y="369"/>
                  <a:pt x="361" y="417"/>
                  <a:pt x="313" y="465"/>
                </a:cubicBezTo>
                <a:cubicBezTo>
                  <a:pt x="283" y="552"/>
                  <a:pt x="269" y="560"/>
                  <a:pt x="301" y="673"/>
                </a:cubicBezTo>
                <a:cubicBezTo>
                  <a:pt x="308" y="700"/>
                  <a:pt x="347" y="742"/>
                  <a:pt x="347" y="742"/>
                </a:cubicBezTo>
                <a:cubicBezTo>
                  <a:pt x="336" y="750"/>
                  <a:pt x="322" y="754"/>
                  <a:pt x="313" y="765"/>
                </a:cubicBezTo>
                <a:cubicBezTo>
                  <a:pt x="284" y="801"/>
                  <a:pt x="324" y="834"/>
                  <a:pt x="336" y="869"/>
                </a:cubicBezTo>
                <a:cubicBezTo>
                  <a:pt x="351" y="821"/>
                  <a:pt x="332" y="813"/>
                  <a:pt x="347" y="765"/>
                </a:cubicBezTo>
                <a:cubicBezTo>
                  <a:pt x="417" y="811"/>
                  <a:pt x="372" y="769"/>
                  <a:pt x="393" y="903"/>
                </a:cubicBezTo>
                <a:cubicBezTo>
                  <a:pt x="398" y="934"/>
                  <a:pt x="411" y="947"/>
                  <a:pt x="428" y="972"/>
                </a:cubicBezTo>
                <a:cubicBezTo>
                  <a:pt x="432" y="984"/>
                  <a:pt x="430" y="998"/>
                  <a:pt x="439" y="1007"/>
                </a:cubicBezTo>
                <a:cubicBezTo>
                  <a:pt x="458" y="1027"/>
                  <a:pt x="508" y="1053"/>
                  <a:pt x="508" y="1053"/>
                </a:cubicBezTo>
                <a:cubicBezTo>
                  <a:pt x="527" y="1049"/>
                  <a:pt x="547" y="1036"/>
                  <a:pt x="566" y="1041"/>
                </a:cubicBezTo>
                <a:cubicBezTo>
                  <a:pt x="582" y="1045"/>
                  <a:pt x="588" y="1066"/>
                  <a:pt x="601" y="1076"/>
                </a:cubicBezTo>
                <a:cubicBezTo>
                  <a:pt x="615" y="1086"/>
                  <a:pt x="632" y="1091"/>
                  <a:pt x="647" y="1099"/>
                </a:cubicBezTo>
                <a:cubicBezTo>
                  <a:pt x="670" y="1133"/>
                  <a:pt x="691" y="1152"/>
                  <a:pt x="704" y="1191"/>
                </a:cubicBezTo>
                <a:cubicBezTo>
                  <a:pt x="742" y="1185"/>
                  <a:pt x="786" y="1157"/>
                  <a:pt x="796" y="1214"/>
                </a:cubicBezTo>
                <a:cubicBezTo>
                  <a:pt x="800" y="1239"/>
                  <a:pt x="770" y="1265"/>
                  <a:pt x="762" y="1283"/>
                </a:cubicBezTo>
                <a:cubicBezTo>
                  <a:pt x="752" y="1305"/>
                  <a:pt x="739" y="1352"/>
                  <a:pt x="739" y="1352"/>
                </a:cubicBezTo>
                <a:cubicBezTo>
                  <a:pt x="740" y="1363"/>
                  <a:pt x="753" y="1505"/>
                  <a:pt x="773" y="1525"/>
                </a:cubicBezTo>
                <a:cubicBezTo>
                  <a:pt x="793" y="1545"/>
                  <a:pt x="842" y="1571"/>
                  <a:pt x="842" y="1571"/>
                </a:cubicBezTo>
                <a:cubicBezTo>
                  <a:pt x="878" y="1626"/>
                  <a:pt x="860" y="1593"/>
                  <a:pt x="889" y="1675"/>
                </a:cubicBezTo>
                <a:cubicBezTo>
                  <a:pt x="904" y="1718"/>
                  <a:pt x="958" y="1736"/>
                  <a:pt x="992" y="1767"/>
                </a:cubicBezTo>
                <a:cubicBezTo>
                  <a:pt x="970" y="1857"/>
                  <a:pt x="996" y="1773"/>
                  <a:pt x="958" y="1848"/>
                </a:cubicBezTo>
                <a:cubicBezTo>
                  <a:pt x="942" y="1879"/>
                  <a:pt x="935" y="1918"/>
                  <a:pt x="923" y="1951"/>
                </a:cubicBezTo>
                <a:cubicBezTo>
                  <a:pt x="949" y="2056"/>
                  <a:pt x="967" y="2150"/>
                  <a:pt x="1027" y="2239"/>
                </a:cubicBezTo>
                <a:cubicBezTo>
                  <a:pt x="1031" y="2254"/>
                  <a:pt x="1030" y="2271"/>
                  <a:pt x="1038" y="2285"/>
                </a:cubicBezTo>
                <a:cubicBezTo>
                  <a:pt x="1046" y="2299"/>
                  <a:pt x="1057" y="2320"/>
                  <a:pt x="1073" y="2320"/>
                </a:cubicBezTo>
                <a:cubicBezTo>
                  <a:pt x="1085" y="2320"/>
                  <a:pt x="1065" y="2297"/>
                  <a:pt x="1061" y="2285"/>
                </a:cubicBezTo>
                <a:cubicBezTo>
                  <a:pt x="1073" y="2277"/>
                  <a:pt x="1087" y="2273"/>
                  <a:pt x="1096" y="2262"/>
                </a:cubicBezTo>
                <a:cubicBezTo>
                  <a:pt x="1121" y="2231"/>
                  <a:pt x="1092" y="2179"/>
                  <a:pt x="1084" y="2147"/>
                </a:cubicBezTo>
                <a:cubicBezTo>
                  <a:pt x="1094" y="2101"/>
                  <a:pt x="1098" y="2058"/>
                  <a:pt x="1130" y="2021"/>
                </a:cubicBezTo>
                <a:cubicBezTo>
                  <a:pt x="1144" y="2004"/>
                  <a:pt x="1177" y="1974"/>
                  <a:pt x="1177" y="1974"/>
                </a:cubicBezTo>
                <a:cubicBezTo>
                  <a:pt x="1197" y="1913"/>
                  <a:pt x="1210" y="1855"/>
                  <a:pt x="1246" y="1802"/>
                </a:cubicBezTo>
                <a:cubicBezTo>
                  <a:pt x="1270" y="1724"/>
                  <a:pt x="1236" y="1807"/>
                  <a:pt x="1292" y="1744"/>
                </a:cubicBezTo>
                <a:cubicBezTo>
                  <a:pt x="1310" y="1723"/>
                  <a:pt x="1338" y="1675"/>
                  <a:pt x="1338" y="1675"/>
                </a:cubicBezTo>
                <a:cubicBezTo>
                  <a:pt x="1360" y="1606"/>
                  <a:pt x="1383" y="1537"/>
                  <a:pt x="1407" y="1468"/>
                </a:cubicBezTo>
                <a:cubicBezTo>
                  <a:pt x="1386" y="1406"/>
                  <a:pt x="1356" y="1409"/>
                  <a:pt x="1292" y="1398"/>
                </a:cubicBezTo>
                <a:cubicBezTo>
                  <a:pt x="1255" y="1362"/>
                  <a:pt x="1219" y="1358"/>
                  <a:pt x="1188" y="1318"/>
                </a:cubicBezTo>
                <a:cubicBezTo>
                  <a:pt x="1124" y="1237"/>
                  <a:pt x="1159" y="1248"/>
                  <a:pt x="1061" y="1214"/>
                </a:cubicBezTo>
                <a:cubicBezTo>
                  <a:pt x="1019" y="1172"/>
                  <a:pt x="1001" y="1174"/>
                  <a:pt x="946" y="1157"/>
                </a:cubicBezTo>
                <a:cubicBezTo>
                  <a:pt x="923" y="1150"/>
                  <a:pt x="877" y="1133"/>
                  <a:pt x="877" y="1133"/>
                </a:cubicBezTo>
                <a:cubicBezTo>
                  <a:pt x="854" y="1137"/>
                  <a:pt x="828" y="1133"/>
                  <a:pt x="808" y="1145"/>
                </a:cubicBezTo>
                <a:cubicBezTo>
                  <a:pt x="797" y="1151"/>
                  <a:pt x="808" y="1177"/>
                  <a:pt x="796" y="1180"/>
                </a:cubicBezTo>
                <a:cubicBezTo>
                  <a:pt x="783" y="1183"/>
                  <a:pt x="774" y="1163"/>
                  <a:pt x="762" y="1157"/>
                </a:cubicBezTo>
                <a:cubicBezTo>
                  <a:pt x="751" y="1151"/>
                  <a:pt x="739" y="1149"/>
                  <a:pt x="727" y="1145"/>
                </a:cubicBezTo>
                <a:cubicBezTo>
                  <a:pt x="718" y="1115"/>
                  <a:pt x="726" y="1075"/>
                  <a:pt x="704" y="1053"/>
                </a:cubicBezTo>
                <a:cubicBezTo>
                  <a:pt x="690" y="1039"/>
                  <a:pt x="666" y="1045"/>
                  <a:pt x="647" y="1041"/>
                </a:cubicBezTo>
                <a:cubicBezTo>
                  <a:pt x="651" y="1022"/>
                  <a:pt x="658" y="1003"/>
                  <a:pt x="658" y="984"/>
                </a:cubicBezTo>
                <a:cubicBezTo>
                  <a:pt x="658" y="972"/>
                  <a:pt x="659" y="951"/>
                  <a:pt x="647" y="949"/>
                </a:cubicBezTo>
                <a:cubicBezTo>
                  <a:pt x="623" y="945"/>
                  <a:pt x="577" y="972"/>
                  <a:pt x="577" y="972"/>
                </a:cubicBezTo>
                <a:cubicBezTo>
                  <a:pt x="562" y="968"/>
                  <a:pt x="543" y="971"/>
                  <a:pt x="531" y="961"/>
                </a:cubicBezTo>
                <a:cubicBezTo>
                  <a:pt x="512" y="946"/>
                  <a:pt x="522" y="893"/>
                  <a:pt x="531" y="880"/>
                </a:cubicBezTo>
                <a:cubicBezTo>
                  <a:pt x="550" y="853"/>
                  <a:pt x="583" y="838"/>
                  <a:pt x="601" y="811"/>
                </a:cubicBezTo>
                <a:cubicBezTo>
                  <a:pt x="609" y="799"/>
                  <a:pt x="616" y="788"/>
                  <a:pt x="624" y="776"/>
                </a:cubicBezTo>
                <a:cubicBezTo>
                  <a:pt x="643" y="780"/>
                  <a:pt x="665" y="778"/>
                  <a:pt x="681" y="788"/>
                </a:cubicBezTo>
                <a:cubicBezTo>
                  <a:pt x="708" y="806"/>
                  <a:pt x="750" y="857"/>
                  <a:pt x="750" y="857"/>
                </a:cubicBezTo>
                <a:cubicBezTo>
                  <a:pt x="754" y="845"/>
                  <a:pt x="762" y="834"/>
                  <a:pt x="762" y="822"/>
                </a:cubicBezTo>
                <a:cubicBezTo>
                  <a:pt x="762" y="814"/>
                  <a:pt x="733" y="753"/>
                  <a:pt x="762" y="742"/>
                </a:cubicBezTo>
                <a:cubicBezTo>
                  <a:pt x="794" y="729"/>
                  <a:pt x="831" y="734"/>
                  <a:pt x="865" y="730"/>
                </a:cubicBezTo>
                <a:cubicBezTo>
                  <a:pt x="908" y="689"/>
                  <a:pt x="916" y="625"/>
                  <a:pt x="935" y="569"/>
                </a:cubicBezTo>
                <a:cubicBezTo>
                  <a:pt x="939" y="558"/>
                  <a:pt x="958" y="561"/>
                  <a:pt x="969" y="557"/>
                </a:cubicBezTo>
                <a:cubicBezTo>
                  <a:pt x="981" y="546"/>
                  <a:pt x="989" y="528"/>
                  <a:pt x="1004" y="523"/>
                </a:cubicBezTo>
                <a:cubicBezTo>
                  <a:pt x="1015" y="519"/>
                  <a:pt x="1026" y="534"/>
                  <a:pt x="1038" y="534"/>
                </a:cubicBezTo>
                <a:cubicBezTo>
                  <a:pt x="1061" y="534"/>
                  <a:pt x="1084" y="527"/>
                  <a:pt x="1107" y="523"/>
                </a:cubicBezTo>
                <a:cubicBezTo>
                  <a:pt x="1115" y="511"/>
                  <a:pt x="1124" y="501"/>
                  <a:pt x="1130" y="488"/>
                </a:cubicBezTo>
                <a:cubicBezTo>
                  <a:pt x="1136" y="473"/>
                  <a:pt x="1128" y="450"/>
                  <a:pt x="1142" y="442"/>
                </a:cubicBezTo>
                <a:cubicBezTo>
                  <a:pt x="1156" y="434"/>
                  <a:pt x="1173" y="450"/>
                  <a:pt x="1188" y="454"/>
                </a:cubicBezTo>
                <a:cubicBezTo>
                  <a:pt x="1191" y="456"/>
                  <a:pt x="1259" y="517"/>
                  <a:pt x="1246" y="442"/>
                </a:cubicBezTo>
                <a:cubicBezTo>
                  <a:pt x="1243" y="426"/>
                  <a:pt x="1223" y="419"/>
                  <a:pt x="1211" y="408"/>
                </a:cubicBezTo>
                <a:cubicBezTo>
                  <a:pt x="1226" y="350"/>
                  <a:pt x="1243" y="313"/>
                  <a:pt x="1200" y="246"/>
                </a:cubicBezTo>
                <a:cubicBezTo>
                  <a:pt x="1189" y="229"/>
                  <a:pt x="1161" y="239"/>
                  <a:pt x="1142" y="235"/>
                </a:cubicBezTo>
                <a:cubicBezTo>
                  <a:pt x="1072" y="257"/>
                  <a:pt x="1134" y="250"/>
                  <a:pt x="1096" y="212"/>
                </a:cubicBezTo>
                <a:cubicBezTo>
                  <a:pt x="1087" y="203"/>
                  <a:pt x="1073" y="204"/>
                  <a:pt x="1061" y="200"/>
                </a:cubicBezTo>
                <a:cubicBezTo>
                  <a:pt x="1050" y="204"/>
                  <a:pt x="1030" y="200"/>
                  <a:pt x="1027" y="212"/>
                </a:cubicBezTo>
                <a:cubicBezTo>
                  <a:pt x="1016" y="251"/>
                  <a:pt x="1060" y="289"/>
                  <a:pt x="1027" y="327"/>
                </a:cubicBezTo>
                <a:cubicBezTo>
                  <a:pt x="1009" y="348"/>
                  <a:pt x="958" y="373"/>
                  <a:pt x="958" y="373"/>
                </a:cubicBezTo>
                <a:cubicBezTo>
                  <a:pt x="856" y="306"/>
                  <a:pt x="976" y="395"/>
                  <a:pt x="912" y="316"/>
                </a:cubicBezTo>
                <a:cubicBezTo>
                  <a:pt x="896" y="296"/>
                  <a:pt x="864" y="289"/>
                  <a:pt x="842" y="281"/>
                </a:cubicBezTo>
                <a:cubicBezTo>
                  <a:pt x="838" y="269"/>
                  <a:pt x="826" y="257"/>
                  <a:pt x="831" y="246"/>
                </a:cubicBezTo>
                <a:cubicBezTo>
                  <a:pt x="840" y="224"/>
                  <a:pt x="934" y="200"/>
                  <a:pt x="935" y="200"/>
                </a:cubicBezTo>
                <a:cubicBezTo>
                  <a:pt x="946" y="196"/>
                  <a:pt x="958" y="193"/>
                  <a:pt x="969" y="189"/>
                </a:cubicBezTo>
                <a:cubicBezTo>
                  <a:pt x="981" y="185"/>
                  <a:pt x="1004" y="177"/>
                  <a:pt x="1004" y="177"/>
                </a:cubicBezTo>
                <a:cubicBezTo>
                  <a:pt x="1010" y="168"/>
                  <a:pt x="1044" y="124"/>
                  <a:pt x="1038" y="108"/>
                </a:cubicBezTo>
                <a:cubicBezTo>
                  <a:pt x="1033" y="95"/>
                  <a:pt x="1015" y="93"/>
                  <a:pt x="1004" y="85"/>
                </a:cubicBezTo>
                <a:cubicBezTo>
                  <a:pt x="909" y="117"/>
                  <a:pt x="959" y="104"/>
                  <a:pt x="854" y="120"/>
                </a:cubicBezTo>
                <a:cubicBezTo>
                  <a:pt x="842" y="124"/>
                  <a:pt x="830" y="136"/>
                  <a:pt x="819" y="131"/>
                </a:cubicBezTo>
                <a:cubicBezTo>
                  <a:pt x="808" y="126"/>
                  <a:pt x="801" y="106"/>
                  <a:pt x="808" y="97"/>
                </a:cubicBezTo>
                <a:cubicBezTo>
                  <a:pt x="818" y="84"/>
                  <a:pt x="839" y="89"/>
                  <a:pt x="854" y="85"/>
                </a:cubicBezTo>
                <a:cubicBezTo>
                  <a:pt x="824" y="0"/>
                  <a:pt x="765" y="54"/>
                  <a:pt x="693" y="5"/>
                </a:cubicBezTo>
                <a:cubicBezTo>
                  <a:pt x="689" y="16"/>
                  <a:pt x="677" y="28"/>
                  <a:pt x="681" y="39"/>
                </a:cubicBezTo>
                <a:cubicBezTo>
                  <a:pt x="687" y="55"/>
                  <a:pt x="736" y="69"/>
                  <a:pt x="750" y="74"/>
                </a:cubicBezTo>
                <a:cubicBezTo>
                  <a:pt x="698" y="109"/>
                  <a:pt x="691" y="92"/>
                  <a:pt x="635" y="74"/>
                </a:cubicBezTo>
                <a:cubicBezTo>
                  <a:pt x="500" y="92"/>
                  <a:pt x="367" y="69"/>
                  <a:pt x="232" y="85"/>
                </a:cubicBezTo>
                <a:cubicBezTo>
                  <a:pt x="217" y="108"/>
                  <a:pt x="201" y="131"/>
                  <a:pt x="186" y="154"/>
                </a:cubicBezTo>
                <a:cubicBezTo>
                  <a:pt x="179" y="164"/>
                  <a:pt x="162" y="160"/>
                  <a:pt x="151" y="166"/>
                </a:cubicBezTo>
                <a:cubicBezTo>
                  <a:pt x="142" y="172"/>
                  <a:pt x="136" y="181"/>
                  <a:pt x="128" y="189"/>
                </a:cubicBezTo>
              </a:path>
            </a:pathLst>
          </a:custGeom>
          <a:no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48" name="任意多边形 31747"/>
          <p:cNvSpPr/>
          <p:nvPr/>
        </p:nvSpPr>
        <p:spPr>
          <a:xfrm>
            <a:off x="4716463" y="825500"/>
            <a:ext cx="1050925" cy="557213"/>
          </a:xfrm>
          <a:custGeom>
            <a:rect l="0" t="0" r="0" b="0"/>
            <a:pathLst>
              <a:path w="662" h="351">
                <a:moveTo>
                  <a:pt x="63" y="49"/>
                </a:moveTo>
                <a:cubicBezTo>
                  <a:pt x="99" y="61"/>
                  <a:pt x="107" y="58"/>
                  <a:pt x="132" y="95"/>
                </a:cubicBezTo>
                <a:cubicBezTo>
                  <a:pt x="139" y="105"/>
                  <a:pt x="133" y="123"/>
                  <a:pt x="143" y="130"/>
                </a:cubicBezTo>
                <a:cubicBezTo>
                  <a:pt x="159" y="141"/>
                  <a:pt x="182" y="137"/>
                  <a:pt x="201" y="141"/>
                </a:cubicBezTo>
                <a:cubicBezTo>
                  <a:pt x="231" y="186"/>
                  <a:pt x="240" y="202"/>
                  <a:pt x="224" y="256"/>
                </a:cubicBezTo>
                <a:cubicBezTo>
                  <a:pt x="217" y="279"/>
                  <a:pt x="201" y="325"/>
                  <a:pt x="201" y="325"/>
                </a:cubicBezTo>
                <a:cubicBezTo>
                  <a:pt x="212" y="333"/>
                  <a:pt x="222" y="351"/>
                  <a:pt x="235" y="348"/>
                </a:cubicBezTo>
                <a:cubicBezTo>
                  <a:pt x="262" y="342"/>
                  <a:pt x="305" y="302"/>
                  <a:pt x="305" y="302"/>
                </a:cubicBezTo>
                <a:cubicBezTo>
                  <a:pt x="335" y="258"/>
                  <a:pt x="347" y="251"/>
                  <a:pt x="397" y="268"/>
                </a:cubicBezTo>
                <a:cubicBezTo>
                  <a:pt x="470" y="249"/>
                  <a:pt x="434" y="269"/>
                  <a:pt x="489" y="187"/>
                </a:cubicBezTo>
                <a:cubicBezTo>
                  <a:pt x="499" y="173"/>
                  <a:pt x="521" y="174"/>
                  <a:pt x="535" y="164"/>
                </a:cubicBezTo>
                <a:cubicBezTo>
                  <a:pt x="548" y="155"/>
                  <a:pt x="558" y="141"/>
                  <a:pt x="569" y="130"/>
                </a:cubicBezTo>
                <a:cubicBezTo>
                  <a:pt x="587" y="76"/>
                  <a:pt x="607" y="62"/>
                  <a:pt x="662" y="49"/>
                </a:cubicBezTo>
                <a:cubicBezTo>
                  <a:pt x="565" y="13"/>
                  <a:pt x="532" y="0"/>
                  <a:pt x="431" y="14"/>
                </a:cubicBezTo>
                <a:cubicBezTo>
                  <a:pt x="323" y="68"/>
                  <a:pt x="426" y="26"/>
                  <a:pt x="201" y="26"/>
                </a:cubicBezTo>
                <a:cubicBezTo>
                  <a:pt x="155" y="26"/>
                  <a:pt x="109" y="33"/>
                  <a:pt x="63" y="37"/>
                </a:cubicBezTo>
                <a:cubicBezTo>
                  <a:pt x="3" y="67"/>
                  <a:pt x="0" y="64"/>
                  <a:pt x="63" y="49"/>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49" name="任意多边形 31748"/>
          <p:cNvSpPr/>
          <p:nvPr/>
        </p:nvSpPr>
        <p:spPr>
          <a:xfrm>
            <a:off x="8416925" y="3503613"/>
            <a:ext cx="860425" cy="827087"/>
          </a:xfrm>
          <a:custGeom>
            <a:rect l="0" t="0" r="0" b="0"/>
            <a:pathLst>
              <a:path w="542" h="521">
                <a:moveTo>
                  <a:pt x="278" y="21"/>
                </a:moveTo>
                <a:cubicBezTo>
                  <a:pt x="262" y="67"/>
                  <a:pt x="241" y="74"/>
                  <a:pt x="197" y="90"/>
                </a:cubicBezTo>
                <a:cubicBezTo>
                  <a:pt x="181" y="86"/>
                  <a:pt x="133" y="64"/>
                  <a:pt x="116" y="90"/>
                </a:cubicBezTo>
                <a:cubicBezTo>
                  <a:pt x="105" y="106"/>
                  <a:pt x="112" y="129"/>
                  <a:pt x="105" y="147"/>
                </a:cubicBezTo>
                <a:cubicBezTo>
                  <a:pt x="94" y="173"/>
                  <a:pt x="70" y="175"/>
                  <a:pt x="47" y="182"/>
                </a:cubicBezTo>
                <a:cubicBezTo>
                  <a:pt x="36" y="190"/>
                  <a:pt x="16" y="192"/>
                  <a:pt x="13" y="205"/>
                </a:cubicBezTo>
                <a:cubicBezTo>
                  <a:pt x="0" y="262"/>
                  <a:pt x="22" y="282"/>
                  <a:pt x="47" y="320"/>
                </a:cubicBezTo>
                <a:cubicBezTo>
                  <a:pt x="43" y="347"/>
                  <a:pt x="18" y="381"/>
                  <a:pt x="36" y="401"/>
                </a:cubicBezTo>
                <a:cubicBezTo>
                  <a:pt x="73" y="443"/>
                  <a:pt x="217" y="416"/>
                  <a:pt x="254" y="412"/>
                </a:cubicBezTo>
                <a:cubicBezTo>
                  <a:pt x="262" y="404"/>
                  <a:pt x="267" y="386"/>
                  <a:pt x="278" y="389"/>
                </a:cubicBezTo>
                <a:cubicBezTo>
                  <a:pt x="292" y="392"/>
                  <a:pt x="292" y="413"/>
                  <a:pt x="301" y="424"/>
                </a:cubicBezTo>
                <a:cubicBezTo>
                  <a:pt x="311" y="437"/>
                  <a:pt x="324" y="447"/>
                  <a:pt x="335" y="459"/>
                </a:cubicBezTo>
                <a:cubicBezTo>
                  <a:pt x="357" y="521"/>
                  <a:pt x="365" y="520"/>
                  <a:pt x="427" y="505"/>
                </a:cubicBezTo>
                <a:cubicBezTo>
                  <a:pt x="474" y="434"/>
                  <a:pt x="517" y="377"/>
                  <a:pt x="542" y="297"/>
                </a:cubicBezTo>
                <a:cubicBezTo>
                  <a:pt x="538" y="274"/>
                  <a:pt x="541" y="249"/>
                  <a:pt x="531" y="228"/>
                </a:cubicBezTo>
                <a:cubicBezTo>
                  <a:pt x="525" y="216"/>
                  <a:pt x="503" y="217"/>
                  <a:pt x="496" y="205"/>
                </a:cubicBezTo>
                <a:cubicBezTo>
                  <a:pt x="483" y="184"/>
                  <a:pt x="473" y="136"/>
                  <a:pt x="473" y="136"/>
                </a:cubicBezTo>
                <a:cubicBezTo>
                  <a:pt x="480" y="109"/>
                  <a:pt x="504" y="44"/>
                  <a:pt x="473" y="21"/>
                </a:cubicBezTo>
                <a:cubicBezTo>
                  <a:pt x="460" y="11"/>
                  <a:pt x="450" y="44"/>
                  <a:pt x="439" y="55"/>
                </a:cubicBezTo>
                <a:cubicBezTo>
                  <a:pt x="436" y="63"/>
                  <a:pt x="419" y="124"/>
                  <a:pt x="404" y="124"/>
                </a:cubicBezTo>
                <a:cubicBezTo>
                  <a:pt x="385" y="124"/>
                  <a:pt x="373" y="101"/>
                  <a:pt x="358" y="90"/>
                </a:cubicBezTo>
                <a:cubicBezTo>
                  <a:pt x="354" y="78"/>
                  <a:pt x="350" y="67"/>
                  <a:pt x="347" y="55"/>
                </a:cubicBezTo>
                <a:cubicBezTo>
                  <a:pt x="343" y="40"/>
                  <a:pt x="349" y="16"/>
                  <a:pt x="335" y="9"/>
                </a:cubicBezTo>
                <a:cubicBezTo>
                  <a:pt x="318" y="0"/>
                  <a:pt x="297" y="17"/>
                  <a:pt x="278" y="21"/>
                </a:cubicBezTo>
                <a:cubicBezTo>
                  <a:pt x="262" y="67"/>
                  <a:pt x="241" y="74"/>
                  <a:pt x="197" y="90"/>
                </a:cubicBezTo>
                <a:cubicBezTo>
                  <a:pt x="159" y="127"/>
                  <a:pt x="178" y="124"/>
                  <a:pt x="151" y="124"/>
                </a:cubicBezTo>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0" name="任意多边形 31749"/>
          <p:cNvSpPr/>
          <p:nvPr/>
        </p:nvSpPr>
        <p:spPr>
          <a:xfrm>
            <a:off x="5472113" y="1012825"/>
            <a:ext cx="3611562" cy="3159125"/>
          </a:xfrm>
          <a:custGeom>
            <a:rect l="0" t="0" r="0" b="0"/>
            <a:pathLst>
              <a:path w="2275" h="1990">
                <a:moveTo>
                  <a:pt x="357" y="262"/>
                </a:moveTo>
                <a:cubicBezTo>
                  <a:pt x="353" y="274"/>
                  <a:pt x="340" y="286"/>
                  <a:pt x="345" y="297"/>
                </a:cubicBezTo>
                <a:cubicBezTo>
                  <a:pt x="358" y="330"/>
                  <a:pt x="449" y="328"/>
                  <a:pt x="484" y="332"/>
                </a:cubicBezTo>
                <a:cubicBezTo>
                  <a:pt x="492" y="320"/>
                  <a:pt x="494" y="302"/>
                  <a:pt x="507" y="297"/>
                </a:cubicBezTo>
                <a:cubicBezTo>
                  <a:pt x="543" y="282"/>
                  <a:pt x="548" y="328"/>
                  <a:pt x="553" y="343"/>
                </a:cubicBezTo>
                <a:cubicBezTo>
                  <a:pt x="487" y="429"/>
                  <a:pt x="537" y="386"/>
                  <a:pt x="368" y="412"/>
                </a:cubicBezTo>
                <a:cubicBezTo>
                  <a:pt x="341" y="416"/>
                  <a:pt x="288" y="424"/>
                  <a:pt x="288" y="424"/>
                </a:cubicBezTo>
                <a:cubicBezTo>
                  <a:pt x="284" y="447"/>
                  <a:pt x="288" y="473"/>
                  <a:pt x="276" y="493"/>
                </a:cubicBezTo>
                <a:cubicBezTo>
                  <a:pt x="270" y="503"/>
                  <a:pt x="247" y="493"/>
                  <a:pt x="242" y="504"/>
                </a:cubicBezTo>
                <a:cubicBezTo>
                  <a:pt x="189" y="609"/>
                  <a:pt x="273" y="571"/>
                  <a:pt x="196" y="596"/>
                </a:cubicBezTo>
                <a:cubicBezTo>
                  <a:pt x="188" y="604"/>
                  <a:pt x="182" y="614"/>
                  <a:pt x="173" y="620"/>
                </a:cubicBezTo>
                <a:cubicBezTo>
                  <a:pt x="163" y="626"/>
                  <a:pt x="141" y="619"/>
                  <a:pt x="138" y="631"/>
                </a:cubicBezTo>
                <a:cubicBezTo>
                  <a:pt x="129" y="664"/>
                  <a:pt x="181" y="672"/>
                  <a:pt x="196" y="677"/>
                </a:cubicBezTo>
                <a:cubicBezTo>
                  <a:pt x="285" y="648"/>
                  <a:pt x="181" y="692"/>
                  <a:pt x="242" y="631"/>
                </a:cubicBezTo>
                <a:cubicBezTo>
                  <a:pt x="250" y="623"/>
                  <a:pt x="265" y="624"/>
                  <a:pt x="276" y="620"/>
                </a:cubicBezTo>
                <a:cubicBezTo>
                  <a:pt x="358" y="564"/>
                  <a:pt x="318" y="579"/>
                  <a:pt x="392" y="562"/>
                </a:cubicBezTo>
                <a:cubicBezTo>
                  <a:pt x="414" y="594"/>
                  <a:pt x="439" y="622"/>
                  <a:pt x="461" y="654"/>
                </a:cubicBezTo>
                <a:cubicBezTo>
                  <a:pt x="480" y="596"/>
                  <a:pt x="477" y="584"/>
                  <a:pt x="426" y="550"/>
                </a:cubicBezTo>
                <a:cubicBezTo>
                  <a:pt x="438" y="542"/>
                  <a:pt x="447" y="524"/>
                  <a:pt x="461" y="527"/>
                </a:cubicBezTo>
                <a:cubicBezTo>
                  <a:pt x="481" y="531"/>
                  <a:pt x="488" y="584"/>
                  <a:pt x="495" y="596"/>
                </a:cubicBezTo>
                <a:cubicBezTo>
                  <a:pt x="501" y="606"/>
                  <a:pt x="512" y="611"/>
                  <a:pt x="518" y="620"/>
                </a:cubicBezTo>
                <a:cubicBezTo>
                  <a:pt x="563" y="689"/>
                  <a:pt x="514" y="648"/>
                  <a:pt x="576" y="689"/>
                </a:cubicBezTo>
                <a:cubicBezTo>
                  <a:pt x="591" y="643"/>
                  <a:pt x="594" y="603"/>
                  <a:pt x="622" y="562"/>
                </a:cubicBezTo>
                <a:cubicBezTo>
                  <a:pt x="622" y="561"/>
                  <a:pt x="643" y="494"/>
                  <a:pt x="645" y="493"/>
                </a:cubicBezTo>
                <a:cubicBezTo>
                  <a:pt x="656" y="488"/>
                  <a:pt x="668" y="500"/>
                  <a:pt x="680" y="504"/>
                </a:cubicBezTo>
                <a:cubicBezTo>
                  <a:pt x="763" y="587"/>
                  <a:pt x="730" y="547"/>
                  <a:pt x="783" y="620"/>
                </a:cubicBezTo>
                <a:cubicBezTo>
                  <a:pt x="772" y="624"/>
                  <a:pt x="761" y="631"/>
                  <a:pt x="749" y="631"/>
                </a:cubicBezTo>
                <a:cubicBezTo>
                  <a:pt x="718" y="631"/>
                  <a:pt x="687" y="614"/>
                  <a:pt x="656" y="620"/>
                </a:cubicBezTo>
                <a:cubicBezTo>
                  <a:pt x="643" y="623"/>
                  <a:pt x="641" y="643"/>
                  <a:pt x="633" y="654"/>
                </a:cubicBezTo>
                <a:cubicBezTo>
                  <a:pt x="660" y="695"/>
                  <a:pt x="679" y="708"/>
                  <a:pt x="726" y="723"/>
                </a:cubicBezTo>
                <a:cubicBezTo>
                  <a:pt x="770" y="790"/>
                  <a:pt x="750" y="789"/>
                  <a:pt x="680" y="804"/>
                </a:cubicBezTo>
                <a:cubicBezTo>
                  <a:pt x="661" y="800"/>
                  <a:pt x="640" y="799"/>
                  <a:pt x="622" y="792"/>
                </a:cubicBezTo>
                <a:cubicBezTo>
                  <a:pt x="609" y="787"/>
                  <a:pt x="601" y="766"/>
                  <a:pt x="587" y="769"/>
                </a:cubicBezTo>
                <a:cubicBezTo>
                  <a:pt x="549" y="778"/>
                  <a:pt x="521" y="814"/>
                  <a:pt x="484" y="827"/>
                </a:cubicBezTo>
                <a:cubicBezTo>
                  <a:pt x="453" y="737"/>
                  <a:pt x="389" y="703"/>
                  <a:pt x="299" y="689"/>
                </a:cubicBezTo>
                <a:cubicBezTo>
                  <a:pt x="220" y="742"/>
                  <a:pt x="256" y="744"/>
                  <a:pt x="196" y="723"/>
                </a:cubicBezTo>
                <a:cubicBezTo>
                  <a:pt x="181" y="746"/>
                  <a:pt x="159" y="766"/>
                  <a:pt x="150" y="792"/>
                </a:cubicBezTo>
                <a:cubicBezTo>
                  <a:pt x="146" y="804"/>
                  <a:pt x="147" y="818"/>
                  <a:pt x="138" y="827"/>
                </a:cubicBezTo>
                <a:cubicBezTo>
                  <a:pt x="130" y="835"/>
                  <a:pt x="115" y="834"/>
                  <a:pt x="104" y="838"/>
                </a:cubicBezTo>
                <a:cubicBezTo>
                  <a:pt x="71" y="887"/>
                  <a:pt x="54" y="930"/>
                  <a:pt x="23" y="977"/>
                </a:cubicBezTo>
                <a:cubicBezTo>
                  <a:pt x="16" y="1004"/>
                  <a:pt x="0" y="1029"/>
                  <a:pt x="0" y="1057"/>
                </a:cubicBezTo>
                <a:cubicBezTo>
                  <a:pt x="0" y="1139"/>
                  <a:pt x="50" y="1188"/>
                  <a:pt x="104" y="1242"/>
                </a:cubicBezTo>
                <a:cubicBezTo>
                  <a:pt x="156" y="1294"/>
                  <a:pt x="95" y="1265"/>
                  <a:pt x="161" y="1288"/>
                </a:cubicBezTo>
                <a:cubicBezTo>
                  <a:pt x="231" y="1270"/>
                  <a:pt x="244" y="1265"/>
                  <a:pt x="322" y="1276"/>
                </a:cubicBezTo>
                <a:cubicBezTo>
                  <a:pt x="363" y="1303"/>
                  <a:pt x="376" y="1323"/>
                  <a:pt x="392" y="1368"/>
                </a:cubicBezTo>
                <a:cubicBezTo>
                  <a:pt x="395" y="1393"/>
                  <a:pt x="397" y="1462"/>
                  <a:pt x="415" y="1495"/>
                </a:cubicBezTo>
                <a:cubicBezTo>
                  <a:pt x="428" y="1519"/>
                  <a:pt x="461" y="1564"/>
                  <a:pt x="461" y="1564"/>
                </a:cubicBezTo>
                <a:cubicBezTo>
                  <a:pt x="479" y="1622"/>
                  <a:pt x="476" y="1587"/>
                  <a:pt x="449" y="1668"/>
                </a:cubicBezTo>
                <a:cubicBezTo>
                  <a:pt x="445" y="1679"/>
                  <a:pt x="442" y="1691"/>
                  <a:pt x="438" y="1702"/>
                </a:cubicBezTo>
                <a:cubicBezTo>
                  <a:pt x="434" y="1714"/>
                  <a:pt x="426" y="1737"/>
                  <a:pt x="426" y="1737"/>
                </a:cubicBezTo>
                <a:cubicBezTo>
                  <a:pt x="443" y="1837"/>
                  <a:pt x="432" y="1831"/>
                  <a:pt x="530" y="1864"/>
                </a:cubicBezTo>
                <a:cubicBezTo>
                  <a:pt x="557" y="1944"/>
                  <a:pt x="546" y="1910"/>
                  <a:pt x="564" y="1967"/>
                </a:cubicBezTo>
                <a:cubicBezTo>
                  <a:pt x="571" y="1990"/>
                  <a:pt x="633" y="1990"/>
                  <a:pt x="633" y="1990"/>
                </a:cubicBezTo>
                <a:cubicBezTo>
                  <a:pt x="645" y="1979"/>
                  <a:pt x="660" y="1970"/>
                  <a:pt x="668" y="1956"/>
                </a:cubicBezTo>
                <a:cubicBezTo>
                  <a:pt x="710" y="1881"/>
                  <a:pt x="671" y="1874"/>
                  <a:pt x="737" y="1829"/>
                </a:cubicBezTo>
                <a:cubicBezTo>
                  <a:pt x="761" y="1760"/>
                  <a:pt x="765" y="1699"/>
                  <a:pt x="829" y="1656"/>
                </a:cubicBezTo>
                <a:cubicBezTo>
                  <a:pt x="848" y="1602"/>
                  <a:pt x="848" y="1620"/>
                  <a:pt x="829" y="1541"/>
                </a:cubicBezTo>
                <a:cubicBezTo>
                  <a:pt x="823" y="1517"/>
                  <a:pt x="806" y="1472"/>
                  <a:pt x="806" y="1472"/>
                </a:cubicBezTo>
                <a:cubicBezTo>
                  <a:pt x="829" y="1457"/>
                  <a:pt x="852" y="1441"/>
                  <a:pt x="875" y="1426"/>
                </a:cubicBezTo>
                <a:cubicBezTo>
                  <a:pt x="885" y="1419"/>
                  <a:pt x="881" y="1402"/>
                  <a:pt x="887" y="1391"/>
                </a:cubicBezTo>
                <a:cubicBezTo>
                  <a:pt x="908" y="1350"/>
                  <a:pt x="905" y="1359"/>
                  <a:pt x="944" y="1345"/>
                </a:cubicBezTo>
                <a:cubicBezTo>
                  <a:pt x="966" y="1283"/>
                  <a:pt x="1043" y="1196"/>
                  <a:pt x="933" y="1161"/>
                </a:cubicBezTo>
                <a:cubicBezTo>
                  <a:pt x="866" y="1182"/>
                  <a:pt x="873" y="1203"/>
                  <a:pt x="852" y="1276"/>
                </a:cubicBezTo>
                <a:cubicBezTo>
                  <a:pt x="840" y="1227"/>
                  <a:pt x="841" y="1175"/>
                  <a:pt x="829" y="1126"/>
                </a:cubicBezTo>
                <a:cubicBezTo>
                  <a:pt x="824" y="1106"/>
                  <a:pt x="783" y="1069"/>
                  <a:pt x="772" y="1057"/>
                </a:cubicBezTo>
                <a:cubicBezTo>
                  <a:pt x="760" y="1023"/>
                  <a:pt x="749" y="988"/>
                  <a:pt x="737" y="954"/>
                </a:cubicBezTo>
                <a:cubicBezTo>
                  <a:pt x="741" y="939"/>
                  <a:pt x="734" y="902"/>
                  <a:pt x="749" y="908"/>
                </a:cubicBezTo>
                <a:cubicBezTo>
                  <a:pt x="787" y="923"/>
                  <a:pt x="795" y="977"/>
                  <a:pt x="818" y="1011"/>
                </a:cubicBezTo>
                <a:cubicBezTo>
                  <a:pt x="826" y="1023"/>
                  <a:pt x="833" y="1034"/>
                  <a:pt x="841" y="1046"/>
                </a:cubicBezTo>
                <a:cubicBezTo>
                  <a:pt x="849" y="1057"/>
                  <a:pt x="864" y="1080"/>
                  <a:pt x="864" y="1080"/>
                </a:cubicBezTo>
                <a:cubicBezTo>
                  <a:pt x="881" y="1134"/>
                  <a:pt x="888" y="1146"/>
                  <a:pt x="944" y="1126"/>
                </a:cubicBezTo>
                <a:cubicBezTo>
                  <a:pt x="991" y="1060"/>
                  <a:pt x="1032" y="1047"/>
                  <a:pt x="1106" y="1034"/>
                </a:cubicBezTo>
                <a:cubicBezTo>
                  <a:pt x="1121" y="1026"/>
                  <a:pt x="1145" y="1027"/>
                  <a:pt x="1152" y="1011"/>
                </a:cubicBezTo>
                <a:cubicBezTo>
                  <a:pt x="1190" y="921"/>
                  <a:pt x="993" y="922"/>
                  <a:pt x="968" y="919"/>
                </a:cubicBezTo>
                <a:cubicBezTo>
                  <a:pt x="930" y="882"/>
                  <a:pt x="932" y="866"/>
                  <a:pt x="944" y="815"/>
                </a:cubicBezTo>
                <a:cubicBezTo>
                  <a:pt x="956" y="823"/>
                  <a:pt x="966" y="832"/>
                  <a:pt x="979" y="838"/>
                </a:cubicBezTo>
                <a:cubicBezTo>
                  <a:pt x="1001" y="848"/>
                  <a:pt x="1048" y="861"/>
                  <a:pt x="1048" y="861"/>
                </a:cubicBezTo>
                <a:cubicBezTo>
                  <a:pt x="1096" y="935"/>
                  <a:pt x="1123" y="921"/>
                  <a:pt x="1221" y="931"/>
                </a:cubicBezTo>
                <a:cubicBezTo>
                  <a:pt x="1241" y="971"/>
                  <a:pt x="1274" y="1063"/>
                  <a:pt x="1302" y="1103"/>
                </a:cubicBezTo>
                <a:cubicBezTo>
                  <a:pt x="1324" y="1134"/>
                  <a:pt x="1355" y="1168"/>
                  <a:pt x="1382" y="1196"/>
                </a:cubicBezTo>
                <a:cubicBezTo>
                  <a:pt x="1386" y="1215"/>
                  <a:pt x="1389" y="1234"/>
                  <a:pt x="1394" y="1253"/>
                </a:cubicBezTo>
                <a:cubicBezTo>
                  <a:pt x="1397" y="1265"/>
                  <a:pt x="1393" y="1285"/>
                  <a:pt x="1405" y="1288"/>
                </a:cubicBezTo>
                <a:cubicBezTo>
                  <a:pt x="1419" y="1292"/>
                  <a:pt x="1428" y="1273"/>
                  <a:pt x="1440" y="1265"/>
                </a:cubicBezTo>
                <a:cubicBezTo>
                  <a:pt x="1425" y="1242"/>
                  <a:pt x="1409" y="1219"/>
                  <a:pt x="1394" y="1196"/>
                </a:cubicBezTo>
                <a:cubicBezTo>
                  <a:pt x="1353" y="1134"/>
                  <a:pt x="1433" y="1061"/>
                  <a:pt x="1474" y="1034"/>
                </a:cubicBezTo>
                <a:cubicBezTo>
                  <a:pt x="1478" y="1023"/>
                  <a:pt x="1494" y="968"/>
                  <a:pt x="1509" y="965"/>
                </a:cubicBezTo>
                <a:cubicBezTo>
                  <a:pt x="1523" y="962"/>
                  <a:pt x="1532" y="980"/>
                  <a:pt x="1544" y="988"/>
                </a:cubicBezTo>
                <a:cubicBezTo>
                  <a:pt x="1597" y="1067"/>
                  <a:pt x="1564" y="1048"/>
                  <a:pt x="1624" y="1069"/>
                </a:cubicBezTo>
                <a:cubicBezTo>
                  <a:pt x="1645" y="1130"/>
                  <a:pt x="1670" y="1188"/>
                  <a:pt x="1705" y="1242"/>
                </a:cubicBezTo>
                <a:cubicBezTo>
                  <a:pt x="1701" y="1276"/>
                  <a:pt x="1721" y="1325"/>
                  <a:pt x="1693" y="1345"/>
                </a:cubicBezTo>
                <a:cubicBezTo>
                  <a:pt x="1670" y="1361"/>
                  <a:pt x="1624" y="1299"/>
                  <a:pt x="1624" y="1299"/>
                </a:cubicBezTo>
                <a:cubicBezTo>
                  <a:pt x="1667" y="1363"/>
                  <a:pt x="1687" y="1384"/>
                  <a:pt x="1751" y="1426"/>
                </a:cubicBezTo>
                <a:cubicBezTo>
                  <a:pt x="1770" y="1485"/>
                  <a:pt x="1809" y="1523"/>
                  <a:pt x="1866" y="1541"/>
                </a:cubicBezTo>
                <a:cubicBezTo>
                  <a:pt x="1882" y="1546"/>
                  <a:pt x="1834" y="1529"/>
                  <a:pt x="1820" y="1518"/>
                </a:cubicBezTo>
                <a:cubicBezTo>
                  <a:pt x="1798" y="1501"/>
                  <a:pt x="1762" y="1460"/>
                  <a:pt x="1762" y="1460"/>
                </a:cubicBezTo>
                <a:cubicBezTo>
                  <a:pt x="1761" y="1446"/>
                  <a:pt x="1764" y="1322"/>
                  <a:pt x="1739" y="1276"/>
                </a:cubicBezTo>
                <a:cubicBezTo>
                  <a:pt x="1726" y="1252"/>
                  <a:pt x="1693" y="1207"/>
                  <a:pt x="1693" y="1207"/>
                </a:cubicBezTo>
                <a:cubicBezTo>
                  <a:pt x="1689" y="1184"/>
                  <a:pt x="1674" y="1160"/>
                  <a:pt x="1682" y="1138"/>
                </a:cubicBezTo>
                <a:cubicBezTo>
                  <a:pt x="1686" y="1125"/>
                  <a:pt x="1696" y="1161"/>
                  <a:pt x="1705" y="1172"/>
                </a:cubicBezTo>
                <a:cubicBezTo>
                  <a:pt x="1725" y="1198"/>
                  <a:pt x="1734" y="1200"/>
                  <a:pt x="1762" y="1219"/>
                </a:cubicBezTo>
                <a:cubicBezTo>
                  <a:pt x="1774" y="1207"/>
                  <a:pt x="1788" y="1198"/>
                  <a:pt x="1797" y="1184"/>
                </a:cubicBezTo>
                <a:cubicBezTo>
                  <a:pt x="1826" y="1140"/>
                  <a:pt x="1774" y="1114"/>
                  <a:pt x="1751" y="1080"/>
                </a:cubicBezTo>
                <a:cubicBezTo>
                  <a:pt x="1771" y="935"/>
                  <a:pt x="1730" y="1042"/>
                  <a:pt x="1878" y="988"/>
                </a:cubicBezTo>
                <a:cubicBezTo>
                  <a:pt x="1889" y="984"/>
                  <a:pt x="1882" y="963"/>
                  <a:pt x="1889" y="954"/>
                </a:cubicBezTo>
                <a:cubicBezTo>
                  <a:pt x="1898" y="943"/>
                  <a:pt x="1912" y="939"/>
                  <a:pt x="1924" y="931"/>
                </a:cubicBezTo>
                <a:cubicBezTo>
                  <a:pt x="1939" y="885"/>
                  <a:pt x="1941" y="759"/>
                  <a:pt x="1912" y="723"/>
                </a:cubicBezTo>
                <a:cubicBezTo>
                  <a:pt x="1905" y="714"/>
                  <a:pt x="1889" y="717"/>
                  <a:pt x="1878" y="712"/>
                </a:cubicBezTo>
                <a:cubicBezTo>
                  <a:pt x="1862" y="705"/>
                  <a:pt x="1847" y="697"/>
                  <a:pt x="1832" y="689"/>
                </a:cubicBezTo>
                <a:cubicBezTo>
                  <a:pt x="1811" y="627"/>
                  <a:pt x="1813" y="666"/>
                  <a:pt x="1866" y="666"/>
                </a:cubicBezTo>
                <a:cubicBezTo>
                  <a:pt x="1878" y="666"/>
                  <a:pt x="1889" y="658"/>
                  <a:pt x="1901" y="654"/>
                </a:cubicBezTo>
                <a:cubicBezTo>
                  <a:pt x="1909" y="666"/>
                  <a:pt x="1942" y="729"/>
                  <a:pt x="1970" y="712"/>
                </a:cubicBezTo>
                <a:cubicBezTo>
                  <a:pt x="1987" y="702"/>
                  <a:pt x="1976" y="673"/>
                  <a:pt x="1981" y="654"/>
                </a:cubicBezTo>
                <a:cubicBezTo>
                  <a:pt x="1992" y="611"/>
                  <a:pt x="1990" y="622"/>
                  <a:pt x="2027" y="596"/>
                </a:cubicBezTo>
                <a:cubicBezTo>
                  <a:pt x="2057" y="512"/>
                  <a:pt x="2068" y="555"/>
                  <a:pt x="2050" y="447"/>
                </a:cubicBezTo>
                <a:cubicBezTo>
                  <a:pt x="2047" y="428"/>
                  <a:pt x="2052" y="404"/>
                  <a:pt x="2039" y="389"/>
                </a:cubicBezTo>
                <a:cubicBezTo>
                  <a:pt x="2037" y="387"/>
                  <a:pt x="1946" y="368"/>
                  <a:pt x="1935" y="366"/>
                </a:cubicBezTo>
                <a:cubicBezTo>
                  <a:pt x="1939" y="343"/>
                  <a:pt x="1940" y="319"/>
                  <a:pt x="1947" y="297"/>
                </a:cubicBezTo>
                <a:cubicBezTo>
                  <a:pt x="1951" y="284"/>
                  <a:pt x="1956" y="264"/>
                  <a:pt x="1970" y="262"/>
                </a:cubicBezTo>
                <a:cubicBezTo>
                  <a:pt x="2002" y="257"/>
                  <a:pt x="2031" y="286"/>
                  <a:pt x="2062" y="297"/>
                </a:cubicBezTo>
                <a:cubicBezTo>
                  <a:pt x="2077" y="293"/>
                  <a:pt x="2093" y="289"/>
                  <a:pt x="2108" y="285"/>
                </a:cubicBezTo>
                <a:cubicBezTo>
                  <a:pt x="2120" y="282"/>
                  <a:pt x="2134" y="265"/>
                  <a:pt x="2143" y="274"/>
                </a:cubicBezTo>
                <a:cubicBezTo>
                  <a:pt x="2160" y="291"/>
                  <a:pt x="2153" y="323"/>
                  <a:pt x="2166" y="343"/>
                </a:cubicBezTo>
                <a:cubicBezTo>
                  <a:pt x="2197" y="389"/>
                  <a:pt x="2177" y="370"/>
                  <a:pt x="2223" y="401"/>
                </a:cubicBezTo>
                <a:cubicBezTo>
                  <a:pt x="2214" y="382"/>
                  <a:pt x="2151" y="307"/>
                  <a:pt x="2189" y="285"/>
                </a:cubicBezTo>
                <a:cubicBezTo>
                  <a:pt x="2209" y="273"/>
                  <a:pt x="2235" y="278"/>
                  <a:pt x="2258" y="274"/>
                </a:cubicBezTo>
                <a:cubicBezTo>
                  <a:pt x="2262" y="251"/>
                  <a:pt x="2275" y="227"/>
                  <a:pt x="2269" y="205"/>
                </a:cubicBezTo>
                <a:cubicBezTo>
                  <a:pt x="2266" y="193"/>
                  <a:pt x="2247" y="195"/>
                  <a:pt x="2235" y="193"/>
                </a:cubicBezTo>
                <a:cubicBezTo>
                  <a:pt x="2189" y="184"/>
                  <a:pt x="2142" y="178"/>
                  <a:pt x="2096" y="170"/>
                </a:cubicBezTo>
                <a:cubicBezTo>
                  <a:pt x="2088" y="159"/>
                  <a:pt x="2084" y="145"/>
                  <a:pt x="2073" y="136"/>
                </a:cubicBezTo>
                <a:cubicBezTo>
                  <a:pt x="2038" y="108"/>
                  <a:pt x="1911" y="94"/>
                  <a:pt x="1878" y="90"/>
                </a:cubicBezTo>
                <a:cubicBezTo>
                  <a:pt x="1764" y="51"/>
                  <a:pt x="1635" y="112"/>
                  <a:pt x="1532" y="44"/>
                </a:cubicBezTo>
                <a:cubicBezTo>
                  <a:pt x="1501" y="48"/>
                  <a:pt x="1470" y="64"/>
                  <a:pt x="1440" y="55"/>
                </a:cubicBezTo>
                <a:cubicBezTo>
                  <a:pt x="1424" y="50"/>
                  <a:pt x="1433" y="14"/>
                  <a:pt x="1417" y="9"/>
                </a:cubicBezTo>
                <a:cubicBezTo>
                  <a:pt x="1387" y="0"/>
                  <a:pt x="1356" y="16"/>
                  <a:pt x="1325" y="20"/>
                </a:cubicBezTo>
                <a:cubicBezTo>
                  <a:pt x="1148" y="43"/>
                  <a:pt x="1345" y="26"/>
                  <a:pt x="1048" y="44"/>
                </a:cubicBezTo>
                <a:cubicBezTo>
                  <a:pt x="1044" y="55"/>
                  <a:pt x="1040" y="67"/>
                  <a:pt x="1037" y="78"/>
                </a:cubicBezTo>
                <a:cubicBezTo>
                  <a:pt x="1033" y="93"/>
                  <a:pt x="1038" y="114"/>
                  <a:pt x="1025" y="124"/>
                </a:cubicBezTo>
                <a:cubicBezTo>
                  <a:pt x="1016" y="131"/>
                  <a:pt x="1002" y="117"/>
                  <a:pt x="991" y="113"/>
                </a:cubicBezTo>
                <a:cubicBezTo>
                  <a:pt x="919" y="127"/>
                  <a:pt x="867" y="159"/>
                  <a:pt x="795" y="170"/>
                </a:cubicBezTo>
                <a:cubicBezTo>
                  <a:pt x="772" y="178"/>
                  <a:pt x="749" y="185"/>
                  <a:pt x="726" y="193"/>
                </a:cubicBezTo>
                <a:cubicBezTo>
                  <a:pt x="714" y="197"/>
                  <a:pt x="691" y="205"/>
                  <a:pt x="691" y="205"/>
                </a:cubicBezTo>
                <a:cubicBezTo>
                  <a:pt x="679" y="201"/>
                  <a:pt x="662" y="204"/>
                  <a:pt x="656" y="193"/>
                </a:cubicBezTo>
                <a:cubicBezTo>
                  <a:pt x="639" y="159"/>
                  <a:pt x="691" y="151"/>
                  <a:pt x="703" y="147"/>
                </a:cubicBezTo>
                <a:cubicBezTo>
                  <a:pt x="613" y="111"/>
                  <a:pt x="574" y="114"/>
                  <a:pt x="472" y="124"/>
                </a:cubicBezTo>
                <a:cubicBezTo>
                  <a:pt x="471" y="127"/>
                  <a:pt x="452" y="190"/>
                  <a:pt x="449" y="193"/>
                </a:cubicBezTo>
                <a:cubicBezTo>
                  <a:pt x="446" y="196"/>
                  <a:pt x="383" y="215"/>
                  <a:pt x="380" y="216"/>
                </a:cubicBezTo>
                <a:cubicBezTo>
                  <a:pt x="372" y="239"/>
                  <a:pt x="349" y="262"/>
                  <a:pt x="357" y="285"/>
                </a:cubicBezTo>
                <a:cubicBezTo>
                  <a:pt x="365" y="308"/>
                  <a:pt x="380" y="355"/>
                  <a:pt x="380" y="355"/>
                </a:cubicBezTo>
                <a:cubicBezTo>
                  <a:pt x="376" y="370"/>
                  <a:pt x="383" y="396"/>
                  <a:pt x="368" y="401"/>
                </a:cubicBezTo>
                <a:cubicBezTo>
                  <a:pt x="355" y="405"/>
                  <a:pt x="359" y="366"/>
                  <a:pt x="345" y="366"/>
                </a:cubicBezTo>
                <a:cubicBezTo>
                  <a:pt x="331" y="366"/>
                  <a:pt x="330" y="389"/>
                  <a:pt x="322" y="401"/>
                </a:cubicBezTo>
                <a:cubicBezTo>
                  <a:pt x="311" y="397"/>
                  <a:pt x="299" y="394"/>
                  <a:pt x="288" y="389"/>
                </a:cubicBezTo>
                <a:cubicBezTo>
                  <a:pt x="276" y="383"/>
                  <a:pt x="267" y="366"/>
                  <a:pt x="253" y="366"/>
                </a:cubicBezTo>
                <a:cubicBezTo>
                  <a:pt x="239" y="366"/>
                  <a:pt x="230" y="381"/>
                  <a:pt x="219" y="389"/>
                </a:cubicBezTo>
                <a:cubicBezTo>
                  <a:pt x="232" y="485"/>
                  <a:pt x="239" y="464"/>
                  <a:pt x="265" y="539"/>
                </a:cubicBezTo>
                <a:cubicBezTo>
                  <a:pt x="261" y="550"/>
                  <a:pt x="261" y="565"/>
                  <a:pt x="253" y="573"/>
                </a:cubicBezTo>
                <a:cubicBezTo>
                  <a:pt x="245" y="581"/>
                  <a:pt x="230" y="580"/>
                  <a:pt x="219" y="585"/>
                </a:cubicBezTo>
                <a:cubicBezTo>
                  <a:pt x="130" y="630"/>
                  <a:pt x="235" y="590"/>
                  <a:pt x="150" y="620"/>
                </a:cubicBezTo>
                <a:cubicBezTo>
                  <a:pt x="119" y="709"/>
                  <a:pt x="155" y="690"/>
                  <a:pt x="242" y="700"/>
                </a:cubicBezTo>
                <a:cubicBezTo>
                  <a:pt x="273" y="696"/>
                  <a:pt x="314" y="712"/>
                  <a:pt x="334" y="689"/>
                </a:cubicBezTo>
                <a:cubicBezTo>
                  <a:pt x="352" y="668"/>
                  <a:pt x="322" y="635"/>
                  <a:pt x="322" y="608"/>
                </a:cubicBezTo>
                <a:cubicBezTo>
                  <a:pt x="322" y="596"/>
                  <a:pt x="334" y="573"/>
                  <a:pt x="334" y="573"/>
                </a:cubicBezTo>
              </a:path>
            </a:pathLst>
          </a:custGeom>
          <a:solidFill>
            <a:srgbClr val="FFCC00">
              <a:alpha val="100000"/>
            </a:srgbClr>
          </a:solidFill>
          <a:ln w="57150" cap="flat" cmpd="sng">
            <a:solidFill>
              <a:srgbClr val="FFCC00">
                <a:alpha val="100000"/>
              </a:srgbClr>
            </a:solidFill>
            <a:prstDash val="solid"/>
            <a:headEnd type="none" w="med" len="med"/>
            <a:tailEnd type="stealth" w="med" len="lg"/>
          </a:ln>
        </p:spPr>
        <p:txBody>
          <a:bodyPr/>
          <a:lstStyle/>
          <a:p>
            <a:endParaRPr lang="zh-CN" altLang="en-US"/>
          </a:p>
        </p:txBody>
      </p:sp>
      <p:sp>
        <p:nvSpPr>
          <p:cNvPr id="31751" name="任意多边形 31750"/>
          <p:cNvSpPr/>
          <p:nvPr/>
        </p:nvSpPr>
        <p:spPr>
          <a:xfrm>
            <a:off x="8866188" y="3138488"/>
            <a:ext cx="563562" cy="430212"/>
          </a:xfrm>
          <a:custGeom>
            <a:rect l="0" t="0" r="0" b="0"/>
            <a:pathLst>
              <a:path w="355" h="271">
                <a:moveTo>
                  <a:pt x="29" y="9"/>
                </a:moveTo>
                <a:cubicBezTo>
                  <a:pt x="53" y="102"/>
                  <a:pt x="27" y="82"/>
                  <a:pt x="133" y="113"/>
                </a:cubicBezTo>
                <a:cubicBezTo>
                  <a:pt x="141" y="124"/>
                  <a:pt x="151" y="134"/>
                  <a:pt x="156" y="147"/>
                </a:cubicBezTo>
                <a:cubicBezTo>
                  <a:pt x="163" y="165"/>
                  <a:pt x="149" y="197"/>
                  <a:pt x="167" y="205"/>
                </a:cubicBezTo>
                <a:cubicBezTo>
                  <a:pt x="189" y="215"/>
                  <a:pt x="236" y="182"/>
                  <a:pt x="236" y="182"/>
                </a:cubicBezTo>
                <a:cubicBezTo>
                  <a:pt x="248" y="193"/>
                  <a:pt x="257" y="207"/>
                  <a:pt x="271" y="216"/>
                </a:cubicBezTo>
                <a:cubicBezTo>
                  <a:pt x="355" y="271"/>
                  <a:pt x="266" y="133"/>
                  <a:pt x="259" y="113"/>
                </a:cubicBezTo>
                <a:cubicBezTo>
                  <a:pt x="189" y="160"/>
                  <a:pt x="253" y="133"/>
                  <a:pt x="213" y="101"/>
                </a:cubicBezTo>
                <a:cubicBezTo>
                  <a:pt x="201" y="91"/>
                  <a:pt x="182" y="93"/>
                  <a:pt x="167" y="89"/>
                </a:cubicBezTo>
                <a:cubicBezTo>
                  <a:pt x="133" y="66"/>
                  <a:pt x="103" y="57"/>
                  <a:pt x="64" y="43"/>
                </a:cubicBezTo>
                <a:cubicBezTo>
                  <a:pt x="60" y="32"/>
                  <a:pt x="63" y="14"/>
                  <a:pt x="52" y="9"/>
                </a:cubicBezTo>
                <a:cubicBezTo>
                  <a:pt x="34" y="0"/>
                  <a:pt x="0" y="38"/>
                  <a:pt x="29" y="9"/>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2" name="任意多边形 31751"/>
          <p:cNvSpPr/>
          <p:nvPr/>
        </p:nvSpPr>
        <p:spPr>
          <a:xfrm>
            <a:off x="8362950" y="2987675"/>
            <a:ext cx="271463" cy="306388"/>
          </a:xfrm>
          <a:custGeom>
            <a:rect l="0" t="0" r="0" b="0"/>
            <a:pathLst>
              <a:path w="171" h="193">
                <a:moveTo>
                  <a:pt x="93" y="0"/>
                </a:moveTo>
                <a:cubicBezTo>
                  <a:pt x="70" y="23"/>
                  <a:pt x="47" y="46"/>
                  <a:pt x="24" y="69"/>
                </a:cubicBezTo>
                <a:cubicBezTo>
                  <a:pt x="16" y="77"/>
                  <a:pt x="0" y="92"/>
                  <a:pt x="0" y="92"/>
                </a:cubicBezTo>
                <a:cubicBezTo>
                  <a:pt x="66" y="158"/>
                  <a:pt x="49" y="124"/>
                  <a:pt x="70" y="184"/>
                </a:cubicBezTo>
                <a:cubicBezTo>
                  <a:pt x="143" y="160"/>
                  <a:pt x="72" y="193"/>
                  <a:pt x="116" y="138"/>
                </a:cubicBezTo>
                <a:cubicBezTo>
                  <a:pt x="125" y="127"/>
                  <a:pt x="139" y="123"/>
                  <a:pt x="150" y="115"/>
                </a:cubicBezTo>
                <a:cubicBezTo>
                  <a:pt x="171" y="56"/>
                  <a:pt x="163" y="0"/>
                  <a:pt x="93" y="0"/>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3" name="任意多边形 31752"/>
          <p:cNvSpPr/>
          <p:nvPr/>
        </p:nvSpPr>
        <p:spPr>
          <a:xfrm>
            <a:off x="8747125" y="1739900"/>
            <a:ext cx="225425" cy="442913"/>
          </a:xfrm>
          <a:custGeom>
            <a:rect l="0" t="0" r="0" b="0"/>
            <a:pathLst>
              <a:path w="142" h="279">
                <a:moveTo>
                  <a:pt x="46" y="72"/>
                </a:moveTo>
                <a:cubicBezTo>
                  <a:pt x="58" y="60"/>
                  <a:pt x="96" y="9"/>
                  <a:pt x="104" y="83"/>
                </a:cubicBezTo>
                <a:cubicBezTo>
                  <a:pt x="110" y="140"/>
                  <a:pt x="97" y="198"/>
                  <a:pt x="93" y="256"/>
                </a:cubicBezTo>
                <a:cubicBezTo>
                  <a:pt x="77" y="252"/>
                  <a:pt x="61" y="241"/>
                  <a:pt x="46" y="245"/>
                </a:cubicBezTo>
                <a:cubicBezTo>
                  <a:pt x="31" y="249"/>
                  <a:pt x="28" y="279"/>
                  <a:pt x="12" y="279"/>
                </a:cubicBezTo>
                <a:cubicBezTo>
                  <a:pt x="0" y="279"/>
                  <a:pt x="15" y="253"/>
                  <a:pt x="23" y="245"/>
                </a:cubicBezTo>
                <a:cubicBezTo>
                  <a:pt x="32" y="236"/>
                  <a:pt x="46" y="237"/>
                  <a:pt x="58" y="233"/>
                </a:cubicBezTo>
                <a:cubicBezTo>
                  <a:pt x="62" y="222"/>
                  <a:pt x="65" y="210"/>
                  <a:pt x="70" y="199"/>
                </a:cubicBezTo>
                <a:cubicBezTo>
                  <a:pt x="76" y="187"/>
                  <a:pt x="91" y="178"/>
                  <a:pt x="93" y="164"/>
                </a:cubicBezTo>
                <a:cubicBezTo>
                  <a:pt x="97" y="134"/>
                  <a:pt x="72" y="105"/>
                  <a:pt x="58" y="83"/>
                </a:cubicBezTo>
                <a:cubicBezTo>
                  <a:pt x="61" y="73"/>
                  <a:pt x="75" y="0"/>
                  <a:pt x="104" y="72"/>
                </a:cubicBezTo>
                <a:cubicBezTo>
                  <a:pt x="142" y="167"/>
                  <a:pt x="62" y="72"/>
                  <a:pt x="104" y="118"/>
                </a:cubicBezTo>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4" name="任意多边形 31753"/>
          <p:cNvSpPr/>
          <p:nvPr/>
        </p:nvSpPr>
        <p:spPr>
          <a:xfrm>
            <a:off x="4192588" y="920750"/>
            <a:ext cx="666750" cy="508000"/>
          </a:xfrm>
          <a:custGeom>
            <a:rect l="0" t="0" r="0" b="0"/>
            <a:pathLst>
              <a:path w="420" h="320">
                <a:moveTo>
                  <a:pt x="300" y="104"/>
                </a:moveTo>
                <a:cubicBezTo>
                  <a:pt x="312" y="108"/>
                  <a:pt x="324" y="110"/>
                  <a:pt x="335" y="116"/>
                </a:cubicBezTo>
                <a:cubicBezTo>
                  <a:pt x="359" y="129"/>
                  <a:pt x="404" y="162"/>
                  <a:pt x="404" y="162"/>
                </a:cubicBezTo>
                <a:cubicBezTo>
                  <a:pt x="408" y="173"/>
                  <a:pt x="420" y="185"/>
                  <a:pt x="416" y="196"/>
                </a:cubicBezTo>
                <a:cubicBezTo>
                  <a:pt x="411" y="209"/>
                  <a:pt x="392" y="228"/>
                  <a:pt x="381" y="219"/>
                </a:cubicBezTo>
                <a:cubicBezTo>
                  <a:pt x="362" y="204"/>
                  <a:pt x="366" y="173"/>
                  <a:pt x="358" y="150"/>
                </a:cubicBezTo>
                <a:cubicBezTo>
                  <a:pt x="354" y="137"/>
                  <a:pt x="335" y="135"/>
                  <a:pt x="323" y="127"/>
                </a:cubicBezTo>
                <a:cubicBezTo>
                  <a:pt x="300" y="131"/>
                  <a:pt x="277" y="139"/>
                  <a:pt x="254" y="139"/>
                </a:cubicBezTo>
                <a:cubicBezTo>
                  <a:pt x="242" y="139"/>
                  <a:pt x="220" y="139"/>
                  <a:pt x="220" y="127"/>
                </a:cubicBezTo>
                <a:cubicBezTo>
                  <a:pt x="220" y="113"/>
                  <a:pt x="243" y="112"/>
                  <a:pt x="254" y="104"/>
                </a:cubicBezTo>
                <a:cubicBezTo>
                  <a:pt x="306" y="122"/>
                  <a:pt x="310" y="144"/>
                  <a:pt x="323" y="196"/>
                </a:cubicBezTo>
                <a:cubicBezTo>
                  <a:pt x="319" y="211"/>
                  <a:pt x="305" y="228"/>
                  <a:pt x="312" y="242"/>
                </a:cubicBezTo>
                <a:cubicBezTo>
                  <a:pt x="351" y="320"/>
                  <a:pt x="364" y="247"/>
                  <a:pt x="370" y="231"/>
                </a:cubicBezTo>
                <a:cubicBezTo>
                  <a:pt x="347" y="163"/>
                  <a:pt x="376" y="225"/>
                  <a:pt x="323" y="173"/>
                </a:cubicBezTo>
                <a:cubicBezTo>
                  <a:pt x="243" y="94"/>
                  <a:pt x="361" y="180"/>
                  <a:pt x="266" y="116"/>
                </a:cubicBezTo>
                <a:cubicBezTo>
                  <a:pt x="260" y="120"/>
                  <a:pt x="211" y="157"/>
                  <a:pt x="197" y="150"/>
                </a:cubicBezTo>
                <a:cubicBezTo>
                  <a:pt x="191" y="147"/>
                  <a:pt x="178" y="86"/>
                  <a:pt x="174" y="70"/>
                </a:cubicBezTo>
                <a:cubicBezTo>
                  <a:pt x="151" y="74"/>
                  <a:pt x="122" y="65"/>
                  <a:pt x="105" y="81"/>
                </a:cubicBezTo>
                <a:cubicBezTo>
                  <a:pt x="94" y="92"/>
                  <a:pt x="102" y="120"/>
                  <a:pt x="116" y="127"/>
                </a:cubicBezTo>
                <a:cubicBezTo>
                  <a:pt x="127" y="133"/>
                  <a:pt x="124" y="104"/>
                  <a:pt x="128" y="93"/>
                </a:cubicBezTo>
                <a:cubicBezTo>
                  <a:pt x="96" y="72"/>
                  <a:pt x="52" y="46"/>
                  <a:pt x="12" y="46"/>
                </a:cubicBezTo>
                <a:cubicBezTo>
                  <a:pt x="0" y="46"/>
                  <a:pt x="35" y="56"/>
                  <a:pt x="47" y="58"/>
                </a:cubicBezTo>
                <a:cubicBezTo>
                  <a:pt x="74" y="64"/>
                  <a:pt x="101" y="66"/>
                  <a:pt x="128" y="70"/>
                </a:cubicBezTo>
                <a:cubicBezTo>
                  <a:pt x="162" y="66"/>
                  <a:pt x="196" y="58"/>
                  <a:pt x="231" y="58"/>
                </a:cubicBezTo>
                <a:cubicBezTo>
                  <a:pt x="243" y="58"/>
                  <a:pt x="257" y="79"/>
                  <a:pt x="266" y="70"/>
                </a:cubicBezTo>
                <a:cubicBezTo>
                  <a:pt x="283" y="53"/>
                  <a:pt x="289" y="0"/>
                  <a:pt x="289" y="0"/>
                </a:cubicBezTo>
                <a:cubicBezTo>
                  <a:pt x="304" y="4"/>
                  <a:pt x="323" y="2"/>
                  <a:pt x="335" y="12"/>
                </a:cubicBezTo>
                <a:cubicBezTo>
                  <a:pt x="344" y="19"/>
                  <a:pt x="356" y="39"/>
                  <a:pt x="347" y="46"/>
                </a:cubicBezTo>
                <a:cubicBezTo>
                  <a:pt x="328" y="61"/>
                  <a:pt x="292" y="40"/>
                  <a:pt x="277" y="58"/>
                </a:cubicBezTo>
                <a:cubicBezTo>
                  <a:pt x="266" y="71"/>
                  <a:pt x="292" y="89"/>
                  <a:pt x="300" y="104"/>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5" name="任意多边形 31754"/>
          <p:cNvSpPr/>
          <p:nvPr/>
        </p:nvSpPr>
        <p:spPr>
          <a:xfrm>
            <a:off x="2695575" y="1089025"/>
            <a:ext cx="2247900" cy="3673475"/>
          </a:xfrm>
          <a:custGeom>
            <a:rect l="0" t="0" r="0" b="0"/>
            <a:pathLst>
              <a:path w="1416" h="2314">
                <a:moveTo>
                  <a:pt x="944" y="1122"/>
                </a:moveTo>
                <a:cubicBezTo>
                  <a:pt x="971" y="1126"/>
                  <a:pt x="999" y="1124"/>
                  <a:pt x="1024" y="1134"/>
                </a:cubicBezTo>
                <a:cubicBezTo>
                  <a:pt x="1039" y="1140"/>
                  <a:pt x="1045" y="1159"/>
                  <a:pt x="1059" y="1168"/>
                </a:cubicBezTo>
                <a:cubicBezTo>
                  <a:pt x="1069" y="1175"/>
                  <a:pt x="1082" y="1176"/>
                  <a:pt x="1093" y="1180"/>
                </a:cubicBezTo>
                <a:cubicBezTo>
                  <a:pt x="1102" y="1194"/>
                  <a:pt x="1155" y="1276"/>
                  <a:pt x="1174" y="1295"/>
                </a:cubicBezTo>
                <a:cubicBezTo>
                  <a:pt x="1221" y="1342"/>
                  <a:pt x="1211" y="1315"/>
                  <a:pt x="1255" y="1352"/>
                </a:cubicBezTo>
                <a:cubicBezTo>
                  <a:pt x="1313" y="1401"/>
                  <a:pt x="1262" y="1379"/>
                  <a:pt x="1324" y="1398"/>
                </a:cubicBezTo>
                <a:cubicBezTo>
                  <a:pt x="1353" y="1428"/>
                  <a:pt x="1386" y="1450"/>
                  <a:pt x="1416" y="1479"/>
                </a:cubicBezTo>
                <a:cubicBezTo>
                  <a:pt x="1404" y="1535"/>
                  <a:pt x="1394" y="1558"/>
                  <a:pt x="1370" y="1606"/>
                </a:cubicBezTo>
                <a:cubicBezTo>
                  <a:pt x="1365" y="1617"/>
                  <a:pt x="1365" y="1630"/>
                  <a:pt x="1358" y="1640"/>
                </a:cubicBezTo>
                <a:cubicBezTo>
                  <a:pt x="1349" y="1654"/>
                  <a:pt x="1334" y="1662"/>
                  <a:pt x="1324" y="1675"/>
                </a:cubicBezTo>
                <a:cubicBezTo>
                  <a:pt x="1315" y="1686"/>
                  <a:pt x="1309" y="1698"/>
                  <a:pt x="1301" y="1710"/>
                </a:cubicBezTo>
                <a:cubicBezTo>
                  <a:pt x="1299" y="1716"/>
                  <a:pt x="1284" y="1779"/>
                  <a:pt x="1278" y="1790"/>
                </a:cubicBezTo>
                <a:cubicBezTo>
                  <a:pt x="1258" y="1826"/>
                  <a:pt x="1223" y="1855"/>
                  <a:pt x="1209" y="1894"/>
                </a:cubicBezTo>
                <a:cubicBezTo>
                  <a:pt x="1187" y="1956"/>
                  <a:pt x="1183" y="2032"/>
                  <a:pt x="1151" y="2090"/>
                </a:cubicBezTo>
                <a:cubicBezTo>
                  <a:pt x="1081" y="2217"/>
                  <a:pt x="1122" y="2112"/>
                  <a:pt x="1093" y="2193"/>
                </a:cubicBezTo>
                <a:cubicBezTo>
                  <a:pt x="1097" y="2228"/>
                  <a:pt x="1112" y="2263"/>
                  <a:pt x="1105" y="2297"/>
                </a:cubicBezTo>
                <a:cubicBezTo>
                  <a:pt x="1102" y="2314"/>
                  <a:pt x="1088" y="2267"/>
                  <a:pt x="1082" y="2251"/>
                </a:cubicBezTo>
                <a:cubicBezTo>
                  <a:pt x="1062" y="2202"/>
                  <a:pt x="1050" y="2147"/>
                  <a:pt x="1024" y="2101"/>
                </a:cubicBezTo>
                <a:cubicBezTo>
                  <a:pt x="1011" y="2077"/>
                  <a:pt x="978" y="2032"/>
                  <a:pt x="978" y="2032"/>
                </a:cubicBezTo>
                <a:cubicBezTo>
                  <a:pt x="954" y="1930"/>
                  <a:pt x="992" y="1846"/>
                  <a:pt x="967" y="1733"/>
                </a:cubicBezTo>
                <a:cubicBezTo>
                  <a:pt x="957" y="1687"/>
                  <a:pt x="877" y="1608"/>
                  <a:pt x="840" y="1583"/>
                </a:cubicBezTo>
                <a:cubicBezTo>
                  <a:pt x="799" y="1521"/>
                  <a:pt x="793" y="1460"/>
                  <a:pt x="782" y="1387"/>
                </a:cubicBezTo>
                <a:cubicBezTo>
                  <a:pt x="787" y="1337"/>
                  <a:pt x="807" y="1224"/>
                  <a:pt x="782" y="1168"/>
                </a:cubicBezTo>
                <a:cubicBezTo>
                  <a:pt x="777" y="1157"/>
                  <a:pt x="759" y="1161"/>
                  <a:pt x="748" y="1157"/>
                </a:cubicBezTo>
                <a:cubicBezTo>
                  <a:pt x="736" y="1165"/>
                  <a:pt x="727" y="1180"/>
                  <a:pt x="713" y="1180"/>
                </a:cubicBezTo>
                <a:cubicBezTo>
                  <a:pt x="697" y="1180"/>
                  <a:pt x="618" y="1085"/>
                  <a:pt x="609" y="1076"/>
                </a:cubicBezTo>
                <a:cubicBezTo>
                  <a:pt x="591" y="1018"/>
                  <a:pt x="566" y="1031"/>
                  <a:pt x="506" y="1018"/>
                </a:cubicBezTo>
                <a:cubicBezTo>
                  <a:pt x="445" y="978"/>
                  <a:pt x="436" y="913"/>
                  <a:pt x="414" y="846"/>
                </a:cubicBezTo>
                <a:cubicBezTo>
                  <a:pt x="406" y="820"/>
                  <a:pt x="356" y="788"/>
                  <a:pt x="356" y="788"/>
                </a:cubicBezTo>
                <a:cubicBezTo>
                  <a:pt x="324" y="920"/>
                  <a:pt x="360" y="726"/>
                  <a:pt x="368" y="696"/>
                </a:cubicBezTo>
                <a:cubicBezTo>
                  <a:pt x="359" y="646"/>
                  <a:pt x="350" y="605"/>
                  <a:pt x="333" y="558"/>
                </a:cubicBezTo>
                <a:cubicBezTo>
                  <a:pt x="337" y="516"/>
                  <a:pt x="336" y="473"/>
                  <a:pt x="345" y="431"/>
                </a:cubicBezTo>
                <a:cubicBezTo>
                  <a:pt x="348" y="417"/>
                  <a:pt x="362" y="409"/>
                  <a:pt x="368" y="396"/>
                </a:cubicBezTo>
                <a:cubicBezTo>
                  <a:pt x="378" y="374"/>
                  <a:pt x="391" y="327"/>
                  <a:pt x="391" y="327"/>
                </a:cubicBezTo>
                <a:cubicBezTo>
                  <a:pt x="369" y="159"/>
                  <a:pt x="398" y="198"/>
                  <a:pt x="183" y="212"/>
                </a:cubicBezTo>
                <a:cubicBezTo>
                  <a:pt x="112" y="194"/>
                  <a:pt x="0" y="199"/>
                  <a:pt x="172" y="177"/>
                </a:cubicBezTo>
                <a:cubicBezTo>
                  <a:pt x="195" y="169"/>
                  <a:pt x="218" y="162"/>
                  <a:pt x="241" y="154"/>
                </a:cubicBezTo>
                <a:cubicBezTo>
                  <a:pt x="254" y="150"/>
                  <a:pt x="254" y="129"/>
                  <a:pt x="264" y="120"/>
                </a:cubicBezTo>
                <a:cubicBezTo>
                  <a:pt x="313" y="78"/>
                  <a:pt x="320" y="78"/>
                  <a:pt x="368" y="62"/>
                </a:cubicBezTo>
                <a:cubicBezTo>
                  <a:pt x="420" y="80"/>
                  <a:pt x="461" y="89"/>
                  <a:pt x="517" y="97"/>
                </a:cubicBezTo>
                <a:cubicBezTo>
                  <a:pt x="560" y="82"/>
                  <a:pt x="588" y="62"/>
                  <a:pt x="633" y="51"/>
                </a:cubicBezTo>
                <a:cubicBezTo>
                  <a:pt x="656" y="59"/>
                  <a:pt x="679" y="66"/>
                  <a:pt x="702" y="74"/>
                </a:cubicBezTo>
                <a:cubicBezTo>
                  <a:pt x="713" y="78"/>
                  <a:pt x="736" y="85"/>
                  <a:pt x="736" y="85"/>
                </a:cubicBezTo>
                <a:cubicBezTo>
                  <a:pt x="732" y="66"/>
                  <a:pt x="711" y="42"/>
                  <a:pt x="725" y="28"/>
                </a:cubicBezTo>
                <a:cubicBezTo>
                  <a:pt x="753" y="0"/>
                  <a:pt x="843" y="23"/>
                  <a:pt x="874" y="28"/>
                </a:cubicBezTo>
                <a:cubicBezTo>
                  <a:pt x="973" y="93"/>
                  <a:pt x="865" y="6"/>
                  <a:pt x="886" y="85"/>
                </a:cubicBezTo>
                <a:cubicBezTo>
                  <a:pt x="889" y="97"/>
                  <a:pt x="909" y="95"/>
                  <a:pt x="921" y="97"/>
                </a:cubicBezTo>
                <a:cubicBezTo>
                  <a:pt x="947" y="102"/>
                  <a:pt x="974" y="104"/>
                  <a:pt x="1001" y="108"/>
                </a:cubicBezTo>
                <a:cubicBezTo>
                  <a:pt x="1115" y="146"/>
                  <a:pt x="1074" y="119"/>
                  <a:pt x="978" y="154"/>
                </a:cubicBezTo>
                <a:cubicBezTo>
                  <a:pt x="965" y="159"/>
                  <a:pt x="955" y="169"/>
                  <a:pt x="944" y="177"/>
                </a:cubicBezTo>
                <a:cubicBezTo>
                  <a:pt x="931" y="215"/>
                  <a:pt x="910" y="243"/>
                  <a:pt x="897" y="281"/>
                </a:cubicBezTo>
                <a:cubicBezTo>
                  <a:pt x="905" y="293"/>
                  <a:pt x="909" y="308"/>
                  <a:pt x="921" y="316"/>
                </a:cubicBezTo>
                <a:cubicBezTo>
                  <a:pt x="988" y="360"/>
                  <a:pt x="955" y="288"/>
                  <a:pt x="978" y="362"/>
                </a:cubicBezTo>
                <a:cubicBezTo>
                  <a:pt x="993" y="358"/>
                  <a:pt x="1018" y="365"/>
                  <a:pt x="1024" y="350"/>
                </a:cubicBezTo>
                <a:cubicBezTo>
                  <a:pt x="1033" y="327"/>
                  <a:pt x="995" y="264"/>
                  <a:pt x="1024" y="235"/>
                </a:cubicBezTo>
                <a:cubicBezTo>
                  <a:pt x="1062" y="196"/>
                  <a:pt x="1085" y="192"/>
                  <a:pt x="1128" y="177"/>
                </a:cubicBezTo>
                <a:cubicBezTo>
                  <a:pt x="1159" y="219"/>
                  <a:pt x="1177" y="253"/>
                  <a:pt x="1220" y="281"/>
                </a:cubicBezTo>
                <a:cubicBezTo>
                  <a:pt x="1252" y="330"/>
                  <a:pt x="1285" y="368"/>
                  <a:pt x="1255" y="442"/>
                </a:cubicBezTo>
                <a:cubicBezTo>
                  <a:pt x="1248" y="460"/>
                  <a:pt x="1216" y="435"/>
                  <a:pt x="1197" y="431"/>
                </a:cubicBezTo>
                <a:cubicBezTo>
                  <a:pt x="1185" y="423"/>
                  <a:pt x="1176" y="405"/>
                  <a:pt x="1162" y="408"/>
                </a:cubicBezTo>
                <a:cubicBezTo>
                  <a:pt x="1120" y="416"/>
                  <a:pt x="1146" y="462"/>
                  <a:pt x="1151" y="477"/>
                </a:cubicBezTo>
                <a:cubicBezTo>
                  <a:pt x="1122" y="498"/>
                  <a:pt x="1102" y="530"/>
                  <a:pt x="1070" y="546"/>
                </a:cubicBezTo>
                <a:cubicBezTo>
                  <a:pt x="1042" y="560"/>
                  <a:pt x="1008" y="560"/>
                  <a:pt x="978" y="569"/>
                </a:cubicBezTo>
                <a:cubicBezTo>
                  <a:pt x="967" y="577"/>
                  <a:pt x="953" y="581"/>
                  <a:pt x="944" y="592"/>
                </a:cubicBezTo>
                <a:cubicBezTo>
                  <a:pt x="911" y="633"/>
                  <a:pt x="932" y="705"/>
                  <a:pt x="886" y="742"/>
                </a:cubicBezTo>
                <a:cubicBezTo>
                  <a:pt x="861" y="762"/>
                  <a:pt x="825" y="758"/>
                  <a:pt x="794" y="765"/>
                </a:cubicBezTo>
                <a:cubicBezTo>
                  <a:pt x="798" y="776"/>
                  <a:pt x="805" y="787"/>
                  <a:pt x="805" y="799"/>
                </a:cubicBezTo>
                <a:cubicBezTo>
                  <a:pt x="805" y="874"/>
                  <a:pt x="739" y="805"/>
                  <a:pt x="713" y="788"/>
                </a:cubicBezTo>
                <a:cubicBezTo>
                  <a:pt x="686" y="792"/>
                  <a:pt x="656" y="785"/>
                  <a:pt x="633" y="799"/>
                </a:cubicBezTo>
                <a:cubicBezTo>
                  <a:pt x="609" y="814"/>
                  <a:pt x="609" y="853"/>
                  <a:pt x="586" y="869"/>
                </a:cubicBezTo>
                <a:cubicBezTo>
                  <a:pt x="575" y="877"/>
                  <a:pt x="563" y="884"/>
                  <a:pt x="552" y="892"/>
                </a:cubicBezTo>
                <a:cubicBezTo>
                  <a:pt x="556" y="911"/>
                  <a:pt x="546" y="940"/>
                  <a:pt x="563" y="949"/>
                </a:cubicBezTo>
                <a:cubicBezTo>
                  <a:pt x="655" y="995"/>
                  <a:pt x="671" y="974"/>
                  <a:pt x="725" y="938"/>
                </a:cubicBezTo>
                <a:cubicBezTo>
                  <a:pt x="717" y="953"/>
                  <a:pt x="713" y="971"/>
                  <a:pt x="702" y="984"/>
                </a:cubicBezTo>
                <a:cubicBezTo>
                  <a:pt x="693" y="995"/>
                  <a:pt x="670" y="993"/>
                  <a:pt x="667" y="1007"/>
                </a:cubicBezTo>
                <a:cubicBezTo>
                  <a:pt x="660" y="1039"/>
                  <a:pt x="710" y="1048"/>
                  <a:pt x="725" y="1053"/>
                </a:cubicBezTo>
                <a:cubicBezTo>
                  <a:pt x="748" y="1088"/>
                  <a:pt x="759" y="1122"/>
                  <a:pt x="782" y="1157"/>
                </a:cubicBezTo>
                <a:cubicBezTo>
                  <a:pt x="805" y="1149"/>
                  <a:pt x="828" y="1142"/>
                  <a:pt x="851" y="1134"/>
                </a:cubicBezTo>
                <a:cubicBezTo>
                  <a:pt x="863" y="1130"/>
                  <a:pt x="886" y="1122"/>
                  <a:pt x="886" y="1122"/>
                </a:cubicBezTo>
                <a:cubicBezTo>
                  <a:pt x="948" y="1135"/>
                  <a:pt x="944" y="1154"/>
                  <a:pt x="944" y="1122"/>
                </a:cubicBezTo>
                <a:close/>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6" name="任意多边形 31755"/>
          <p:cNvSpPr/>
          <p:nvPr/>
        </p:nvSpPr>
        <p:spPr>
          <a:xfrm>
            <a:off x="4086225" y="2457450"/>
            <a:ext cx="463550" cy="255588"/>
          </a:xfrm>
          <a:custGeom>
            <a:rect l="0" t="0" r="0" b="0"/>
            <a:pathLst>
              <a:path w="292" h="161">
                <a:moveTo>
                  <a:pt x="23" y="23"/>
                </a:moveTo>
                <a:cubicBezTo>
                  <a:pt x="35" y="27"/>
                  <a:pt x="48" y="27"/>
                  <a:pt x="58" y="35"/>
                </a:cubicBezTo>
                <a:cubicBezTo>
                  <a:pt x="69" y="44"/>
                  <a:pt x="75" y="81"/>
                  <a:pt x="81" y="69"/>
                </a:cubicBezTo>
                <a:cubicBezTo>
                  <a:pt x="107" y="15"/>
                  <a:pt x="62" y="10"/>
                  <a:pt x="35" y="0"/>
                </a:cubicBezTo>
                <a:cubicBezTo>
                  <a:pt x="23" y="4"/>
                  <a:pt x="0" y="0"/>
                  <a:pt x="0" y="12"/>
                </a:cubicBezTo>
                <a:cubicBezTo>
                  <a:pt x="0" y="22"/>
                  <a:pt x="80" y="81"/>
                  <a:pt x="81" y="81"/>
                </a:cubicBezTo>
                <a:cubicBezTo>
                  <a:pt x="110" y="91"/>
                  <a:pt x="142" y="88"/>
                  <a:pt x="173" y="92"/>
                </a:cubicBezTo>
                <a:cubicBezTo>
                  <a:pt x="158" y="96"/>
                  <a:pt x="138" y="115"/>
                  <a:pt x="127" y="104"/>
                </a:cubicBezTo>
                <a:cubicBezTo>
                  <a:pt x="117" y="94"/>
                  <a:pt x="148" y="83"/>
                  <a:pt x="162" y="81"/>
                </a:cubicBezTo>
                <a:cubicBezTo>
                  <a:pt x="178" y="79"/>
                  <a:pt x="193" y="88"/>
                  <a:pt x="208" y="92"/>
                </a:cubicBezTo>
                <a:cubicBezTo>
                  <a:pt x="219" y="104"/>
                  <a:pt x="232" y="114"/>
                  <a:pt x="242" y="127"/>
                </a:cubicBezTo>
                <a:cubicBezTo>
                  <a:pt x="251" y="138"/>
                  <a:pt x="251" y="161"/>
                  <a:pt x="265" y="161"/>
                </a:cubicBezTo>
                <a:cubicBezTo>
                  <a:pt x="292" y="161"/>
                  <a:pt x="244" y="117"/>
                  <a:pt x="242" y="115"/>
                </a:cubicBezTo>
              </a:path>
            </a:pathLst>
          </a:custGeom>
          <a:solidFill>
            <a:srgbClr val="FFCC00">
              <a:alpha val="100000"/>
            </a:srgbClr>
          </a:solidFill>
          <a:ln w="57150" cap="flat" cmpd="sng">
            <a:solidFill>
              <a:srgbClr val="FFCC00">
                <a:alpha val="100000"/>
              </a:srgbClr>
            </a:solidFill>
            <a:prstDash val="solid"/>
            <a:headEnd type="none" w="med" len="med"/>
            <a:tailEnd type="none" w="med" len="med"/>
          </a:ln>
          <a:effectLst>
            <a:outerShdw dist="35921" dir="2699999" algn="ctr" rotWithShape="0">
              <a:srgbClr val="C0C0C0">
                <a:alpha val="100000"/>
              </a:srgbClr>
            </a:outerShdw>
          </a:effectLst>
        </p:spPr>
        <p:txBody>
          <a:bodyPr/>
          <a:lstStyle/>
          <a:p>
            <a:endParaRPr lang="zh-CN" altLang="en-US"/>
          </a:p>
        </p:txBody>
      </p:sp>
      <p:sp>
        <p:nvSpPr>
          <p:cNvPr id="31757" name="文本框 31756"/>
          <p:cNvSpPr txBox="1"/>
          <p:nvPr/>
        </p:nvSpPr>
        <p:spPr>
          <a:xfrm>
            <a:off x="2652395" y="2384425"/>
            <a:ext cx="548005" cy="1981200"/>
          </a:xfrm>
          <a:prstGeom prst="rect">
            <a:avLst/>
          </a:prstGeom>
          <a:noFill/>
          <a:ln w="57150">
            <a:noFill/>
          </a:ln>
        </p:spPr>
        <p:txBody>
          <a:bodyPr vert="eaVert" lIns="90000" tIns="46800" rIns="90000" bIns="46800">
            <a:spAutoFit/>
          </a:bodyPr>
          <a:lstStyle/>
          <a:p>
            <a:pPr>
              <a:spcBef>
                <a:spcPct val="50000"/>
              </a:spcBef>
              <a:buClr>
                <a:schemeClr val="bg1"/>
              </a:buClr>
            </a:pPr>
            <a:r>
              <a:rPr lang="zh-CN" altLang="en-US" sz="2400">
                <a:solidFill>
                  <a:schemeClr val="bg1"/>
                </a:solidFill>
                <a:latin typeface="Times New Roman" panose="02020603050405020304" pitchFamily="18" charset="0"/>
              </a:rPr>
              <a:t>太     平     洋</a:t>
            </a:r>
          </a:p>
        </p:txBody>
      </p:sp>
      <p:sp>
        <p:nvSpPr>
          <p:cNvPr id="31758" name="文本框 31757"/>
          <p:cNvSpPr txBox="1"/>
          <p:nvPr/>
        </p:nvSpPr>
        <p:spPr>
          <a:xfrm>
            <a:off x="4572000" y="2384425"/>
            <a:ext cx="4572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大</a:t>
            </a:r>
          </a:p>
        </p:txBody>
      </p:sp>
      <p:sp>
        <p:nvSpPr>
          <p:cNvPr id="31759" name="文本框 31758"/>
          <p:cNvSpPr txBox="1"/>
          <p:nvPr/>
        </p:nvSpPr>
        <p:spPr>
          <a:xfrm>
            <a:off x="5029200" y="3222625"/>
            <a:ext cx="7620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西</a:t>
            </a:r>
          </a:p>
        </p:txBody>
      </p:sp>
      <p:sp>
        <p:nvSpPr>
          <p:cNvPr id="31760" name="文本框 31759"/>
          <p:cNvSpPr txBox="1"/>
          <p:nvPr/>
        </p:nvSpPr>
        <p:spPr>
          <a:xfrm>
            <a:off x="5638800" y="3908425"/>
            <a:ext cx="5334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洋</a:t>
            </a:r>
          </a:p>
        </p:txBody>
      </p:sp>
      <p:sp>
        <p:nvSpPr>
          <p:cNvPr id="31761" name="文本框 31760"/>
          <p:cNvSpPr txBox="1"/>
          <p:nvPr/>
        </p:nvSpPr>
        <p:spPr>
          <a:xfrm>
            <a:off x="9144000" y="2689225"/>
            <a:ext cx="12192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太平洋</a:t>
            </a:r>
          </a:p>
        </p:txBody>
      </p:sp>
      <p:sp>
        <p:nvSpPr>
          <p:cNvPr id="31762" name="文本框 31761"/>
          <p:cNvSpPr txBox="1"/>
          <p:nvPr/>
        </p:nvSpPr>
        <p:spPr>
          <a:xfrm>
            <a:off x="6959600" y="3430588"/>
            <a:ext cx="1295400" cy="461645"/>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400">
                <a:solidFill>
                  <a:schemeClr val="bg1"/>
                </a:solidFill>
                <a:latin typeface="Times New Roman" panose="02020603050405020304" pitchFamily="18" charset="0"/>
              </a:rPr>
              <a:t>印度洋</a:t>
            </a:r>
          </a:p>
        </p:txBody>
      </p:sp>
      <p:sp>
        <p:nvSpPr>
          <p:cNvPr id="31763" name="文本框 31762"/>
          <p:cNvSpPr txBox="1"/>
          <p:nvPr/>
        </p:nvSpPr>
        <p:spPr>
          <a:xfrm>
            <a:off x="7467600" y="1927225"/>
            <a:ext cx="10668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亚  洲</a:t>
            </a:r>
          </a:p>
        </p:txBody>
      </p:sp>
      <p:sp>
        <p:nvSpPr>
          <p:cNvPr id="31764" name="文本框 31763"/>
          <p:cNvSpPr txBox="1"/>
          <p:nvPr/>
        </p:nvSpPr>
        <p:spPr>
          <a:xfrm>
            <a:off x="6477000" y="1546225"/>
            <a:ext cx="8382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欧  洲</a:t>
            </a:r>
          </a:p>
        </p:txBody>
      </p:sp>
      <p:sp>
        <p:nvSpPr>
          <p:cNvPr id="31765" name="文本框 31764"/>
          <p:cNvSpPr txBox="1"/>
          <p:nvPr/>
        </p:nvSpPr>
        <p:spPr>
          <a:xfrm>
            <a:off x="5791200" y="2536825"/>
            <a:ext cx="7620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非洲</a:t>
            </a:r>
          </a:p>
        </p:txBody>
      </p:sp>
      <p:sp>
        <p:nvSpPr>
          <p:cNvPr id="31766" name="文本框 31765"/>
          <p:cNvSpPr txBox="1"/>
          <p:nvPr/>
        </p:nvSpPr>
        <p:spPr>
          <a:xfrm>
            <a:off x="8328025" y="3679825"/>
            <a:ext cx="1143000" cy="400050"/>
          </a:xfrm>
          <a:prstGeom prst="rect">
            <a:avLst/>
          </a:prstGeom>
          <a:noFill/>
          <a:ln w="57150">
            <a:noFill/>
          </a:ln>
        </p:spPr>
        <p:txBody>
          <a:bodyPr lIns="90000" tIns="46800" rIns="90000" bIns="46800">
            <a:spAutoFit/>
          </a:bodyPr>
          <a:lstStyle/>
          <a:p>
            <a:pPr algn="ctr">
              <a:spcBef>
                <a:spcPct val="50000"/>
              </a:spcBef>
              <a:buClr>
                <a:schemeClr val="bg1"/>
              </a:buClr>
            </a:pPr>
            <a:r>
              <a:rPr lang="zh-CN" altLang="en-US" sz="2000">
                <a:solidFill>
                  <a:srgbClr val="FF6600"/>
                </a:solidFill>
                <a:latin typeface="Times New Roman" panose="02020603050405020304" pitchFamily="18" charset="0"/>
              </a:rPr>
              <a:t>大洋洲</a:t>
            </a:r>
          </a:p>
        </p:txBody>
      </p:sp>
      <p:sp>
        <p:nvSpPr>
          <p:cNvPr id="31767" name="文本框 31766"/>
          <p:cNvSpPr txBox="1"/>
          <p:nvPr/>
        </p:nvSpPr>
        <p:spPr>
          <a:xfrm>
            <a:off x="3352800" y="1470025"/>
            <a:ext cx="1066800" cy="400050"/>
          </a:xfrm>
          <a:prstGeom prst="rect">
            <a:avLst/>
          </a:prstGeom>
          <a:noFill/>
          <a:ln w="57150">
            <a:noFill/>
          </a:ln>
        </p:spPr>
        <p:txBody>
          <a:bodyPr lIns="90000" tIns="46800" rIns="90000" bIns="46800">
            <a:spAutoFit/>
          </a:bodyPr>
          <a:lstStyle/>
          <a:p>
            <a:pPr>
              <a:spcBef>
                <a:spcPct val="50000"/>
              </a:spcBef>
              <a:buClr>
                <a:schemeClr val="bg1"/>
              </a:buClr>
            </a:pPr>
            <a:r>
              <a:rPr lang="zh-CN" altLang="en-US" sz="2000">
                <a:solidFill>
                  <a:srgbClr val="FF6600"/>
                </a:solidFill>
                <a:latin typeface="Times New Roman" panose="02020603050405020304" pitchFamily="18" charset="0"/>
              </a:rPr>
              <a:t>北美洲</a:t>
            </a:r>
          </a:p>
        </p:txBody>
      </p:sp>
      <p:sp>
        <p:nvSpPr>
          <p:cNvPr id="31768" name="文本框 31767"/>
          <p:cNvSpPr txBox="1"/>
          <p:nvPr/>
        </p:nvSpPr>
        <p:spPr>
          <a:xfrm>
            <a:off x="4724400" y="990600"/>
            <a:ext cx="2160588"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pitchFamily="49" charset="-122"/>
              </a:rPr>
              <a:t>一个中心</a:t>
            </a:r>
          </a:p>
        </p:txBody>
      </p:sp>
      <p:sp>
        <p:nvSpPr>
          <p:cNvPr id="31769" name="文本框 31768"/>
          <p:cNvSpPr txBox="1"/>
          <p:nvPr/>
        </p:nvSpPr>
        <p:spPr>
          <a:xfrm>
            <a:off x="4800600" y="1916113"/>
            <a:ext cx="1981200"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pitchFamily="49" charset="-122"/>
              </a:rPr>
              <a:t>两个方向</a:t>
            </a:r>
          </a:p>
        </p:txBody>
      </p:sp>
      <p:sp>
        <p:nvSpPr>
          <p:cNvPr id="31770" name="矩形 31769"/>
          <p:cNvSpPr/>
          <p:nvPr/>
        </p:nvSpPr>
        <p:spPr>
          <a:xfrm>
            <a:off x="4905375" y="3573463"/>
            <a:ext cx="2016125"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pitchFamily="49" charset="-122"/>
              </a:rPr>
              <a:t>两条航线</a:t>
            </a:r>
          </a:p>
        </p:txBody>
      </p:sp>
      <p:sp>
        <p:nvSpPr>
          <p:cNvPr id="31771" name="矩形 31770"/>
          <p:cNvSpPr/>
          <p:nvPr/>
        </p:nvSpPr>
        <p:spPr>
          <a:xfrm>
            <a:off x="4953000" y="4724400"/>
            <a:ext cx="1905000" cy="583565"/>
          </a:xfrm>
          <a:prstGeom prst="rect">
            <a:avLst/>
          </a:prstGeom>
          <a:solidFill>
            <a:srgbClr val="FFFFCC"/>
          </a:solidFill>
          <a:ln w="31750" cap="flat" cmpd="sng">
            <a:solidFill>
              <a:schemeClr val="tx2"/>
            </a:solidFill>
            <a:prstDash val="solid"/>
            <a:miter/>
            <a:headEnd type="none" w="med" len="med"/>
            <a:tailEnd type="none" w="med" len="med"/>
          </a:ln>
        </p:spPr>
        <p:txBody>
          <a:bodyPr>
            <a:spAutoFit/>
          </a:bodyPr>
          <a:lstStyle/>
          <a:p>
            <a:pPr>
              <a:spcBef>
                <a:spcPct val="50000"/>
              </a:spcBef>
            </a:pPr>
            <a:r>
              <a:rPr lang="zh-CN" altLang="en-US" sz="3200">
                <a:solidFill>
                  <a:srgbClr val="000099"/>
                </a:solidFill>
                <a:latin typeface="Arial" panose="020b0604020202020204" pitchFamily="34" charset="0"/>
                <a:ea typeface="黑体" panose="02010609060101010101" pitchFamily="49" charset="-122"/>
              </a:rPr>
              <a:t>四个人物</a:t>
            </a:r>
          </a:p>
        </p:txBody>
      </p:sp>
      <p:sp>
        <p:nvSpPr>
          <p:cNvPr id="31772" name="椭圆 31771"/>
          <p:cNvSpPr/>
          <p:nvPr/>
        </p:nvSpPr>
        <p:spPr>
          <a:xfrm>
            <a:off x="6816725" y="836613"/>
            <a:ext cx="2160588" cy="863600"/>
          </a:xfrm>
          <a:prstGeom prst="ellipse">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3200">
                <a:solidFill>
                  <a:schemeClr val="bg1"/>
                </a:solidFill>
                <a:latin typeface="黑体" panose="02010609060101010101" pitchFamily="49" charset="-122"/>
                <a:ea typeface="黑体" panose="02010609060101010101" pitchFamily="49" charset="-122"/>
              </a:rPr>
              <a:t>欧洲</a:t>
            </a:r>
          </a:p>
        </p:txBody>
      </p:sp>
      <p:sp>
        <p:nvSpPr>
          <p:cNvPr id="31773" name="左箭头 31772"/>
          <p:cNvSpPr/>
          <p:nvPr/>
        </p:nvSpPr>
        <p:spPr>
          <a:xfrm>
            <a:off x="4191000" y="2057400"/>
            <a:ext cx="576263" cy="479425"/>
          </a:xfrm>
          <a:prstGeom prst="leftArrow">
            <a:avLst>
              <a:gd name="adj1" fmla="val 50000"/>
              <a:gd name="adj2" fmla="val 30049"/>
            </a:avLst>
          </a:prstGeom>
          <a:solidFill>
            <a:srgbClr val="FFFF00"/>
          </a:solidFill>
          <a:ln w="9525" cap="flat" cmpd="sng">
            <a:solidFill>
              <a:srgbClr val="FF00FF"/>
            </a:solidFill>
            <a:prstDash val="solid"/>
            <a:miter/>
            <a:headEnd type="none" w="med" len="med"/>
            <a:tailEnd type="none" w="med" len="med"/>
          </a:ln>
        </p:spPr>
        <p:txBody>
          <a:bodyPr/>
          <a:lstStyle/>
          <a:p>
            <a:endParaRPr lang="zh-CN" altLang="en-US"/>
          </a:p>
        </p:txBody>
      </p:sp>
      <p:sp>
        <p:nvSpPr>
          <p:cNvPr id="31774" name="左箭头 31773"/>
          <p:cNvSpPr/>
          <p:nvPr/>
        </p:nvSpPr>
        <p:spPr>
          <a:xfrm rot="10800000">
            <a:off x="6781800" y="1981200"/>
            <a:ext cx="649288" cy="479425"/>
          </a:xfrm>
          <a:prstGeom prst="leftArrow">
            <a:avLst>
              <a:gd name="adj1" fmla="val 50000"/>
              <a:gd name="adj2" fmla="val 33857"/>
            </a:avLst>
          </a:prstGeom>
          <a:solidFill>
            <a:srgbClr val="FFFF00"/>
          </a:solidFill>
          <a:ln w="9525" cap="flat" cmpd="sng">
            <a:solidFill>
              <a:srgbClr val="FF00FF"/>
            </a:solidFill>
            <a:prstDash val="solid"/>
            <a:miter/>
            <a:headEnd type="none" w="med" len="med"/>
            <a:tailEnd type="none" w="med" len="med"/>
          </a:ln>
        </p:spPr>
        <p:txBody>
          <a:bodyPr/>
          <a:lstStyle/>
          <a:p>
            <a:endParaRPr lang="zh-CN" altLang="en-US"/>
          </a:p>
        </p:txBody>
      </p:sp>
      <p:sp>
        <p:nvSpPr>
          <p:cNvPr id="31775" name="椭圆 31774"/>
          <p:cNvSpPr/>
          <p:nvPr/>
        </p:nvSpPr>
        <p:spPr>
          <a:xfrm>
            <a:off x="7543800" y="1676400"/>
            <a:ext cx="1223963" cy="1079500"/>
          </a:xfrm>
          <a:prstGeom prst="ellipse">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3200">
                <a:solidFill>
                  <a:srgbClr val="FF0000"/>
                </a:solidFill>
                <a:latin typeface="黑体" panose="02010609060101010101" pitchFamily="49" charset="-122"/>
                <a:ea typeface="黑体" panose="02010609060101010101" pitchFamily="49" charset="-122"/>
              </a:rPr>
              <a:t>东</a:t>
            </a:r>
          </a:p>
        </p:txBody>
      </p:sp>
      <p:sp>
        <p:nvSpPr>
          <p:cNvPr id="31776" name="椭圆 31775"/>
          <p:cNvSpPr/>
          <p:nvPr/>
        </p:nvSpPr>
        <p:spPr>
          <a:xfrm>
            <a:off x="2895600" y="1676400"/>
            <a:ext cx="1223963" cy="1079500"/>
          </a:xfrm>
          <a:prstGeom prst="ellipse">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3200">
                <a:solidFill>
                  <a:schemeClr val="bg1"/>
                </a:solidFill>
                <a:latin typeface="黑体" panose="02010609060101010101" pitchFamily="49" charset="-122"/>
                <a:ea typeface="黑体" panose="02010609060101010101" pitchFamily="49" charset="-122"/>
              </a:rPr>
              <a:t>西</a:t>
            </a:r>
          </a:p>
        </p:txBody>
      </p:sp>
      <p:sp>
        <p:nvSpPr>
          <p:cNvPr id="31777" name="圆角矩形 31776"/>
          <p:cNvSpPr/>
          <p:nvPr/>
        </p:nvSpPr>
        <p:spPr>
          <a:xfrm>
            <a:off x="6816725" y="3500438"/>
            <a:ext cx="3386138" cy="720725"/>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r>
              <a:rPr lang="zh-CN" altLang="en-US" sz="2400">
                <a:solidFill>
                  <a:srgbClr val="FF0000"/>
                </a:solidFill>
                <a:latin typeface="黑体" panose="02010609060101010101" pitchFamily="49" charset="-122"/>
                <a:ea typeface="黑体" panose="02010609060101010101" pitchFamily="49" charset="-122"/>
              </a:rPr>
              <a:t>西欧</a:t>
            </a:r>
            <a:r>
              <a:rPr lang="en-US" altLang="zh-CN" sz="2400">
                <a:solidFill>
                  <a:srgbClr val="FF0000"/>
                </a:solidFill>
                <a:latin typeface="Arial" panose="020b0604020202020204" pitchFamily="34" charset="0"/>
                <a:ea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rPr>
              <a:t>非洲</a:t>
            </a:r>
            <a:r>
              <a:rPr lang="en-US" altLang="zh-CN" sz="2400">
                <a:solidFill>
                  <a:srgbClr val="FF0000"/>
                </a:solidFill>
                <a:latin typeface="Arial" panose="020b0604020202020204" pitchFamily="34" charset="0"/>
                <a:ea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rPr>
              <a:t>印度</a:t>
            </a:r>
          </a:p>
        </p:txBody>
      </p:sp>
      <p:sp>
        <p:nvSpPr>
          <p:cNvPr id="31778" name="圆角矩形 31777"/>
          <p:cNvSpPr/>
          <p:nvPr/>
        </p:nvSpPr>
        <p:spPr>
          <a:xfrm>
            <a:off x="1319213" y="3540443"/>
            <a:ext cx="3589338" cy="647700"/>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2400">
                <a:solidFill>
                  <a:schemeClr val="bg1"/>
                </a:solidFill>
                <a:latin typeface="黑体" panose="02010609060101010101" pitchFamily="49" charset="-122"/>
                <a:ea typeface="黑体" panose="02010609060101010101" pitchFamily="49" charset="-122"/>
              </a:rPr>
              <a:t>西欧</a:t>
            </a:r>
            <a:r>
              <a:rPr lang="en-US" altLang="zh-CN" sz="2400">
                <a:solidFill>
                  <a:schemeClr val="bg1"/>
                </a:solidFill>
                <a:latin typeface="Arial" panose="020b0604020202020204" pitchFamily="34" charset="0"/>
                <a:ea typeface="黑体" panose="02010609060101010101" pitchFamily="49" charset="-122"/>
              </a:rPr>
              <a:t>—</a:t>
            </a:r>
            <a:r>
              <a:rPr lang="zh-CN" altLang="en-US" sz="2400">
                <a:solidFill>
                  <a:schemeClr val="bg1"/>
                </a:solidFill>
                <a:latin typeface="黑体" panose="02010609060101010101" pitchFamily="49" charset="-122"/>
                <a:ea typeface="黑体" panose="02010609060101010101" pitchFamily="49" charset="-122"/>
              </a:rPr>
              <a:t>美洲</a:t>
            </a:r>
            <a:r>
              <a:rPr lang="en-US" altLang="zh-CN" sz="2400">
                <a:solidFill>
                  <a:schemeClr val="bg1"/>
                </a:solidFill>
                <a:latin typeface="Arial" panose="020b0604020202020204" pitchFamily="34" charset="0"/>
                <a:ea typeface="黑体" panose="02010609060101010101" pitchFamily="49" charset="-122"/>
              </a:rPr>
              <a:t>—</a:t>
            </a:r>
            <a:r>
              <a:rPr lang="zh-CN" altLang="en-US" sz="2400">
                <a:solidFill>
                  <a:schemeClr val="bg1"/>
                </a:solidFill>
                <a:latin typeface="黑体" panose="02010609060101010101" pitchFamily="49" charset="-122"/>
                <a:ea typeface="黑体" panose="02010609060101010101" pitchFamily="49" charset="-122"/>
              </a:rPr>
              <a:t>亚洲</a:t>
            </a:r>
            <a:r>
              <a:rPr lang="en-US" altLang="zh-CN" sz="2400">
                <a:solidFill>
                  <a:schemeClr val="bg1"/>
                </a:solidFill>
                <a:latin typeface="Arial" panose="020b0604020202020204" pitchFamily="34" charset="0"/>
                <a:ea typeface="黑体" panose="02010609060101010101" pitchFamily="49" charset="-122"/>
              </a:rPr>
              <a:t>—</a:t>
            </a:r>
            <a:r>
              <a:rPr lang="zh-CN" altLang="en-US" sz="2400">
                <a:solidFill>
                  <a:schemeClr val="bg1"/>
                </a:solidFill>
                <a:latin typeface="黑体" panose="02010609060101010101" pitchFamily="49" charset="-122"/>
                <a:ea typeface="黑体" panose="02010609060101010101" pitchFamily="49" charset="-122"/>
              </a:rPr>
              <a:t>西欧 </a:t>
            </a:r>
          </a:p>
        </p:txBody>
      </p:sp>
      <p:sp>
        <p:nvSpPr>
          <p:cNvPr id="31779" name="圆角矩形 31778"/>
          <p:cNvSpPr/>
          <p:nvPr/>
        </p:nvSpPr>
        <p:spPr>
          <a:xfrm>
            <a:off x="2209800" y="4876800"/>
            <a:ext cx="2592388" cy="574675"/>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2400">
                <a:solidFill>
                  <a:schemeClr val="bg1"/>
                </a:solidFill>
                <a:latin typeface="黑体" panose="02010609060101010101" pitchFamily="49" charset="-122"/>
                <a:ea typeface="黑体" panose="02010609060101010101" pitchFamily="49" charset="-122"/>
              </a:rPr>
              <a:t>哥伦布、麦哲伦 </a:t>
            </a:r>
          </a:p>
        </p:txBody>
      </p:sp>
      <p:sp>
        <p:nvSpPr>
          <p:cNvPr id="31780" name="圆角矩形 31779"/>
          <p:cNvSpPr/>
          <p:nvPr/>
        </p:nvSpPr>
        <p:spPr>
          <a:xfrm>
            <a:off x="7010400" y="4876800"/>
            <a:ext cx="3168650" cy="574675"/>
          </a:xfrm>
          <a:prstGeom prst="roundRect">
            <a:avLst>
              <a:gd name="adj" fmla="val 16667"/>
            </a:avLst>
          </a:prstGeom>
          <a:solidFill>
            <a:schemeClr val="tx2"/>
          </a:solidFill>
          <a:ln w="41275" cap="flat" cmpd="sng">
            <a:solidFill>
              <a:srgbClr val="008000"/>
            </a:solidFill>
            <a:prstDash val="solid"/>
            <a:headEnd type="none" w="med" len="med"/>
            <a:tailEnd type="none" w="med" len="med"/>
          </a:ln>
        </p:spPr>
        <p:txBody>
          <a:bodyPr wrap="none" anchor="ctr"/>
          <a:lstStyle/>
          <a:p>
            <a:pPr algn="ctr"/>
            <a:r>
              <a:rPr lang="zh-CN" altLang="en-US" sz="2400">
                <a:solidFill>
                  <a:srgbClr val="FF0000"/>
                </a:solidFill>
                <a:latin typeface="黑体" panose="02010609060101010101" pitchFamily="49" charset="-122"/>
                <a:ea typeface="黑体" panose="02010609060101010101" pitchFamily="49" charset="-122"/>
              </a:rPr>
              <a:t>迪亚士、达</a:t>
            </a:r>
            <a:r>
              <a:rPr lang="en-US" altLang="zh-CN" sz="2400">
                <a:solidFill>
                  <a:srgbClr val="FF0000"/>
                </a:solidFill>
                <a:latin typeface="Arial" panose="020b0604020202020204" pitchFamily="34" charset="0"/>
                <a:ea typeface="黑体" panose="02010609060101010101" pitchFamily="49" charset="-122"/>
              </a:rPr>
              <a:t>·</a:t>
            </a:r>
            <a:r>
              <a:rPr lang="zh-CN" altLang="en-US" sz="2400">
                <a:solidFill>
                  <a:srgbClr val="FF0000"/>
                </a:solidFill>
                <a:latin typeface="黑体" panose="02010609060101010101" pitchFamily="49" charset="-122"/>
                <a:ea typeface="黑体" panose="02010609060101010101" pitchFamily="49" charset="-122"/>
              </a:rPr>
              <a:t>伽马</a:t>
            </a:r>
          </a:p>
        </p:txBody>
      </p:sp>
      <p:sp>
        <p:nvSpPr>
          <p:cNvPr id="31781" name="下箭头 31780"/>
          <p:cNvSpPr/>
          <p:nvPr/>
        </p:nvSpPr>
        <p:spPr>
          <a:xfrm>
            <a:off x="7391400" y="2852738"/>
            <a:ext cx="287338" cy="649287"/>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31782" name="下箭头 31781"/>
          <p:cNvSpPr/>
          <p:nvPr/>
        </p:nvSpPr>
        <p:spPr>
          <a:xfrm>
            <a:off x="3792538" y="2852738"/>
            <a:ext cx="287337" cy="649287"/>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31783" name="下箭头 31782"/>
          <p:cNvSpPr/>
          <p:nvPr/>
        </p:nvSpPr>
        <p:spPr>
          <a:xfrm>
            <a:off x="7391400" y="4292600"/>
            <a:ext cx="287338" cy="649288"/>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sp>
        <p:nvSpPr>
          <p:cNvPr id="31784" name="下箭头 31783"/>
          <p:cNvSpPr/>
          <p:nvPr/>
        </p:nvSpPr>
        <p:spPr>
          <a:xfrm>
            <a:off x="3792538" y="4221163"/>
            <a:ext cx="287337" cy="649287"/>
          </a:xfrm>
          <a:prstGeom prst="downArrow">
            <a:avLst>
              <a:gd name="adj1" fmla="val 50000"/>
              <a:gd name="adj2" fmla="val 56491"/>
            </a:avLst>
          </a:prstGeom>
          <a:solidFill>
            <a:schemeClr val="accent1"/>
          </a:solidFill>
          <a:ln w="9525" cap="flat" cmpd="sng">
            <a:solidFill>
              <a:schemeClr val="tx1"/>
            </a:solidFill>
            <a:prstDash val="solid"/>
            <a:miter/>
            <a:headEnd type="none" w="med" len="med"/>
            <a:tailEnd type="none" w="med" len="med"/>
          </a:ln>
        </p:spPr>
        <p:txBody>
          <a:bodyPr/>
          <a:lstStyle/>
          <a:p>
            <a:endParaRPr lang="zh-CN" altLang="en-US"/>
          </a:p>
        </p:txBody>
      </p:sp>
      <p:pic>
        <p:nvPicPr>
          <p:cNvPr id="31785" name="图片 31784" descr="ie060311001">
            <a:hlinkClick r:id="rId3"/>
          </p:cNvPr>
          <p:cNvPicPr>
            <a:picLocks noChangeAspect="1"/>
          </p:cNvPicPr>
          <p:nvPr/>
        </p:nvPicPr>
        <p:blipFill>
          <a:blip r:embed="rId2"/>
          <a:stretch>
            <a:fillRect/>
          </a:stretch>
        </p:blipFill>
        <p:spPr>
          <a:xfrm>
            <a:off x="1524000" y="0"/>
            <a:ext cx="1446213" cy="1800225"/>
          </a:xfrm>
          <a:prstGeom prst="rect">
            <a:avLst/>
          </a:prstGeom>
          <a:noFill/>
          <a:ln w="9525">
            <a:noFill/>
          </a:ln>
        </p:spPr>
      </p:pic>
      <p:pic>
        <p:nvPicPr>
          <p:cNvPr id="31786" name="图片 31785" descr="image002">
            <a:hlinkClick r:id="rId5"/>
          </p:cNvPr>
          <p:cNvPicPr>
            <a:picLocks noChangeAspect="1"/>
          </p:cNvPicPr>
          <p:nvPr/>
        </p:nvPicPr>
        <p:blipFill>
          <a:blip r:embed="rId4"/>
          <a:stretch>
            <a:fillRect/>
          </a:stretch>
        </p:blipFill>
        <p:spPr>
          <a:xfrm>
            <a:off x="10404475" y="4180205"/>
            <a:ext cx="1584325" cy="2087563"/>
          </a:xfrm>
          <a:prstGeom prst="rect">
            <a:avLst/>
          </a:prstGeom>
          <a:noFill/>
          <a:ln w="9525">
            <a:noFill/>
          </a:ln>
        </p:spPr>
      </p:pic>
      <p:pic>
        <p:nvPicPr>
          <p:cNvPr id="31787" name="图片 31786" descr="911019"/>
          <p:cNvPicPr>
            <a:picLocks noChangeAspect="1"/>
          </p:cNvPicPr>
          <p:nvPr/>
        </p:nvPicPr>
        <p:blipFill>
          <a:blip r:embed="rId6"/>
          <a:stretch>
            <a:fillRect/>
          </a:stretch>
        </p:blipFill>
        <p:spPr>
          <a:xfrm>
            <a:off x="377190" y="4600575"/>
            <a:ext cx="1549400" cy="1628775"/>
          </a:xfrm>
          <a:prstGeom prst="rect">
            <a:avLst/>
          </a:prstGeom>
          <a:noFill/>
          <a:ln w="9525">
            <a:noFill/>
          </a:ln>
        </p:spPr>
      </p:pic>
      <p:pic>
        <p:nvPicPr>
          <p:cNvPr id="31788" name="图片 31787"/>
          <p:cNvPicPr>
            <a:picLocks noChangeAspect="1"/>
          </p:cNvPicPr>
          <p:nvPr/>
        </p:nvPicPr>
        <p:blipFill>
          <a:blip r:embed="rId7"/>
          <a:stretch>
            <a:fillRect/>
          </a:stretch>
        </p:blipFill>
        <p:spPr>
          <a:xfrm>
            <a:off x="9277350" y="216218"/>
            <a:ext cx="1619250" cy="1484312"/>
          </a:xfrm>
          <a:prstGeom prst="rect">
            <a:avLst/>
          </a:prstGeom>
          <a:noFill/>
          <a:ln w="9525">
            <a:noFill/>
          </a:ln>
        </p:spPr>
      </p:pic>
      <p:sp>
        <p:nvSpPr>
          <p:cNvPr id="31789" name="文本框 31788"/>
          <p:cNvSpPr txBox="1"/>
          <p:nvPr/>
        </p:nvSpPr>
        <p:spPr>
          <a:xfrm>
            <a:off x="7772400" y="0"/>
            <a:ext cx="1371600" cy="521970"/>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lgn="ctr">
              <a:spcBef>
                <a:spcPct val="50000"/>
              </a:spcBef>
            </a:pPr>
            <a:r>
              <a:rPr lang="zh-CN" altLang="en-US" sz="2800">
                <a:solidFill>
                  <a:schemeClr val="bg1"/>
                </a:solidFill>
                <a:latin typeface="Arial" panose="020b0604020202020204" pitchFamily="34" charset="0"/>
                <a:ea typeface="黑体" panose="02010609060101010101" pitchFamily="49" charset="-122"/>
              </a:rPr>
              <a:t>第一个</a:t>
            </a:r>
          </a:p>
        </p:txBody>
      </p:sp>
      <p:sp>
        <p:nvSpPr>
          <p:cNvPr id="31790" name="文本框 31789"/>
          <p:cNvSpPr txBox="1"/>
          <p:nvPr/>
        </p:nvSpPr>
        <p:spPr>
          <a:xfrm>
            <a:off x="2971800" y="0"/>
            <a:ext cx="2089150" cy="521970"/>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spcBef>
                <a:spcPct val="50000"/>
              </a:spcBef>
            </a:pPr>
            <a:r>
              <a:rPr lang="zh-CN" altLang="en-US" sz="2800">
                <a:solidFill>
                  <a:schemeClr val="bg1"/>
                </a:solidFill>
                <a:latin typeface="Arial" panose="020b0604020202020204" pitchFamily="34" charset="0"/>
                <a:ea typeface="黑体" panose="02010609060101010101" pitchFamily="49" charset="-122"/>
              </a:rPr>
              <a:t>发现新大陆</a:t>
            </a:r>
          </a:p>
        </p:txBody>
      </p:sp>
      <p:sp>
        <p:nvSpPr>
          <p:cNvPr id="31791" name="文本框 31790"/>
          <p:cNvSpPr txBox="1"/>
          <p:nvPr/>
        </p:nvSpPr>
        <p:spPr>
          <a:xfrm>
            <a:off x="7877175" y="5512436"/>
            <a:ext cx="2209800" cy="953135"/>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lgn="ctr">
              <a:spcBef>
                <a:spcPct val="50000"/>
              </a:spcBef>
            </a:pPr>
            <a:r>
              <a:rPr lang="zh-CN" altLang="en-US" sz="2800">
                <a:solidFill>
                  <a:schemeClr val="bg1"/>
                </a:solidFill>
                <a:latin typeface="Arial" panose="020b0604020202020204" pitchFamily="34" charset="0"/>
                <a:ea typeface="黑体" panose="02010609060101010101" pitchFamily="49" charset="-122"/>
              </a:rPr>
              <a:t>第一个找到东方航路</a:t>
            </a:r>
          </a:p>
        </p:txBody>
      </p:sp>
      <p:sp>
        <p:nvSpPr>
          <p:cNvPr id="31792" name="文本框 31791"/>
          <p:cNvSpPr txBox="1"/>
          <p:nvPr/>
        </p:nvSpPr>
        <p:spPr>
          <a:xfrm>
            <a:off x="2075797" y="5854382"/>
            <a:ext cx="2520950" cy="521970"/>
          </a:xfrm>
          <a:prstGeom prst="rect">
            <a:avLst/>
          </a:prstGeom>
          <a:solidFill>
            <a:srgbClr val="0000FF"/>
          </a:solidFill>
          <a:ln w="76200" cap="flat" cmpd="tri">
            <a:solidFill>
              <a:schemeClr val="hlink"/>
            </a:solidFill>
            <a:prstDash val="solid"/>
            <a:miter/>
            <a:headEnd type="none" w="med" len="med"/>
            <a:tailEnd type="none" w="med" len="med"/>
          </a:ln>
        </p:spPr>
        <p:txBody>
          <a:bodyPr>
            <a:spAutoFit/>
          </a:bodyPr>
          <a:lstStyle/>
          <a:p>
            <a:pPr>
              <a:spcBef>
                <a:spcPct val="50000"/>
              </a:spcBef>
            </a:pPr>
            <a:r>
              <a:rPr lang="zh-CN" altLang="en-US" sz="2800">
                <a:solidFill>
                  <a:schemeClr val="bg1"/>
                </a:solidFill>
                <a:latin typeface="Arial" panose="020b0604020202020204" pitchFamily="34" charset="0"/>
                <a:ea typeface="黑体" panose="02010609060101010101" pitchFamily="49" charset="-122"/>
              </a:rPr>
              <a:t>实现环球航行</a:t>
            </a:r>
          </a:p>
        </p:txBody>
      </p:sp>
      <p:grpSp>
        <p:nvGrpSpPr>
          <p:cNvPr id="3" name="Group 44"/>
          <p:cNvGrpSpPr/>
          <p:nvPr/>
        </p:nvGrpSpPr>
        <p:grpSpPr>
          <a:xfrm>
            <a:off x="10693400" y="1478591"/>
            <a:ext cx="1295400" cy="401638"/>
            <a:chOff x="3040" y="116"/>
            <a:chExt cx="816" cy="220"/>
          </a:xfrm>
        </p:grpSpPr>
        <p:sp>
          <p:nvSpPr>
            <p:cNvPr id="18487" name="Oval 45"/>
            <p:cNvSpPr/>
            <p:nvPr/>
          </p:nvSpPr>
          <p:spPr>
            <a:xfrm>
              <a:off x="3064" y="173"/>
              <a:ext cx="96" cy="96"/>
            </a:xfrm>
            <a:prstGeom prst="ellipse">
              <a:avLst/>
            </a:prstGeom>
            <a:solidFill>
              <a:srgbClr val="FF3300"/>
            </a:solidFill>
            <a:ln w="57150">
              <a:noFill/>
            </a:ln>
            <a:effectLst>
              <a:outerShdw dist="35921" dir="2699999" algn="ctr" rotWithShape="0">
                <a:srgbClr val="C0C0C0"/>
              </a:outerShdw>
            </a:effectLst>
          </p:spPr>
          <p:txBody>
            <a:bodyPr wrap="none" lIns="90000" tIns="46800" rIns="90000" bIns="46800" anchor="ctr"/>
            <a:lstStyle/>
            <a:p>
              <a:endParaRPr lang="zh-CN" altLang="en-US" sz="2400">
                <a:solidFill>
                  <a:srgbClr val="000000"/>
                </a:solidFill>
                <a:latin typeface="Arial" panose="020b0604020202020204" pitchFamily="34" charset="0"/>
                <a:ea typeface="宋体" panose="02010600030101010101" pitchFamily="2" charset="-122"/>
              </a:endParaRPr>
            </a:p>
          </p:txBody>
        </p:sp>
        <p:sp>
          <p:nvSpPr>
            <p:cNvPr id="18488" name="Text Box 46"/>
            <p:cNvSpPr txBox="1"/>
            <p:nvPr/>
          </p:nvSpPr>
          <p:spPr>
            <a:xfrm>
              <a:off x="3040" y="116"/>
              <a:ext cx="816" cy="220"/>
            </a:xfrm>
            <a:prstGeom prst="rect">
              <a:avLst/>
            </a:prstGeom>
            <a:noFill/>
            <a:ln w="57150">
              <a:noFill/>
            </a:ln>
          </p:spPr>
          <p:txBody>
            <a:bodyPr lIns="90000" tIns="46800" rIns="90000" bIns="46800">
              <a:spAutoFit/>
            </a:bodyPr>
            <a:lstStyle/>
            <a:p>
              <a:pPr algn="ctr">
                <a:spcBef>
                  <a:spcPct val="50000"/>
                </a:spcBef>
              </a:pPr>
              <a:r>
                <a:rPr lang="zh-CN" altLang="en-US" sz="2000" b="1">
                  <a:solidFill>
                    <a:srgbClr val="FF3300"/>
                  </a:solidFill>
                  <a:latin typeface="Times New Roman" panose="02020603050405020304" pitchFamily="18" charset="0"/>
                  <a:ea typeface="宋体" panose="02010600030101010101" pitchFamily="2" charset="-122"/>
                </a:rPr>
                <a:t>迪亚士</a:t>
              </a:r>
            </a:p>
          </p:txBody>
        </p:sp>
      </p:grpSp>
      <p:grpSp>
        <p:nvGrpSpPr>
          <p:cNvPr id="4" name="Group 47"/>
          <p:cNvGrpSpPr/>
          <p:nvPr/>
        </p:nvGrpSpPr>
        <p:grpSpPr>
          <a:xfrm>
            <a:off x="313877" y="1800146"/>
            <a:ext cx="1676400" cy="401637"/>
            <a:chOff x="4619" y="2845"/>
            <a:chExt cx="816" cy="220"/>
          </a:xfrm>
        </p:grpSpPr>
        <p:sp>
          <p:nvSpPr>
            <p:cNvPr id="18485" name="Oval 48"/>
            <p:cNvSpPr/>
            <p:nvPr/>
          </p:nvSpPr>
          <p:spPr>
            <a:xfrm>
              <a:off x="4735" y="2905"/>
              <a:ext cx="96" cy="96"/>
            </a:xfrm>
            <a:prstGeom prst="ellipse">
              <a:avLst/>
            </a:prstGeom>
            <a:solidFill>
              <a:srgbClr val="FF3300"/>
            </a:solidFill>
            <a:ln w="57150">
              <a:noFill/>
            </a:ln>
            <a:effectLst>
              <a:outerShdw dist="35921" dir="2699999" algn="ctr" rotWithShape="0">
                <a:srgbClr val="C0C0C0"/>
              </a:outerShdw>
            </a:effectLst>
          </p:spPr>
          <p:txBody>
            <a:bodyPr wrap="none" lIns="90000" tIns="46800" rIns="90000" bIns="46800" anchor="ctr"/>
            <a:lstStyle/>
            <a:p>
              <a:endParaRPr lang="zh-CN" altLang="en-US" sz="2400">
                <a:solidFill>
                  <a:srgbClr val="000000"/>
                </a:solidFill>
                <a:latin typeface="Arial" panose="020b0604020202020204" pitchFamily="34" charset="0"/>
                <a:ea typeface="宋体" panose="02010600030101010101" pitchFamily="2" charset="-122"/>
              </a:endParaRPr>
            </a:p>
          </p:txBody>
        </p:sp>
        <p:sp>
          <p:nvSpPr>
            <p:cNvPr id="18486" name="Text Box 49"/>
            <p:cNvSpPr txBox="1"/>
            <p:nvPr/>
          </p:nvSpPr>
          <p:spPr>
            <a:xfrm>
              <a:off x="4619" y="2845"/>
              <a:ext cx="816" cy="220"/>
            </a:xfrm>
            <a:prstGeom prst="rect">
              <a:avLst/>
            </a:prstGeom>
            <a:noFill/>
            <a:ln w="57150">
              <a:noFill/>
            </a:ln>
          </p:spPr>
          <p:txBody>
            <a:bodyPr lIns="90000" tIns="46800" rIns="90000" bIns="46800">
              <a:spAutoFit/>
            </a:bodyPr>
            <a:lstStyle/>
            <a:p>
              <a:pPr algn="ctr">
                <a:spcBef>
                  <a:spcPct val="50000"/>
                </a:spcBef>
              </a:pPr>
              <a:r>
                <a:rPr lang="zh-CN" altLang="en-US" sz="2000" b="1">
                  <a:solidFill>
                    <a:srgbClr val="FF3300"/>
                  </a:solidFill>
                  <a:latin typeface="Times New Roman" panose="02020603050405020304" pitchFamily="18" charset="0"/>
                  <a:ea typeface="宋体" panose="02010600030101010101" pitchFamily="2" charset="-122"/>
                </a:rPr>
                <a:t>哥伦布</a:t>
              </a:r>
            </a:p>
          </p:txBody>
        </p:sp>
      </p:grpSp>
      <p:grpSp>
        <p:nvGrpSpPr>
          <p:cNvPr id="5" name="Group 50"/>
          <p:cNvGrpSpPr/>
          <p:nvPr/>
        </p:nvGrpSpPr>
        <p:grpSpPr>
          <a:xfrm>
            <a:off x="10380803" y="6371512"/>
            <a:ext cx="1905000" cy="401637"/>
            <a:chOff x="3457" y="2755"/>
            <a:chExt cx="816" cy="220"/>
          </a:xfrm>
        </p:grpSpPr>
        <p:sp>
          <p:nvSpPr>
            <p:cNvPr id="18483" name="Oval 51"/>
            <p:cNvSpPr/>
            <p:nvPr/>
          </p:nvSpPr>
          <p:spPr>
            <a:xfrm>
              <a:off x="3544" y="2802"/>
              <a:ext cx="96" cy="96"/>
            </a:xfrm>
            <a:prstGeom prst="ellipse">
              <a:avLst/>
            </a:prstGeom>
            <a:solidFill>
              <a:srgbClr val="FF3300"/>
            </a:solidFill>
            <a:ln w="57150">
              <a:noFill/>
            </a:ln>
            <a:effectLst>
              <a:outerShdw dist="35921" dir="2699999" algn="ctr" rotWithShape="0">
                <a:srgbClr val="C0C0C0"/>
              </a:outerShdw>
            </a:effectLst>
          </p:spPr>
          <p:txBody>
            <a:bodyPr wrap="none" lIns="90000" tIns="46800" rIns="90000" bIns="46800" anchor="ctr"/>
            <a:lstStyle/>
            <a:p>
              <a:endParaRPr lang="zh-CN" altLang="en-US" sz="2400">
                <a:solidFill>
                  <a:srgbClr val="000000"/>
                </a:solidFill>
                <a:latin typeface="Arial" panose="020b0604020202020204" pitchFamily="34" charset="0"/>
                <a:ea typeface="宋体" panose="02010600030101010101" pitchFamily="2" charset="-122"/>
              </a:endParaRPr>
            </a:p>
          </p:txBody>
        </p:sp>
        <p:sp>
          <p:nvSpPr>
            <p:cNvPr id="18484" name="Text Box 52"/>
            <p:cNvSpPr txBox="1"/>
            <p:nvPr/>
          </p:nvSpPr>
          <p:spPr>
            <a:xfrm>
              <a:off x="3457" y="2755"/>
              <a:ext cx="816" cy="220"/>
            </a:xfrm>
            <a:prstGeom prst="rect">
              <a:avLst/>
            </a:prstGeom>
            <a:noFill/>
            <a:ln w="57150">
              <a:noFill/>
            </a:ln>
          </p:spPr>
          <p:txBody>
            <a:bodyPr lIns="90000" tIns="46800" rIns="90000" bIns="46800">
              <a:spAutoFit/>
            </a:bodyPr>
            <a:lstStyle/>
            <a:p>
              <a:pPr algn="ctr">
                <a:spcBef>
                  <a:spcPct val="50000"/>
                </a:spcBef>
              </a:pPr>
              <a:r>
                <a:rPr lang="zh-CN" altLang="en-US" sz="2000" b="1">
                  <a:solidFill>
                    <a:srgbClr val="FF3300"/>
                  </a:solidFill>
                  <a:latin typeface="Times New Roman" panose="02020603050405020304" pitchFamily="18" charset="0"/>
                  <a:ea typeface="宋体" panose="02010600030101010101" pitchFamily="2" charset="-122"/>
                </a:rPr>
                <a:t>达</a:t>
              </a:r>
              <a:r>
                <a:rPr lang="en-US" altLang="zh-CN" sz="2000" b="1">
                  <a:solidFill>
                    <a:srgbClr val="FF3300"/>
                  </a:solidFill>
                  <a:latin typeface="Times New Roman" panose="02020603050405020304" pitchFamily="18" charset="0"/>
                  <a:ea typeface="宋体" panose="02010600030101010101" pitchFamily="2" charset="-122"/>
                </a:rPr>
                <a:t>.</a:t>
              </a:r>
              <a:r>
                <a:rPr lang="zh-CN" altLang="en-US" sz="2000" b="1">
                  <a:solidFill>
                    <a:srgbClr val="FF3300"/>
                  </a:solidFill>
                  <a:latin typeface="Times New Roman" panose="02020603050405020304" pitchFamily="18" charset="0"/>
                  <a:ea typeface="宋体" panose="02010600030101010101" pitchFamily="2" charset="-122"/>
                </a:rPr>
                <a:t>伽马</a:t>
              </a:r>
            </a:p>
          </p:txBody>
        </p:sp>
      </p:grpSp>
      <p:grpSp>
        <p:nvGrpSpPr>
          <p:cNvPr id="6" name="Group 53"/>
          <p:cNvGrpSpPr/>
          <p:nvPr/>
        </p:nvGrpSpPr>
        <p:grpSpPr>
          <a:xfrm>
            <a:off x="551294" y="6342298"/>
            <a:ext cx="1295400" cy="399812"/>
            <a:chOff x="5129" y="3546"/>
            <a:chExt cx="816" cy="219"/>
          </a:xfrm>
        </p:grpSpPr>
        <p:sp>
          <p:nvSpPr>
            <p:cNvPr id="18481" name="Oval 54"/>
            <p:cNvSpPr/>
            <p:nvPr/>
          </p:nvSpPr>
          <p:spPr>
            <a:xfrm>
              <a:off x="5219" y="3609"/>
              <a:ext cx="96" cy="96"/>
            </a:xfrm>
            <a:prstGeom prst="ellipse">
              <a:avLst/>
            </a:prstGeom>
            <a:solidFill>
              <a:srgbClr val="FF3300"/>
            </a:solidFill>
            <a:ln w="57150">
              <a:noFill/>
            </a:ln>
            <a:effectLst>
              <a:outerShdw dist="35921" dir="2699999" algn="ctr" rotWithShape="0">
                <a:srgbClr val="C0C0C0"/>
              </a:outerShdw>
            </a:effectLst>
          </p:spPr>
          <p:txBody>
            <a:bodyPr wrap="none" lIns="90000" tIns="46800" rIns="90000" bIns="46800" anchor="ctr"/>
            <a:lstStyle/>
            <a:p>
              <a:endParaRPr lang="zh-CN" altLang="en-US" sz="2400">
                <a:solidFill>
                  <a:srgbClr val="000000"/>
                </a:solidFill>
                <a:latin typeface="Arial" panose="020b0604020202020204" pitchFamily="34" charset="0"/>
                <a:ea typeface="宋体" panose="02010600030101010101" pitchFamily="2" charset="-122"/>
              </a:endParaRPr>
            </a:p>
          </p:txBody>
        </p:sp>
        <p:sp>
          <p:nvSpPr>
            <p:cNvPr id="18482" name="Text Box 55"/>
            <p:cNvSpPr txBox="1"/>
            <p:nvPr/>
          </p:nvSpPr>
          <p:spPr>
            <a:xfrm>
              <a:off x="5129" y="3546"/>
              <a:ext cx="816" cy="219"/>
            </a:xfrm>
            <a:prstGeom prst="rect">
              <a:avLst/>
            </a:prstGeom>
            <a:noFill/>
            <a:ln w="57150">
              <a:noFill/>
            </a:ln>
          </p:spPr>
          <p:txBody>
            <a:bodyPr lIns="90000" tIns="46800" rIns="90000" bIns="46800">
              <a:spAutoFit/>
            </a:bodyPr>
            <a:lstStyle/>
            <a:p>
              <a:pPr algn="ctr">
                <a:spcBef>
                  <a:spcPct val="50000"/>
                </a:spcBef>
              </a:pPr>
              <a:r>
                <a:rPr lang="en-US" altLang="zh-CN" sz="2000" b="1">
                  <a:solidFill>
                    <a:srgbClr val="FF3300"/>
                  </a:solidFill>
                  <a:latin typeface="Times New Roman" panose="02020603050405020304" pitchFamily="18" charset="0"/>
                  <a:ea typeface="宋体" panose="02010600030101010101" pitchFamily="2" charset="-122"/>
                </a:rPr>
                <a:t>   </a:t>
              </a:r>
              <a:r>
                <a:rPr lang="zh-CN" altLang="en-US" sz="2000" b="1">
                  <a:solidFill>
                    <a:srgbClr val="FF3300"/>
                  </a:solidFill>
                  <a:latin typeface="Times New Roman" panose="02020603050405020304" pitchFamily="18" charset="0"/>
                  <a:ea typeface="宋体" panose="02010600030101010101" pitchFamily="2" charset="-122"/>
                </a:rPr>
                <a:t>麦哲伦</a:t>
              </a:r>
            </a:p>
          </p:txBody>
        </p:sp>
      </p:grpSp>
    </p:spTree>
  </p:cSld>
  <p:clrMapOvr>
    <a:masterClrMapping/>
  </p:clrMapOvr>
  <p:transition spd="med">
    <p:split orient="vert"/>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2" presetClass="entr" presetSubtype="8" fill="hold" grpId="0" nodeType="clickEffect">
                                  <p:stCondLst>
                                    <p:cond delay="0"/>
                                  </p:stCondLst>
                                  <p:childTnLst>
                                    <p:set>
                                      <p:cBhvr>
                                        <p:cTn id="6" dur="1" fill="hold">
                                          <p:stCondLst>
                                            <p:cond delay="0"/>
                                          </p:stCondLst>
                                        </p:cTn>
                                        <p:tgtEl>
                                          <p:spTgt spid="31768"/>
                                        </p:tgtEl>
                                        <p:attrNameLst>
                                          <p:attrName>style.visibility</p:attrName>
                                        </p:attrNameLst>
                                      </p:cBhvr>
                                      <p:to>
                                        <p:strVal val="visible"/>
                                      </p:to>
                                    </p:set>
                                    <p:animEffect transition="in" filter="wipe(left)">
                                      <p:cBhvr>
                                        <p:cTn id="7" dur="500"/>
                                        <p:tgtEl>
                                          <p:spTgt spid="31768"/>
                                        </p:tgtEl>
                                      </p:cBhvr>
                                    </p:animEffect>
                                  </p:childTnLst>
                                </p:cTn>
                              </p:par>
                              <p:par>
                                <p:cTn id="8" presetID="22" presetClass="entr" presetSubtype="8" fill="hold" grpId="0" nodeType="withEffect">
                                  <p:stCondLst>
                                    <p:cond delay="0"/>
                                  </p:stCondLst>
                                  <p:childTnLst>
                                    <p:set>
                                      <p:cBhvr>
                                        <p:cTn id="9" dur="1" fill="hold">
                                          <p:stCondLst>
                                            <p:cond delay="0"/>
                                          </p:stCondLst>
                                        </p:cTn>
                                        <p:tgtEl>
                                          <p:spTgt spid="31769"/>
                                        </p:tgtEl>
                                        <p:attrNameLst>
                                          <p:attrName>style.visibility</p:attrName>
                                        </p:attrNameLst>
                                      </p:cBhvr>
                                      <p:to>
                                        <p:strVal val="visible"/>
                                      </p:to>
                                    </p:set>
                                    <p:animEffect transition="in" filter="wipe(left)">
                                      <p:cBhvr>
                                        <p:cTn id="10" dur="500"/>
                                        <p:tgtEl>
                                          <p:spTgt spid="31769"/>
                                        </p:tgtEl>
                                      </p:cBhvr>
                                    </p:animEffect>
                                  </p:childTnLst>
                                </p:cTn>
                              </p:par>
                              <p:par>
                                <p:cTn id="11" presetID="22" presetClass="entr" presetSubtype="8" fill="hold" grpId="0" nodeType="withEffect">
                                  <p:stCondLst>
                                    <p:cond delay="0"/>
                                  </p:stCondLst>
                                  <p:childTnLst>
                                    <p:set>
                                      <p:cBhvr>
                                        <p:cTn id="12" dur="1" fill="hold">
                                          <p:stCondLst>
                                            <p:cond delay="0"/>
                                          </p:stCondLst>
                                        </p:cTn>
                                        <p:tgtEl>
                                          <p:spTgt spid="31770"/>
                                        </p:tgtEl>
                                        <p:attrNameLst>
                                          <p:attrName>style.visibility</p:attrName>
                                        </p:attrNameLst>
                                      </p:cBhvr>
                                      <p:to>
                                        <p:strVal val="visible"/>
                                      </p:to>
                                    </p:set>
                                    <p:animEffect transition="in" filter="wipe(left)">
                                      <p:cBhvr>
                                        <p:cTn id="13" dur="500"/>
                                        <p:tgtEl>
                                          <p:spTgt spid="31770"/>
                                        </p:tgtEl>
                                      </p:cBhvr>
                                    </p:animEffect>
                                  </p:childTnLst>
                                </p:cTn>
                              </p:par>
                              <p:par>
                                <p:cTn id="14" presetID="22" presetClass="entr" presetSubtype="8" fill="hold" grpId="0" nodeType="withEffect">
                                  <p:stCondLst>
                                    <p:cond delay="0"/>
                                  </p:stCondLst>
                                  <p:childTnLst>
                                    <p:set>
                                      <p:cBhvr>
                                        <p:cTn id="15" dur="1" fill="hold">
                                          <p:stCondLst>
                                            <p:cond delay="0"/>
                                          </p:stCondLst>
                                        </p:cTn>
                                        <p:tgtEl>
                                          <p:spTgt spid="31771"/>
                                        </p:tgtEl>
                                        <p:attrNameLst>
                                          <p:attrName>style.visibility</p:attrName>
                                        </p:attrNameLst>
                                      </p:cBhvr>
                                      <p:to>
                                        <p:strVal val="visible"/>
                                      </p:to>
                                    </p:set>
                                    <p:animEffect transition="in" filter="wipe(left)">
                                      <p:cBhvr>
                                        <p:cTn id="16" dur="500"/>
                                        <p:tgtEl>
                                          <p:spTgt spid="31771"/>
                                        </p:tgtEl>
                                      </p:cBhvr>
                                    </p:animEffect>
                                  </p:childTnLst>
                                </p:cTn>
                              </p:par>
                            </p:childTnLst>
                          </p:cTn>
                        </p:par>
                      </p:childTnLst>
                    </p:cTn>
                  </p:par>
                  <p:par>
                    <p:cTn id="17" fill="hold" nodeType="clickPar">
                      <p:stCondLst>
                        <p:cond delay="indefinite"/>
                      </p:stCondLst>
                      <p:childTnLst>
                        <p:par>
                          <p:cTn id="18" fill="hold" nodeType="afterGroup">
                            <p:stCondLst>
                              <p:cond delay="0"/>
                            </p:stCondLst>
                            <p:childTnLst>
                              <p:par>
                                <p:cTn id="19" presetID="22" presetClass="entr" presetSubtype="8" fill="hold" grpId="0" nodeType="clickEffect">
                                  <p:stCondLst>
                                    <p:cond delay="0"/>
                                  </p:stCondLst>
                                  <p:childTnLst>
                                    <p:set>
                                      <p:cBhvr>
                                        <p:cTn id="20" dur="1" fill="hold">
                                          <p:stCondLst>
                                            <p:cond delay="0"/>
                                          </p:stCondLst>
                                        </p:cTn>
                                        <p:tgtEl>
                                          <p:spTgt spid="31772"/>
                                        </p:tgtEl>
                                        <p:attrNameLst>
                                          <p:attrName>style.visibility</p:attrName>
                                        </p:attrNameLst>
                                      </p:cBhvr>
                                      <p:to>
                                        <p:strVal val="visible"/>
                                      </p:to>
                                    </p:set>
                                    <p:animEffect transition="in" filter="wipe(left)">
                                      <p:cBhvr>
                                        <p:cTn id="21" dur="500"/>
                                        <p:tgtEl>
                                          <p:spTgt spid="31772"/>
                                        </p:tgtEl>
                                      </p:cBhvr>
                                    </p:animEffect>
                                  </p:childTnLst>
                                </p:cTn>
                              </p:par>
                            </p:childTnLst>
                          </p:cTn>
                        </p:par>
                        <p:par>
                          <p:cTn id="22" fill="hold" nodeType="afterGroup">
                            <p:stCondLst>
                              <p:cond delay="500"/>
                            </p:stCondLst>
                            <p:childTnLst>
                              <p:par>
                                <p:cTn id="23" presetID="22" presetClass="entr" presetSubtype="8" fill="hold" nodeType="afterEffect">
                                  <p:stCondLst>
                                    <p:cond delay="0"/>
                                  </p:stCondLst>
                                  <p:childTnLst>
                                    <p:set>
                                      <p:cBhvr>
                                        <p:cTn id="24" dur="1" fill="hold">
                                          <p:stCondLst>
                                            <p:cond delay="0"/>
                                          </p:stCondLst>
                                        </p:cTn>
                                        <p:tgtEl>
                                          <p:spTgt spid="31774"/>
                                        </p:tgtEl>
                                        <p:attrNameLst>
                                          <p:attrName>style.visibility</p:attrName>
                                        </p:attrNameLst>
                                      </p:cBhvr>
                                      <p:to>
                                        <p:strVal val="visible"/>
                                      </p:to>
                                    </p:set>
                                    <p:animEffect transition="in" filter="wipe(left)">
                                      <p:cBhvr>
                                        <p:cTn id="25" dur="500"/>
                                        <p:tgtEl>
                                          <p:spTgt spid="31774"/>
                                        </p:tgtEl>
                                      </p:cBhvr>
                                    </p:animEffect>
                                  </p:childTnLst>
                                </p:cTn>
                              </p:par>
                            </p:childTnLst>
                          </p:cTn>
                        </p:par>
                        <p:par>
                          <p:cTn id="26" fill="hold" nodeType="afterGroup">
                            <p:stCondLst>
                              <p:cond delay="1000"/>
                            </p:stCondLst>
                            <p:childTnLst>
                              <p:par>
                                <p:cTn id="27" presetID="22" presetClass="entr" presetSubtype="2" fill="hold" nodeType="afterEffect">
                                  <p:stCondLst>
                                    <p:cond delay="0"/>
                                  </p:stCondLst>
                                  <p:childTnLst>
                                    <p:set>
                                      <p:cBhvr>
                                        <p:cTn id="28" dur="1" fill="hold">
                                          <p:stCondLst>
                                            <p:cond delay="0"/>
                                          </p:stCondLst>
                                        </p:cTn>
                                        <p:tgtEl>
                                          <p:spTgt spid="31773"/>
                                        </p:tgtEl>
                                        <p:attrNameLst>
                                          <p:attrName>style.visibility</p:attrName>
                                        </p:attrNameLst>
                                      </p:cBhvr>
                                      <p:to>
                                        <p:strVal val="visible"/>
                                      </p:to>
                                    </p:set>
                                    <p:animEffect transition="in" filter="wipe(right)">
                                      <p:cBhvr>
                                        <p:cTn id="29" dur="500"/>
                                        <p:tgtEl>
                                          <p:spTgt spid="31773"/>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8" fill="hold" grpId="0" nodeType="clickEffect">
                                  <p:stCondLst>
                                    <p:cond delay="0"/>
                                  </p:stCondLst>
                                  <p:childTnLst>
                                    <p:set>
                                      <p:cBhvr>
                                        <p:cTn id="33" dur="1" fill="hold">
                                          <p:stCondLst>
                                            <p:cond delay="0"/>
                                          </p:stCondLst>
                                        </p:cTn>
                                        <p:tgtEl>
                                          <p:spTgt spid="31775"/>
                                        </p:tgtEl>
                                        <p:attrNameLst>
                                          <p:attrName>style.visibility</p:attrName>
                                        </p:attrNameLst>
                                      </p:cBhvr>
                                      <p:to>
                                        <p:strVal val="visible"/>
                                      </p:to>
                                    </p:set>
                                    <p:animEffect transition="in" filter="wipe(left)">
                                      <p:cBhvr>
                                        <p:cTn id="34" dur="500"/>
                                        <p:tgtEl>
                                          <p:spTgt spid="31775"/>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22" presetClass="entr" presetSubtype="4" fill="hold" grpId="0" nodeType="clickEffect">
                                  <p:stCondLst>
                                    <p:cond delay="0"/>
                                  </p:stCondLst>
                                  <p:childTnLst>
                                    <p:set>
                                      <p:cBhvr>
                                        <p:cTn id="38" dur="1" fill="hold">
                                          <p:stCondLst>
                                            <p:cond delay="0"/>
                                          </p:stCondLst>
                                        </p:cTn>
                                        <p:tgtEl>
                                          <p:spTgt spid="31776"/>
                                        </p:tgtEl>
                                        <p:attrNameLst>
                                          <p:attrName>style.visibility</p:attrName>
                                        </p:attrNameLst>
                                      </p:cBhvr>
                                      <p:to>
                                        <p:strVal val="visible"/>
                                      </p:to>
                                    </p:set>
                                    <p:animEffect transition="in" filter="wipe(down)">
                                      <p:cBhvr>
                                        <p:cTn id="39" dur="500"/>
                                        <p:tgtEl>
                                          <p:spTgt spid="31776"/>
                                        </p:tgtEl>
                                      </p:cBhvr>
                                    </p:animEffect>
                                  </p:childTnLst>
                                </p:cTn>
                              </p:par>
                            </p:childTnLst>
                          </p:cTn>
                        </p:par>
                      </p:childTnLst>
                    </p:cTn>
                  </p:par>
                  <p:par>
                    <p:cTn id="40" fill="hold" nodeType="clickPar">
                      <p:stCondLst>
                        <p:cond delay="indefinite"/>
                      </p:stCondLst>
                      <p:childTnLst>
                        <p:par>
                          <p:cTn id="41" fill="hold" nodeType="afterGroup">
                            <p:stCondLst>
                              <p:cond delay="0"/>
                            </p:stCondLst>
                            <p:childTnLst>
                              <p:par>
                                <p:cTn id="42" presetID="22" presetClass="entr" presetSubtype="1" fill="hold" nodeType="clickEffect">
                                  <p:stCondLst>
                                    <p:cond delay="0"/>
                                  </p:stCondLst>
                                  <p:childTnLst>
                                    <p:set>
                                      <p:cBhvr>
                                        <p:cTn id="43" dur="1" fill="hold">
                                          <p:stCondLst>
                                            <p:cond delay="0"/>
                                          </p:stCondLst>
                                        </p:cTn>
                                        <p:tgtEl>
                                          <p:spTgt spid="31782"/>
                                        </p:tgtEl>
                                        <p:attrNameLst>
                                          <p:attrName>style.visibility</p:attrName>
                                        </p:attrNameLst>
                                      </p:cBhvr>
                                      <p:to>
                                        <p:strVal val="visible"/>
                                      </p:to>
                                    </p:set>
                                    <p:animEffect transition="in" filter="wipe(up)">
                                      <p:cBhvr>
                                        <p:cTn id="44" dur="500"/>
                                        <p:tgtEl>
                                          <p:spTgt spid="31782"/>
                                        </p:tgtEl>
                                      </p:cBhvr>
                                    </p:animEffect>
                                  </p:childTnLst>
                                </p:cTn>
                              </p:par>
                            </p:childTnLst>
                          </p:cTn>
                        </p:par>
                      </p:childTnLst>
                    </p:cTn>
                  </p:par>
                  <p:par>
                    <p:cTn id="45" fill="hold" nodeType="clickPar">
                      <p:stCondLst>
                        <p:cond delay="indefinite"/>
                      </p:stCondLst>
                      <p:childTnLst>
                        <p:par>
                          <p:cTn id="46" fill="hold" nodeType="afterGroup">
                            <p:stCondLst>
                              <p:cond delay="0"/>
                            </p:stCondLst>
                            <p:childTnLst>
                              <p:par>
                                <p:cTn id="47" presetID="22" presetClass="entr" presetSubtype="8" fill="hold" grpId="0" nodeType="clickEffect">
                                  <p:stCondLst>
                                    <p:cond delay="0"/>
                                  </p:stCondLst>
                                  <p:childTnLst>
                                    <p:set>
                                      <p:cBhvr>
                                        <p:cTn id="48" dur="1" fill="hold">
                                          <p:stCondLst>
                                            <p:cond delay="0"/>
                                          </p:stCondLst>
                                        </p:cTn>
                                        <p:tgtEl>
                                          <p:spTgt spid="31778"/>
                                        </p:tgtEl>
                                        <p:attrNameLst>
                                          <p:attrName>style.visibility</p:attrName>
                                        </p:attrNameLst>
                                      </p:cBhvr>
                                      <p:to>
                                        <p:strVal val="visible"/>
                                      </p:to>
                                    </p:set>
                                    <p:animEffect transition="in" filter="wipe(left)">
                                      <p:cBhvr>
                                        <p:cTn id="49" dur="500"/>
                                        <p:tgtEl>
                                          <p:spTgt spid="31778"/>
                                        </p:tgtEl>
                                      </p:cBhvr>
                                    </p:animEffect>
                                  </p:childTnLst>
                                </p:cTn>
                              </p:par>
                            </p:childTnLst>
                          </p:cTn>
                        </p:par>
                        <p:par>
                          <p:cTn id="50" fill="hold" nodeType="afterGroup">
                            <p:stCondLst>
                              <p:cond delay="500"/>
                            </p:stCondLst>
                            <p:childTnLst>
                              <p:par>
                                <p:cTn id="51" presetID="22" presetClass="entr" presetSubtype="1" fill="hold" nodeType="afterEffect">
                                  <p:stCondLst>
                                    <p:cond delay="0"/>
                                  </p:stCondLst>
                                  <p:childTnLst>
                                    <p:set>
                                      <p:cBhvr>
                                        <p:cTn id="52" dur="1" fill="hold">
                                          <p:stCondLst>
                                            <p:cond delay="0"/>
                                          </p:stCondLst>
                                        </p:cTn>
                                        <p:tgtEl>
                                          <p:spTgt spid="31781"/>
                                        </p:tgtEl>
                                        <p:attrNameLst>
                                          <p:attrName>style.visibility</p:attrName>
                                        </p:attrNameLst>
                                      </p:cBhvr>
                                      <p:to>
                                        <p:strVal val="visible"/>
                                      </p:to>
                                    </p:set>
                                    <p:animEffect transition="in" filter="wipe(up)">
                                      <p:cBhvr>
                                        <p:cTn id="53" dur="500"/>
                                        <p:tgtEl>
                                          <p:spTgt spid="31781"/>
                                        </p:tgtEl>
                                      </p:cBhvr>
                                    </p:animEffect>
                                  </p:childTnLst>
                                </p:cTn>
                              </p:par>
                            </p:childTnLst>
                          </p:cTn>
                        </p:par>
                      </p:childTnLst>
                    </p:cTn>
                  </p:par>
                  <p:par>
                    <p:cTn id="54" fill="hold" nodeType="clickPar">
                      <p:stCondLst>
                        <p:cond delay="indefinite"/>
                      </p:stCondLst>
                      <p:childTnLst>
                        <p:par>
                          <p:cTn id="55" fill="hold" nodeType="afterGroup">
                            <p:stCondLst>
                              <p:cond delay="0"/>
                            </p:stCondLst>
                            <p:childTnLst>
                              <p:par>
                                <p:cTn id="56" presetID="22" presetClass="entr" presetSubtype="8" fill="hold" grpId="0" nodeType="clickEffect">
                                  <p:stCondLst>
                                    <p:cond delay="0"/>
                                  </p:stCondLst>
                                  <p:childTnLst>
                                    <p:set>
                                      <p:cBhvr>
                                        <p:cTn id="57" dur="1" fill="hold">
                                          <p:stCondLst>
                                            <p:cond delay="0"/>
                                          </p:stCondLst>
                                        </p:cTn>
                                        <p:tgtEl>
                                          <p:spTgt spid="31777"/>
                                        </p:tgtEl>
                                        <p:attrNameLst>
                                          <p:attrName>style.visibility</p:attrName>
                                        </p:attrNameLst>
                                      </p:cBhvr>
                                      <p:to>
                                        <p:strVal val="visible"/>
                                      </p:to>
                                    </p:set>
                                    <p:animEffect transition="in" filter="wipe(left)">
                                      <p:cBhvr>
                                        <p:cTn id="58" dur="500"/>
                                        <p:tgtEl>
                                          <p:spTgt spid="31777"/>
                                        </p:tgtEl>
                                      </p:cBhvr>
                                    </p:animEffect>
                                  </p:childTnLst>
                                </p:cTn>
                              </p:par>
                            </p:childTnLst>
                          </p:cTn>
                        </p:par>
                        <p:par>
                          <p:cTn id="59" fill="hold" nodeType="afterGroup">
                            <p:stCondLst>
                              <p:cond delay="500"/>
                            </p:stCondLst>
                            <p:childTnLst>
                              <p:par>
                                <p:cTn id="60" presetID="22" presetClass="entr" presetSubtype="1" fill="hold" nodeType="afterEffect">
                                  <p:stCondLst>
                                    <p:cond delay="0"/>
                                  </p:stCondLst>
                                  <p:childTnLst>
                                    <p:set>
                                      <p:cBhvr>
                                        <p:cTn id="61" dur="1" fill="hold">
                                          <p:stCondLst>
                                            <p:cond delay="0"/>
                                          </p:stCondLst>
                                        </p:cTn>
                                        <p:tgtEl>
                                          <p:spTgt spid="31784"/>
                                        </p:tgtEl>
                                        <p:attrNameLst>
                                          <p:attrName>style.visibility</p:attrName>
                                        </p:attrNameLst>
                                      </p:cBhvr>
                                      <p:to>
                                        <p:strVal val="visible"/>
                                      </p:to>
                                    </p:set>
                                    <p:animEffect transition="in" filter="wipe(up)">
                                      <p:cBhvr>
                                        <p:cTn id="62" dur="500"/>
                                        <p:tgtEl>
                                          <p:spTgt spid="31784"/>
                                        </p:tgtEl>
                                      </p:cBhvr>
                                    </p:animEffect>
                                  </p:childTnLst>
                                </p:cTn>
                              </p:par>
                            </p:childTnLst>
                          </p:cTn>
                        </p:par>
                      </p:childTnLst>
                    </p:cTn>
                  </p:par>
                  <p:par>
                    <p:cTn id="63" fill="hold" nodeType="clickPar">
                      <p:stCondLst>
                        <p:cond delay="indefinite"/>
                      </p:stCondLst>
                      <p:childTnLst>
                        <p:par>
                          <p:cTn id="64" fill="hold" nodeType="afterGroup">
                            <p:stCondLst>
                              <p:cond delay="0"/>
                            </p:stCondLst>
                            <p:childTnLst>
                              <p:par>
                                <p:cTn id="65" presetID="22" presetClass="entr" presetSubtype="8" fill="hold" grpId="0" nodeType="clickEffect">
                                  <p:stCondLst>
                                    <p:cond delay="0"/>
                                  </p:stCondLst>
                                  <p:childTnLst>
                                    <p:set>
                                      <p:cBhvr>
                                        <p:cTn id="66" dur="1" fill="hold">
                                          <p:stCondLst>
                                            <p:cond delay="0"/>
                                          </p:stCondLst>
                                        </p:cTn>
                                        <p:tgtEl>
                                          <p:spTgt spid="31779"/>
                                        </p:tgtEl>
                                        <p:attrNameLst>
                                          <p:attrName>style.visibility</p:attrName>
                                        </p:attrNameLst>
                                      </p:cBhvr>
                                      <p:to>
                                        <p:strVal val="visible"/>
                                      </p:to>
                                    </p:set>
                                    <p:animEffect transition="in" filter="wipe(left)">
                                      <p:cBhvr>
                                        <p:cTn id="67" dur="500"/>
                                        <p:tgtEl>
                                          <p:spTgt spid="31779"/>
                                        </p:tgtEl>
                                      </p:cBhvr>
                                    </p:animEffect>
                                  </p:childTnLst>
                                </p:cTn>
                              </p:par>
                            </p:childTnLst>
                          </p:cTn>
                        </p:par>
                        <p:par>
                          <p:cTn id="68" fill="hold" nodeType="afterGroup">
                            <p:stCondLst>
                              <p:cond delay="500"/>
                            </p:stCondLst>
                            <p:childTnLst>
                              <p:par>
                                <p:cTn id="69" presetID="22" presetClass="entr" presetSubtype="1" fill="hold" nodeType="afterEffect">
                                  <p:stCondLst>
                                    <p:cond delay="0"/>
                                  </p:stCondLst>
                                  <p:childTnLst>
                                    <p:set>
                                      <p:cBhvr>
                                        <p:cTn id="70" dur="1" fill="hold">
                                          <p:stCondLst>
                                            <p:cond delay="0"/>
                                          </p:stCondLst>
                                        </p:cTn>
                                        <p:tgtEl>
                                          <p:spTgt spid="31783"/>
                                        </p:tgtEl>
                                        <p:attrNameLst>
                                          <p:attrName>style.visibility</p:attrName>
                                        </p:attrNameLst>
                                      </p:cBhvr>
                                      <p:to>
                                        <p:strVal val="visible"/>
                                      </p:to>
                                    </p:set>
                                    <p:animEffect transition="in" filter="wipe(up)">
                                      <p:cBhvr>
                                        <p:cTn id="71" dur="500"/>
                                        <p:tgtEl>
                                          <p:spTgt spid="31783"/>
                                        </p:tgtEl>
                                      </p:cBhvr>
                                    </p:animEffect>
                                  </p:childTnLst>
                                </p:cTn>
                              </p:par>
                            </p:childTnLst>
                          </p:cTn>
                        </p:par>
                      </p:childTnLst>
                    </p:cTn>
                  </p:par>
                  <p:par>
                    <p:cTn id="72" fill="hold" nodeType="clickPar">
                      <p:stCondLst>
                        <p:cond delay="indefinite"/>
                      </p:stCondLst>
                      <p:childTnLst>
                        <p:par>
                          <p:cTn id="73" fill="hold" nodeType="afterGroup">
                            <p:stCondLst>
                              <p:cond delay="0"/>
                            </p:stCondLst>
                            <p:childTnLst>
                              <p:par>
                                <p:cTn id="74" presetID="22" presetClass="entr" presetSubtype="8" fill="hold" grpId="0" nodeType="clickEffect">
                                  <p:stCondLst>
                                    <p:cond delay="0"/>
                                  </p:stCondLst>
                                  <p:childTnLst>
                                    <p:set>
                                      <p:cBhvr>
                                        <p:cTn id="75" dur="1" fill="hold">
                                          <p:stCondLst>
                                            <p:cond delay="0"/>
                                          </p:stCondLst>
                                        </p:cTn>
                                        <p:tgtEl>
                                          <p:spTgt spid="31780"/>
                                        </p:tgtEl>
                                        <p:attrNameLst>
                                          <p:attrName>style.visibility</p:attrName>
                                        </p:attrNameLst>
                                      </p:cBhvr>
                                      <p:to>
                                        <p:strVal val="visible"/>
                                      </p:to>
                                    </p:set>
                                    <p:animEffect transition="in" filter="wipe(left)">
                                      <p:cBhvr>
                                        <p:cTn id="76" dur="500"/>
                                        <p:tgtEl>
                                          <p:spTgt spid="31780"/>
                                        </p:tgtEl>
                                      </p:cBhvr>
                                    </p:animEffect>
                                  </p:childTnLst>
                                </p:cTn>
                              </p:par>
                            </p:childTnLst>
                          </p:cTn>
                        </p:par>
                      </p:childTnLst>
                    </p:cTn>
                  </p:par>
                  <p:par>
                    <p:cTn id="77" fill="hold" nodeType="clickPar">
                      <p:stCondLst>
                        <p:cond delay="indefinite"/>
                      </p:stCondLst>
                      <p:childTnLst>
                        <p:par>
                          <p:cTn id="78" fill="hold" nodeType="afterGroup">
                            <p:stCondLst>
                              <p:cond delay="0"/>
                            </p:stCondLst>
                            <p:childTnLst>
                              <p:par>
                                <p:cTn id="79" presetID="2" presetClass="entr" presetSubtype="4" fill="hold" nodeType="clickEffect">
                                  <p:stCondLst>
                                    <p:cond delay="0"/>
                                  </p:stCondLst>
                                  <p:childTnLst>
                                    <p:set>
                                      <p:cBhvr>
                                        <p:cTn id="80" dur="1" fill="hold">
                                          <p:stCondLst>
                                            <p:cond delay="0"/>
                                          </p:stCondLst>
                                        </p:cTn>
                                        <p:tgtEl>
                                          <p:spTgt spid="31788"/>
                                        </p:tgtEl>
                                        <p:attrNameLst>
                                          <p:attrName>style.visibility</p:attrName>
                                        </p:attrNameLst>
                                      </p:cBhvr>
                                      <p:to>
                                        <p:strVal val="visible"/>
                                      </p:to>
                                    </p:set>
                                    <p:anim calcmode="lin" valueType="num">
                                      <p:cBhvr additive="base">
                                        <p:cTn id="81" dur="500" fill="hold"/>
                                        <p:tgtEl>
                                          <p:spTgt spid="31788"/>
                                        </p:tgtEl>
                                        <p:attrNameLst>
                                          <p:attrName>ppt_x</p:attrName>
                                        </p:attrNameLst>
                                      </p:cBhvr>
                                      <p:tavLst>
                                        <p:tav tm="0">
                                          <p:val>
                                            <p:strVal val="#ppt_x"/>
                                          </p:val>
                                        </p:tav>
                                        <p:tav tm="100000">
                                          <p:val>
                                            <p:strVal val="#ppt_x"/>
                                          </p:val>
                                        </p:tav>
                                      </p:tavLst>
                                    </p:anim>
                                    <p:anim calcmode="lin" valueType="num">
                                      <p:cBhvr additive="base">
                                        <p:cTn id="82" dur="500" fill="hold"/>
                                        <p:tgtEl>
                                          <p:spTgt spid="31788"/>
                                        </p:tgtEl>
                                        <p:attrNameLst>
                                          <p:attrName>ppt_y</p:attrName>
                                        </p:attrNameLst>
                                      </p:cBhvr>
                                      <p:tavLst>
                                        <p:tav tm="0">
                                          <p:val>
                                            <p:strVal val="1+#ppt_h/2"/>
                                          </p:val>
                                        </p:tav>
                                        <p:tav tm="100000">
                                          <p:val>
                                            <p:strVal val="#ppt_y"/>
                                          </p:val>
                                        </p:tav>
                                      </p:tavLst>
                                    </p:anim>
                                  </p:childTnLst>
                                </p:cTn>
                              </p:par>
                            </p:childTnLst>
                          </p:cTn>
                        </p:par>
                      </p:childTnLst>
                    </p:cTn>
                  </p:par>
                  <p:par>
                    <p:cTn id="83" fill="hold" nodeType="clickPar">
                      <p:stCondLst>
                        <p:cond delay="indefinite"/>
                      </p:stCondLst>
                      <p:childTnLst>
                        <p:par>
                          <p:cTn id="84" fill="hold" nodeType="afterGroup">
                            <p:stCondLst>
                              <p:cond delay="0"/>
                            </p:stCondLst>
                            <p:childTnLst>
                              <p:par>
                                <p:cTn id="85" presetID="22" presetClass="entr" presetSubtype="4" fill="hold" nodeType="clickEffect">
                                  <p:stCondLst>
                                    <p:cond delay="0"/>
                                  </p:stCondLst>
                                  <p:childTnLst>
                                    <p:set>
                                      <p:cBhvr>
                                        <p:cTn id="86" dur="1" fill="hold">
                                          <p:stCondLst>
                                            <p:cond delay="0"/>
                                          </p:stCondLst>
                                        </p:cTn>
                                        <p:tgtEl>
                                          <p:spTgt spid="31785"/>
                                        </p:tgtEl>
                                        <p:attrNameLst>
                                          <p:attrName>style.visibility</p:attrName>
                                        </p:attrNameLst>
                                      </p:cBhvr>
                                      <p:to>
                                        <p:strVal val="visible"/>
                                      </p:to>
                                    </p:set>
                                    <p:animEffect transition="in" filter="wipe(down)">
                                      <p:cBhvr>
                                        <p:cTn id="87" dur="500"/>
                                        <p:tgtEl>
                                          <p:spTgt spid="31785"/>
                                        </p:tgtEl>
                                      </p:cBhvr>
                                    </p:animEffect>
                                  </p:childTnLst>
                                </p:cTn>
                              </p:par>
                            </p:childTnLst>
                          </p:cTn>
                        </p:par>
                      </p:childTnLst>
                    </p:cTn>
                  </p:par>
                  <p:par>
                    <p:cTn id="88" fill="hold" nodeType="clickPar">
                      <p:stCondLst>
                        <p:cond delay="indefinite"/>
                      </p:stCondLst>
                      <p:childTnLst>
                        <p:par>
                          <p:cTn id="89" fill="hold" nodeType="afterGroup">
                            <p:stCondLst>
                              <p:cond delay="0"/>
                            </p:stCondLst>
                            <p:childTnLst>
                              <p:par>
                                <p:cTn id="90" presetID="22" presetClass="entr" presetSubtype="4" fill="hold" nodeType="clickEffect">
                                  <p:stCondLst>
                                    <p:cond delay="0"/>
                                  </p:stCondLst>
                                  <p:childTnLst>
                                    <p:set>
                                      <p:cBhvr>
                                        <p:cTn id="91" dur="1" fill="hold">
                                          <p:stCondLst>
                                            <p:cond delay="0"/>
                                          </p:stCondLst>
                                        </p:cTn>
                                        <p:tgtEl>
                                          <p:spTgt spid="31786"/>
                                        </p:tgtEl>
                                        <p:attrNameLst>
                                          <p:attrName>style.visibility</p:attrName>
                                        </p:attrNameLst>
                                      </p:cBhvr>
                                      <p:to>
                                        <p:strVal val="visible"/>
                                      </p:to>
                                    </p:set>
                                    <p:animEffect transition="in" filter="wipe(down)">
                                      <p:cBhvr>
                                        <p:cTn id="92" dur="500"/>
                                        <p:tgtEl>
                                          <p:spTgt spid="31786"/>
                                        </p:tgtEl>
                                      </p:cBhvr>
                                    </p:animEffect>
                                  </p:childTnLst>
                                </p:cTn>
                              </p:par>
                            </p:childTnLst>
                          </p:cTn>
                        </p:par>
                      </p:childTnLst>
                    </p:cTn>
                  </p:par>
                  <p:par>
                    <p:cTn id="93" fill="hold" nodeType="clickPar">
                      <p:stCondLst>
                        <p:cond delay="indefinite"/>
                      </p:stCondLst>
                      <p:childTnLst>
                        <p:par>
                          <p:cTn id="94" fill="hold" nodeType="afterGroup">
                            <p:stCondLst>
                              <p:cond delay="0"/>
                            </p:stCondLst>
                            <p:childTnLst>
                              <p:par>
                                <p:cTn id="95" presetID="22" presetClass="entr" presetSubtype="4" fill="hold" nodeType="clickEffect">
                                  <p:stCondLst>
                                    <p:cond delay="0"/>
                                  </p:stCondLst>
                                  <p:childTnLst>
                                    <p:set>
                                      <p:cBhvr>
                                        <p:cTn id="96" dur="1" fill="hold">
                                          <p:stCondLst>
                                            <p:cond delay="0"/>
                                          </p:stCondLst>
                                        </p:cTn>
                                        <p:tgtEl>
                                          <p:spTgt spid="31787"/>
                                        </p:tgtEl>
                                        <p:attrNameLst>
                                          <p:attrName>style.visibility</p:attrName>
                                        </p:attrNameLst>
                                      </p:cBhvr>
                                      <p:to>
                                        <p:strVal val="visible"/>
                                      </p:to>
                                    </p:set>
                                    <p:animEffect transition="in" filter="wipe(down)">
                                      <p:cBhvr>
                                        <p:cTn id="97" dur="500"/>
                                        <p:tgtEl>
                                          <p:spTgt spid="31787"/>
                                        </p:tgtEl>
                                      </p:cBhvr>
                                    </p:animEffect>
                                  </p:childTnLst>
                                </p:cTn>
                              </p:par>
                            </p:childTnLst>
                          </p:cTn>
                        </p:par>
                      </p:childTnLst>
                    </p:cTn>
                  </p:par>
                  <p:par>
                    <p:cTn id="98" fill="hold" nodeType="clickPar">
                      <p:stCondLst>
                        <p:cond delay="indefinite"/>
                      </p:stCondLst>
                      <p:childTnLst>
                        <p:par>
                          <p:cTn id="99" fill="hold" nodeType="afterGroup">
                            <p:stCondLst>
                              <p:cond delay="0"/>
                            </p:stCondLst>
                            <p:childTnLst>
                              <p:par>
                                <p:cTn id="100" presetID="3" presetClass="entr" presetSubtype="10" fill="hold" grpId="0" nodeType="clickEffect">
                                  <p:stCondLst>
                                    <p:cond delay="0"/>
                                  </p:stCondLst>
                                  <p:childTnLst>
                                    <p:set>
                                      <p:cBhvr>
                                        <p:cTn id="101" dur="1" fill="hold">
                                          <p:stCondLst>
                                            <p:cond delay="0"/>
                                          </p:stCondLst>
                                        </p:cTn>
                                        <p:tgtEl>
                                          <p:spTgt spid="31789"/>
                                        </p:tgtEl>
                                        <p:attrNameLst>
                                          <p:attrName>style.visibility</p:attrName>
                                        </p:attrNameLst>
                                      </p:cBhvr>
                                      <p:to>
                                        <p:strVal val="visible"/>
                                      </p:to>
                                    </p:set>
                                    <p:animEffect transition="in" filter="blinds(horizontal)">
                                      <p:cBhvr>
                                        <p:cTn id="102" dur="500"/>
                                        <p:tgtEl>
                                          <p:spTgt spid="31789"/>
                                        </p:tgtEl>
                                      </p:cBhvr>
                                    </p:animEffect>
                                  </p:childTnLst>
                                </p:cTn>
                              </p:par>
                            </p:childTnLst>
                          </p:cTn>
                        </p:par>
                      </p:childTnLst>
                    </p:cTn>
                  </p:par>
                  <p:par>
                    <p:cTn id="103" fill="hold" nodeType="clickPar">
                      <p:stCondLst>
                        <p:cond delay="indefinite"/>
                      </p:stCondLst>
                      <p:childTnLst>
                        <p:par>
                          <p:cTn id="104" fill="hold" nodeType="afterGroup">
                            <p:stCondLst>
                              <p:cond delay="0"/>
                            </p:stCondLst>
                            <p:childTnLst>
                              <p:par>
                                <p:cTn id="105" presetID="3" presetClass="entr" presetSubtype="10" fill="hold" grpId="0" nodeType="clickEffect">
                                  <p:stCondLst>
                                    <p:cond delay="0"/>
                                  </p:stCondLst>
                                  <p:childTnLst>
                                    <p:set>
                                      <p:cBhvr>
                                        <p:cTn id="106" dur="1" fill="hold">
                                          <p:stCondLst>
                                            <p:cond delay="0"/>
                                          </p:stCondLst>
                                        </p:cTn>
                                        <p:tgtEl>
                                          <p:spTgt spid="31790"/>
                                        </p:tgtEl>
                                        <p:attrNameLst>
                                          <p:attrName>style.visibility</p:attrName>
                                        </p:attrNameLst>
                                      </p:cBhvr>
                                      <p:to>
                                        <p:strVal val="visible"/>
                                      </p:to>
                                    </p:set>
                                    <p:animEffect transition="in" filter="blinds(horizontal)">
                                      <p:cBhvr>
                                        <p:cTn id="107" dur="500"/>
                                        <p:tgtEl>
                                          <p:spTgt spid="31790"/>
                                        </p:tgtEl>
                                      </p:cBhvr>
                                    </p:animEffect>
                                  </p:childTnLst>
                                </p:cTn>
                              </p:par>
                            </p:childTnLst>
                          </p:cTn>
                        </p:par>
                      </p:childTnLst>
                    </p:cTn>
                  </p:par>
                  <p:par>
                    <p:cTn id="108" fill="hold" nodeType="clickPar">
                      <p:stCondLst>
                        <p:cond delay="indefinite"/>
                      </p:stCondLst>
                      <p:childTnLst>
                        <p:par>
                          <p:cTn id="109" fill="hold" nodeType="afterGroup">
                            <p:stCondLst>
                              <p:cond delay="0"/>
                            </p:stCondLst>
                            <p:childTnLst>
                              <p:par>
                                <p:cTn id="110" presetID="3" presetClass="entr" presetSubtype="10" fill="hold" grpId="0" nodeType="clickEffect">
                                  <p:stCondLst>
                                    <p:cond delay="0"/>
                                  </p:stCondLst>
                                  <p:childTnLst>
                                    <p:set>
                                      <p:cBhvr>
                                        <p:cTn id="111" dur="1" fill="hold">
                                          <p:stCondLst>
                                            <p:cond delay="0"/>
                                          </p:stCondLst>
                                        </p:cTn>
                                        <p:tgtEl>
                                          <p:spTgt spid="31791"/>
                                        </p:tgtEl>
                                        <p:attrNameLst>
                                          <p:attrName>style.visibility</p:attrName>
                                        </p:attrNameLst>
                                      </p:cBhvr>
                                      <p:to>
                                        <p:strVal val="visible"/>
                                      </p:to>
                                    </p:set>
                                    <p:animEffect transition="in" filter="blinds(horizontal)">
                                      <p:cBhvr>
                                        <p:cTn id="112" dur="500"/>
                                        <p:tgtEl>
                                          <p:spTgt spid="31791"/>
                                        </p:tgtEl>
                                      </p:cBhvr>
                                    </p:animEffect>
                                  </p:childTnLst>
                                </p:cTn>
                              </p:par>
                            </p:childTnLst>
                          </p:cTn>
                        </p:par>
                      </p:childTnLst>
                    </p:cTn>
                  </p:par>
                  <p:par>
                    <p:cTn id="113" fill="hold" nodeType="clickPar">
                      <p:stCondLst>
                        <p:cond delay="indefinite"/>
                      </p:stCondLst>
                      <p:childTnLst>
                        <p:par>
                          <p:cTn id="114" fill="hold" nodeType="afterGroup">
                            <p:stCondLst>
                              <p:cond delay="0"/>
                            </p:stCondLst>
                            <p:childTnLst>
                              <p:par>
                                <p:cTn id="115" presetID="3" presetClass="entr" presetSubtype="10" fill="hold" grpId="0" nodeType="clickEffect">
                                  <p:stCondLst>
                                    <p:cond delay="0"/>
                                  </p:stCondLst>
                                  <p:childTnLst>
                                    <p:set>
                                      <p:cBhvr>
                                        <p:cTn id="116" dur="1" fill="hold">
                                          <p:stCondLst>
                                            <p:cond delay="0"/>
                                          </p:stCondLst>
                                        </p:cTn>
                                        <p:tgtEl>
                                          <p:spTgt spid="31792"/>
                                        </p:tgtEl>
                                        <p:attrNameLst>
                                          <p:attrName>style.visibility</p:attrName>
                                        </p:attrNameLst>
                                      </p:cBhvr>
                                      <p:to>
                                        <p:strVal val="visible"/>
                                      </p:to>
                                    </p:set>
                                    <p:animEffect transition="in" filter="blinds(horizontal)">
                                      <p:cBhvr>
                                        <p:cTn id="117" dur="500"/>
                                        <p:tgtEl>
                                          <p:spTgt spid="31792"/>
                                        </p:tgtEl>
                                      </p:cBhvr>
                                    </p:animEffect>
                                  </p:childTnLst>
                                </p:cTn>
                              </p:par>
                            </p:childTnLst>
                          </p:cTn>
                        </p:par>
                        <p:par>
                          <p:cTn id="118" fill="hold" nodeType="afterGroup">
                            <p:stCondLst>
                              <p:cond delay="500"/>
                            </p:stCondLst>
                            <p:childTnLst>
                              <p:par>
                                <p:cTn id="119" presetID="2" presetClass="entr" presetSubtype="8" fill="hold" nodeType="afterEffect">
                                  <p:stCondLst>
                                    <p:cond delay="0"/>
                                  </p:stCondLst>
                                  <p:childTnLst>
                                    <p:set>
                                      <p:cBhvr>
                                        <p:cTn id="120" dur="1" fill="hold">
                                          <p:stCondLst>
                                            <p:cond delay="0"/>
                                          </p:stCondLst>
                                        </p:cTn>
                                        <p:tgtEl>
                                          <p:spTgt spid="3"/>
                                        </p:tgtEl>
                                        <p:attrNameLst>
                                          <p:attrName>style.visibility</p:attrName>
                                        </p:attrNameLst>
                                      </p:cBhvr>
                                      <p:to>
                                        <p:strVal val="visible"/>
                                      </p:to>
                                    </p:set>
                                    <p:anim calcmode="lin" valueType="num">
                                      <p:cBhvr>
                                        <p:cTn id="121" dur="500" fill="hold"/>
                                        <p:tgtEl>
                                          <p:spTgt spid="3"/>
                                        </p:tgtEl>
                                        <p:attrNameLst>
                                          <p:attrName>ppt_x</p:attrName>
                                        </p:attrNameLst>
                                      </p:cBhvr>
                                      <p:tavLst>
                                        <p:tav tm="0">
                                          <p:val>
                                            <p:strVal val="0-#ppt_w/2"/>
                                          </p:val>
                                        </p:tav>
                                        <p:tav tm="100000">
                                          <p:val>
                                            <p:strVal val="#ppt_x"/>
                                          </p:val>
                                        </p:tav>
                                      </p:tavLst>
                                    </p:anim>
                                    <p:anim calcmode="lin" valueType="num">
                                      <p:cBhvr>
                                        <p:cTn id="122" dur="500" fill="hold"/>
                                        <p:tgtEl>
                                          <p:spTgt spid="3"/>
                                        </p:tgtEl>
                                        <p:attrNameLst>
                                          <p:attrName>ppt_y</p:attrName>
                                        </p:attrNameLst>
                                      </p:cBhvr>
                                      <p:tavLst>
                                        <p:tav tm="0">
                                          <p:val>
                                            <p:strVal val="#ppt_y"/>
                                          </p:val>
                                        </p:tav>
                                        <p:tav tm="100000">
                                          <p:val>
                                            <p:strVal val="#ppt_y"/>
                                          </p:val>
                                        </p:tav>
                                      </p:tavLst>
                                    </p:anim>
                                  </p:childTnLst>
                                </p:cTn>
                              </p:par>
                            </p:childTnLst>
                          </p:cTn>
                        </p:par>
                        <p:par>
                          <p:cTn id="123" fill="hold" nodeType="afterGroup">
                            <p:stCondLst>
                              <p:cond delay="1000"/>
                            </p:stCondLst>
                            <p:childTnLst>
                              <p:par>
                                <p:cTn id="124" presetID="2" presetClass="entr" presetSubtype="8" fill="hold" nodeType="afterEffect">
                                  <p:stCondLst>
                                    <p:cond delay="0"/>
                                  </p:stCondLst>
                                  <p:childTnLst>
                                    <p:set>
                                      <p:cBhvr>
                                        <p:cTn id="125" dur="1" fill="hold">
                                          <p:stCondLst>
                                            <p:cond delay="0"/>
                                          </p:stCondLst>
                                        </p:cTn>
                                        <p:tgtEl>
                                          <p:spTgt spid="5"/>
                                        </p:tgtEl>
                                        <p:attrNameLst>
                                          <p:attrName>style.visibility</p:attrName>
                                        </p:attrNameLst>
                                      </p:cBhvr>
                                      <p:to>
                                        <p:strVal val="visible"/>
                                      </p:to>
                                    </p:set>
                                    <p:anim calcmode="lin" valueType="num">
                                      <p:cBhvr>
                                        <p:cTn id="126" dur="500" fill="hold"/>
                                        <p:tgtEl>
                                          <p:spTgt spid="5"/>
                                        </p:tgtEl>
                                        <p:attrNameLst>
                                          <p:attrName>ppt_x</p:attrName>
                                        </p:attrNameLst>
                                      </p:cBhvr>
                                      <p:tavLst>
                                        <p:tav tm="0">
                                          <p:val>
                                            <p:strVal val="0-#ppt_w/2"/>
                                          </p:val>
                                        </p:tav>
                                        <p:tav tm="100000">
                                          <p:val>
                                            <p:strVal val="#ppt_x"/>
                                          </p:val>
                                        </p:tav>
                                      </p:tavLst>
                                    </p:anim>
                                    <p:anim calcmode="lin" valueType="num">
                                      <p:cBhvr>
                                        <p:cTn id="127" dur="500" fill="hold"/>
                                        <p:tgtEl>
                                          <p:spTgt spid="5"/>
                                        </p:tgtEl>
                                        <p:attrNameLst>
                                          <p:attrName>ppt_y</p:attrName>
                                        </p:attrNameLst>
                                      </p:cBhvr>
                                      <p:tavLst>
                                        <p:tav tm="0">
                                          <p:val>
                                            <p:strVal val="#ppt_y"/>
                                          </p:val>
                                        </p:tav>
                                        <p:tav tm="100000">
                                          <p:val>
                                            <p:strVal val="#ppt_y"/>
                                          </p:val>
                                        </p:tav>
                                      </p:tavLst>
                                    </p:anim>
                                  </p:childTnLst>
                                </p:cTn>
                              </p:par>
                            </p:childTnLst>
                          </p:cTn>
                        </p:par>
                        <p:par>
                          <p:cTn id="128" fill="hold" nodeType="afterGroup">
                            <p:stCondLst>
                              <p:cond delay="1500"/>
                            </p:stCondLst>
                            <p:childTnLst>
                              <p:par>
                                <p:cTn id="129" presetID="2" presetClass="entr" presetSubtype="8" fill="hold" nodeType="afterEffect">
                                  <p:stCondLst>
                                    <p:cond delay="0"/>
                                  </p:stCondLst>
                                  <p:childTnLst>
                                    <p:set>
                                      <p:cBhvr>
                                        <p:cTn id="130" dur="1" fill="hold">
                                          <p:stCondLst>
                                            <p:cond delay="0"/>
                                          </p:stCondLst>
                                        </p:cTn>
                                        <p:tgtEl>
                                          <p:spTgt spid="4"/>
                                        </p:tgtEl>
                                        <p:attrNameLst>
                                          <p:attrName>style.visibility</p:attrName>
                                        </p:attrNameLst>
                                      </p:cBhvr>
                                      <p:to>
                                        <p:strVal val="visible"/>
                                      </p:to>
                                    </p:set>
                                    <p:anim calcmode="lin" valueType="num">
                                      <p:cBhvr>
                                        <p:cTn id="131" dur="500" fill="hold"/>
                                        <p:tgtEl>
                                          <p:spTgt spid="4"/>
                                        </p:tgtEl>
                                        <p:attrNameLst>
                                          <p:attrName>ppt_x</p:attrName>
                                        </p:attrNameLst>
                                      </p:cBhvr>
                                      <p:tavLst>
                                        <p:tav tm="0">
                                          <p:val>
                                            <p:strVal val="0-#ppt_w/2"/>
                                          </p:val>
                                        </p:tav>
                                        <p:tav tm="100000">
                                          <p:val>
                                            <p:strVal val="#ppt_x"/>
                                          </p:val>
                                        </p:tav>
                                      </p:tavLst>
                                    </p:anim>
                                    <p:anim calcmode="lin" valueType="num">
                                      <p:cBhvr>
                                        <p:cTn id="132" dur="500" fill="hold"/>
                                        <p:tgtEl>
                                          <p:spTgt spid="4"/>
                                        </p:tgtEl>
                                        <p:attrNameLst>
                                          <p:attrName>ppt_y</p:attrName>
                                        </p:attrNameLst>
                                      </p:cBhvr>
                                      <p:tavLst>
                                        <p:tav tm="0">
                                          <p:val>
                                            <p:strVal val="#ppt_y"/>
                                          </p:val>
                                        </p:tav>
                                        <p:tav tm="100000">
                                          <p:val>
                                            <p:strVal val="#ppt_y"/>
                                          </p:val>
                                        </p:tav>
                                      </p:tavLst>
                                    </p:anim>
                                  </p:childTnLst>
                                </p:cTn>
                              </p:par>
                            </p:childTnLst>
                          </p:cTn>
                        </p:par>
                        <p:par>
                          <p:cTn id="133" fill="hold" nodeType="afterGroup">
                            <p:stCondLst>
                              <p:cond delay="2000"/>
                            </p:stCondLst>
                            <p:childTnLst>
                              <p:par>
                                <p:cTn id="134" presetID="2" presetClass="entr" presetSubtype="8" fill="hold" nodeType="afterEffect">
                                  <p:stCondLst>
                                    <p:cond delay="0"/>
                                  </p:stCondLst>
                                  <p:childTnLst>
                                    <p:set>
                                      <p:cBhvr>
                                        <p:cTn id="135" dur="1" fill="hold">
                                          <p:stCondLst>
                                            <p:cond delay="0"/>
                                          </p:stCondLst>
                                        </p:cTn>
                                        <p:tgtEl>
                                          <p:spTgt spid="6"/>
                                        </p:tgtEl>
                                        <p:attrNameLst>
                                          <p:attrName>style.visibility</p:attrName>
                                        </p:attrNameLst>
                                      </p:cBhvr>
                                      <p:to>
                                        <p:strVal val="visible"/>
                                      </p:to>
                                    </p:set>
                                    <p:anim calcmode="lin" valueType="num">
                                      <p:cBhvr>
                                        <p:cTn id="136" dur="500" fill="hold"/>
                                        <p:tgtEl>
                                          <p:spTgt spid="6"/>
                                        </p:tgtEl>
                                        <p:attrNameLst>
                                          <p:attrName>ppt_x</p:attrName>
                                        </p:attrNameLst>
                                      </p:cBhvr>
                                      <p:tavLst>
                                        <p:tav tm="0">
                                          <p:val>
                                            <p:strVal val="0-#ppt_w/2"/>
                                          </p:val>
                                        </p:tav>
                                        <p:tav tm="100000">
                                          <p:val>
                                            <p:strVal val="#ppt_x"/>
                                          </p:val>
                                        </p:tav>
                                      </p:tavLst>
                                    </p:anim>
                                    <p:anim calcmode="lin" valueType="num">
                                      <p:cBhvr>
                                        <p:cTn id="137" dur="500" fill="hold"/>
                                        <p:tgtEl>
                                          <p:spTgt spid="6"/>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768" grpId="0"/>
      <p:bldP spid="31769" grpId="0"/>
      <p:bldP spid="31770" grpId="0"/>
      <p:bldP spid="31771" grpId="0"/>
      <p:bldP spid="31772" grpId="0"/>
      <p:bldP spid="31775" grpId="0"/>
      <p:bldP spid="31776" grpId="0"/>
      <p:bldP spid="31777" grpId="0"/>
      <p:bldP spid="31778" grpId="0"/>
      <p:bldP spid="31779" grpId="0"/>
      <p:bldP spid="31780" grpId="0"/>
      <p:bldP spid="31789" grpId="0"/>
      <p:bldP spid="31790" grpId="0"/>
      <p:bldP spid="31791" grpId="0"/>
      <p:bldP spid="31792" grpId="0"/>
    </p:bldLst>
  </p:timing>
</p:sld>
</file>

<file path=ppt/slides/slide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5" name="表格 4"/>
          <p:cNvGraphicFramePr>
            <a:graphicFrameLocks noGrp="1"/>
          </p:cNvGraphicFramePr>
          <p:nvPr>
            <p:custDataLst>
              <p:tags r:id="rId2"/>
            </p:custDataLst>
          </p:nvPr>
        </p:nvGraphicFramePr>
        <p:xfrm>
          <a:off x="229870" y="1201420"/>
          <a:ext cx="11732260" cy="4834890"/>
        </p:xfrm>
        <a:graphic>
          <a:graphicData uri="http://schemas.openxmlformats.org/drawingml/2006/table">
            <a:tbl>
              <a:tblPr firstRow="1" firstCol="1" bandRow="1">
                <a:tableStyleId>{0E3FDE45-AF77-4B5C-9715-49D594BDF05E}</a:tableStyleId>
              </a:tblPr>
              <a:tblGrid>
                <a:gridCol w="1513205"/>
                <a:gridCol w="1089025"/>
                <a:gridCol w="835025"/>
                <a:gridCol w="1033145"/>
                <a:gridCol w="974090"/>
                <a:gridCol w="2183765"/>
                <a:gridCol w="4104005"/>
              </a:tblGrid>
              <a:tr h="756920">
                <a:tc>
                  <a:txBody>
                    <a:bodyPr vert="horz" wrap="square"/>
                    <a:lstStyle/>
                    <a:p>
                      <a:pPr indent="0" algn="ctr">
                        <a:lnSpc>
                          <a:spcPct val="120000"/>
                        </a:lnSpc>
                        <a:spcBef>
                          <a:spcPct val="0"/>
                        </a:spcBef>
                        <a:spcAft>
                          <a:spcPct val="0"/>
                        </a:spcAft>
                      </a:pPr>
                      <a:r>
                        <a:rPr lang="zh-CN" sz="2000" b="1" spc="130">
                          <a:solidFill>
                            <a:srgbClr val="FF0000"/>
                          </a:solidFill>
                          <a:latin typeface="微软雅黑" panose="020b0503020204020204" charset="-122"/>
                          <a:ea typeface="微软雅黑" panose="020b0503020204020204" charset="-122"/>
                        </a:rPr>
                        <a:t>时间</a:t>
                      </a:r>
                    </a:p>
                  </a:txBody>
                  <a:tcPr marL="0" marR="0" marT="0" marB="0" anchor="ctr">
                    <a:lnL w="19050" cap="rnd">
                      <a:solidFill>
                        <a:srgbClr val="848587"/>
                      </a:solidFill>
                      <a:prstDash val="solid"/>
                    </a:lnL>
                    <a:lnR w="3175">
                      <a:solidFill>
                        <a:srgbClr val="FFFFFF"/>
                      </a:solidFill>
                      <a:prstDash val="dot"/>
                    </a:lnR>
                    <a:lnT w="19050" cap="rnd">
                      <a:solidFill>
                        <a:srgbClr val="848587"/>
                      </a:solidFill>
                      <a:prstDash val="solid"/>
                    </a:lnT>
                    <a:lnB w="19050">
                      <a:solidFill>
                        <a:srgbClr val="848587"/>
                      </a:solidFill>
                      <a:prstDash val="solid"/>
                    </a:lnB>
                    <a:solidFill>
                      <a:srgbClr val="FFFF00"/>
                    </a:solidFill>
                  </a:tcPr>
                </a:tc>
                <a:tc>
                  <a:txBody>
                    <a:bodyPr vert="horz" wrap="square"/>
                    <a:lstStyle/>
                    <a:p>
                      <a:pPr indent="0" algn="ctr">
                        <a:lnSpc>
                          <a:spcPct val="120000"/>
                        </a:lnSpc>
                        <a:spcBef>
                          <a:spcPct val="0"/>
                        </a:spcBef>
                        <a:spcAft>
                          <a:spcPct val="0"/>
                        </a:spcAft>
                      </a:pPr>
                      <a:r>
                        <a:rPr lang="zh-CN" sz="2000" b="1" spc="130">
                          <a:solidFill>
                            <a:srgbClr val="FF0000"/>
                          </a:solidFill>
                          <a:latin typeface="微软雅黑" panose="020b0503020204020204" charset="-122"/>
                          <a:ea typeface="微软雅黑" panose="020b0503020204020204" charset="-122"/>
                        </a:rPr>
                        <a:t>人物</a:t>
                      </a:r>
                    </a:p>
                  </a:txBody>
                  <a:tcPr marL="0" marR="0" marT="0" marB="0" anchor="ctr">
                    <a:lnL w="3175">
                      <a:solidFill>
                        <a:srgbClr val="FFFFFF"/>
                      </a:solidFill>
                      <a:prstDash val="dot"/>
                    </a:lnL>
                    <a:lnR w="3175">
                      <a:solidFill>
                        <a:srgbClr val="FFFFFF"/>
                      </a:solidFill>
                      <a:prstDash val="dot"/>
                    </a:lnR>
                    <a:lnT w="19050" cap="rnd">
                      <a:solidFill>
                        <a:srgbClr val="848587"/>
                      </a:solidFill>
                      <a:prstDash val="solid"/>
                    </a:lnT>
                    <a:lnB w="19050">
                      <a:solidFill>
                        <a:srgbClr val="848587"/>
                      </a:solidFill>
                      <a:prstDash val="solid"/>
                    </a:lnB>
                    <a:solidFill>
                      <a:srgbClr val="FFFF00"/>
                    </a:solidFill>
                  </a:tcPr>
                </a:tc>
                <a:tc>
                  <a:txBody>
                    <a:bodyPr vert="horz" wrap="square"/>
                    <a:lstStyle/>
                    <a:p>
                      <a:pPr indent="0" algn="ctr">
                        <a:lnSpc>
                          <a:spcPct val="120000"/>
                        </a:lnSpc>
                        <a:spcBef>
                          <a:spcPct val="0"/>
                        </a:spcBef>
                        <a:spcAft>
                          <a:spcPct val="0"/>
                        </a:spcAft>
                      </a:pPr>
                      <a:r>
                        <a:rPr lang="zh-CN" sz="2000" b="1" spc="130">
                          <a:solidFill>
                            <a:srgbClr val="FF0000"/>
                          </a:solidFill>
                          <a:latin typeface="微软雅黑" panose="020b0503020204020204" charset="-122"/>
                          <a:ea typeface="微软雅黑" panose="020b0503020204020204" charset="-122"/>
                        </a:rPr>
                        <a:t>国籍</a:t>
                      </a:r>
                    </a:p>
                  </a:txBody>
                  <a:tcPr marL="0" marR="0" marT="0" marB="0" anchor="ctr">
                    <a:lnL w="3175">
                      <a:solidFill>
                        <a:srgbClr val="FFFFFF"/>
                      </a:solidFill>
                      <a:prstDash val="dot"/>
                    </a:lnL>
                    <a:lnR w="3175">
                      <a:solidFill>
                        <a:srgbClr val="FFFFFF"/>
                      </a:solidFill>
                      <a:prstDash val="dot"/>
                    </a:lnR>
                    <a:lnT w="19050" cap="rnd">
                      <a:solidFill>
                        <a:srgbClr val="848587"/>
                      </a:solidFill>
                      <a:prstDash val="solid"/>
                    </a:lnT>
                    <a:lnB w="19050">
                      <a:solidFill>
                        <a:srgbClr val="848587"/>
                      </a:solidFill>
                      <a:prstDash val="solid"/>
                    </a:lnB>
                    <a:solidFill>
                      <a:srgbClr val="FFFF00"/>
                    </a:solidFill>
                  </a:tcPr>
                </a:tc>
                <a:tc>
                  <a:txBody>
                    <a:bodyPr vert="horz" wrap="square"/>
                    <a:lstStyle/>
                    <a:p>
                      <a:pPr indent="0" algn="ctr">
                        <a:lnSpc>
                          <a:spcPct val="120000"/>
                        </a:lnSpc>
                        <a:spcBef>
                          <a:spcPct val="0"/>
                        </a:spcBef>
                        <a:spcAft>
                          <a:spcPct val="0"/>
                        </a:spcAft>
                      </a:pPr>
                      <a:r>
                        <a:rPr lang="zh-CN" sz="2000" b="1" spc="130">
                          <a:solidFill>
                            <a:srgbClr val="FF0000"/>
                          </a:solidFill>
                          <a:latin typeface="微软雅黑" panose="020b0503020204020204" charset="-122"/>
                          <a:ea typeface="微软雅黑" panose="020b0503020204020204" charset="-122"/>
                        </a:rPr>
                        <a:t>支持者</a:t>
                      </a:r>
                    </a:p>
                  </a:txBody>
                  <a:tcPr marL="0" marR="0" marT="0" marB="0" anchor="ctr">
                    <a:lnL w="3175">
                      <a:solidFill>
                        <a:srgbClr val="FFFFFF"/>
                      </a:solidFill>
                      <a:prstDash val="dot"/>
                    </a:lnL>
                    <a:lnR w="3175">
                      <a:solidFill>
                        <a:srgbClr val="FFFFFF"/>
                      </a:solidFill>
                      <a:prstDash val="dot"/>
                    </a:lnR>
                    <a:lnT w="19050" cap="rnd">
                      <a:solidFill>
                        <a:srgbClr val="848587"/>
                      </a:solidFill>
                      <a:prstDash val="solid"/>
                    </a:lnT>
                    <a:lnB w="19050">
                      <a:solidFill>
                        <a:srgbClr val="848587"/>
                      </a:solidFill>
                      <a:prstDash val="solid"/>
                    </a:lnB>
                    <a:solidFill>
                      <a:srgbClr val="FFFF00"/>
                    </a:solidFill>
                  </a:tcPr>
                </a:tc>
                <a:tc>
                  <a:txBody>
                    <a:bodyPr vert="horz" wrap="square"/>
                    <a:lstStyle/>
                    <a:p>
                      <a:pPr indent="0" algn="ctr">
                        <a:lnSpc>
                          <a:spcPct val="120000"/>
                        </a:lnSpc>
                        <a:spcBef>
                          <a:spcPct val="0"/>
                        </a:spcBef>
                        <a:spcAft>
                          <a:spcPct val="0"/>
                        </a:spcAft>
                      </a:pPr>
                      <a:r>
                        <a:rPr lang="zh-CN" sz="2000" b="1" spc="130">
                          <a:solidFill>
                            <a:srgbClr val="FF0000"/>
                          </a:solidFill>
                          <a:latin typeface="微软雅黑" panose="020b0503020204020204" charset="-122"/>
                          <a:ea typeface="微软雅黑" panose="020b0503020204020204" charset="-122"/>
                        </a:rPr>
                        <a:t>航向</a:t>
                      </a:r>
                    </a:p>
                  </a:txBody>
                  <a:tcPr marL="0" marR="0" marT="0" marB="0" anchor="ctr">
                    <a:lnL w="3175">
                      <a:solidFill>
                        <a:srgbClr val="FFFFFF"/>
                      </a:solidFill>
                      <a:prstDash val="dot"/>
                    </a:lnL>
                    <a:lnR w="3175">
                      <a:solidFill>
                        <a:srgbClr val="FFFFFF"/>
                      </a:solidFill>
                      <a:prstDash val="dot"/>
                    </a:lnR>
                    <a:lnT w="19050" cap="rnd">
                      <a:solidFill>
                        <a:srgbClr val="848587"/>
                      </a:solidFill>
                      <a:prstDash val="solid"/>
                    </a:lnT>
                    <a:lnB w="19050">
                      <a:solidFill>
                        <a:srgbClr val="848587"/>
                      </a:solidFill>
                      <a:prstDash val="solid"/>
                    </a:lnB>
                    <a:solidFill>
                      <a:srgbClr val="FFFF00"/>
                    </a:solidFill>
                  </a:tcPr>
                </a:tc>
                <a:tc>
                  <a:txBody>
                    <a:bodyPr vert="horz" wrap="square"/>
                    <a:lstStyle/>
                    <a:p>
                      <a:pPr indent="0" algn="ctr">
                        <a:lnSpc>
                          <a:spcPct val="120000"/>
                        </a:lnSpc>
                        <a:spcBef>
                          <a:spcPct val="0"/>
                        </a:spcBef>
                        <a:spcAft>
                          <a:spcPct val="0"/>
                        </a:spcAft>
                      </a:pPr>
                      <a:r>
                        <a:rPr lang="zh-CN" sz="2000" b="1" spc="130">
                          <a:solidFill>
                            <a:srgbClr val="FF0000"/>
                          </a:solidFill>
                          <a:latin typeface="微软雅黑" panose="020b0503020204020204" charset="-122"/>
                          <a:ea typeface="微软雅黑" panose="020b0503020204020204" charset="-122"/>
                        </a:rPr>
                        <a:t>航线</a:t>
                      </a:r>
                      <a:endParaRPr lang="zh-CN" sz="2000" b="1" spc="130">
                        <a:solidFill>
                          <a:srgbClr val="FF0000"/>
                        </a:solidFill>
                        <a:latin typeface="微软雅黑" panose="020b0503020204020204" charset="-122"/>
                        <a:ea typeface="微软雅黑" panose="020b0503020204020204" charset="-122"/>
                      </a:endParaRPr>
                    </a:p>
                  </a:txBody>
                  <a:tcPr marL="0" marR="0" marT="0" marB="0" anchor="ctr">
                    <a:lnL w="3175">
                      <a:solidFill>
                        <a:srgbClr val="FFFFFF"/>
                      </a:solidFill>
                      <a:prstDash val="dot"/>
                    </a:lnL>
                    <a:lnR w="3175">
                      <a:solidFill>
                        <a:srgbClr val="FFFFFF"/>
                      </a:solidFill>
                      <a:prstDash val="dot"/>
                    </a:lnR>
                    <a:lnT w="19050" cap="rnd">
                      <a:solidFill>
                        <a:srgbClr val="848587"/>
                      </a:solidFill>
                      <a:prstDash val="solid"/>
                    </a:lnT>
                    <a:lnB w="19050">
                      <a:solidFill>
                        <a:srgbClr val="848587"/>
                      </a:solidFill>
                      <a:prstDash val="solid"/>
                    </a:lnB>
                    <a:solidFill>
                      <a:srgbClr val="FFFF00"/>
                    </a:solidFill>
                  </a:tcPr>
                </a:tc>
                <a:tc>
                  <a:txBody>
                    <a:bodyPr vert="horz" wrap="square"/>
                    <a:lstStyle/>
                    <a:p>
                      <a:pPr indent="0" algn="ctr">
                        <a:lnSpc>
                          <a:spcPct val="120000"/>
                        </a:lnSpc>
                        <a:spcBef>
                          <a:spcPct val="0"/>
                        </a:spcBef>
                        <a:spcAft>
                          <a:spcPct val="0"/>
                        </a:spcAft>
                        <a:buNone/>
                      </a:pPr>
                      <a:r>
                        <a:rPr lang="zh-CN" altLang="en-US" sz="2000" b="1" spc="130">
                          <a:solidFill>
                            <a:srgbClr val="FF0000"/>
                          </a:solidFill>
                          <a:latin typeface="微软雅黑" panose="020b0503020204020204" charset="-122"/>
                          <a:ea typeface="微软雅黑" panose="020b0503020204020204" charset="-122"/>
                        </a:rPr>
                        <a:t>成就</a:t>
                      </a:r>
                      <a:endParaRPr lang="zh-CN" altLang="en-US" sz="2000" b="1" spc="130">
                        <a:solidFill>
                          <a:srgbClr val="FF0000"/>
                        </a:solidFill>
                        <a:latin typeface="微软雅黑" panose="020b0503020204020204" charset="-122"/>
                        <a:ea typeface="微软雅黑" panose="020b0503020204020204" charset="-122"/>
                      </a:endParaRPr>
                    </a:p>
                  </a:txBody>
                  <a:tcPr marL="0" marR="0" marT="0" marB="0" anchor="ctr">
                    <a:lnL w="3175">
                      <a:solidFill>
                        <a:srgbClr val="FFFFFF"/>
                      </a:solidFill>
                      <a:prstDash val="dot"/>
                    </a:lnL>
                    <a:lnR w="19050" cap="rnd">
                      <a:solidFill>
                        <a:srgbClr val="848587"/>
                      </a:solidFill>
                      <a:prstDash val="solid"/>
                    </a:lnR>
                    <a:lnT w="19050" cap="rnd">
                      <a:solidFill>
                        <a:srgbClr val="848587"/>
                      </a:solidFill>
                      <a:prstDash val="solid"/>
                    </a:lnT>
                    <a:lnB w="19050">
                      <a:solidFill>
                        <a:srgbClr val="848587"/>
                      </a:solidFill>
                      <a:prstDash val="solid"/>
                    </a:lnB>
                    <a:solidFill>
                      <a:srgbClr val="FFFF00"/>
                    </a:solidFill>
                  </a:tcPr>
                </a:tc>
              </a:tr>
              <a:tr h="914400">
                <a:tc>
                  <a:txBody>
                    <a:bodyPr vert="horz" wrap="square"/>
                    <a:lstStyle/>
                    <a:p>
                      <a:pPr indent="0" algn="ctr" fontAlgn="auto">
                        <a:lnSpc>
                          <a:spcPct val="100000"/>
                        </a:lnSpc>
                        <a:spcBef>
                          <a:spcPct val="0"/>
                        </a:spcBef>
                        <a:spcAft>
                          <a:spcPct val="0"/>
                        </a:spcAft>
                      </a:pPr>
                      <a:r>
                        <a:rPr lang="en-US" sz="1800" b="1" spc="130">
                          <a:solidFill>
                            <a:srgbClr val="404040"/>
                          </a:solidFill>
                          <a:latin typeface="微软雅黑" panose="020b0503020204020204" charset="-122"/>
                          <a:ea typeface="微软雅黑" panose="020b0503020204020204" charset="-122"/>
                        </a:rPr>
                        <a:t>1487-1488</a:t>
                      </a:r>
                    </a:p>
                  </a:txBody>
                  <a:tcPr marL="0" marR="0" marT="0" marB="0" anchor="ctr">
                    <a:lnL w="19050" cap="rnd">
                      <a:solidFill>
                        <a:srgbClr val="848587"/>
                      </a:solidFill>
                      <a:prstDash val="solid"/>
                    </a:lnL>
                    <a:lnR w="3175">
                      <a:solidFill>
                        <a:srgbClr val="848587"/>
                      </a:solidFill>
                      <a:prstDash val="dot"/>
                    </a:lnR>
                    <a:lnT w="19050">
                      <a:solidFill>
                        <a:srgbClr val="848587"/>
                      </a:solidFill>
                      <a:prstDash val="solid"/>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迪亚士</a:t>
                      </a:r>
                    </a:p>
                  </a:txBody>
                  <a:tcPr marL="0" marR="0" marT="0" marB="0" anchor="ctr">
                    <a:lnL w="3175">
                      <a:solidFill>
                        <a:srgbClr val="848587"/>
                      </a:solidFill>
                      <a:prstDash val="dot"/>
                    </a:lnL>
                    <a:lnR w="3175">
                      <a:solidFill>
                        <a:srgbClr val="848587"/>
                      </a:solidFill>
                      <a:prstDash val="dot"/>
                    </a:lnR>
                    <a:lnT w="19050">
                      <a:solidFill>
                        <a:srgbClr val="848587"/>
                      </a:solidFill>
                      <a:prstDash val="solid"/>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葡萄牙</a:t>
                      </a:r>
                    </a:p>
                  </a:txBody>
                  <a:tcPr marL="0" marR="0" marT="0" marB="0" anchor="ctr">
                    <a:lnL w="3175">
                      <a:solidFill>
                        <a:srgbClr val="848587"/>
                      </a:solidFill>
                      <a:prstDash val="dot"/>
                    </a:lnL>
                    <a:lnR w="3175">
                      <a:solidFill>
                        <a:srgbClr val="848587"/>
                      </a:solidFill>
                      <a:prstDash val="dot"/>
                    </a:lnR>
                    <a:lnT w="19050">
                      <a:solidFill>
                        <a:srgbClr val="848587"/>
                      </a:solidFill>
                      <a:prstDash val="solid"/>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葡萄牙</a:t>
                      </a:r>
                    </a:p>
                  </a:txBody>
                  <a:tcPr marL="0" marR="0" marT="0" marB="0" anchor="ctr">
                    <a:lnL w="3175">
                      <a:solidFill>
                        <a:srgbClr val="848587"/>
                      </a:solidFill>
                      <a:prstDash val="dot"/>
                    </a:lnL>
                    <a:lnR w="3175">
                      <a:solidFill>
                        <a:srgbClr val="848587"/>
                      </a:solidFill>
                      <a:prstDash val="dot"/>
                    </a:lnR>
                    <a:lnT w="19050">
                      <a:solidFill>
                        <a:srgbClr val="848587"/>
                      </a:solidFill>
                      <a:prstDash val="solid"/>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向东</a:t>
                      </a:r>
                    </a:p>
                  </a:txBody>
                  <a:tcPr marL="0" marR="0" marT="0" marB="0" anchor="ctr">
                    <a:lnL w="3175">
                      <a:solidFill>
                        <a:srgbClr val="848587"/>
                      </a:solidFill>
                      <a:prstDash val="dot"/>
                    </a:lnL>
                    <a:lnR w="3175">
                      <a:solidFill>
                        <a:srgbClr val="848587"/>
                      </a:solidFill>
                      <a:prstDash val="dot"/>
                    </a:lnR>
                    <a:lnT w="19050">
                      <a:solidFill>
                        <a:srgbClr val="848587"/>
                      </a:solidFill>
                      <a:prstDash val="solid"/>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cs typeface="微软雅黑" panose="020b0503020204020204" charset="-122"/>
                        </a:rPr>
                        <a:t>西欧-好望角</a:t>
                      </a:r>
                    </a:p>
                  </a:txBody>
                  <a:tcPr marL="0" marR="0" marT="0" marB="0" anchor="ctr">
                    <a:lnL w="3175">
                      <a:solidFill>
                        <a:srgbClr val="848587"/>
                      </a:solidFill>
                      <a:prstDash val="dot"/>
                    </a:lnL>
                    <a:lnR w="3175">
                      <a:solidFill>
                        <a:srgbClr val="848587"/>
                      </a:solidFill>
                      <a:prstDash val="dot"/>
                    </a:lnR>
                    <a:lnT w="19050">
                      <a:solidFill>
                        <a:srgbClr val="848587"/>
                      </a:solidFill>
                      <a:prstDash val="solid"/>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buNone/>
                      </a:pPr>
                      <a:r>
                        <a:rPr kumimoji="1" lang="zh-CN" altLang="en-US" sz="1800" b="1">
                          <a:solidFill>
                            <a:srgbClr val="404040"/>
                          </a:solidFill>
                          <a:latin typeface="黑体" panose="02010609060101010101" pitchFamily="49" charset="-122"/>
                          <a:ea typeface="黑体" panose="02010609060101010101" pitchFamily="49" charset="-122"/>
                          <a:sym typeface="+mn-ea"/>
                        </a:rPr>
                        <a:t>第一次绕过好望角，到达非洲东海岸</a:t>
                      </a:r>
                      <a:endParaRPr kumimoji="1" lang="zh-CN" altLang="en-US" sz="1800" b="1" spc="130">
                        <a:solidFill>
                          <a:srgbClr val="404040"/>
                        </a:solidFill>
                        <a:latin typeface="黑体" panose="02010609060101010101" pitchFamily="49" charset="-122"/>
                        <a:ea typeface="黑体" panose="02010609060101010101" pitchFamily="49" charset="-122"/>
                        <a:cs typeface="微软雅黑" panose="020b0503020204020204" charset="-122"/>
                        <a:sym typeface="+mn-ea"/>
                      </a:endParaRPr>
                    </a:p>
                  </a:txBody>
                  <a:tcPr marL="0" marR="0" marT="0" marB="0" anchor="ctr">
                    <a:lnL w="3175">
                      <a:solidFill>
                        <a:srgbClr val="848587"/>
                      </a:solidFill>
                      <a:prstDash val="dot"/>
                    </a:lnL>
                    <a:lnR w="19050" cap="rnd">
                      <a:solidFill>
                        <a:srgbClr val="848587"/>
                      </a:solidFill>
                      <a:prstDash val="solid"/>
                    </a:lnR>
                    <a:lnT w="19050">
                      <a:solidFill>
                        <a:srgbClr val="848587"/>
                      </a:solidFill>
                      <a:prstDash val="solid"/>
                    </a:lnT>
                    <a:lnB w="3175">
                      <a:solidFill>
                        <a:srgbClr val="848587"/>
                      </a:solidFill>
                      <a:prstDash val="dot"/>
                    </a:lnB>
                    <a:solidFill>
                      <a:srgbClr val="F2F2F2"/>
                    </a:solidFill>
                  </a:tcPr>
                </a:tc>
              </a:tr>
              <a:tr h="1127125">
                <a:tc>
                  <a:txBody>
                    <a:bodyPr vert="horz" wrap="square"/>
                    <a:lstStyle/>
                    <a:p>
                      <a:pPr indent="0" algn="ctr" fontAlgn="auto">
                        <a:lnSpc>
                          <a:spcPct val="100000"/>
                        </a:lnSpc>
                        <a:spcBef>
                          <a:spcPct val="0"/>
                        </a:spcBef>
                        <a:spcAft>
                          <a:spcPct val="0"/>
                        </a:spcAft>
                      </a:pPr>
                      <a:r>
                        <a:rPr lang="en-US" sz="1800" b="1" spc="130">
                          <a:solidFill>
                            <a:srgbClr val="404040"/>
                          </a:solidFill>
                          <a:latin typeface="微软雅黑" panose="020b0503020204020204" charset="-122"/>
                          <a:ea typeface="微软雅黑" panose="020b0503020204020204" charset="-122"/>
                        </a:rPr>
                        <a:t>1492-1493</a:t>
                      </a:r>
                    </a:p>
                  </a:txBody>
                  <a:tcPr marL="0" marR="0" marT="0" marB="0" anchor="ctr">
                    <a:lnL w="19050" cap="rnd">
                      <a:solidFill>
                        <a:srgbClr val="848587"/>
                      </a:solidFill>
                      <a:prstDash val="solid"/>
                    </a:lnL>
                    <a:lnR w="3175">
                      <a:solidFill>
                        <a:srgbClr val="848587"/>
                      </a:solidFill>
                      <a:prstDash val="dot"/>
                    </a:lnR>
                    <a:lnT w="3175">
                      <a:solidFill>
                        <a:srgbClr val="848587"/>
                      </a:solidFill>
                      <a:prstDash val="dot"/>
                    </a:lnT>
                    <a:lnB w="3175">
                      <a:solidFill>
                        <a:srgbClr val="848587"/>
                      </a:solidFill>
                      <a:prstDash val="dot"/>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哥伦布</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意大利</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西班牙</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向西</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cs typeface="微软雅黑" panose="020b0503020204020204" charset="-122"/>
                        </a:rPr>
                        <a:t>西欧-美洲</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FFFFF"/>
                    </a:solidFill>
                  </a:tcPr>
                </a:tc>
                <a:tc>
                  <a:txBody>
                    <a:bodyPr vert="horz" wrap="square"/>
                    <a:lstStyle/>
                    <a:p>
                      <a:pPr indent="0" algn="ctr" fontAlgn="auto">
                        <a:lnSpc>
                          <a:spcPct val="100000"/>
                        </a:lnSpc>
                        <a:spcBef>
                          <a:spcPct val="0"/>
                        </a:spcBef>
                        <a:spcAft>
                          <a:spcPct val="0"/>
                        </a:spcAft>
                        <a:buNone/>
                      </a:pPr>
                      <a:r>
                        <a:rPr kumimoji="1" lang="zh-CN" altLang="en-US" sz="1800" b="1">
                          <a:solidFill>
                            <a:srgbClr val="404040"/>
                          </a:solidFill>
                          <a:latin typeface="黑体" panose="02010609060101010101" pitchFamily="49" charset="-122"/>
                          <a:ea typeface="黑体" panose="02010609060101010101" pitchFamily="49" charset="-122"/>
                          <a:sym typeface="+mn-ea"/>
                        </a:rPr>
                        <a:t>开辟的绕道非洲到达印度和东方的新航路逐渐成为欧亚贸易的主干道之一</a:t>
                      </a:r>
                      <a:endParaRPr kumimoji="1" lang="zh-CN" altLang="en-US" sz="1800" b="1" spc="130">
                        <a:solidFill>
                          <a:srgbClr val="404040"/>
                        </a:solidFill>
                        <a:latin typeface="黑体" panose="02010609060101010101" pitchFamily="49" charset="-122"/>
                        <a:ea typeface="黑体" panose="02010609060101010101" pitchFamily="49" charset="-122"/>
                        <a:cs typeface="微软雅黑" panose="020b0503020204020204" charset="-122"/>
                        <a:sym typeface="+mn-ea"/>
                      </a:endParaRPr>
                    </a:p>
                  </a:txBody>
                  <a:tcPr marL="0" marR="0" marT="0" marB="0" anchor="ctr">
                    <a:lnL w="3175">
                      <a:solidFill>
                        <a:srgbClr val="848587"/>
                      </a:solidFill>
                      <a:prstDash val="dot"/>
                    </a:lnL>
                    <a:lnR w="19050" cap="rnd">
                      <a:solidFill>
                        <a:srgbClr val="848587"/>
                      </a:solidFill>
                      <a:prstDash val="solid"/>
                    </a:lnR>
                    <a:lnT w="3175">
                      <a:solidFill>
                        <a:srgbClr val="848587"/>
                      </a:solidFill>
                      <a:prstDash val="dot"/>
                    </a:lnT>
                    <a:lnB w="3175">
                      <a:solidFill>
                        <a:srgbClr val="848587"/>
                      </a:solidFill>
                      <a:prstDash val="dot"/>
                    </a:lnB>
                    <a:solidFill>
                      <a:srgbClr val="FFFFFF"/>
                    </a:solidFill>
                  </a:tcPr>
                </a:tc>
              </a:tr>
              <a:tr h="963930">
                <a:tc>
                  <a:txBody>
                    <a:bodyPr vert="horz" wrap="square"/>
                    <a:lstStyle/>
                    <a:p>
                      <a:pPr indent="0" algn="ctr" fontAlgn="auto">
                        <a:lnSpc>
                          <a:spcPct val="100000"/>
                        </a:lnSpc>
                        <a:spcBef>
                          <a:spcPct val="0"/>
                        </a:spcBef>
                        <a:spcAft>
                          <a:spcPct val="0"/>
                        </a:spcAft>
                      </a:pPr>
                      <a:r>
                        <a:rPr lang="en-US" sz="1800" b="1" spc="130">
                          <a:solidFill>
                            <a:srgbClr val="404040"/>
                          </a:solidFill>
                          <a:latin typeface="微软雅黑" panose="020b0503020204020204" charset="-122"/>
                          <a:ea typeface="微软雅黑" panose="020b0503020204020204" charset="-122"/>
                        </a:rPr>
                        <a:t>1497-1498</a:t>
                      </a:r>
                    </a:p>
                  </a:txBody>
                  <a:tcPr marL="0" marR="0" marT="0" marB="0" anchor="ctr">
                    <a:lnL w="19050" cap="rnd">
                      <a:solidFill>
                        <a:srgbClr val="848587"/>
                      </a:solidFill>
                      <a:prstDash val="solid"/>
                    </a:lnL>
                    <a:lnR w="3175">
                      <a:solidFill>
                        <a:srgbClr val="848587"/>
                      </a:solidFill>
                      <a:prstDash val="dot"/>
                    </a:lnR>
                    <a:lnT w="3175">
                      <a:solidFill>
                        <a:srgbClr val="848587"/>
                      </a:solidFill>
                      <a:prstDash val="dot"/>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达伽马</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葡萄牙</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葡萄牙</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向东</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cs typeface="微软雅黑" panose="020b0503020204020204" charset="-122"/>
                        </a:rPr>
                        <a:t>西欧-好望角-印度</a:t>
                      </a:r>
                      <a:endParaRPr lang="zh-CN" sz="1800" b="1" spc="130">
                        <a:solidFill>
                          <a:srgbClr val="404040"/>
                        </a:solidFill>
                        <a:latin typeface="微软雅黑" panose="020b0503020204020204" charset="-122"/>
                        <a:ea typeface="微软雅黑" panose="020b0503020204020204" charset="-122"/>
                        <a:cs typeface="微软雅黑" panose="020b0503020204020204" charset="-122"/>
                      </a:endParaRP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3175">
                      <a:solidFill>
                        <a:srgbClr val="848587"/>
                      </a:solidFill>
                      <a:prstDash val="dot"/>
                    </a:lnB>
                    <a:solidFill>
                      <a:srgbClr val="F2F2F2"/>
                    </a:solidFill>
                  </a:tcPr>
                </a:tc>
                <a:tc>
                  <a:txBody>
                    <a:bodyPr vert="horz" wrap="square"/>
                    <a:lstStyle/>
                    <a:p>
                      <a:pPr indent="0" algn="ctr" fontAlgn="auto">
                        <a:lnSpc>
                          <a:spcPct val="100000"/>
                        </a:lnSpc>
                        <a:spcBef>
                          <a:spcPct val="0"/>
                        </a:spcBef>
                        <a:spcAft>
                          <a:spcPct val="0"/>
                        </a:spcAft>
                        <a:buNone/>
                      </a:pPr>
                      <a:r>
                        <a:rPr kumimoji="1" lang="zh-CN" altLang="en-US" sz="1800" b="1">
                          <a:solidFill>
                            <a:srgbClr val="404040"/>
                          </a:solidFill>
                          <a:latin typeface="黑体" panose="02010609060101010101" pitchFamily="49" charset="-122"/>
                          <a:ea typeface="黑体" panose="02010609060101010101" pitchFamily="49" charset="-122"/>
                          <a:sym typeface="+mn-ea"/>
                        </a:rPr>
                        <a:t>开辟了从欧洲到达美洲的新航路</a:t>
                      </a:r>
                      <a:endParaRPr kumimoji="1" lang="zh-CN" altLang="en-US" sz="1800" b="1" spc="130">
                        <a:solidFill>
                          <a:srgbClr val="404040"/>
                        </a:solidFill>
                        <a:latin typeface="黑体" pitchFamily="49" charset="-122"/>
                        <a:ea typeface="黑体" pitchFamily="49" charset="-122"/>
                        <a:cs typeface="微软雅黑" panose="020b0503020204020204" charset="-122"/>
                        <a:sym typeface="+mn-ea"/>
                      </a:endParaRPr>
                    </a:p>
                  </a:txBody>
                  <a:tcPr marL="0" marR="0" marT="0" marB="0" anchor="ctr">
                    <a:lnL w="3175">
                      <a:solidFill>
                        <a:srgbClr val="848587"/>
                      </a:solidFill>
                      <a:prstDash val="dot"/>
                    </a:lnL>
                    <a:lnR w="19050" cap="rnd">
                      <a:solidFill>
                        <a:srgbClr val="848587"/>
                      </a:solidFill>
                      <a:prstDash val="solid"/>
                    </a:lnR>
                    <a:lnT w="3175">
                      <a:solidFill>
                        <a:srgbClr val="848587"/>
                      </a:solidFill>
                      <a:prstDash val="dot"/>
                    </a:lnT>
                    <a:lnB w="3175">
                      <a:solidFill>
                        <a:srgbClr val="848587"/>
                      </a:solidFill>
                      <a:prstDash val="dot"/>
                    </a:lnB>
                    <a:solidFill>
                      <a:srgbClr val="F2F2F2"/>
                    </a:solidFill>
                  </a:tcPr>
                </a:tc>
              </a:tr>
              <a:tr h="1072515">
                <a:tc>
                  <a:txBody>
                    <a:bodyPr vert="horz" wrap="square"/>
                    <a:lstStyle/>
                    <a:p>
                      <a:pPr indent="0" algn="ctr" fontAlgn="auto">
                        <a:lnSpc>
                          <a:spcPct val="100000"/>
                        </a:lnSpc>
                        <a:spcBef>
                          <a:spcPct val="0"/>
                        </a:spcBef>
                        <a:spcAft>
                          <a:spcPct val="0"/>
                        </a:spcAft>
                      </a:pPr>
                      <a:r>
                        <a:rPr lang="en-US" sz="1800" b="1" spc="130">
                          <a:solidFill>
                            <a:srgbClr val="404040"/>
                          </a:solidFill>
                          <a:latin typeface="微软雅黑" panose="020b0503020204020204" charset="-122"/>
                          <a:ea typeface="微软雅黑" panose="020b0503020204020204" charset="-122"/>
                        </a:rPr>
                        <a:t>1519-1522</a:t>
                      </a:r>
                      <a:endParaRPr lang="en-US" sz="1800" b="1" spc="130">
                        <a:solidFill>
                          <a:srgbClr val="404040"/>
                        </a:solidFill>
                        <a:latin typeface="微软雅黑" panose="020b0503020204020204" charset="-122"/>
                        <a:ea typeface="微软雅黑" panose="020b0503020204020204" charset="-122"/>
                      </a:endParaRPr>
                    </a:p>
                  </a:txBody>
                  <a:tcPr marL="0" marR="0" marT="0" marB="0" anchor="ctr">
                    <a:lnL w="19050" cap="rnd">
                      <a:solidFill>
                        <a:srgbClr val="848587"/>
                      </a:solidFill>
                      <a:prstDash val="solid"/>
                    </a:lnL>
                    <a:lnR w="3175">
                      <a:solidFill>
                        <a:srgbClr val="848587"/>
                      </a:solidFill>
                      <a:prstDash val="dot"/>
                    </a:lnR>
                    <a:lnT w="3175">
                      <a:solidFill>
                        <a:srgbClr val="848587"/>
                      </a:solidFill>
                      <a:prstDash val="dot"/>
                    </a:lnT>
                    <a:lnB w="19050" cap="rnd">
                      <a:solidFill>
                        <a:srgbClr val="848587"/>
                      </a:solidFill>
                      <a:prstDash val="solid"/>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麦哲伦</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19050" cap="rnd">
                      <a:solidFill>
                        <a:srgbClr val="848587"/>
                      </a:solidFill>
                      <a:prstDash val="solid"/>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葡萄牙</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19050" cap="rnd">
                      <a:solidFill>
                        <a:srgbClr val="848587"/>
                      </a:solidFill>
                      <a:prstDash val="solid"/>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西班牙</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19050" cap="rnd">
                      <a:solidFill>
                        <a:srgbClr val="848587"/>
                      </a:solidFill>
                      <a:prstDash val="solid"/>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向西</a:t>
                      </a: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19050" cap="rnd">
                      <a:solidFill>
                        <a:srgbClr val="848587"/>
                      </a:solidFill>
                      <a:prstDash val="solid"/>
                    </a:lnB>
                    <a:solidFill>
                      <a:srgbClr val="FFFFFF"/>
                    </a:solidFill>
                  </a:tcPr>
                </a:tc>
                <a:tc>
                  <a:txBody>
                    <a:bodyPr vert="horz" wrap="square"/>
                    <a:lstStyle/>
                    <a:p>
                      <a:pPr indent="0" algn="ctr" fontAlgn="auto">
                        <a:lnSpc>
                          <a:spcPct val="100000"/>
                        </a:lnSpc>
                        <a:spcBef>
                          <a:spcPct val="0"/>
                        </a:spcBef>
                        <a:spcAft>
                          <a:spcPct val="0"/>
                        </a:spcAft>
                      </a:pPr>
                      <a:r>
                        <a:rPr lang="zh-CN" sz="1800" b="1" spc="130">
                          <a:solidFill>
                            <a:srgbClr val="404040"/>
                          </a:solidFill>
                          <a:latin typeface="微软雅黑" panose="020b0503020204020204" charset="-122"/>
                          <a:ea typeface="微软雅黑" panose="020b0503020204020204" charset="-122"/>
                        </a:rPr>
                        <a:t>环球航行</a:t>
                      </a:r>
                      <a:endParaRPr lang="zh-CN" sz="1800" b="1" spc="130">
                        <a:solidFill>
                          <a:srgbClr val="404040"/>
                        </a:solidFill>
                        <a:latin typeface="微软雅黑" panose="020b0503020204020204" charset="-122"/>
                        <a:ea typeface="微软雅黑" panose="020b0503020204020204" charset="-122"/>
                      </a:endParaRPr>
                    </a:p>
                  </a:txBody>
                  <a:tcPr marL="0" marR="0" marT="0" marB="0" anchor="ctr">
                    <a:lnL w="3175">
                      <a:solidFill>
                        <a:srgbClr val="848587"/>
                      </a:solidFill>
                      <a:prstDash val="dot"/>
                    </a:lnL>
                    <a:lnR w="3175">
                      <a:solidFill>
                        <a:srgbClr val="848587"/>
                      </a:solidFill>
                      <a:prstDash val="dot"/>
                    </a:lnR>
                    <a:lnT w="3175">
                      <a:solidFill>
                        <a:srgbClr val="848587"/>
                      </a:solidFill>
                      <a:prstDash val="dot"/>
                    </a:lnT>
                    <a:lnB w="19050" cap="rnd">
                      <a:solidFill>
                        <a:srgbClr val="848587"/>
                      </a:solidFill>
                      <a:prstDash val="solid"/>
                    </a:lnB>
                    <a:solidFill>
                      <a:srgbClr val="FFFFFF"/>
                    </a:solidFill>
                  </a:tcPr>
                </a:tc>
                <a:tc>
                  <a:txBody>
                    <a:bodyPr vert="horz" wrap="square"/>
                    <a:lstStyle/>
                    <a:p>
                      <a:pPr indent="0" algn="ctr" fontAlgn="auto">
                        <a:lnSpc>
                          <a:spcPct val="100000"/>
                        </a:lnSpc>
                        <a:spcBef>
                          <a:spcPct val="0"/>
                        </a:spcBef>
                        <a:spcAft>
                          <a:spcPct val="0"/>
                        </a:spcAft>
                        <a:buNone/>
                      </a:pPr>
                      <a:r>
                        <a:rPr kumimoji="1" lang="zh-CN" altLang="en-US" sz="1800" b="1">
                          <a:solidFill>
                            <a:srgbClr val="404040"/>
                          </a:solidFill>
                          <a:latin typeface="黑体" panose="02010609060101010101" pitchFamily="49" charset="-122"/>
                          <a:ea typeface="黑体" panose="02010609060101010101" pitchFamily="49" charset="-122"/>
                          <a:sym typeface="+mn-ea"/>
                        </a:rPr>
                        <a:t>完成人类历史上第一次环球航行</a:t>
                      </a:r>
                      <a:endParaRPr kumimoji="1" lang="zh-CN" altLang="en-US" sz="1800" b="1" spc="130">
                        <a:solidFill>
                          <a:srgbClr val="404040"/>
                        </a:solidFill>
                        <a:latin typeface="黑体" pitchFamily="49" charset="-122"/>
                        <a:ea typeface="黑体" pitchFamily="49" charset="-122"/>
                        <a:sym typeface="+mn-ea"/>
                      </a:endParaRPr>
                    </a:p>
                  </a:txBody>
                  <a:tcPr marL="0" marR="0" marT="0" marB="0" anchor="ctr">
                    <a:lnL w="3175">
                      <a:solidFill>
                        <a:srgbClr val="848587"/>
                      </a:solidFill>
                      <a:prstDash val="dot"/>
                    </a:lnL>
                    <a:lnR w="19050" cap="rnd">
                      <a:solidFill>
                        <a:srgbClr val="848587"/>
                      </a:solidFill>
                      <a:prstDash val="solid"/>
                    </a:lnR>
                    <a:lnT w="3175">
                      <a:solidFill>
                        <a:srgbClr val="848587"/>
                      </a:solidFill>
                      <a:prstDash val="dot"/>
                    </a:lnT>
                    <a:lnB w="19050" cap="rnd">
                      <a:solidFill>
                        <a:srgbClr val="848587"/>
                      </a:solidFill>
                      <a:prstDash val="solid"/>
                    </a:lnB>
                    <a:solidFill>
                      <a:srgbClr val="FFFFFF"/>
                    </a:solidFill>
                  </a:tcPr>
                </a:tc>
              </a:tr>
            </a:tbl>
          </a:graphicData>
        </a:graphic>
      </p:graphicFrame>
      <p:sp>
        <p:nvSpPr>
          <p:cNvPr id="2" name="文本框 1"/>
          <p:cNvSpPr txBox="1"/>
          <p:nvPr/>
        </p:nvSpPr>
        <p:spPr>
          <a:xfrm>
            <a:off x="3181350" y="186690"/>
            <a:ext cx="4246880" cy="1014730"/>
          </a:xfrm>
          <a:prstGeom prst="rect">
            <a:avLst/>
          </a:prstGeom>
          <a:noFill/>
        </p:spPr>
        <p:txBody>
          <a:bodyPr wrap="none" rtlCol="0" anchor="t">
            <a:spAutoFit/>
          </a:bodyPr>
          <a:lstStyle/>
          <a:p>
            <a:pPr marL="0" marR="0" lvl="0" indent="0" defTabSz="914400" rtl="0" eaLnBrk="1" fontAlgn="auto" latinLnBrk="0" hangingPunct="1">
              <a:lnSpc>
                <a:spcPct val="150000"/>
              </a:lnSpc>
              <a:spcBef>
                <a:spcPct val="0"/>
              </a:spcBef>
              <a:spcAft>
                <a:spcPct val="0"/>
              </a:spcAft>
              <a:buClrTx/>
              <a:buSzTx/>
              <a:buFontTx/>
              <a:buNone/>
              <a:defRPr/>
            </a:pPr>
            <a:r>
              <a:rPr lang="zh-CN" altLang="en-US" sz="4000" b="1" noProof="0">
                <a:ln>
                  <a:noFill/>
                </a:ln>
                <a:solidFill>
                  <a:schemeClr val="tx1"/>
                </a:solidFill>
                <a:effectLst>
                  <a:outerShdw blurRad="38100" dist="38100" dir="2700000" algn="tl">
                    <a:srgbClr val="000000">
                      <a:alpha val="43137"/>
                    </a:srgbClr>
                  </a:outerShdw>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二、新航路的开辟</a:t>
            </a:r>
          </a:p>
        </p:txBody>
      </p:sp>
    </p:spTree>
  </p:cSld>
  <p:clrMapOvr>
    <a:masterClrMapping/>
  </p:clrMapOvr>
  <p:transition/>
  <p:timing/>
</p:sld>
</file>

<file path=ppt/slides/slide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 name="文本框 1"/>
          <p:cNvSpPr txBox="1"/>
          <p:nvPr/>
        </p:nvSpPr>
        <p:spPr>
          <a:xfrm>
            <a:off x="1021080" y="585470"/>
            <a:ext cx="4297680" cy="645160"/>
          </a:xfrm>
          <a:prstGeom prst="rect">
            <a:avLst/>
          </a:prstGeom>
          <a:noFill/>
        </p:spPr>
        <p:txBody>
          <a:bodyPr wrap="none" rtlCol="0" anchor="t">
            <a:spAutoFit/>
          </a:bodyPr>
          <a:lstStyle/>
          <a:p>
            <a:r>
              <a:rPr lang="zh-CN" altLang="en-US" sz="3600" b="1" noProof="0">
                <a:ln>
                  <a:noFill/>
                </a:ln>
                <a:solidFill>
                  <a:schemeClr val="tx1"/>
                </a:solidFill>
                <a:effectLst>
                  <a:outerShdw blurRad="38100" dist="38100" dir="2700000" algn="tl">
                    <a:srgbClr val="000000">
                      <a:alpha val="43137"/>
                    </a:srgbClr>
                  </a:outerShdw>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三、其他航路的开辟</a:t>
            </a:r>
          </a:p>
        </p:txBody>
      </p:sp>
      <p:graphicFrame>
        <p:nvGraphicFramePr>
          <p:cNvPr id="3" name="表格 2"/>
          <p:cNvGraphicFramePr>
            <a:graphicFrameLocks noGrp="1"/>
          </p:cNvGraphicFramePr>
          <p:nvPr>
            <p:custDataLst>
              <p:tags r:id="rId2"/>
            </p:custDataLst>
          </p:nvPr>
        </p:nvGraphicFramePr>
        <p:xfrm>
          <a:off x="304800" y="1230532"/>
          <a:ext cx="11583034" cy="3482272"/>
        </p:xfrm>
        <a:graphic>
          <a:graphicData uri="http://schemas.openxmlformats.org/drawingml/2006/table">
            <a:tbl>
              <a:tblPr/>
              <a:tblGrid>
                <a:gridCol w="1619885"/>
                <a:gridCol w="1571625"/>
                <a:gridCol w="2845005"/>
                <a:gridCol w="5546519"/>
              </a:tblGrid>
              <a:tr h="643255">
                <a:tc>
                  <a:txBody>
                    <a:bodyPr vert="horz" wrap="square"/>
                    <a:lstStyle/>
                    <a:p>
                      <a:pPr algn="ctr">
                        <a:lnSpc>
                          <a:spcPts val="2200"/>
                        </a:lnSpc>
                        <a:spcAft>
                          <a:spcPct val="0"/>
                        </a:spcAft>
                      </a:pPr>
                      <a:endParaRPr lang="en-US" altLang="zh-CN" sz="2400" b="1" kern="100">
                        <a:latin typeface="Calibri"/>
                        <a:ea typeface="宋体" panose="02010600030101010101" pitchFamily="2" charset="-122"/>
                        <a:cs typeface="宋体" panose="02010600030101010101" pitchFamily="2" charset="-122"/>
                      </a:endParaRPr>
                    </a:p>
                    <a:p>
                      <a:pPr algn="ctr">
                        <a:lnSpc>
                          <a:spcPts val="2200"/>
                        </a:lnSpc>
                        <a:spcAft>
                          <a:spcPct val="0"/>
                        </a:spcAft>
                      </a:pPr>
                      <a:r>
                        <a:rPr lang="zh-CN" sz="2400" b="1" kern="100">
                          <a:latin typeface="Calibri"/>
                          <a:ea typeface="宋体" panose="02010600030101010101" pitchFamily="2" charset="-122"/>
                          <a:cs typeface="宋体" panose="02010600030101010101" pitchFamily="2" charset="-122"/>
                        </a:rPr>
                        <a:t>时间</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vert="horz" wrap="square"/>
                    <a:lstStyle/>
                    <a:p>
                      <a:pPr algn="ctr">
                        <a:lnSpc>
                          <a:spcPts val="2200"/>
                        </a:lnSpc>
                        <a:spcAft>
                          <a:spcPct val="0"/>
                        </a:spcAft>
                      </a:pPr>
                      <a:endParaRPr lang="en-US" altLang="zh-CN" sz="2400" b="1" kern="100">
                        <a:latin typeface="Calibri"/>
                        <a:ea typeface="宋体" panose="02010600030101010101" pitchFamily="2" charset="-122"/>
                        <a:cs typeface="宋体" panose="02010600030101010101" pitchFamily="2" charset="-122"/>
                      </a:endParaRPr>
                    </a:p>
                    <a:p>
                      <a:pPr algn="ctr">
                        <a:lnSpc>
                          <a:spcPts val="2200"/>
                        </a:lnSpc>
                        <a:spcAft>
                          <a:spcPct val="0"/>
                        </a:spcAft>
                      </a:pPr>
                      <a:r>
                        <a:rPr lang="zh-CN" sz="2400" b="1" kern="100">
                          <a:latin typeface="Calibri"/>
                          <a:ea typeface="宋体" panose="02010600030101010101" pitchFamily="2" charset="-122"/>
                          <a:cs typeface="宋体" panose="02010600030101010101" pitchFamily="2" charset="-122"/>
                        </a:rPr>
                        <a:t>支持国</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vert="horz" wrap="square"/>
                    <a:lstStyle/>
                    <a:p>
                      <a:pPr algn="ctr">
                        <a:lnSpc>
                          <a:spcPts val="2200"/>
                        </a:lnSpc>
                        <a:spcAft>
                          <a:spcPct val="0"/>
                        </a:spcAft>
                      </a:pPr>
                      <a:endParaRPr lang="en-US" altLang="zh-CN" sz="2400" b="1" kern="100">
                        <a:latin typeface="Calibri"/>
                        <a:ea typeface="宋体" panose="02010600030101010101" pitchFamily="2" charset="-122"/>
                        <a:cs typeface="宋体" panose="02010600030101010101" pitchFamily="2" charset="-122"/>
                      </a:endParaRPr>
                    </a:p>
                    <a:p>
                      <a:pPr algn="ctr">
                        <a:lnSpc>
                          <a:spcPts val="2200"/>
                        </a:lnSpc>
                        <a:spcAft>
                          <a:spcPct val="0"/>
                        </a:spcAft>
                      </a:pPr>
                      <a:r>
                        <a:rPr lang="zh-CN" sz="2400" b="1" kern="100">
                          <a:latin typeface="Calibri"/>
                          <a:ea typeface="宋体" panose="02010600030101010101" pitchFamily="2" charset="-122"/>
                          <a:cs typeface="宋体" panose="02010600030101010101" pitchFamily="2" charset="-122"/>
                        </a:rPr>
                        <a:t>航海家</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c>
                  <a:txBody>
                    <a:bodyPr vert="horz" wrap="square"/>
                    <a:lstStyle/>
                    <a:p>
                      <a:pPr algn="ctr">
                        <a:lnSpc>
                          <a:spcPts val="2200"/>
                        </a:lnSpc>
                        <a:spcAft>
                          <a:spcPct val="0"/>
                        </a:spcAft>
                      </a:pPr>
                      <a:endParaRPr lang="en-US" altLang="zh-CN" sz="2400" b="1" kern="100">
                        <a:latin typeface="Calibri"/>
                        <a:ea typeface="宋体" panose="02010600030101010101" pitchFamily="2" charset="-122"/>
                        <a:cs typeface="宋体" panose="02010600030101010101" pitchFamily="2" charset="-122"/>
                      </a:endParaRPr>
                    </a:p>
                    <a:p>
                      <a:pPr algn="ctr">
                        <a:lnSpc>
                          <a:spcPts val="2200"/>
                        </a:lnSpc>
                        <a:spcAft>
                          <a:spcPct val="0"/>
                        </a:spcAft>
                      </a:pPr>
                      <a:r>
                        <a:rPr lang="zh-CN" sz="2400" b="1" kern="100">
                          <a:latin typeface="Calibri"/>
                          <a:ea typeface="宋体" panose="02010600030101010101" pitchFamily="2" charset="-122"/>
                          <a:cs typeface="宋体" panose="02010600030101010101" pitchFamily="2" charset="-122"/>
                        </a:rPr>
                        <a:t>航海活动</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60000"/>
                        <a:lumOff val="40000"/>
                      </a:schemeClr>
                    </a:solidFill>
                  </a:tcPr>
                </a:tc>
              </a:tr>
              <a:tr h="569371">
                <a:tc>
                  <a:txBody>
                    <a:bodyPr vert="horz" wrap="square"/>
                    <a:lstStyle/>
                    <a:p>
                      <a:pPr algn="l">
                        <a:lnSpc>
                          <a:spcPts val="2200"/>
                        </a:lnSpc>
                        <a:spcAft>
                          <a:spcPct val="0"/>
                        </a:spcAft>
                      </a:pPr>
                      <a:endParaRPr lang="en-US" sz="2400" b="1" kern="100">
                        <a:latin typeface="宋体" panose="02010600030101010101" pitchFamily="2" charset="-122"/>
                        <a:ea typeface="宋体" panose="02010600030101010101" pitchFamily="2" charset="-122"/>
                        <a:cs typeface="宋体" panose="02010600030101010101" pitchFamily="2" charset="-122"/>
                      </a:endParaRPr>
                    </a:p>
                    <a:p>
                      <a:pPr algn="l">
                        <a:lnSpc>
                          <a:spcPts val="22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1497</a:t>
                      </a:r>
                      <a:r>
                        <a:rPr lang="zh-CN" sz="2400" b="1" kern="100">
                          <a:latin typeface="Calibri"/>
                          <a:ea typeface="宋体" panose="02010600030101010101" pitchFamily="2" charset="-122"/>
                          <a:cs typeface="宋体" panose="02010600030101010101" pitchFamily="2" charset="-122"/>
                        </a:rPr>
                        <a:t>年</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英国</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卡伯特父子</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vert="horz" wrap="square"/>
                    <a:lstStyle/>
                    <a:p>
                      <a:pPr indent="152400"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indent="152400"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“发现”了纽芬兰岛</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r>
              <a:tr h="528921">
                <a:tc>
                  <a:txBody>
                    <a:bodyPr vert="horz" wrap="square"/>
                    <a:lstStyle/>
                    <a:p>
                      <a:pPr algn="l">
                        <a:lnSpc>
                          <a:spcPts val="2200"/>
                        </a:lnSpc>
                        <a:spcAft>
                          <a:spcPct val="0"/>
                        </a:spcAft>
                      </a:pPr>
                      <a:endParaRPr lang="en-US" sz="2400" b="1" kern="100">
                        <a:latin typeface="宋体" panose="02010600030101010101" pitchFamily="2" charset="-122"/>
                        <a:ea typeface="宋体" panose="02010600030101010101" pitchFamily="2" charset="-122"/>
                        <a:cs typeface="宋体" panose="02010600030101010101" pitchFamily="2" charset="-122"/>
                      </a:endParaRPr>
                    </a:p>
                    <a:p>
                      <a:pPr algn="l">
                        <a:lnSpc>
                          <a:spcPts val="22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16</a:t>
                      </a:r>
                      <a:r>
                        <a:rPr lang="zh-CN" sz="2400" b="1" kern="100">
                          <a:latin typeface="Calibri"/>
                          <a:ea typeface="宋体" panose="02010600030101010101" pitchFamily="2" charset="-122"/>
                          <a:cs typeface="宋体" panose="02010600030101010101" pitchFamily="2" charset="-122"/>
                        </a:rPr>
                        <a:t>世纪</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法国</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卡蒂埃</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到达拉布拉多半岛</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r>
              <a:tr h="593246">
                <a:tc>
                  <a:txBody>
                    <a:bodyPr vert="horz" wrap="square"/>
                    <a:lstStyle/>
                    <a:p>
                      <a:pPr algn="l">
                        <a:lnSpc>
                          <a:spcPts val="2200"/>
                        </a:lnSpc>
                        <a:spcAft>
                          <a:spcPct val="0"/>
                        </a:spcAft>
                      </a:pPr>
                      <a:endParaRPr lang="en-US" sz="2400" b="1" kern="100">
                        <a:latin typeface="宋体" panose="02010600030101010101" pitchFamily="2" charset="-122"/>
                        <a:ea typeface="宋体" panose="02010600030101010101" pitchFamily="2" charset="-122"/>
                        <a:cs typeface="宋体" panose="02010600030101010101" pitchFamily="2" charset="-122"/>
                      </a:endParaRPr>
                    </a:p>
                    <a:p>
                      <a:pPr algn="l">
                        <a:lnSpc>
                          <a:spcPts val="22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16</a:t>
                      </a:r>
                      <a:r>
                        <a:rPr lang="zh-CN" sz="2400" b="1" kern="100">
                          <a:latin typeface="Calibri"/>
                          <a:ea typeface="宋体" panose="02010600030101010101" pitchFamily="2" charset="-122"/>
                          <a:cs typeface="宋体" panose="02010600030101010101" pitchFamily="2" charset="-122"/>
                        </a:rPr>
                        <a:t>世纪</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荷兰</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巴伦支</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航行至北冰洋地区</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r>
              <a:tr h="495300">
                <a:tc>
                  <a:txBody>
                    <a:bodyPr vert="horz" wrap="square"/>
                    <a:lstStyle/>
                    <a:p>
                      <a:pPr algn="l">
                        <a:lnSpc>
                          <a:spcPts val="2200"/>
                        </a:lnSpc>
                        <a:spcAft>
                          <a:spcPct val="0"/>
                        </a:spcAft>
                      </a:pPr>
                      <a:endParaRPr lang="en-US" sz="2400" b="1" kern="100">
                        <a:latin typeface="宋体" panose="02010600030101010101" pitchFamily="2" charset="-122"/>
                        <a:ea typeface="宋体" panose="02010600030101010101" pitchFamily="2" charset="-122"/>
                        <a:cs typeface="宋体" panose="02010600030101010101" pitchFamily="2" charset="-122"/>
                      </a:endParaRPr>
                    </a:p>
                    <a:p>
                      <a:pPr algn="l">
                        <a:lnSpc>
                          <a:spcPts val="22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17</a:t>
                      </a:r>
                      <a:r>
                        <a:rPr lang="zh-CN" altLang="zh-CN" sz="2400" b="1" kern="100">
                          <a:latin typeface="Calibri"/>
                          <a:ea typeface="宋体" panose="02010600030101010101" pitchFamily="2" charset="-122"/>
                          <a:cs typeface="宋体" panose="02010600030101010101" pitchFamily="2" charset="-122"/>
                        </a:rPr>
                        <a:t>世纪</a:t>
                      </a:r>
                      <a:r>
                        <a:rPr lang="zh-CN" sz="2400" b="1" kern="100">
                          <a:latin typeface="Calibri"/>
                          <a:ea typeface="宋体" panose="02010600030101010101" pitchFamily="2" charset="-122"/>
                          <a:cs typeface="宋体" panose="02010600030101010101" pitchFamily="2" charset="-122"/>
                        </a:rPr>
                        <a:t>初</a:t>
                      </a:r>
                      <a:endParaRPr lang="zh-CN" sz="2400" b="1" kern="100">
                        <a:latin typeface="Calibri"/>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荷兰</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哈得逊</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经北冰洋通向亚洲航路</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r h="414400">
                <a:tc>
                  <a:txBody>
                    <a:bodyPr vert="horz" wrap="square"/>
                    <a:lstStyle/>
                    <a:p>
                      <a:pPr algn="ctr">
                        <a:lnSpc>
                          <a:spcPts val="2200"/>
                        </a:lnSpc>
                        <a:spcAft>
                          <a:spcPct val="0"/>
                        </a:spcAft>
                      </a:pPr>
                      <a:endParaRPr lang="en-US" sz="2400" b="1" kern="100">
                        <a:latin typeface="宋体" pitchFamily="2" charset="-122"/>
                        <a:ea typeface="宋体" panose="02010600030101010101" pitchFamily="2" charset="-122"/>
                        <a:cs typeface="宋体" panose="02010600030101010101" pitchFamily="2" charset="-122"/>
                      </a:endParaRPr>
                    </a:p>
                    <a:p>
                      <a:pPr algn="l">
                        <a:lnSpc>
                          <a:spcPts val="22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17</a:t>
                      </a:r>
                      <a:r>
                        <a:rPr lang="zh-CN" sz="2400" b="1" kern="100">
                          <a:latin typeface="Calibri"/>
                          <a:ea typeface="宋体" panose="02010600030101010101" pitchFamily="2" charset="-122"/>
                          <a:cs typeface="宋体" panose="02010600030101010101" pitchFamily="2" charset="-122"/>
                        </a:rPr>
                        <a:t>世纪初</a:t>
                      </a:r>
                      <a:endParaRPr lang="zh-CN" sz="2400" b="1" kern="100">
                        <a:latin typeface="Calibri"/>
                        <a:ea typeface="宋体" panose="0201060003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俄罗斯</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vert="horz" wrap="square"/>
                    <a:lstStyle/>
                    <a:p>
                      <a:pPr algn="ctr">
                        <a:lnSpc>
                          <a:spcPts val="2200"/>
                        </a:lnSpc>
                        <a:spcAft>
                          <a:spcPct val="0"/>
                        </a:spcAft>
                      </a:pPr>
                      <a:endParaRPr lang="en-US" sz="2400" b="1" kern="100">
                        <a:solidFill>
                          <a:srgbClr val="0000FF"/>
                        </a:solidFill>
                        <a:latin typeface="华文楷体" charset="-122"/>
                        <a:ea typeface="华文楷体" charset="-122"/>
                        <a:cs typeface="宋体" panose="02010600030101010101" pitchFamily="2" charset="-122"/>
                      </a:endParaRPr>
                    </a:p>
                    <a:p>
                      <a:pPr algn="ctr">
                        <a:lnSpc>
                          <a:spcPts val="2200"/>
                        </a:lnSpc>
                        <a:spcAft>
                          <a:spcPct val="0"/>
                        </a:spcAft>
                      </a:pPr>
                      <a:r>
                        <a:rPr lang="en-US" sz="2400" b="1" kern="100">
                          <a:solidFill>
                            <a:srgbClr val="0000FF"/>
                          </a:solidFill>
                          <a:latin typeface="华文楷体"/>
                          <a:ea typeface="华文楷体"/>
                          <a:cs typeface="宋体" panose="02010600030101010101" pitchFamily="2" charset="-122"/>
                        </a:rPr>
                        <a:t>/</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charset="-122"/>
                        <a:ea typeface="华文楷体" charset="-122"/>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北太平洋到北冰洋航线</a:t>
                      </a:r>
                      <a:endParaRPr lang="zh-CN" sz="2400" b="1" kern="100">
                        <a:solidFill>
                          <a:srgbClr val="0000FF"/>
                        </a:solidFill>
                        <a:latin typeface="华文楷体" charset="-122"/>
                        <a:ea typeface="华文楷体"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1">
                        <a:lumMod val="20000"/>
                        <a:lumOff val="80000"/>
                      </a:schemeClr>
                    </a:solidFill>
                  </a:tcPr>
                </a:tc>
              </a:tr>
            </a:tbl>
          </a:graphicData>
        </a:graphic>
      </p:graphicFrame>
      <p:graphicFrame>
        <p:nvGraphicFramePr>
          <p:cNvPr id="10" name="表格 9"/>
          <p:cNvGraphicFramePr>
            <a:graphicFrameLocks noGrp="1"/>
          </p:cNvGraphicFramePr>
          <p:nvPr>
            <p:custDataLst>
              <p:tags r:id="rId3"/>
            </p:custDataLst>
          </p:nvPr>
        </p:nvGraphicFramePr>
        <p:xfrm>
          <a:off x="304576" y="4713225"/>
          <a:ext cx="11609928" cy="1302385"/>
        </p:xfrm>
        <a:graphic>
          <a:graphicData uri="http://schemas.openxmlformats.org/drawingml/2006/table">
            <a:tbl>
              <a:tblPr/>
              <a:tblGrid>
                <a:gridCol w="1638300"/>
                <a:gridCol w="1609725"/>
                <a:gridCol w="2800350"/>
                <a:gridCol w="5561553"/>
              </a:tblGrid>
              <a:tr h="743585">
                <a:tc>
                  <a:txBody>
                    <a:bodyPr vert="horz" wrap="square"/>
                    <a:lstStyle/>
                    <a:p>
                      <a:pPr algn="l">
                        <a:lnSpc>
                          <a:spcPts val="2200"/>
                        </a:lnSpc>
                        <a:spcAft>
                          <a:spcPct val="0"/>
                        </a:spcAft>
                      </a:pPr>
                      <a:endParaRPr lang="en-US" sz="2400" b="1" kern="100">
                        <a:latin typeface="宋体" panose="02010600030101010101" pitchFamily="2" charset="-122"/>
                        <a:ea typeface="宋体" panose="02010600030101010101" pitchFamily="2" charset="-122"/>
                        <a:cs typeface="宋体" panose="02010600030101010101" pitchFamily="2" charset="-122"/>
                      </a:endParaRPr>
                    </a:p>
                    <a:p>
                      <a:pPr algn="l">
                        <a:lnSpc>
                          <a:spcPts val="22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1578</a:t>
                      </a:r>
                      <a:r>
                        <a:rPr lang="zh-CN" sz="2400" b="1" kern="100">
                          <a:latin typeface="宋体" panose="02010600030101010101" pitchFamily="2" charset="-122"/>
                          <a:ea typeface="宋体" panose="02010600030101010101" pitchFamily="2" charset="-122"/>
                          <a:cs typeface="宋体" panose="02010600030101010101" pitchFamily="2" charset="-122"/>
                        </a:rPr>
                        <a:t>年</a:t>
                      </a:r>
                      <a:endParaRPr lang="zh-CN" sz="2400" b="1" kern="100">
                        <a:latin typeface="宋体" pitchFamily="2" charset="-122"/>
                        <a:ea typeface="宋体" panose="02010600030101010101" pitchFamily="2" charset="-122"/>
                        <a:cs typeface="Times New Roman" panose="02020603050405020304"/>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英国</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德雷克</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到达美洲南端合恩角</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40000"/>
                        <a:lumOff val="60000"/>
                      </a:schemeClr>
                    </a:solidFill>
                  </a:tcPr>
                </a:tc>
              </a:tr>
              <a:tr h="514350">
                <a:tc>
                  <a:txBody>
                    <a:bodyPr vert="horz" wrap="square"/>
                    <a:lstStyle/>
                    <a:p>
                      <a:pPr algn="l">
                        <a:lnSpc>
                          <a:spcPct val="1000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1642-1643</a:t>
                      </a: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荷兰</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塔斯曼</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c>
                  <a:txBody>
                    <a:bodyPr vert="horz" wrap="square"/>
                    <a:lstStyle/>
                    <a:p>
                      <a:pPr algn="ctr">
                        <a:lnSpc>
                          <a:spcPct val="100000"/>
                        </a:lnSpc>
                        <a:spcAft>
                          <a:spcPct val="0"/>
                        </a:spcAft>
                      </a:pPr>
                      <a:r>
                        <a:rPr lang="zh-CN" sz="2400" b="1" kern="100">
                          <a:solidFill>
                            <a:srgbClr val="0000FF"/>
                          </a:solidFill>
                          <a:latin typeface="华文楷体"/>
                          <a:ea typeface="华文楷体"/>
                          <a:cs typeface="宋体" panose="02010600030101010101" pitchFamily="2" charset="-122"/>
                        </a:rPr>
                        <a:t>到达新西兰和塔斯马尼亚岛</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tx2">
                        <a:lumMod val="20000"/>
                        <a:lumOff val="80000"/>
                      </a:schemeClr>
                    </a:solidFill>
                  </a:tcPr>
                </a:tc>
              </a:tr>
            </a:tbl>
          </a:graphicData>
        </a:graphic>
      </p:graphicFrame>
      <p:graphicFrame>
        <p:nvGraphicFramePr>
          <p:cNvPr id="4" name="表格 3"/>
          <p:cNvGraphicFramePr>
            <a:graphicFrameLocks noGrp="1"/>
          </p:cNvGraphicFramePr>
          <p:nvPr/>
        </p:nvGraphicFramePr>
        <p:xfrm>
          <a:off x="308385" y="6015230"/>
          <a:ext cx="11579225" cy="676400"/>
        </p:xfrm>
        <a:graphic>
          <a:graphicData uri="http://schemas.openxmlformats.org/drawingml/2006/table">
            <a:tbl>
              <a:tblPr/>
              <a:tblGrid>
                <a:gridCol w="1624965"/>
                <a:gridCol w="1590675"/>
                <a:gridCol w="2836545"/>
                <a:gridCol w="5527040"/>
              </a:tblGrid>
              <a:tr h="676400">
                <a:tc>
                  <a:txBody>
                    <a:bodyPr vert="horz" wrap="square"/>
                    <a:lstStyle/>
                    <a:p>
                      <a:pPr algn="l">
                        <a:lnSpc>
                          <a:spcPts val="2200"/>
                        </a:lnSpc>
                        <a:spcAft>
                          <a:spcPct val="0"/>
                        </a:spcAft>
                      </a:pPr>
                      <a:endParaRPr lang="en-US" sz="2400" b="1" kern="100">
                        <a:latin typeface="宋体" panose="02010600030101010101" pitchFamily="2" charset="-122"/>
                        <a:ea typeface="宋体" panose="02010600030101010101" pitchFamily="2" charset="-122"/>
                        <a:cs typeface="宋体" panose="02010600030101010101" pitchFamily="2" charset="-122"/>
                      </a:endParaRPr>
                    </a:p>
                    <a:p>
                      <a:pPr algn="l">
                        <a:lnSpc>
                          <a:spcPts val="2200"/>
                        </a:lnSpc>
                        <a:spcAft>
                          <a:spcPct val="0"/>
                        </a:spcAft>
                      </a:pPr>
                      <a:r>
                        <a:rPr lang="en-US" sz="2400" b="1" kern="100">
                          <a:latin typeface="宋体" panose="02010600030101010101" pitchFamily="2" charset="-122"/>
                          <a:ea typeface="宋体" panose="02010600030101010101" pitchFamily="2" charset="-122"/>
                          <a:cs typeface="宋体" panose="02010600030101010101" pitchFamily="2" charset="-122"/>
                        </a:rPr>
                        <a:t>18</a:t>
                      </a:r>
                      <a:r>
                        <a:rPr lang="zh-CN" sz="2400" b="1" kern="100">
                          <a:latin typeface="宋体" panose="02010600030101010101" pitchFamily="2" charset="-122"/>
                          <a:ea typeface="宋体" panose="02010600030101010101" pitchFamily="2" charset="-122"/>
                          <a:cs typeface="宋体" panose="02010600030101010101" pitchFamily="2" charset="-122"/>
                        </a:rPr>
                        <a:t>世纪</a:t>
                      </a:r>
                      <a:endParaRPr lang="zh-CN" sz="2400" b="1" kern="100">
                        <a:latin typeface="宋体" panose="02010600030101010101" pitchFamily="2" charset="-122"/>
                        <a:ea typeface="宋体" panose="02010600030101010101" pitchFamily="2" charset="-122"/>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英国</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400" b="1" kern="100">
                        <a:solidFill>
                          <a:srgbClr val="0000FF"/>
                        </a:solidFill>
                        <a:latin typeface="华文楷体"/>
                        <a:ea typeface="华文楷体"/>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库克</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c>
                  <a:txBody>
                    <a:bodyPr vert="horz" wrap="square"/>
                    <a:lstStyle/>
                    <a:p>
                      <a:pPr algn="ctr">
                        <a:lnSpc>
                          <a:spcPts val="2200"/>
                        </a:lnSpc>
                        <a:spcAft>
                          <a:spcPct val="0"/>
                        </a:spcAft>
                      </a:pPr>
                      <a:endParaRPr lang="en-US" altLang="zh-CN" sz="2800" b="1" kern="100">
                        <a:solidFill>
                          <a:srgbClr val="0000FF"/>
                        </a:solidFill>
                        <a:latin typeface="华文楷体" charset="-122"/>
                        <a:ea typeface="华文楷体" charset="-122"/>
                        <a:cs typeface="宋体" panose="02010600030101010101" pitchFamily="2" charset="-122"/>
                      </a:endParaRPr>
                    </a:p>
                    <a:p>
                      <a:pPr algn="ctr">
                        <a:lnSpc>
                          <a:spcPts val="2200"/>
                        </a:lnSpc>
                        <a:spcAft>
                          <a:spcPct val="0"/>
                        </a:spcAft>
                      </a:pPr>
                      <a:r>
                        <a:rPr lang="zh-CN" sz="2400" b="1" kern="100">
                          <a:solidFill>
                            <a:srgbClr val="0000FF"/>
                          </a:solidFill>
                          <a:latin typeface="华文楷体"/>
                          <a:ea typeface="华文楷体"/>
                          <a:cs typeface="宋体" panose="02010600030101010101" pitchFamily="2" charset="-122"/>
                        </a:rPr>
                        <a:t>“发现”南大西洋、南太平洋岛屿</a:t>
                      </a:r>
                      <a:endParaRPr lang="zh-CN" sz="2400" b="1" kern="100">
                        <a:solidFill>
                          <a:srgbClr val="0000FF"/>
                        </a:solidFill>
                        <a:latin typeface="华文楷体"/>
                        <a:ea typeface="华文楷体"/>
                        <a:cs typeface="Times New Roman" panose="02020603050405020304" charset="0"/>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chemeClr val="accent5">
                        <a:lumMod val="20000"/>
                        <a:lumOff val="80000"/>
                      </a:schemeClr>
                    </a:solidFill>
                  </a:tcPr>
                </a:tc>
              </a:tr>
            </a:tbl>
          </a:graphicData>
        </a:graphic>
      </p:graphicFrame>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5"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linds(vertical)">
                                      <p:cBhvr>
                                        <p:cTn id="7" dur="500"/>
                                        <p:tgtEl>
                                          <p:spTgt spid="3"/>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1" presetClass="entr" presetSubtype="0" fill="hold" nodeType="clickEffect">
                                  <p:stCondLst>
                                    <p:cond delay="0"/>
                                  </p:stCondLst>
                                  <p:childTnLst>
                                    <p:set>
                                      <p:cBhvr>
                                        <p:cTn id="11" dur="1" fill="hold">
                                          <p:stCondLst>
                                            <p:cond delay="0"/>
                                          </p:stCondLst>
                                        </p:cTn>
                                        <p:tgtEl>
                                          <p:spTgt spid="10"/>
                                        </p:tgtEl>
                                        <p:attrNameLst>
                                          <p:attrName>style.visibility</p:attrName>
                                        </p:attrNameLst>
                                      </p:cBhvr>
                                      <p:to>
                                        <p:strVal val="visible"/>
                                      </p:to>
                                    </p:set>
                                  </p:childTnLst>
                                </p:cTn>
                              </p:par>
                              <p:par>
                                <p:cTn id="12" presetID="1" presetClass="entr" presetSubtype="0" fill="hold" nodeType="withEffect">
                                  <p:stCondLst>
                                    <p:cond delay="0"/>
                                  </p:stCondLst>
                                  <p:childTnLst>
                                    <p:set>
                                      <p:cBhvr>
                                        <p:cTn id="13"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255" y="316865"/>
            <a:ext cx="12058650" cy="6865620"/>
          </a:xfrm>
          <a:prstGeom prst="rect">
            <a:avLst/>
          </a:prstGeom>
        </p:spPr>
      </p:pic>
      <p:sp>
        <p:nvSpPr>
          <p:cNvPr id="12" name="任意多边形 11"/>
          <p:cNvSpPr/>
          <p:nvPr/>
        </p:nvSpPr>
        <p:spPr>
          <a:xfrm>
            <a:off x="3390017" y="2151181"/>
            <a:ext cx="2113999" cy="131308"/>
          </a:xfrm>
          <a:custGeom>
            <a:gdLst>
              <a:gd name="connsiteX0" fmla="*/ 2114550 w 2114550"/>
              <a:gd name="connsiteY0" fmla="*/ 131342 h 131342"/>
              <a:gd name="connsiteX1" fmla="*/ 1193800 w 2114550"/>
              <a:gd name="connsiteY1" fmla="*/ 61492 h 131342"/>
              <a:gd name="connsiteX2" fmla="*/ 869950 w 2114550"/>
              <a:gd name="connsiteY2" fmla="*/ 23392 h 131342"/>
              <a:gd name="connsiteX3" fmla="*/ 688975 w 2114550"/>
              <a:gd name="connsiteY3" fmla="*/ 45617 h 131342"/>
              <a:gd name="connsiteX4" fmla="*/ 488950 w 2114550"/>
              <a:gd name="connsiteY4" fmla="*/ 20217 h 131342"/>
              <a:gd name="connsiteX5" fmla="*/ 374650 w 2114550"/>
              <a:gd name="connsiteY5" fmla="*/ 1167 h 131342"/>
              <a:gd name="connsiteX6" fmla="*/ 273050 w 2114550"/>
              <a:gd name="connsiteY6" fmla="*/ 55142 h 131342"/>
              <a:gd name="connsiteX7" fmla="*/ 231775 w 2114550"/>
              <a:gd name="connsiteY7" fmla="*/ 71017 h 131342"/>
              <a:gd name="connsiteX8" fmla="*/ 85725 w 2114550"/>
              <a:gd name="connsiteY8" fmla="*/ 77367 h 131342"/>
              <a:gd name="connsiteX9" fmla="*/ 19050 w 2114550"/>
              <a:gd name="connsiteY9" fmla="*/ 71017 h 131342"/>
              <a:gd name="connsiteX10" fmla="*/ 6350 w 2114550"/>
              <a:gd name="connsiteY10" fmla="*/ 86892 h 131342"/>
              <a:gd name="connsiteX11" fmla="*/ 0 w 2114550"/>
              <a:gd name="connsiteY11" fmla="*/ 86892 h 13134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2114550" h="131342">
                <a:moveTo>
                  <a:pt x="2114550" y="131342"/>
                </a:moveTo>
                <a:lnTo>
                  <a:pt x="1193800" y="61492"/>
                </a:lnTo>
                <a:cubicBezTo>
                  <a:pt x="986367" y="43500"/>
                  <a:pt x="954087" y="26038"/>
                  <a:pt x="869950" y="23392"/>
                </a:cubicBezTo>
                <a:cubicBezTo>
                  <a:pt x="785813" y="20746"/>
                  <a:pt x="752475" y="46146"/>
                  <a:pt x="688975" y="45617"/>
                </a:cubicBezTo>
                <a:cubicBezTo>
                  <a:pt x="625475" y="45088"/>
                  <a:pt x="541337" y="27625"/>
                  <a:pt x="488950" y="20217"/>
                </a:cubicBezTo>
                <a:cubicBezTo>
                  <a:pt x="436562" y="12809"/>
                  <a:pt x="410633" y="-4654"/>
                  <a:pt x="374650" y="1167"/>
                </a:cubicBezTo>
                <a:cubicBezTo>
                  <a:pt x="338667" y="6988"/>
                  <a:pt x="296863" y="43500"/>
                  <a:pt x="273050" y="55142"/>
                </a:cubicBezTo>
                <a:cubicBezTo>
                  <a:pt x="249237" y="66784"/>
                  <a:pt x="262996" y="67313"/>
                  <a:pt x="231775" y="71017"/>
                </a:cubicBezTo>
                <a:cubicBezTo>
                  <a:pt x="200554" y="74721"/>
                  <a:pt x="121179" y="77367"/>
                  <a:pt x="85725" y="77367"/>
                </a:cubicBezTo>
                <a:cubicBezTo>
                  <a:pt x="50271" y="77367"/>
                  <a:pt x="32279" y="69430"/>
                  <a:pt x="19050" y="71017"/>
                </a:cubicBezTo>
                <a:cubicBezTo>
                  <a:pt x="5821" y="72604"/>
                  <a:pt x="9525" y="84246"/>
                  <a:pt x="6350" y="86892"/>
                </a:cubicBezTo>
                <a:cubicBezTo>
                  <a:pt x="3175" y="89538"/>
                  <a:pt x="1587" y="88215"/>
                  <a:pt x="0" y="86892"/>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17" name="组合 16"/>
          <p:cNvGrpSpPr/>
          <p:nvPr/>
        </p:nvGrpSpPr>
        <p:grpSpPr>
          <a:xfrm>
            <a:off x="3390017" y="2247573"/>
            <a:ext cx="834262" cy="273654"/>
            <a:chOff x="3390900" y="2247900"/>
            <a:chExt cx="834479" cy="273725"/>
          </a:xfrm>
        </p:grpSpPr>
        <p:sp>
          <p:nvSpPr>
            <p:cNvPr id="13" name="任意多边形 12"/>
            <p:cNvSpPr/>
            <p:nvPr/>
          </p:nvSpPr>
          <p:spPr>
            <a:xfrm>
              <a:off x="3390900" y="2247900"/>
              <a:ext cx="742950" cy="273725"/>
            </a:xfrm>
            <a:custGeom>
              <a:gdLst>
                <a:gd name="connsiteX0" fmla="*/ 0 w 742950"/>
                <a:gd name="connsiteY0" fmla="*/ 0 h 273725"/>
                <a:gd name="connsiteX1" fmla="*/ 136525 w 742950"/>
                <a:gd name="connsiteY1" fmla="*/ 47625 h 273725"/>
                <a:gd name="connsiteX2" fmla="*/ 273050 w 742950"/>
                <a:gd name="connsiteY2" fmla="*/ 142875 h 273725"/>
                <a:gd name="connsiteX3" fmla="*/ 314325 w 742950"/>
                <a:gd name="connsiteY3" fmla="*/ 219075 h 273725"/>
                <a:gd name="connsiteX4" fmla="*/ 514350 w 742950"/>
                <a:gd name="connsiteY4" fmla="*/ 273050 h 273725"/>
                <a:gd name="connsiteX5" fmla="*/ 742950 w 742950"/>
                <a:gd name="connsiteY5" fmla="*/ 244475 h 27372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42950" h="273725">
                  <a:moveTo>
                    <a:pt x="0" y="0"/>
                  </a:moveTo>
                  <a:cubicBezTo>
                    <a:pt x="45508" y="11906"/>
                    <a:pt x="91017" y="23813"/>
                    <a:pt x="136525" y="47625"/>
                  </a:cubicBezTo>
                  <a:cubicBezTo>
                    <a:pt x="182033" y="71437"/>
                    <a:pt x="243417" y="114300"/>
                    <a:pt x="273050" y="142875"/>
                  </a:cubicBezTo>
                  <a:cubicBezTo>
                    <a:pt x="302683" y="171450"/>
                    <a:pt x="274109" y="197379"/>
                    <a:pt x="314325" y="219075"/>
                  </a:cubicBezTo>
                  <a:cubicBezTo>
                    <a:pt x="354541" y="240771"/>
                    <a:pt x="442913" y="268817"/>
                    <a:pt x="514350" y="273050"/>
                  </a:cubicBezTo>
                  <a:cubicBezTo>
                    <a:pt x="585787" y="277283"/>
                    <a:pt x="664368" y="260879"/>
                    <a:pt x="742950" y="244475"/>
                  </a:cubicBezTo>
                </a:path>
              </a:pathLst>
            </a:custGeom>
            <a:ln w="19050">
              <a:solidFill>
                <a:srgbClr val="0000FF"/>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5" name="直接箭头连接符 14"/>
            <p:cNvCxnSpPr>
              <a:stCxn id="13" idx="5"/>
            </p:cNvCxnSpPr>
            <p:nvPr/>
          </p:nvCxnSpPr>
          <p:spPr>
            <a:xfrm>
              <a:off x="4133850" y="2492375"/>
              <a:ext cx="91529" cy="1315"/>
            </a:xfrm>
            <a:prstGeom prst="straightConnector1">
              <a:avLst/>
            </a:prstGeom>
            <a:ln w="19050">
              <a:solidFill>
                <a:srgbClr val="0000FF"/>
              </a:solidFill>
              <a:tailEnd type="arrow"/>
            </a:ln>
          </p:spPr>
          <p:style>
            <a:lnRef idx="1">
              <a:schemeClr val="accent1"/>
            </a:lnRef>
            <a:fillRef idx="0">
              <a:schemeClr val="accent1"/>
            </a:fillRef>
            <a:effectRef idx="0">
              <a:schemeClr val="accent1"/>
            </a:effectRef>
            <a:fontRef idx="minor">
              <a:schemeClr val="tx1"/>
            </a:fontRef>
          </p:style>
        </p:cxnSp>
      </p:grpSp>
      <p:sp>
        <p:nvSpPr>
          <p:cNvPr id="20" name="任意多边形 19"/>
          <p:cNvSpPr/>
          <p:nvPr/>
        </p:nvSpPr>
        <p:spPr>
          <a:xfrm>
            <a:off x="3574031" y="1742878"/>
            <a:ext cx="1882373" cy="486107"/>
          </a:xfrm>
          <a:custGeom>
            <a:gdLst>
              <a:gd name="connsiteX0" fmla="*/ 1882863 w 1882863"/>
              <a:gd name="connsiteY0" fmla="*/ 438151 h 486234"/>
              <a:gd name="connsiteX1" fmla="*/ 1771738 w 1882863"/>
              <a:gd name="connsiteY1" fmla="*/ 485776 h 486234"/>
              <a:gd name="connsiteX2" fmla="*/ 1505038 w 1882863"/>
              <a:gd name="connsiteY2" fmla="*/ 463551 h 486234"/>
              <a:gd name="connsiteX3" fmla="*/ 1152613 w 1882863"/>
              <a:gd name="connsiteY3" fmla="*/ 431801 h 486234"/>
              <a:gd name="connsiteX4" fmla="*/ 936713 w 1882863"/>
              <a:gd name="connsiteY4" fmla="*/ 396876 h 486234"/>
              <a:gd name="connsiteX5" fmla="*/ 701763 w 1882863"/>
              <a:gd name="connsiteY5" fmla="*/ 387351 h 486234"/>
              <a:gd name="connsiteX6" fmla="*/ 428713 w 1882863"/>
              <a:gd name="connsiteY6" fmla="*/ 406401 h 486234"/>
              <a:gd name="connsiteX7" fmla="*/ 139788 w 1882863"/>
              <a:gd name="connsiteY7" fmla="*/ 292101 h 486234"/>
              <a:gd name="connsiteX8" fmla="*/ 108038 w 1882863"/>
              <a:gd name="connsiteY8" fmla="*/ 250826 h 486234"/>
              <a:gd name="connsiteX9" fmla="*/ 25488 w 1882863"/>
              <a:gd name="connsiteY9" fmla="*/ 117476 h 486234"/>
              <a:gd name="connsiteX10" fmla="*/ 88 w 1882863"/>
              <a:gd name="connsiteY10" fmla="*/ 19051 h 486234"/>
              <a:gd name="connsiteX11" fmla="*/ 31838 w 1882863"/>
              <a:gd name="connsiteY11" fmla="*/ 1 h 486234"/>
              <a:gd name="connsiteX12" fmla="*/ 31838 w 1882863"/>
              <a:gd name="connsiteY12" fmla="*/ 1 h 486234"/>
              <a:gd name="connsiteX13" fmla="*/ 31838 w 1882863"/>
              <a:gd name="connsiteY13" fmla="*/ 1 h 48623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1882863" h="486233">
                <a:moveTo>
                  <a:pt x="1882863" y="438151"/>
                </a:moveTo>
                <a:cubicBezTo>
                  <a:pt x="1858786" y="459847"/>
                  <a:pt x="1834709" y="481543"/>
                  <a:pt x="1771738" y="485776"/>
                </a:cubicBezTo>
                <a:cubicBezTo>
                  <a:pt x="1708767" y="490009"/>
                  <a:pt x="1505038" y="463551"/>
                  <a:pt x="1505038" y="463551"/>
                </a:cubicBezTo>
                <a:cubicBezTo>
                  <a:pt x="1401850" y="454555"/>
                  <a:pt x="1247334" y="442914"/>
                  <a:pt x="1152613" y="431801"/>
                </a:cubicBezTo>
                <a:cubicBezTo>
                  <a:pt x="1057892" y="420688"/>
                  <a:pt x="1011855" y="404284"/>
                  <a:pt x="936713" y="396876"/>
                </a:cubicBezTo>
                <a:cubicBezTo>
                  <a:pt x="861571" y="389468"/>
                  <a:pt x="786430" y="385764"/>
                  <a:pt x="701763" y="387351"/>
                </a:cubicBezTo>
                <a:cubicBezTo>
                  <a:pt x="617096" y="388938"/>
                  <a:pt x="522375" y="422276"/>
                  <a:pt x="428713" y="406401"/>
                </a:cubicBezTo>
                <a:cubicBezTo>
                  <a:pt x="335051" y="390526"/>
                  <a:pt x="193234" y="318030"/>
                  <a:pt x="139788" y="292101"/>
                </a:cubicBezTo>
                <a:cubicBezTo>
                  <a:pt x="86342" y="266172"/>
                  <a:pt x="127088" y="279930"/>
                  <a:pt x="108038" y="250826"/>
                </a:cubicBezTo>
                <a:cubicBezTo>
                  <a:pt x="88988" y="221722"/>
                  <a:pt x="43480" y="156105"/>
                  <a:pt x="25488" y="117476"/>
                </a:cubicBezTo>
                <a:cubicBezTo>
                  <a:pt x="7496" y="78847"/>
                  <a:pt x="-970" y="38630"/>
                  <a:pt x="88" y="19051"/>
                </a:cubicBezTo>
                <a:cubicBezTo>
                  <a:pt x="1146" y="-528"/>
                  <a:pt x="31838" y="1"/>
                  <a:pt x="31838" y="1"/>
                </a:cubicBezTo>
                <a:lnTo>
                  <a:pt x="31838" y="1"/>
                </a:lnTo>
                <a:lnTo>
                  <a:pt x="31838" y="1"/>
                </a:lnTo>
              </a:path>
            </a:pathLst>
          </a:custGeom>
          <a:ln w="19050">
            <a:solidFill>
              <a:srgbClr val="ED13C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24" name="组合 23"/>
          <p:cNvGrpSpPr/>
          <p:nvPr/>
        </p:nvGrpSpPr>
        <p:grpSpPr>
          <a:xfrm>
            <a:off x="3577293" y="1718947"/>
            <a:ext cx="503007" cy="676235"/>
            <a:chOff x="3578225" y="1719137"/>
            <a:chExt cx="503138" cy="676411"/>
          </a:xfrm>
        </p:grpSpPr>
        <p:sp>
          <p:nvSpPr>
            <p:cNvPr id="21" name="任意多边形 20"/>
            <p:cNvSpPr/>
            <p:nvPr/>
          </p:nvSpPr>
          <p:spPr>
            <a:xfrm>
              <a:off x="3578225" y="1719137"/>
              <a:ext cx="441325" cy="676411"/>
            </a:xfrm>
            <a:custGeom>
              <a:gdLst>
                <a:gd name="connsiteX0" fmla="*/ 0 w 441325"/>
                <a:gd name="connsiteY0" fmla="*/ 30288 h 676411"/>
                <a:gd name="connsiteX1" fmla="*/ 47625 w 441325"/>
                <a:gd name="connsiteY1" fmla="*/ 14413 h 676411"/>
                <a:gd name="connsiteX2" fmla="*/ 206375 w 441325"/>
                <a:gd name="connsiteY2" fmla="*/ 211263 h 676411"/>
                <a:gd name="connsiteX3" fmla="*/ 222250 w 441325"/>
                <a:gd name="connsiteY3" fmla="*/ 347788 h 676411"/>
                <a:gd name="connsiteX4" fmla="*/ 269875 w 441325"/>
                <a:gd name="connsiteY4" fmla="*/ 544638 h 676411"/>
                <a:gd name="connsiteX5" fmla="*/ 339725 w 441325"/>
                <a:gd name="connsiteY5" fmla="*/ 649413 h 676411"/>
                <a:gd name="connsiteX6" fmla="*/ 415925 w 441325"/>
                <a:gd name="connsiteY6" fmla="*/ 674813 h 676411"/>
                <a:gd name="connsiteX7" fmla="*/ 441325 w 441325"/>
                <a:gd name="connsiteY7" fmla="*/ 671638 h 67641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441325" h="676411">
                  <a:moveTo>
                    <a:pt x="0" y="30288"/>
                  </a:moveTo>
                  <a:cubicBezTo>
                    <a:pt x="6614" y="7269"/>
                    <a:pt x="13229" y="-15750"/>
                    <a:pt x="47625" y="14413"/>
                  </a:cubicBezTo>
                  <a:cubicBezTo>
                    <a:pt x="82021" y="44576"/>
                    <a:pt x="177271" y="155701"/>
                    <a:pt x="206375" y="211263"/>
                  </a:cubicBezTo>
                  <a:cubicBezTo>
                    <a:pt x="235479" y="266826"/>
                    <a:pt x="211667" y="292226"/>
                    <a:pt x="222250" y="347788"/>
                  </a:cubicBezTo>
                  <a:cubicBezTo>
                    <a:pt x="232833" y="403351"/>
                    <a:pt x="250296" y="494367"/>
                    <a:pt x="269875" y="544638"/>
                  </a:cubicBezTo>
                  <a:cubicBezTo>
                    <a:pt x="289454" y="594909"/>
                    <a:pt x="315384" y="627717"/>
                    <a:pt x="339725" y="649413"/>
                  </a:cubicBezTo>
                  <a:cubicBezTo>
                    <a:pt x="364066" y="671109"/>
                    <a:pt x="398992" y="671109"/>
                    <a:pt x="415925" y="674813"/>
                  </a:cubicBezTo>
                  <a:cubicBezTo>
                    <a:pt x="432858" y="678517"/>
                    <a:pt x="437091" y="675077"/>
                    <a:pt x="441325" y="671638"/>
                  </a:cubicBezTo>
                </a:path>
              </a:pathLst>
            </a:custGeom>
            <a:ln w="19050">
              <a:solidFill>
                <a:srgbClr val="ED13C9"/>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3" name="直接箭头连接符 22"/>
            <p:cNvCxnSpPr>
              <a:stCxn id="21" idx="7"/>
            </p:cNvCxnSpPr>
            <p:nvPr/>
          </p:nvCxnSpPr>
          <p:spPr>
            <a:xfrm flipV="1">
              <a:off x="4019550" y="2384762"/>
              <a:ext cx="61813" cy="6013"/>
            </a:xfrm>
            <a:prstGeom prst="straightConnector1">
              <a:avLst/>
            </a:prstGeom>
            <a:ln w="19050">
              <a:solidFill>
                <a:srgbClr val="ED13C9"/>
              </a:solidFill>
              <a:tailEnd type="arrow"/>
            </a:ln>
          </p:spPr>
          <p:style>
            <a:lnRef idx="1">
              <a:schemeClr val="accent1"/>
            </a:lnRef>
            <a:fillRef idx="0">
              <a:schemeClr val="accent1"/>
            </a:fillRef>
            <a:effectRef idx="0">
              <a:schemeClr val="accent1"/>
            </a:effectRef>
            <a:fontRef idx="minor">
              <a:schemeClr val="tx1"/>
            </a:fontRef>
          </p:style>
        </p:cxnSp>
      </p:grpSp>
      <p:sp>
        <p:nvSpPr>
          <p:cNvPr id="25" name="TextBox 24"/>
          <p:cNvSpPr txBox="1"/>
          <p:nvPr/>
        </p:nvSpPr>
        <p:spPr>
          <a:xfrm>
            <a:off x="3936322" y="1845395"/>
            <a:ext cx="1511774" cy="337185"/>
          </a:xfrm>
          <a:prstGeom prst="rect">
            <a:avLst/>
          </a:prstGeom>
          <a:noFill/>
        </p:spPr>
        <p:txBody>
          <a:bodyPr wrap="square" rtlCol="0">
            <a:spAutoFit/>
          </a:bodyPr>
          <a:lstStyle/>
          <a:p>
            <a:r>
              <a:rPr lang="zh-CN" altLang="en-US" sz="1600" b="1"/>
              <a:t>卡伯特 </a:t>
            </a:r>
            <a:r>
              <a:rPr lang="en-US" altLang="zh-CN" sz="1600" b="1"/>
              <a:t>1497</a:t>
            </a:r>
            <a:endParaRPr lang="zh-CN" altLang="en-US" sz="1600" b="1"/>
          </a:p>
        </p:txBody>
      </p:sp>
      <p:sp>
        <p:nvSpPr>
          <p:cNvPr id="26" name="TextBox 25"/>
          <p:cNvSpPr txBox="1"/>
          <p:nvPr/>
        </p:nvSpPr>
        <p:spPr>
          <a:xfrm>
            <a:off x="4076700" y="2182495"/>
            <a:ext cx="1427480" cy="337185"/>
          </a:xfrm>
          <a:prstGeom prst="rect">
            <a:avLst/>
          </a:prstGeom>
          <a:noFill/>
        </p:spPr>
        <p:txBody>
          <a:bodyPr wrap="square" rtlCol="0">
            <a:spAutoFit/>
          </a:bodyPr>
          <a:lstStyle/>
          <a:p>
            <a:r>
              <a:rPr lang="zh-CN" altLang="en-US" sz="1600" b="1"/>
              <a:t>卡蒂埃 </a:t>
            </a:r>
            <a:r>
              <a:rPr lang="en-US" altLang="zh-CN" sz="1600" b="1"/>
              <a:t>1534</a:t>
            </a:r>
            <a:endParaRPr lang="zh-CN" altLang="en-US" sz="1600" b="1"/>
          </a:p>
        </p:txBody>
      </p:sp>
      <p:grpSp>
        <p:nvGrpSpPr>
          <p:cNvPr id="30" name="组合 29"/>
          <p:cNvGrpSpPr/>
          <p:nvPr/>
        </p:nvGrpSpPr>
        <p:grpSpPr>
          <a:xfrm>
            <a:off x="2895391" y="1473707"/>
            <a:ext cx="2773782" cy="634202"/>
            <a:chOff x="2896145" y="1473833"/>
            <a:chExt cx="2774504" cy="634367"/>
          </a:xfrm>
        </p:grpSpPr>
        <p:sp>
          <p:nvSpPr>
            <p:cNvPr id="27" name="任意多边形 26"/>
            <p:cNvSpPr/>
            <p:nvPr/>
          </p:nvSpPr>
          <p:spPr>
            <a:xfrm>
              <a:off x="2896145" y="1473833"/>
              <a:ext cx="2774504" cy="634367"/>
            </a:xfrm>
            <a:custGeom>
              <a:gdLst>
                <a:gd name="connsiteX0" fmla="*/ 2745830 w 2774504"/>
                <a:gd name="connsiteY0" fmla="*/ 634367 h 634367"/>
                <a:gd name="connsiteX1" fmla="*/ 2768055 w 2774504"/>
                <a:gd name="connsiteY1" fmla="*/ 491492 h 634367"/>
                <a:gd name="connsiteX2" fmla="*/ 2644230 w 2774504"/>
                <a:gd name="connsiteY2" fmla="*/ 339092 h 634367"/>
                <a:gd name="connsiteX3" fmla="*/ 2288630 w 2774504"/>
                <a:gd name="connsiteY3" fmla="*/ 272417 h 634367"/>
                <a:gd name="connsiteX4" fmla="*/ 1923505 w 2774504"/>
                <a:gd name="connsiteY4" fmla="*/ 129542 h 634367"/>
                <a:gd name="connsiteX5" fmla="*/ 1707605 w 2774504"/>
                <a:gd name="connsiteY5" fmla="*/ 5717 h 634367"/>
                <a:gd name="connsiteX6" fmla="*/ 1434555 w 2774504"/>
                <a:gd name="connsiteY6" fmla="*/ 46992 h 634367"/>
                <a:gd name="connsiteX7" fmla="*/ 1304380 w 2774504"/>
                <a:gd name="connsiteY7" fmla="*/ 275592 h 634367"/>
                <a:gd name="connsiteX8" fmla="*/ 1209130 w 2774504"/>
                <a:gd name="connsiteY8" fmla="*/ 323217 h 634367"/>
                <a:gd name="connsiteX9" fmla="*/ 1142455 w 2774504"/>
                <a:gd name="connsiteY9" fmla="*/ 323217 h 634367"/>
                <a:gd name="connsiteX10" fmla="*/ 1078955 w 2774504"/>
                <a:gd name="connsiteY10" fmla="*/ 272417 h 634367"/>
                <a:gd name="connsiteX11" fmla="*/ 967830 w 2774504"/>
                <a:gd name="connsiteY11" fmla="*/ 151767 h 634367"/>
                <a:gd name="connsiteX12" fmla="*/ 869405 w 2774504"/>
                <a:gd name="connsiteY12" fmla="*/ 107317 h 634367"/>
                <a:gd name="connsiteX13" fmla="*/ 697955 w 2774504"/>
                <a:gd name="connsiteY13" fmla="*/ 139067 h 634367"/>
                <a:gd name="connsiteX14" fmla="*/ 555080 w 2774504"/>
                <a:gd name="connsiteY14" fmla="*/ 256542 h 634367"/>
                <a:gd name="connsiteX15" fmla="*/ 491580 w 2774504"/>
                <a:gd name="connsiteY15" fmla="*/ 269242 h 634367"/>
                <a:gd name="connsiteX16" fmla="*/ 409030 w 2774504"/>
                <a:gd name="connsiteY16" fmla="*/ 215267 h 634367"/>
                <a:gd name="connsiteX17" fmla="*/ 294730 w 2774504"/>
                <a:gd name="connsiteY17" fmla="*/ 151767 h 634367"/>
                <a:gd name="connsiteX18" fmla="*/ 205830 w 2774504"/>
                <a:gd name="connsiteY18" fmla="*/ 113667 h 634367"/>
                <a:gd name="connsiteX19" fmla="*/ 161380 w 2774504"/>
                <a:gd name="connsiteY19" fmla="*/ 110492 h 634367"/>
                <a:gd name="connsiteX20" fmla="*/ 97880 w 2774504"/>
                <a:gd name="connsiteY20" fmla="*/ 151767 h 634367"/>
                <a:gd name="connsiteX21" fmla="*/ 47080 w 2774504"/>
                <a:gd name="connsiteY21" fmla="*/ 288292 h 634367"/>
                <a:gd name="connsiteX22" fmla="*/ 2630 w 2774504"/>
                <a:gd name="connsiteY22" fmla="*/ 501017 h 634367"/>
                <a:gd name="connsiteX23" fmla="*/ 8980 w 2774504"/>
                <a:gd name="connsiteY23" fmla="*/ 526417 h 634367"/>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Lst>
              <a:rect l="l" t="t" r="r" b="b"/>
              <a:pathLst>
                <a:path w="2774504" h="634367">
                  <a:moveTo>
                    <a:pt x="2745830" y="634367"/>
                  </a:moveTo>
                  <a:cubicBezTo>
                    <a:pt x="2765409" y="587535"/>
                    <a:pt x="2784988" y="540704"/>
                    <a:pt x="2768055" y="491492"/>
                  </a:cubicBezTo>
                  <a:cubicBezTo>
                    <a:pt x="2751122" y="442280"/>
                    <a:pt x="2724134" y="375604"/>
                    <a:pt x="2644230" y="339092"/>
                  </a:cubicBezTo>
                  <a:cubicBezTo>
                    <a:pt x="2564326" y="302579"/>
                    <a:pt x="2408751" y="307342"/>
                    <a:pt x="2288630" y="272417"/>
                  </a:cubicBezTo>
                  <a:cubicBezTo>
                    <a:pt x="2168509" y="237492"/>
                    <a:pt x="2020343" y="173992"/>
                    <a:pt x="1923505" y="129542"/>
                  </a:cubicBezTo>
                  <a:cubicBezTo>
                    <a:pt x="1826667" y="85092"/>
                    <a:pt x="1789097" y="19475"/>
                    <a:pt x="1707605" y="5717"/>
                  </a:cubicBezTo>
                  <a:cubicBezTo>
                    <a:pt x="1626113" y="-8041"/>
                    <a:pt x="1501759" y="2013"/>
                    <a:pt x="1434555" y="46992"/>
                  </a:cubicBezTo>
                  <a:cubicBezTo>
                    <a:pt x="1367351" y="91971"/>
                    <a:pt x="1341951" y="229554"/>
                    <a:pt x="1304380" y="275592"/>
                  </a:cubicBezTo>
                  <a:cubicBezTo>
                    <a:pt x="1266809" y="321629"/>
                    <a:pt x="1236117" y="315280"/>
                    <a:pt x="1209130" y="323217"/>
                  </a:cubicBezTo>
                  <a:cubicBezTo>
                    <a:pt x="1182143" y="331154"/>
                    <a:pt x="1164151" y="331684"/>
                    <a:pt x="1142455" y="323217"/>
                  </a:cubicBezTo>
                  <a:cubicBezTo>
                    <a:pt x="1120759" y="314750"/>
                    <a:pt x="1108059" y="300992"/>
                    <a:pt x="1078955" y="272417"/>
                  </a:cubicBezTo>
                  <a:cubicBezTo>
                    <a:pt x="1049851" y="243842"/>
                    <a:pt x="1002755" y="179284"/>
                    <a:pt x="967830" y="151767"/>
                  </a:cubicBezTo>
                  <a:cubicBezTo>
                    <a:pt x="932905" y="124250"/>
                    <a:pt x="914384" y="109434"/>
                    <a:pt x="869405" y="107317"/>
                  </a:cubicBezTo>
                  <a:cubicBezTo>
                    <a:pt x="824426" y="105200"/>
                    <a:pt x="750342" y="114196"/>
                    <a:pt x="697955" y="139067"/>
                  </a:cubicBezTo>
                  <a:cubicBezTo>
                    <a:pt x="645568" y="163938"/>
                    <a:pt x="589476" y="234846"/>
                    <a:pt x="555080" y="256542"/>
                  </a:cubicBezTo>
                  <a:cubicBezTo>
                    <a:pt x="520684" y="278238"/>
                    <a:pt x="515922" y="276121"/>
                    <a:pt x="491580" y="269242"/>
                  </a:cubicBezTo>
                  <a:cubicBezTo>
                    <a:pt x="467238" y="262363"/>
                    <a:pt x="441838" y="234846"/>
                    <a:pt x="409030" y="215267"/>
                  </a:cubicBezTo>
                  <a:cubicBezTo>
                    <a:pt x="376222" y="195688"/>
                    <a:pt x="328597" y="168700"/>
                    <a:pt x="294730" y="151767"/>
                  </a:cubicBezTo>
                  <a:cubicBezTo>
                    <a:pt x="260863" y="134834"/>
                    <a:pt x="228055" y="120546"/>
                    <a:pt x="205830" y="113667"/>
                  </a:cubicBezTo>
                  <a:cubicBezTo>
                    <a:pt x="183605" y="106788"/>
                    <a:pt x="179372" y="104142"/>
                    <a:pt x="161380" y="110492"/>
                  </a:cubicBezTo>
                  <a:cubicBezTo>
                    <a:pt x="143388" y="116842"/>
                    <a:pt x="116930" y="122134"/>
                    <a:pt x="97880" y="151767"/>
                  </a:cubicBezTo>
                  <a:cubicBezTo>
                    <a:pt x="78830" y="181400"/>
                    <a:pt x="62955" y="230084"/>
                    <a:pt x="47080" y="288292"/>
                  </a:cubicBezTo>
                  <a:cubicBezTo>
                    <a:pt x="31205" y="346500"/>
                    <a:pt x="8980" y="461330"/>
                    <a:pt x="2630" y="501017"/>
                  </a:cubicBezTo>
                  <a:cubicBezTo>
                    <a:pt x="-3720" y="540704"/>
                    <a:pt x="2630" y="533560"/>
                    <a:pt x="8980" y="526417"/>
                  </a:cubicBezTo>
                </a:path>
              </a:pathLst>
            </a:custGeom>
            <a:ln w="19050">
              <a:solidFill>
                <a:srgbClr val="003300"/>
              </a:solidFill>
              <a:prstDash val="lgDashDot"/>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29" name="直接箭头连接符 28"/>
            <p:cNvCxnSpPr>
              <a:stCxn id="27" idx="23"/>
            </p:cNvCxnSpPr>
            <p:nvPr/>
          </p:nvCxnSpPr>
          <p:spPr>
            <a:xfrm>
              <a:off x="2905125" y="2000250"/>
              <a:ext cx="24110" cy="107950"/>
            </a:xfrm>
            <a:prstGeom prst="straightConnector1">
              <a:avLst/>
            </a:prstGeom>
            <a:ln w="19050">
              <a:solidFill>
                <a:srgbClr val="003300"/>
              </a:solidFill>
              <a:prstDash val="lgDashDot"/>
              <a:tailEnd type="arrow"/>
            </a:ln>
          </p:spPr>
          <p:style>
            <a:lnRef idx="1">
              <a:schemeClr val="accent1"/>
            </a:lnRef>
            <a:fillRef idx="0">
              <a:schemeClr val="accent1"/>
            </a:fillRef>
            <a:effectRef idx="0">
              <a:schemeClr val="accent1"/>
            </a:effectRef>
            <a:fontRef idx="minor">
              <a:schemeClr val="tx1"/>
            </a:fontRef>
          </p:style>
        </p:cxnSp>
      </p:grpSp>
      <p:sp>
        <p:nvSpPr>
          <p:cNvPr id="31" name="TextBox 30"/>
          <p:cNvSpPr txBox="1"/>
          <p:nvPr/>
        </p:nvSpPr>
        <p:spPr>
          <a:xfrm>
            <a:off x="3216429" y="1269481"/>
            <a:ext cx="1439785" cy="337185"/>
          </a:xfrm>
          <a:prstGeom prst="rect">
            <a:avLst/>
          </a:prstGeom>
          <a:noFill/>
        </p:spPr>
        <p:txBody>
          <a:bodyPr wrap="square" rtlCol="0">
            <a:spAutoFit/>
          </a:bodyPr>
          <a:lstStyle/>
          <a:p>
            <a:r>
              <a:rPr lang="zh-CN" altLang="en-US" sz="1600" b="1"/>
              <a:t>哈得逊</a:t>
            </a:r>
            <a:r>
              <a:rPr lang="en-US" altLang="zh-CN" sz="1600" b="1"/>
              <a:t>1610</a:t>
            </a:r>
            <a:endParaRPr lang="zh-CN" altLang="en-US" sz="1600" b="1"/>
          </a:p>
        </p:txBody>
      </p:sp>
      <p:grpSp>
        <p:nvGrpSpPr>
          <p:cNvPr id="39" name="组合 38"/>
          <p:cNvGrpSpPr/>
          <p:nvPr/>
        </p:nvGrpSpPr>
        <p:grpSpPr>
          <a:xfrm>
            <a:off x="3273290" y="2238050"/>
            <a:ext cx="2132328" cy="3710733"/>
            <a:chOff x="3274142" y="2238375"/>
            <a:chExt cx="2132883" cy="3711699"/>
          </a:xfrm>
        </p:grpSpPr>
        <p:sp>
          <p:nvSpPr>
            <p:cNvPr id="11265" name="任意多边形 11264"/>
            <p:cNvSpPr/>
            <p:nvPr/>
          </p:nvSpPr>
          <p:spPr>
            <a:xfrm>
              <a:off x="4886325" y="2238375"/>
              <a:ext cx="520700" cy="1362075"/>
            </a:xfrm>
            <a:custGeom>
              <a:gdLst>
                <a:gd name="connsiteX0" fmla="*/ 520700 w 520700"/>
                <a:gd name="connsiteY0" fmla="*/ 0 h 1362075"/>
                <a:gd name="connsiteX1" fmla="*/ 479425 w 520700"/>
                <a:gd name="connsiteY1" fmla="*/ 136525 h 1362075"/>
                <a:gd name="connsiteX2" fmla="*/ 409575 w 520700"/>
                <a:gd name="connsiteY2" fmla="*/ 241300 h 1362075"/>
                <a:gd name="connsiteX3" fmla="*/ 371475 w 520700"/>
                <a:gd name="connsiteY3" fmla="*/ 320675 h 1362075"/>
                <a:gd name="connsiteX4" fmla="*/ 339725 w 520700"/>
                <a:gd name="connsiteY4" fmla="*/ 536575 h 1362075"/>
                <a:gd name="connsiteX5" fmla="*/ 323850 w 520700"/>
                <a:gd name="connsiteY5" fmla="*/ 711200 h 1362075"/>
                <a:gd name="connsiteX6" fmla="*/ 279400 w 520700"/>
                <a:gd name="connsiteY6" fmla="*/ 800100 h 1362075"/>
                <a:gd name="connsiteX7" fmla="*/ 98425 w 520700"/>
                <a:gd name="connsiteY7" fmla="*/ 1035050 h 1362075"/>
                <a:gd name="connsiteX8" fmla="*/ 0 w 520700"/>
                <a:gd name="connsiteY8" fmla="*/ 1362075 h 136207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520700" h="1362075">
                  <a:moveTo>
                    <a:pt x="520700" y="0"/>
                  </a:moveTo>
                  <a:cubicBezTo>
                    <a:pt x="509323" y="48154"/>
                    <a:pt x="497946" y="96308"/>
                    <a:pt x="479425" y="136525"/>
                  </a:cubicBezTo>
                  <a:cubicBezTo>
                    <a:pt x="460904" y="176742"/>
                    <a:pt x="427567" y="210608"/>
                    <a:pt x="409575" y="241300"/>
                  </a:cubicBezTo>
                  <a:cubicBezTo>
                    <a:pt x="391583" y="271992"/>
                    <a:pt x="383117" y="271463"/>
                    <a:pt x="371475" y="320675"/>
                  </a:cubicBezTo>
                  <a:cubicBezTo>
                    <a:pt x="359833" y="369888"/>
                    <a:pt x="347662" y="471488"/>
                    <a:pt x="339725" y="536575"/>
                  </a:cubicBezTo>
                  <a:cubicBezTo>
                    <a:pt x="331788" y="601662"/>
                    <a:pt x="333904" y="667279"/>
                    <a:pt x="323850" y="711200"/>
                  </a:cubicBezTo>
                  <a:cubicBezTo>
                    <a:pt x="313796" y="755121"/>
                    <a:pt x="316971" y="746125"/>
                    <a:pt x="279400" y="800100"/>
                  </a:cubicBezTo>
                  <a:cubicBezTo>
                    <a:pt x="241829" y="854075"/>
                    <a:pt x="144992" y="941388"/>
                    <a:pt x="98425" y="1035050"/>
                  </a:cubicBezTo>
                  <a:cubicBezTo>
                    <a:pt x="51858" y="1128712"/>
                    <a:pt x="38629" y="1240367"/>
                    <a:pt x="0" y="1362075"/>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6" name="组合 35"/>
            <p:cNvGrpSpPr/>
            <p:nvPr/>
          </p:nvGrpSpPr>
          <p:grpSpPr>
            <a:xfrm>
              <a:off x="3274142" y="3632200"/>
              <a:ext cx="1605833" cy="2317874"/>
              <a:chOff x="3274142" y="3632200"/>
              <a:chExt cx="1605833" cy="2317874"/>
            </a:xfrm>
          </p:grpSpPr>
          <p:sp>
            <p:nvSpPr>
              <p:cNvPr id="11267" name="任意多边形 11266"/>
              <p:cNvSpPr/>
              <p:nvPr/>
            </p:nvSpPr>
            <p:spPr>
              <a:xfrm>
                <a:off x="3368675" y="3632200"/>
                <a:ext cx="1511300" cy="2073275"/>
              </a:xfrm>
              <a:custGeom>
                <a:gdLst>
                  <a:gd name="connsiteX0" fmla="*/ 1511300 w 1511300"/>
                  <a:gd name="connsiteY0" fmla="*/ 0 h 2073275"/>
                  <a:gd name="connsiteX1" fmla="*/ 1444625 w 1511300"/>
                  <a:gd name="connsiteY1" fmla="*/ 234950 h 2073275"/>
                  <a:gd name="connsiteX2" fmla="*/ 1238250 w 1511300"/>
                  <a:gd name="connsiteY2" fmla="*/ 530225 h 2073275"/>
                  <a:gd name="connsiteX3" fmla="*/ 1133475 w 1511300"/>
                  <a:gd name="connsiteY3" fmla="*/ 609600 h 2073275"/>
                  <a:gd name="connsiteX4" fmla="*/ 996950 w 1511300"/>
                  <a:gd name="connsiteY4" fmla="*/ 927100 h 2073275"/>
                  <a:gd name="connsiteX5" fmla="*/ 962025 w 1511300"/>
                  <a:gd name="connsiteY5" fmla="*/ 1127125 h 2073275"/>
                  <a:gd name="connsiteX6" fmla="*/ 800100 w 1511300"/>
                  <a:gd name="connsiteY6" fmla="*/ 1279525 h 2073275"/>
                  <a:gd name="connsiteX7" fmla="*/ 688975 w 1511300"/>
                  <a:gd name="connsiteY7" fmla="*/ 1343025 h 2073275"/>
                  <a:gd name="connsiteX8" fmla="*/ 622300 w 1511300"/>
                  <a:gd name="connsiteY8" fmla="*/ 1514475 h 2073275"/>
                  <a:gd name="connsiteX9" fmla="*/ 387350 w 1511300"/>
                  <a:gd name="connsiteY9" fmla="*/ 1739900 h 2073275"/>
                  <a:gd name="connsiteX10" fmla="*/ 161925 w 1511300"/>
                  <a:gd name="connsiteY10" fmla="*/ 1892300 h 2073275"/>
                  <a:gd name="connsiteX11" fmla="*/ 66675 w 1511300"/>
                  <a:gd name="connsiteY11" fmla="*/ 2038350 h 2073275"/>
                  <a:gd name="connsiteX12" fmla="*/ 0 w 1511300"/>
                  <a:gd name="connsiteY12" fmla="*/ 2073275 h 207327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11300" h="2073275">
                    <a:moveTo>
                      <a:pt x="1511300" y="0"/>
                    </a:moveTo>
                    <a:cubicBezTo>
                      <a:pt x="1500716" y="73289"/>
                      <a:pt x="1490133" y="146579"/>
                      <a:pt x="1444625" y="234950"/>
                    </a:cubicBezTo>
                    <a:cubicBezTo>
                      <a:pt x="1399117" y="323321"/>
                      <a:pt x="1290108" y="467783"/>
                      <a:pt x="1238250" y="530225"/>
                    </a:cubicBezTo>
                    <a:cubicBezTo>
                      <a:pt x="1186392" y="592667"/>
                      <a:pt x="1173692" y="543454"/>
                      <a:pt x="1133475" y="609600"/>
                    </a:cubicBezTo>
                    <a:cubicBezTo>
                      <a:pt x="1093258" y="675746"/>
                      <a:pt x="1025525" y="840846"/>
                      <a:pt x="996950" y="927100"/>
                    </a:cubicBezTo>
                    <a:cubicBezTo>
                      <a:pt x="968375" y="1013354"/>
                      <a:pt x="994833" y="1068388"/>
                      <a:pt x="962025" y="1127125"/>
                    </a:cubicBezTo>
                    <a:cubicBezTo>
                      <a:pt x="929217" y="1185862"/>
                      <a:pt x="845608" y="1243542"/>
                      <a:pt x="800100" y="1279525"/>
                    </a:cubicBezTo>
                    <a:cubicBezTo>
                      <a:pt x="754592" y="1315508"/>
                      <a:pt x="718608" y="1303867"/>
                      <a:pt x="688975" y="1343025"/>
                    </a:cubicBezTo>
                    <a:cubicBezTo>
                      <a:pt x="659342" y="1382183"/>
                      <a:pt x="672571" y="1448329"/>
                      <a:pt x="622300" y="1514475"/>
                    </a:cubicBezTo>
                    <a:cubicBezTo>
                      <a:pt x="572029" y="1580621"/>
                      <a:pt x="464079" y="1676929"/>
                      <a:pt x="387350" y="1739900"/>
                    </a:cubicBezTo>
                    <a:cubicBezTo>
                      <a:pt x="310621" y="1802871"/>
                      <a:pt x="215371" y="1842558"/>
                      <a:pt x="161925" y="1892300"/>
                    </a:cubicBezTo>
                    <a:cubicBezTo>
                      <a:pt x="108479" y="1942042"/>
                      <a:pt x="93662" y="2008188"/>
                      <a:pt x="66675" y="2038350"/>
                    </a:cubicBezTo>
                    <a:cubicBezTo>
                      <a:pt x="39687" y="2068513"/>
                      <a:pt x="28575" y="2052108"/>
                      <a:pt x="0" y="2073275"/>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268" name="任意多边形 11267"/>
              <p:cNvSpPr/>
              <p:nvPr/>
            </p:nvSpPr>
            <p:spPr>
              <a:xfrm>
                <a:off x="3378200" y="5734050"/>
                <a:ext cx="74193" cy="184150"/>
              </a:xfrm>
              <a:custGeom>
                <a:gdLst>
                  <a:gd name="connsiteX0" fmla="*/ 38100 w 74193"/>
                  <a:gd name="connsiteY0" fmla="*/ 0 h 184150"/>
                  <a:gd name="connsiteX1" fmla="*/ 73025 w 74193"/>
                  <a:gd name="connsiteY1" fmla="*/ 82550 h 184150"/>
                  <a:gd name="connsiteX2" fmla="*/ 0 w 74193"/>
                  <a:gd name="connsiteY2" fmla="*/ 184150 h 184150"/>
                </a:gdLst>
                <a:cxnLst>
                  <a:cxn ang="0">
                    <a:pos x="connsiteX0" y="connsiteY0"/>
                  </a:cxn>
                  <a:cxn ang="0">
                    <a:pos x="connsiteX1" y="connsiteY1"/>
                  </a:cxn>
                  <a:cxn ang="0">
                    <a:pos x="connsiteX2" y="connsiteY2"/>
                  </a:cxn>
                </a:cxnLst>
                <a:rect l="l" t="t" r="r" b="b"/>
                <a:pathLst>
                  <a:path w="74193" h="184150">
                    <a:moveTo>
                      <a:pt x="38100" y="0"/>
                    </a:moveTo>
                    <a:cubicBezTo>
                      <a:pt x="58737" y="25929"/>
                      <a:pt x="79375" y="51858"/>
                      <a:pt x="73025" y="82550"/>
                    </a:cubicBezTo>
                    <a:cubicBezTo>
                      <a:pt x="66675" y="113242"/>
                      <a:pt x="33337" y="148696"/>
                      <a:pt x="0" y="184150"/>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1270" name="直接箭头连接符 11269"/>
              <p:cNvCxnSpPr>
                <a:stCxn id="11268" idx="2"/>
              </p:cNvCxnSpPr>
              <p:nvPr/>
            </p:nvCxnSpPr>
            <p:spPr>
              <a:xfrm flipH="1">
                <a:off x="3274142" y="5918200"/>
                <a:ext cx="104058" cy="31874"/>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grpSp>
      </p:grpSp>
      <p:sp>
        <p:nvSpPr>
          <p:cNvPr id="11272" name="任意多边形 11271"/>
          <p:cNvSpPr/>
          <p:nvPr/>
        </p:nvSpPr>
        <p:spPr>
          <a:xfrm>
            <a:off x="1376656" y="2642948"/>
            <a:ext cx="1896633" cy="3513159"/>
          </a:xfrm>
          <a:custGeom>
            <a:gdLst>
              <a:gd name="connsiteX0" fmla="*/ 1897127 w 1897127"/>
              <a:gd name="connsiteY0" fmla="*/ 3514074 h 3514074"/>
              <a:gd name="connsiteX1" fmla="*/ 1705398 w 1897127"/>
              <a:gd name="connsiteY1" fmla="*/ 3351841 h 3514074"/>
              <a:gd name="connsiteX2" fmla="*/ 1771766 w 1897127"/>
              <a:gd name="connsiteY2" fmla="*/ 2747157 h 3514074"/>
              <a:gd name="connsiteX3" fmla="*/ 1830759 w 1897127"/>
              <a:gd name="connsiteY3" fmla="*/ 2216216 h 3514074"/>
              <a:gd name="connsiteX4" fmla="*/ 1808637 w 1897127"/>
              <a:gd name="connsiteY4" fmla="*/ 2076106 h 3514074"/>
              <a:gd name="connsiteX5" fmla="*/ 1616908 w 1897127"/>
              <a:gd name="connsiteY5" fmla="*/ 1877003 h 3514074"/>
              <a:gd name="connsiteX6" fmla="*/ 1432553 w 1897127"/>
              <a:gd name="connsiteY6" fmla="*/ 1242822 h 3514074"/>
              <a:gd name="connsiteX7" fmla="*/ 1144959 w 1897127"/>
              <a:gd name="connsiteY7" fmla="*/ 947854 h 3514074"/>
              <a:gd name="connsiteX8" fmla="*/ 414914 w 1897127"/>
              <a:gd name="connsiteY8" fmla="*/ 711880 h 3514074"/>
              <a:gd name="connsiteX9" fmla="*/ 97824 w 1897127"/>
              <a:gd name="connsiteY9" fmla="*/ 394790 h 3514074"/>
              <a:gd name="connsiteX10" fmla="*/ 1959 w 1897127"/>
              <a:gd name="connsiteY10" fmla="*/ 77699 h 3514074"/>
              <a:gd name="connsiteX11" fmla="*/ 38830 w 1897127"/>
              <a:gd name="connsiteY11" fmla="*/ 3957 h 3514074"/>
              <a:gd name="connsiteX12" fmla="*/ 105198 w 1897127"/>
              <a:gd name="connsiteY12" fmla="*/ 18706 h 3514074"/>
              <a:gd name="connsiteX13" fmla="*/ 171566 w 1897127"/>
              <a:gd name="connsiteY13" fmla="*/ 92448 h 3514074"/>
              <a:gd name="connsiteX14" fmla="*/ 171566 w 1897127"/>
              <a:gd name="connsiteY14" fmla="*/ 92448 h 351407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1897127" h="3514074">
                <a:moveTo>
                  <a:pt x="1897127" y="3514074"/>
                </a:moveTo>
                <a:cubicBezTo>
                  <a:pt x="1811709" y="3496867"/>
                  <a:pt x="1726291" y="3479660"/>
                  <a:pt x="1705398" y="3351841"/>
                </a:cubicBezTo>
                <a:cubicBezTo>
                  <a:pt x="1684505" y="3224022"/>
                  <a:pt x="1750873" y="2936428"/>
                  <a:pt x="1771766" y="2747157"/>
                </a:cubicBezTo>
                <a:cubicBezTo>
                  <a:pt x="1792659" y="2557886"/>
                  <a:pt x="1824614" y="2328058"/>
                  <a:pt x="1830759" y="2216216"/>
                </a:cubicBezTo>
                <a:cubicBezTo>
                  <a:pt x="1836904" y="2104374"/>
                  <a:pt x="1844279" y="2132641"/>
                  <a:pt x="1808637" y="2076106"/>
                </a:cubicBezTo>
                <a:cubicBezTo>
                  <a:pt x="1772995" y="2019571"/>
                  <a:pt x="1679589" y="2015884"/>
                  <a:pt x="1616908" y="1877003"/>
                </a:cubicBezTo>
                <a:cubicBezTo>
                  <a:pt x="1554227" y="1738122"/>
                  <a:pt x="1511211" y="1397680"/>
                  <a:pt x="1432553" y="1242822"/>
                </a:cubicBezTo>
                <a:cubicBezTo>
                  <a:pt x="1353895" y="1087964"/>
                  <a:pt x="1314565" y="1036344"/>
                  <a:pt x="1144959" y="947854"/>
                </a:cubicBezTo>
                <a:cubicBezTo>
                  <a:pt x="975353" y="859364"/>
                  <a:pt x="589436" y="804057"/>
                  <a:pt x="414914" y="711880"/>
                </a:cubicBezTo>
                <a:cubicBezTo>
                  <a:pt x="240392" y="619703"/>
                  <a:pt x="166650" y="500487"/>
                  <a:pt x="97824" y="394790"/>
                </a:cubicBezTo>
                <a:cubicBezTo>
                  <a:pt x="28998" y="289093"/>
                  <a:pt x="11791" y="142838"/>
                  <a:pt x="1959" y="77699"/>
                </a:cubicBezTo>
                <a:cubicBezTo>
                  <a:pt x="-7873" y="12560"/>
                  <a:pt x="21624" y="13789"/>
                  <a:pt x="38830" y="3957"/>
                </a:cubicBezTo>
                <a:cubicBezTo>
                  <a:pt x="56036" y="-5875"/>
                  <a:pt x="83075" y="3958"/>
                  <a:pt x="105198" y="18706"/>
                </a:cubicBezTo>
                <a:cubicBezTo>
                  <a:pt x="127321" y="33454"/>
                  <a:pt x="171566" y="92448"/>
                  <a:pt x="171566" y="92448"/>
                </a:cubicBezTo>
                <a:lnTo>
                  <a:pt x="171566" y="92448"/>
                </a:ln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3" name="组合 2"/>
          <p:cNvGrpSpPr/>
          <p:nvPr/>
        </p:nvGrpSpPr>
        <p:grpSpPr>
          <a:xfrm>
            <a:off x="192881" y="2705882"/>
            <a:ext cx="1348558" cy="1011234"/>
            <a:chOff x="192931" y="2706329"/>
            <a:chExt cx="1348909" cy="1011497"/>
          </a:xfrm>
        </p:grpSpPr>
        <p:sp>
          <p:nvSpPr>
            <p:cNvPr id="11273" name="任意多边形 11272"/>
            <p:cNvSpPr/>
            <p:nvPr/>
          </p:nvSpPr>
          <p:spPr>
            <a:xfrm>
              <a:off x="317090" y="2706329"/>
              <a:ext cx="1224750" cy="925955"/>
            </a:xfrm>
            <a:custGeom>
              <a:gdLst>
                <a:gd name="connsiteX0" fmla="*/ 1224116 w 1224750"/>
                <a:gd name="connsiteY0" fmla="*/ 0 h 925955"/>
                <a:gd name="connsiteX1" fmla="*/ 1209368 w 1224750"/>
                <a:gd name="connsiteY1" fmla="*/ 95865 h 925955"/>
                <a:gd name="connsiteX2" fmla="*/ 1120878 w 1224750"/>
                <a:gd name="connsiteY2" fmla="*/ 169606 h 925955"/>
                <a:gd name="connsiteX3" fmla="*/ 317091 w 1224750"/>
                <a:gd name="connsiteY3" fmla="*/ 722671 h 925955"/>
                <a:gd name="connsiteX4" fmla="*/ 58994 w 1224750"/>
                <a:gd name="connsiteY4" fmla="*/ 899652 h 925955"/>
                <a:gd name="connsiteX5" fmla="*/ 0 w 1224750"/>
                <a:gd name="connsiteY5" fmla="*/ 921774 h 925955"/>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224750" h="925955">
                  <a:moveTo>
                    <a:pt x="1224116" y="0"/>
                  </a:moveTo>
                  <a:cubicBezTo>
                    <a:pt x="1225345" y="33798"/>
                    <a:pt x="1226574" y="67597"/>
                    <a:pt x="1209368" y="95865"/>
                  </a:cubicBezTo>
                  <a:cubicBezTo>
                    <a:pt x="1192162" y="124133"/>
                    <a:pt x="1269591" y="65138"/>
                    <a:pt x="1120878" y="169606"/>
                  </a:cubicBezTo>
                  <a:cubicBezTo>
                    <a:pt x="972165" y="274074"/>
                    <a:pt x="317091" y="722671"/>
                    <a:pt x="317091" y="722671"/>
                  </a:cubicBezTo>
                  <a:cubicBezTo>
                    <a:pt x="140110" y="844345"/>
                    <a:pt x="111842" y="866468"/>
                    <a:pt x="58994" y="899652"/>
                  </a:cubicBezTo>
                  <a:cubicBezTo>
                    <a:pt x="6146" y="932836"/>
                    <a:pt x="3073" y="927305"/>
                    <a:pt x="0" y="921774"/>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1275" name="直接箭头连接符 11274"/>
            <p:cNvCxnSpPr>
              <a:stCxn id="11273" idx="5"/>
            </p:cNvCxnSpPr>
            <p:nvPr/>
          </p:nvCxnSpPr>
          <p:spPr>
            <a:xfrm flipH="1">
              <a:off x="192931" y="3628103"/>
              <a:ext cx="124159" cy="89723"/>
            </a:xfrm>
            <a:prstGeom prst="straightConnector1">
              <a:avLst/>
            </a:prstGeom>
            <a:ln w="38100">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grpSp>
      <p:sp>
        <p:nvSpPr>
          <p:cNvPr id="11280" name="任意多边形 11279"/>
          <p:cNvSpPr/>
          <p:nvPr/>
        </p:nvSpPr>
        <p:spPr>
          <a:xfrm>
            <a:off x="5665091" y="921739"/>
            <a:ext cx="1552365" cy="1194362"/>
          </a:xfrm>
          <a:custGeom>
            <a:gdLst>
              <a:gd name="connsiteX0" fmla="*/ 114802 w 1552769"/>
              <a:gd name="connsiteY0" fmla="*/ 1194673 h 1194673"/>
              <a:gd name="connsiteX1" fmla="*/ 11563 w 1552769"/>
              <a:gd name="connsiteY1" fmla="*/ 884956 h 1194673"/>
              <a:gd name="connsiteX2" fmla="*/ 11563 w 1552769"/>
              <a:gd name="connsiteY2" fmla="*/ 752221 h 1194673"/>
              <a:gd name="connsiteX3" fmla="*/ 92679 w 1552769"/>
              <a:gd name="connsiteY3" fmla="*/ 663731 h 1194673"/>
              <a:gd name="connsiteX4" fmla="*/ 277034 w 1552769"/>
              <a:gd name="connsiteY4" fmla="*/ 538369 h 1194673"/>
              <a:gd name="connsiteX5" fmla="*/ 417144 w 1552769"/>
              <a:gd name="connsiteY5" fmla="*/ 331892 h 1194673"/>
              <a:gd name="connsiteX6" fmla="*/ 498260 w 1552769"/>
              <a:gd name="connsiteY6" fmla="*/ 236027 h 1194673"/>
              <a:gd name="connsiteX7" fmla="*/ 623621 w 1552769"/>
              <a:gd name="connsiteY7" fmla="*/ 199156 h 1194673"/>
              <a:gd name="connsiteX8" fmla="*/ 734234 w 1552769"/>
              <a:gd name="connsiteY8" fmla="*/ 110666 h 1194673"/>
              <a:gd name="connsiteX9" fmla="*/ 859595 w 1552769"/>
              <a:gd name="connsiteY9" fmla="*/ 53 h 1194673"/>
              <a:gd name="connsiteX10" fmla="*/ 1220931 w 1552769"/>
              <a:gd name="connsiteY10" fmla="*/ 95918 h 1194673"/>
              <a:gd name="connsiteX11" fmla="*/ 1412660 w 1552769"/>
              <a:gd name="connsiteY11" fmla="*/ 95918 h 1194673"/>
              <a:gd name="connsiteX12" fmla="*/ 1552769 w 1552769"/>
              <a:gd name="connsiteY12" fmla="*/ 95918 h 1194673"/>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Lst>
            <a:rect l="l" t="t" r="r" b="b"/>
            <a:pathLst>
              <a:path w="1552769" h="1194673">
                <a:moveTo>
                  <a:pt x="114802" y="1194673"/>
                </a:moveTo>
                <a:cubicBezTo>
                  <a:pt x="71785" y="1076685"/>
                  <a:pt x="28769" y="958698"/>
                  <a:pt x="11563" y="884956"/>
                </a:cubicBezTo>
                <a:cubicBezTo>
                  <a:pt x="-5643" y="811214"/>
                  <a:pt x="-1956" y="789092"/>
                  <a:pt x="11563" y="752221"/>
                </a:cubicBezTo>
                <a:cubicBezTo>
                  <a:pt x="25082" y="715350"/>
                  <a:pt x="48434" y="699373"/>
                  <a:pt x="92679" y="663731"/>
                </a:cubicBezTo>
                <a:cubicBezTo>
                  <a:pt x="136924" y="628089"/>
                  <a:pt x="222957" y="593675"/>
                  <a:pt x="277034" y="538369"/>
                </a:cubicBezTo>
                <a:cubicBezTo>
                  <a:pt x="331111" y="483063"/>
                  <a:pt x="380273" y="382282"/>
                  <a:pt x="417144" y="331892"/>
                </a:cubicBezTo>
                <a:cubicBezTo>
                  <a:pt x="454015" y="281502"/>
                  <a:pt x="463847" y="258150"/>
                  <a:pt x="498260" y="236027"/>
                </a:cubicBezTo>
                <a:cubicBezTo>
                  <a:pt x="532673" y="213904"/>
                  <a:pt x="584292" y="220049"/>
                  <a:pt x="623621" y="199156"/>
                </a:cubicBezTo>
                <a:cubicBezTo>
                  <a:pt x="662950" y="178263"/>
                  <a:pt x="694905" y="143850"/>
                  <a:pt x="734234" y="110666"/>
                </a:cubicBezTo>
                <a:cubicBezTo>
                  <a:pt x="773563" y="77482"/>
                  <a:pt x="778479" y="2511"/>
                  <a:pt x="859595" y="53"/>
                </a:cubicBezTo>
                <a:cubicBezTo>
                  <a:pt x="940711" y="-2405"/>
                  <a:pt x="1128754" y="79941"/>
                  <a:pt x="1220931" y="95918"/>
                </a:cubicBezTo>
                <a:cubicBezTo>
                  <a:pt x="1313108" y="111895"/>
                  <a:pt x="1412660" y="95918"/>
                  <a:pt x="1412660" y="95918"/>
                </a:cubicBezTo>
                <a:lnTo>
                  <a:pt x="1552769" y="95918"/>
                </a:lnTo>
              </a:path>
            </a:pathLst>
          </a:custGeom>
          <a:ln w="28575">
            <a:solidFill>
              <a:srgbClr val="800000"/>
            </a:solidFill>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40" name="组合 39"/>
          <p:cNvGrpSpPr/>
          <p:nvPr/>
        </p:nvGrpSpPr>
        <p:grpSpPr>
          <a:xfrm>
            <a:off x="4885053" y="3472599"/>
            <a:ext cx="6733650" cy="1893243"/>
            <a:chOff x="4886325" y="3473245"/>
            <a:chExt cx="6735404" cy="1893736"/>
          </a:xfrm>
        </p:grpSpPr>
        <p:sp>
          <p:nvSpPr>
            <p:cNvPr id="11276" name="任意多边形 11275"/>
            <p:cNvSpPr/>
            <p:nvPr/>
          </p:nvSpPr>
          <p:spPr>
            <a:xfrm>
              <a:off x="6068961" y="4346517"/>
              <a:ext cx="3480620" cy="1020464"/>
            </a:xfrm>
            <a:custGeom>
              <a:gdLst>
                <a:gd name="connsiteX0" fmla="*/ 3480620 w 3480620"/>
                <a:gd name="connsiteY0" fmla="*/ 4257 h 1020464"/>
                <a:gd name="connsiteX1" fmla="*/ 3392129 w 3480620"/>
                <a:gd name="connsiteY1" fmla="*/ 4257 h 1020464"/>
                <a:gd name="connsiteX2" fmla="*/ 3252020 w 3480620"/>
                <a:gd name="connsiteY2" fmla="*/ 48502 h 1020464"/>
                <a:gd name="connsiteX3" fmla="*/ 3089787 w 3480620"/>
                <a:gd name="connsiteY3" fmla="*/ 41128 h 1020464"/>
                <a:gd name="connsiteX4" fmla="*/ 3023420 w 3480620"/>
                <a:gd name="connsiteY4" fmla="*/ 122244 h 1020464"/>
                <a:gd name="connsiteX5" fmla="*/ 2964426 w 3480620"/>
                <a:gd name="connsiteY5" fmla="*/ 225483 h 1020464"/>
                <a:gd name="connsiteX6" fmla="*/ 2529349 w 3480620"/>
                <a:gd name="connsiteY6" fmla="*/ 424586 h 1020464"/>
                <a:gd name="connsiteX7" fmla="*/ 1740310 w 3480620"/>
                <a:gd name="connsiteY7" fmla="*/ 623689 h 1020464"/>
                <a:gd name="connsiteX8" fmla="*/ 1740310 w 3480620"/>
                <a:gd name="connsiteY8" fmla="*/ 623689 h 1020464"/>
                <a:gd name="connsiteX9" fmla="*/ 1467465 w 3480620"/>
                <a:gd name="connsiteY9" fmla="*/ 712180 h 1020464"/>
                <a:gd name="connsiteX10" fmla="*/ 943897 w 3480620"/>
                <a:gd name="connsiteY10" fmla="*/ 896535 h 1020464"/>
                <a:gd name="connsiteX11" fmla="*/ 383458 w 3480620"/>
                <a:gd name="connsiteY11" fmla="*/ 999773 h 1020464"/>
                <a:gd name="connsiteX12" fmla="*/ 103239 w 3480620"/>
                <a:gd name="connsiteY12" fmla="*/ 992399 h 1020464"/>
                <a:gd name="connsiteX13" fmla="*/ 0 w 3480620"/>
                <a:gd name="connsiteY13" fmla="*/ 712180 h 1020464"/>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Lst>
              <a:rect l="l" t="t" r="r" b="b"/>
              <a:pathLst>
                <a:path w="3480619" h="1020464">
                  <a:moveTo>
                    <a:pt x="3480620" y="4257"/>
                  </a:moveTo>
                  <a:cubicBezTo>
                    <a:pt x="3455424" y="570"/>
                    <a:pt x="3430229" y="-3117"/>
                    <a:pt x="3392129" y="4257"/>
                  </a:cubicBezTo>
                  <a:cubicBezTo>
                    <a:pt x="3354029" y="11631"/>
                    <a:pt x="3302410" y="42357"/>
                    <a:pt x="3252020" y="48502"/>
                  </a:cubicBezTo>
                  <a:cubicBezTo>
                    <a:pt x="3201630" y="54647"/>
                    <a:pt x="3127887" y="28838"/>
                    <a:pt x="3089787" y="41128"/>
                  </a:cubicBezTo>
                  <a:cubicBezTo>
                    <a:pt x="3051687" y="53418"/>
                    <a:pt x="3044313" y="91518"/>
                    <a:pt x="3023420" y="122244"/>
                  </a:cubicBezTo>
                  <a:cubicBezTo>
                    <a:pt x="3002526" y="152970"/>
                    <a:pt x="3046771" y="175093"/>
                    <a:pt x="2964426" y="225483"/>
                  </a:cubicBezTo>
                  <a:cubicBezTo>
                    <a:pt x="2882081" y="275873"/>
                    <a:pt x="2733368" y="358218"/>
                    <a:pt x="2529349" y="424586"/>
                  </a:cubicBezTo>
                  <a:cubicBezTo>
                    <a:pt x="2325330" y="490954"/>
                    <a:pt x="1740310" y="623689"/>
                    <a:pt x="1740310" y="623689"/>
                  </a:cubicBezTo>
                  <a:lnTo>
                    <a:pt x="1740310" y="623689"/>
                  </a:lnTo>
                  <a:lnTo>
                    <a:pt x="1467465" y="712180"/>
                  </a:lnTo>
                  <a:cubicBezTo>
                    <a:pt x="1334729" y="757654"/>
                    <a:pt x="1124565" y="848603"/>
                    <a:pt x="943897" y="896535"/>
                  </a:cubicBezTo>
                  <a:cubicBezTo>
                    <a:pt x="763229" y="944467"/>
                    <a:pt x="523568" y="983796"/>
                    <a:pt x="383458" y="999773"/>
                  </a:cubicBezTo>
                  <a:cubicBezTo>
                    <a:pt x="243348" y="1015750"/>
                    <a:pt x="167149" y="1040331"/>
                    <a:pt x="103239" y="992399"/>
                  </a:cubicBezTo>
                  <a:cubicBezTo>
                    <a:pt x="39329" y="944467"/>
                    <a:pt x="19664" y="828323"/>
                    <a:pt x="0" y="712180"/>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sp>
          <p:nvSpPr>
            <p:cNvPr id="11277" name="任意多边形 11276"/>
            <p:cNvSpPr/>
            <p:nvPr/>
          </p:nvSpPr>
          <p:spPr>
            <a:xfrm>
              <a:off x="4954512" y="3731342"/>
              <a:ext cx="1121823" cy="1386348"/>
            </a:xfrm>
            <a:custGeom>
              <a:gdLst>
                <a:gd name="connsiteX0" fmla="*/ 1121823 w 1121823"/>
                <a:gd name="connsiteY0" fmla="*/ 1386348 h 1386348"/>
                <a:gd name="connsiteX1" fmla="*/ 959591 w 1121823"/>
                <a:gd name="connsiteY1" fmla="*/ 1113503 h 1386348"/>
                <a:gd name="connsiteX2" fmla="*/ 701494 w 1121823"/>
                <a:gd name="connsiteY2" fmla="*/ 737419 h 1386348"/>
                <a:gd name="connsiteX3" fmla="*/ 384404 w 1121823"/>
                <a:gd name="connsiteY3" fmla="*/ 457200 h 1386348"/>
                <a:gd name="connsiteX4" fmla="*/ 59940 w 1121823"/>
                <a:gd name="connsiteY4" fmla="*/ 169606 h 1386348"/>
                <a:gd name="connsiteX5" fmla="*/ 946 w 1121823"/>
                <a:gd name="connsiteY5" fmla="*/ 0 h 1386348"/>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1121823" h="1386348">
                  <a:moveTo>
                    <a:pt x="1121823" y="1386348"/>
                  </a:moveTo>
                  <a:cubicBezTo>
                    <a:pt x="1075734" y="1304003"/>
                    <a:pt x="1029646" y="1221658"/>
                    <a:pt x="959591" y="1113503"/>
                  </a:cubicBezTo>
                  <a:cubicBezTo>
                    <a:pt x="889536" y="1005348"/>
                    <a:pt x="797358" y="846803"/>
                    <a:pt x="701494" y="737419"/>
                  </a:cubicBezTo>
                  <a:cubicBezTo>
                    <a:pt x="605630" y="628035"/>
                    <a:pt x="384404" y="457200"/>
                    <a:pt x="384404" y="457200"/>
                  </a:cubicBezTo>
                  <a:cubicBezTo>
                    <a:pt x="277478" y="362564"/>
                    <a:pt x="123850" y="245806"/>
                    <a:pt x="59940" y="169606"/>
                  </a:cubicBezTo>
                  <a:cubicBezTo>
                    <a:pt x="-3970" y="93406"/>
                    <a:pt x="-1512" y="46703"/>
                    <a:pt x="946" y="0"/>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1279" name="直接箭头连接符 11278"/>
            <p:cNvCxnSpPr>
              <a:stCxn id="11277" idx="4"/>
              <a:endCxn id="11265" idx="8"/>
            </p:cNvCxnSpPr>
            <p:nvPr/>
          </p:nvCxnSpPr>
          <p:spPr>
            <a:xfrm flipH="1" flipV="1">
              <a:off x="4886325" y="3600450"/>
              <a:ext cx="128127" cy="300498"/>
            </a:xfrm>
            <a:prstGeom prst="straightConnector1">
              <a:avLst/>
            </a:prstGeom>
            <a:ln w="28575">
              <a:solidFill>
                <a:schemeClr val="accent6">
                  <a:lumMod val="75000"/>
                </a:schemeClr>
              </a:solidFill>
              <a:tailEnd type="arrow"/>
            </a:ln>
          </p:spPr>
          <p:style>
            <a:lnRef idx="1">
              <a:schemeClr val="accent1"/>
            </a:lnRef>
            <a:fillRef idx="0">
              <a:schemeClr val="accent1"/>
            </a:fillRef>
            <a:effectRef idx="0">
              <a:schemeClr val="accent1"/>
            </a:effectRef>
            <a:fontRef idx="minor">
              <a:schemeClr val="tx1"/>
            </a:fontRef>
          </p:style>
        </p:cxnSp>
        <p:sp>
          <p:nvSpPr>
            <p:cNvPr id="11287" name="任意多边形 11286"/>
            <p:cNvSpPr/>
            <p:nvPr/>
          </p:nvSpPr>
          <p:spPr>
            <a:xfrm>
              <a:off x="9379974" y="3473245"/>
              <a:ext cx="2241755" cy="899652"/>
            </a:xfrm>
            <a:custGeom>
              <a:gdLst>
                <a:gd name="connsiteX0" fmla="*/ 2241755 w 2241755"/>
                <a:gd name="connsiteY0" fmla="*/ 0 h 899652"/>
                <a:gd name="connsiteX1" fmla="*/ 1954161 w 2241755"/>
                <a:gd name="connsiteY1" fmla="*/ 280220 h 899652"/>
                <a:gd name="connsiteX2" fmla="*/ 1489587 w 2241755"/>
                <a:gd name="connsiteY2" fmla="*/ 331839 h 899652"/>
                <a:gd name="connsiteX3" fmla="*/ 1091381 w 2241755"/>
                <a:gd name="connsiteY3" fmla="*/ 280220 h 899652"/>
                <a:gd name="connsiteX4" fmla="*/ 789039 w 2241755"/>
                <a:gd name="connsiteY4" fmla="*/ 324465 h 899652"/>
                <a:gd name="connsiteX5" fmla="*/ 449826 w 2241755"/>
                <a:gd name="connsiteY5" fmla="*/ 516194 h 899652"/>
                <a:gd name="connsiteX6" fmla="*/ 309716 w 2241755"/>
                <a:gd name="connsiteY6" fmla="*/ 781665 h 899652"/>
                <a:gd name="connsiteX7" fmla="*/ 162232 w 2241755"/>
                <a:gd name="connsiteY7" fmla="*/ 877529 h 899652"/>
                <a:gd name="connsiteX8" fmla="*/ 0 w 2241755"/>
                <a:gd name="connsiteY8" fmla="*/ 899652 h 89965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2241755" h="899652">
                  <a:moveTo>
                    <a:pt x="2241755" y="0"/>
                  </a:moveTo>
                  <a:cubicBezTo>
                    <a:pt x="2160638" y="112456"/>
                    <a:pt x="2079522" y="224913"/>
                    <a:pt x="1954161" y="280220"/>
                  </a:cubicBezTo>
                  <a:cubicBezTo>
                    <a:pt x="1828800" y="335527"/>
                    <a:pt x="1633384" y="331839"/>
                    <a:pt x="1489587" y="331839"/>
                  </a:cubicBezTo>
                  <a:cubicBezTo>
                    <a:pt x="1345790" y="331839"/>
                    <a:pt x="1208139" y="281449"/>
                    <a:pt x="1091381" y="280220"/>
                  </a:cubicBezTo>
                  <a:cubicBezTo>
                    <a:pt x="974623" y="278991"/>
                    <a:pt x="895965" y="285136"/>
                    <a:pt x="789039" y="324465"/>
                  </a:cubicBezTo>
                  <a:cubicBezTo>
                    <a:pt x="682113" y="363794"/>
                    <a:pt x="529713" y="439994"/>
                    <a:pt x="449826" y="516194"/>
                  </a:cubicBezTo>
                  <a:cubicBezTo>
                    <a:pt x="369939" y="592394"/>
                    <a:pt x="357648" y="721443"/>
                    <a:pt x="309716" y="781665"/>
                  </a:cubicBezTo>
                  <a:cubicBezTo>
                    <a:pt x="261784" y="841888"/>
                    <a:pt x="213851" y="857865"/>
                    <a:pt x="162232" y="877529"/>
                  </a:cubicBezTo>
                  <a:cubicBezTo>
                    <a:pt x="110613" y="897193"/>
                    <a:pt x="55306" y="898422"/>
                    <a:pt x="0" y="899652"/>
                  </a:cubicBezTo>
                </a:path>
              </a:pathLst>
            </a:custGeom>
            <a:ln w="28575">
              <a:solidFill>
                <a:schemeClr val="accent6">
                  <a:lumMod val="75000"/>
                </a:schemeClr>
              </a:solidFill>
              <a:prstDash val="lg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sp>
        <p:nvSpPr>
          <p:cNvPr id="11288" name="任意多边形 11287"/>
          <p:cNvSpPr/>
          <p:nvPr/>
        </p:nvSpPr>
        <p:spPr>
          <a:xfrm>
            <a:off x="7884198" y="4105733"/>
            <a:ext cx="3815800" cy="1007289"/>
          </a:xfrm>
          <a:custGeom>
            <a:gdLst>
              <a:gd name="connsiteX0" fmla="*/ 3691432 w 3816794"/>
              <a:gd name="connsiteY0" fmla="*/ 1007551 h 1007551"/>
              <a:gd name="connsiteX1" fmla="*/ 3816794 w 3816794"/>
              <a:gd name="connsiteY1" fmla="*/ 771577 h 1007551"/>
              <a:gd name="connsiteX2" fmla="*/ 3691432 w 3816794"/>
              <a:gd name="connsiteY2" fmla="*/ 528229 h 1007551"/>
              <a:gd name="connsiteX3" fmla="*/ 3359594 w 3816794"/>
              <a:gd name="connsiteY3" fmla="*/ 248009 h 1007551"/>
              <a:gd name="connsiteX4" fmla="*/ 2976135 w 3816794"/>
              <a:gd name="connsiteY4" fmla="*/ 78403 h 1007551"/>
              <a:gd name="connsiteX5" fmla="*/ 2872897 w 3816794"/>
              <a:gd name="connsiteY5" fmla="*/ 85777 h 1007551"/>
              <a:gd name="connsiteX6" fmla="*/ 2740161 w 3816794"/>
              <a:gd name="connsiteY6" fmla="*/ 152145 h 1007551"/>
              <a:gd name="connsiteX7" fmla="*/ 2622174 w 3816794"/>
              <a:gd name="connsiteY7" fmla="*/ 41532 h 1007551"/>
              <a:gd name="connsiteX8" fmla="*/ 2356703 w 3816794"/>
              <a:gd name="connsiteY8" fmla="*/ 4661 h 1007551"/>
              <a:gd name="connsiteX9" fmla="*/ 2061735 w 3816794"/>
              <a:gd name="connsiteY9" fmla="*/ 137396 h 1007551"/>
              <a:gd name="connsiteX10" fmla="*/ 1943748 w 3816794"/>
              <a:gd name="connsiteY10" fmla="*/ 277506 h 1007551"/>
              <a:gd name="connsiteX11" fmla="*/ 1700400 w 3816794"/>
              <a:gd name="connsiteY11" fmla="*/ 196390 h 1007551"/>
              <a:gd name="connsiteX12" fmla="*/ 1545542 w 3816794"/>
              <a:gd name="connsiteY12" fmla="*/ 203764 h 1007551"/>
              <a:gd name="connsiteX13" fmla="*/ 1398058 w 3816794"/>
              <a:gd name="connsiteY13" fmla="*/ 233261 h 1007551"/>
              <a:gd name="connsiteX14" fmla="*/ 1361187 w 3816794"/>
              <a:gd name="connsiteY14" fmla="*/ 321751 h 1007551"/>
              <a:gd name="connsiteX15" fmla="*/ 1228452 w 3816794"/>
              <a:gd name="connsiteY15" fmla="*/ 483983 h 1007551"/>
              <a:gd name="connsiteX16" fmla="*/ 822871 w 3816794"/>
              <a:gd name="connsiteY16" fmla="*/ 565100 h 1007551"/>
              <a:gd name="connsiteX17" fmla="*/ 306677 w 3816794"/>
              <a:gd name="connsiteY17" fmla="*/ 624093 h 1007551"/>
              <a:gd name="connsiteX18" fmla="*/ 26458 w 3816794"/>
              <a:gd name="connsiteY18" fmla="*/ 705209 h 1007551"/>
              <a:gd name="connsiteX19" fmla="*/ 11710 w 3816794"/>
              <a:gd name="connsiteY19" fmla="*/ 778951 h 1007551"/>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Lst>
            <a:rect l="l" t="t" r="r" b="b"/>
            <a:pathLst>
              <a:path w="3816794" h="1007551">
                <a:moveTo>
                  <a:pt x="3691432" y="1007551"/>
                </a:moveTo>
                <a:cubicBezTo>
                  <a:pt x="3754113" y="929507"/>
                  <a:pt x="3816794" y="851464"/>
                  <a:pt x="3816794" y="771577"/>
                </a:cubicBezTo>
                <a:cubicBezTo>
                  <a:pt x="3816794" y="691690"/>
                  <a:pt x="3767632" y="615490"/>
                  <a:pt x="3691432" y="528229"/>
                </a:cubicBezTo>
                <a:cubicBezTo>
                  <a:pt x="3615232" y="440968"/>
                  <a:pt x="3478810" y="322980"/>
                  <a:pt x="3359594" y="248009"/>
                </a:cubicBezTo>
                <a:cubicBezTo>
                  <a:pt x="3240378" y="173038"/>
                  <a:pt x="3057251" y="105442"/>
                  <a:pt x="2976135" y="78403"/>
                </a:cubicBezTo>
                <a:cubicBezTo>
                  <a:pt x="2895019" y="51364"/>
                  <a:pt x="2912226" y="73487"/>
                  <a:pt x="2872897" y="85777"/>
                </a:cubicBezTo>
                <a:cubicBezTo>
                  <a:pt x="2833568" y="98067"/>
                  <a:pt x="2781948" y="159519"/>
                  <a:pt x="2740161" y="152145"/>
                </a:cubicBezTo>
                <a:cubicBezTo>
                  <a:pt x="2698374" y="144771"/>
                  <a:pt x="2686084" y="66113"/>
                  <a:pt x="2622174" y="41532"/>
                </a:cubicBezTo>
                <a:cubicBezTo>
                  <a:pt x="2558264" y="16951"/>
                  <a:pt x="2450109" y="-11316"/>
                  <a:pt x="2356703" y="4661"/>
                </a:cubicBezTo>
                <a:cubicBezTo>
                  <a:pt x="2263297" y="20638"/>
                  <a:pt x="2130561" y="91922"/>
                  <a:pt x="2061735" y="137396"/>
                </a:cubicBezTo>
                <a:cubicBezTo>
                  <a:pt x="1992909" y="182870"/>
                  <a:pt x="2003970" y="267674"/>
                  <a:pt x="1943748" y="277506"/>
                </a:cubicBezTo>
                <a:cubicBezTo>
                  <a:pt x="1883526" y="287338"/>
                  <a:pt x="1766768" y="208680"/>
                  <a:pt x="1700400" y="196390"/>
                </a:cubicBezTo>
                <a:cubicBezTo>
                  <a:pt x="1634032" y="184100"/>
                  <a:pt x="1595932" y="197619"/>
                  <a:pt x="1545542" y="203764"/>
                </a:cubicBezTo>
                <a:cubicBezTo>
                  <a:pt x="1495152" y="209909"/>
                  <a:pt x="1428784" y="213596"/>
                  <a:pt x="1398058" y="233261"/>
                </a:cubicBezTo>
                <a:cubicBezTo>
                  <a:pt x="1367332" y="252926"/>
                  <a:pt x="1389455" y="279964"/>
                  <a:pt x="1361187" y="321751"/>
                </a:cubicBezTo>
                <a:cubicBezTo>
                  <a:pt x="1332919" y="363538"/>
                  <a:pt x="1318171" y="443425"/>
                  <a:pt x="1228452" y="483983"/>
                </a:cubicBezTo>
                <a:cubicBezTo>
                  <a:pt x="1138733" y="524541"/>
                  <a:pt x="976500" y="541748"/>
                  <a:pt x="822871" y="565100"/>
                </a:cubicBezTo>
                <a:cubicBezTo>
                  <a:pt x="669242" y="588452"/>
                  <a:pt x="439412" y="600742"/>
                  <a:pt x="306677" y="624093"/>
                </a:cubicBezTo>
                <a:cubicBezTo>
                  <a:pt x="173942" y="647444"/>
                  <a:pt x="75619" y="679399"/>
                  <a:pt x="26458" y="705209"/>
                </a:cubicBezTo>
                <a:cubicBezTo>
                  <a:pt x="-22703" y="731019"/>
                  <a:pt x="11710" y="778951"/>
                  <a:pt x="11710" y="778951"/>
                </a:cubicBezTo>
              </a:path>
            </a:pathLst>
          </a:custGeom>
          <a:ln w="28575">
            <a:solidFill>
              <a:schemeClr val="accent4">
                <a:lumMod val="7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grpSp>
        <p:nvGrpSpPr>
          <p:cNvPr id="41" name="组合 40"/>
          <p:cNvGrpSpPr/>
          <p:nvPr/>
        </p:nvGrpSpPr>
        <p:grpSpPr>
          <a:xfrm>
            <a:off x="7607774" y="4825564"/>
            <a:ext cx="3966821" cy="998942"/>
            <a:chOff x="7649318" y="4830097"/>
            <a:chExt cx="3967854" cy="999202"/>
          </a:xfrm>
        </p:grpSpPr>
        <p:sp>
          <p:nvSpPr>
            <p:cNvPr id="11289" name="任意多边形 11288"/>
            <p:cNvSpPr/>
            <p:nvPr/>
          </p:nvSpPr>
          <p:spPr>
            <a:xfrm>
              <a:off x="7649318" y="4830097"/>
              <a:ext cx="3692192" cy="999202"/>
            </a:xfrm>
            <a:custGeom>
              <a:gdLst>
                <a:gd name="connsiteX0" fmla="*/ 34592 w 3692192"/>
                <a:gd name="connsiteY0" fmla="*/ 0 h 999202"/>
                <a:gd name="connsiteX1" fmla="*/ 12469 w 3692192"/>
                <a:gd name="connsiteY1" fmla="*/ 235974 h 999202"/>
                <a:gd name="connsiteX2" fmla="*/ 204198 w 3692192"/>
                <a:gd name="connsiteY2" fmla="*/ 648929 h 999202"/>
                <a:gd name="connsiteX3" fmla="*/ 838379 w 3692192"/>
                <a:gd name="connsiteY3" fmla="*/ 774290 h 999202"/>
                <a:gd name="connsiteX4" fmla="*/ 1347198 w 3692192"/>
                <a:gd name="connsiteY4" fmla="*/ 973393 h 999202"/>
                <a:gd name="connsiteX5" fmla="*/ 1531553 w 3692192"/>
                <a:gd name="connsiteY5" fmla="*/ 966019 h 999202"/>
                <a:gd name="connsiteX6" fmla="*/ 1804398 w 3692192"/>
                <a:gd name="connsiteY6" fmla="*/ 693174 h 999202"/>
                <a:gd name="connsiteX7" fmla="*/ 2173108 w 3692192"/>
                <a:gd name="connsiteY7" fmla="*/ 707922 h 999202"/>
                <a:gd name="connsiteX8" fmla="*/ 2571314 w 3692192"/>
                <a:gd name="connsiteY8" fmla="*/ 707922 h 999202"/>
                <a:gd name="connsiteX9" fmla="*/ 2763043 w 3692192"/>
                <a:gd name="connsiteY9" fmla="*/ 870155 h 999202"/>
                <a:gd name="connsiteX10" fmla="*/ 2969521 w 3692192"/>
                <a:gd name="connsiteY10" fmla="*/ 803787 h 999202"/>
                <a:gd name="connsiteX11" fmla="*/ 3308734 w 3692192"/>
                <a:gd name="connsiteY11" fmla="*/ 840658 h 999202"/>
                <a:gd name="connsiteX12" fmla="*/ 3529959 w 3692192"/>
                <a:gd name="connsiteY12" fmla="*/ 744793 h 999202"/>
                <a:gd name="connsiteX13" fmla="*/ 3611076 w 3692192"/>
                <a:gd name="connsiteY13" fmla="*/ 427703 h 999202"/>
                <a:gd name="connsiteX14" fmla="*/ 3692192 w 3692192"/>
                <a:gd name="connsiteY14" fmla="*/ 287593 h 999202"/>
              </a:gd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Lst>
              <a:rect l="l" t="t" r="r" b="b"/>
              <a:pathLst>
                <a:path w="3692191" h="999202">
                  <a:moveTo>
                    <a:pt x="34592" y="0"/>
                  </a:moveTo>
                  <a:cubicBezTo>
                    <a:pt x="9396" y="63909"/>
                    <a:pt x="-15799" y="127819"/>
                    <a:pt x="12469" y="235974"/>
                  </a:cubicBezTo>
                  <a:cubicBezTo>
                    <a:pt x="40737" y="344129"/>
                    <a:pt x="66546" y="559210"/>
                    <a:pt x="204198" y="648929"/>
                  </a:cubicBezTo>
                  <a:cubicBezTo>
                    <a:pt x="341850" y="738648"/>
                    <a:pt x="647879" y="720213"/>
                    <a:pt x="838379" y="774290"/>
                  </a:cubicBezTo>
                  <a:cubicBezTo>
                    <a:pt x="1028879" y="828367"/>
                    <a:pt x="1231669" y="941438"/>
                    <a:pt x="1347198" y="973393"/>
                  </a:cubicBezTo>
                  <a:cubicBezTo>
                    <a:pt x="1462727" y="1005348"/>
                    <a:pt x="1455353" y="1012722"/>
                    <a:pt x="1531553" y="966019"/>
                  </a:cubicBezTo>
                  <a:cubicBezTo>
                    <a:pt x="1607753" y="919316"/>
                    <a:pt x="1697472" y="736190"/>
                    <a:pt x="1804398" y="693174"/>
                  </a:cubicBezTo>
                  <a:cubicBezTo>
                    <a:pt x="1911324" y="650158"/>
                    <a:pt x="2045289" y="705464"/>
                    <a:pt x="2173108" y="707922"/>
                  </a:cubicBezTo>
                  <a:cubicBezTo>
                    <a:pt x="2300927" y="710380"/>
                    <a:pt x="2472992" y="680883"/>
                    <a:pt x="2571314" y="707922"/>
                  </a:cubicBezTo>
                  <a:cubicBezTo>
                    <a:pt x="2669636" y="734961"/>
                    <a:pt x="2696675" y="854178"/>
                    <a:pt x="2763043" y="870155"/>
                  </a:cubicBezTo>
                  <a:cubicBezTo>
                    <a:pt x="2829411" y="886132"/>
                    <a:pt x="2878573" y="808703"/>
                    <a:pt x="2969521" y="803787"/>
                  </a:cubicBezTo>
                  <a:cubicBezTo>
                    <a:pt x="3060469" y="798871"/>
                    <a:pt x="3215328" y="850490"/>
                    <a:pt x="3308734" y="840658"/>
                  </a:cubicBezTo>
                  <a:cubicBezTo>
                    <a:pt x="3402140" y="830826"/>
                    <a:pt x="3479569" y="813619"/>
                    <a:pt x="3529959" y="744793"/>
                  </a:cubicBezTo>
                  <a:cubicBezTo>
                    <a:pt x="3580349" y="675967"/>
                    <a:pt x="3584037" y="503903"/>
                    <a:pt x="3611076" y="427703"/>
                  </a:cubicBezTo>
                  <a:cubicBezTo>
                    <a:pt x="3638115" y="351503"/>
                    <a:pt x="3665153" y="319548"/>
                    <a:pt x="3692192" y="287593"/>
                  </a:cubicBezTo>
                </a:path>
              </a:pathLst>
            </a:custGeom>
            <a:ln w="28575">
              <a:solidFill>
                <a:schemeClr val="accent4">
                  <a:lumMod val="75000"/>
                </a:schemeClr>
              </a:solidFill>
              <a:prstDash val="sysDash"/>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zh-CN" altLang="en-US"/>
            </a:p>
          </p:txBody>
        </p:sp>
        <p:cxnSp>
          <p:nvCxnSpPr>
            <p:cNvPr id="11291" name="直接箭头连接符 11290"/>
            <p:cNvCxnSpPr>
              <a:stCxn id="11289" idx="14"/>
              <a:endCxn id="11288" idx="0"/>
            </p:cNvCxnSpPr>
            <p:nvPr/>
          </p:nvCxnSpPr>
          <p:spPr>
            <a:xfrm>
              <a:off x="11341510" y="5117690"/>
              <a:ext cx="275662" cy="0"/>
            </a:xfrm>
            <a:prstGeom prst="straightConnector1">
              <a:avLst/>
            </a:prstGeom>
            <a:ln w="28575">
              <a:solidFill>
                <a:schemeClr val="accent4">
                  <a:lumMod val="75000"/>
                </a:schemeClr>
              </a:solidFill>
              <a:prstDash val="sysDash"/>
              <a:tailEnd type="arrow"/>
            </a:ln>
          </p:spPr>
          <p:style>
            <a:lnRef idx="1">
              <a:schemeClr val="accent1"/>
            </a:lnRef>
            <a:fillRef idx="0">
              <a:schemeClr val="accent1"/>
            </a:fillRef>
            <a:effectRef idx="0">
              <a:schemeClr val="accent1"/>
            </a:effectRef>
            <a:fontRef idx="minor">
              <a:schemeClr val="tx1"/>
            </a:fontRef>
          </p:style>
        </p:cxnSp>
      </p:grpSp>
      <p:sp>
        <p:nvSpPr>
          <p:cNvPr id="11292" name="TextBox 11291"/>
          <p:cNvSpPr txBox="1"/>
          <p:nvPr/>
        </p:nvSpPr>
        <p:spPr>
          <a:xfrm rot="1227151">
            <a:off x="4479492" y="2683243"/>
            <a:ext cx="382860" cy="1814830"/>
          </a:xfrm>
          <a:prstGeom prst="rect">
            <a:avLst/>
          </a:prstGeom>
          <a:noFill/>
          <a:ln w="28575">
            <a:noFill/>
            <a:prstDash val="lgDash"/>
          </a:ln>
        </p:spPr>
        <p:txBody>
          <a:bodyPr wrap="square" rtlCol="0">
            <a:spAutoFit/>
          </a:bodyPr>
          <a:lstStyle/>
          <a:p>
            <a:r>
              <a:rPr lang="zh-CN" altLang="en-US" sz="1600" b="1"/>
              <a:t>德雷克</a:t>
            </a:r>
            <a:r>
              <a:rPr lang="en-US" altLang="zh-CN" sz="1600" b="1"/>
              <a:t>1577</a:t>
            </a:r>
            <a:endParaRPr lang="zh-CN" altLang="en-US" sz="1600" b="1"/>
          </a:p>
        </p:txBody>
      </p:sp>
      <p:sp>
        <p:nvSpPr>
          <p:cNvPr id="61" name="TextBox 60"/>
          <p:cNvSpPr txBox="1"/>
          <p:nvPr/>
        </p:nvSpPr>
        <p:spPr>
          <a:xfrm rot="20879192">
            <a:off x="5978000" y="5176068"/>
            <a:ext cx="2697523" cy="337185"/>
          </a:xfrm>
          <a:prstGeom prst="rect">
            <a:avLst/>
          </a:prstGeom>
          <a:noFill/>
        </p:spPr>
        <p:txBody>
          <a:bodyPr wrap="square" rtlCol="0">
            <a:spAutoFit/>
          </a:bodyPr>
          <a:lstStyle/>
          <a:p>
            <a:r>
              <a:rPr lang="zh-CN" altLang="en-US" sz="1600" b="1"/>
              <a:t>德雷克</a:t>
            </a:r>
            <a:r>
              <a:rPr lang="en-US" altLang="zh-CN" sz="1600" b="1"/>
              <a:t>1580</a:t>
            </a:r>
            <a:endParaRPr lang="zh-CN" altLang="en-US" sz="1600" b="1"/>
          </a:p>
        </p:txBody>
      </p:sp>
      <p:sp>
        <p:nvSpPr>
          <p:cNvPr id="11293" name="TextBox 11292"/>
          <p:cNvSpPr txBox="1"/>
          <p:nvPr/>
        </p:nvSpPr>
        <p:spPr>
          <a:xfrm>
            <a:off x="7699737" y="5791562"/>
            <a:ext cx="3127974" cy="337185"/>
          </a:xfrm>
          <a:prstGeom prst="rect">
            <a:avLst/>
          </a:prstGeom>
          <a:noFill/>
        </p:spPr>
        <p:txBody>
          <a:bodyPr wrap="square" rtlCol="0">
            <a:spAutoFit/>
          </a:bodyPr>
          <a:lstStyle/>
          <a:p>
            <a:r>
              <a:rPr lang="zh-CN" altLang="en-US" sz="1600" b="1"/>
              <a:t>塔斯曼</a:t>
            </a:r>
            <a:r>
              <a:rPr lang="en-US" altLang="zh-CN" sz="1600" b="1"/>
              <a:t>1642——1643</a:t>
            </a:r>
            <a:endParaRPr lang="zh-CN" altLang="en-US" sz="1600" b="1"/>
          </a:p>
        </p:txBody>
      </p:sp>
      <p:sp>
        <p:nvSpPr>
          <p:cNvPr id="11294" name="TextBox 11293"/>
          <p:cNvSpPr txBox="1"/>
          <p:nvPr/>
        </p:nvSpPr>
        <p:spPr>
          <a:xfrm>
            <a:off x="6311967" y="693567"/>
            <a:ext cx="1572222" cy="583565"/>
          </a:xfrm>
          <a:prstGeom prst="rect">
            <a:avLst/>
          </a:prstGeom>
          <a:noFill/>
          <a:ln w="28575">
            <a:noFill/>
          </a:ln>
        </p:spPr>
        <p:txBody>
          <a:bodyPr wrap="square" rtlCol="0">
            <a:spAutoFit/>
          </a:bodyPr>
          <a:lstStyle/>
          <a:p>
            <a:r>
              <a:rPr lang="zh-CN" altLang="en-US" sz="1600" b="1"/>
              <a:t>巴伦支 </a:t>
            </a:r>
            <a:endParaRPr lang="en-US" altLang="zh-CN" sz="1600" b="1"/>
          </a:p>
          <a:p>
            <a:r>
              <a:rPr lang="en-US" altLang="zh-CN" sz="1600" b="1"/>
              <a:t>1594-1597</a:t>
            </a:r>
            <a:endParaRPr lang="zh-CN" altLang="en-US" sz="1600" b="1"/>
          </a:p>
        </p:txBody>
      </p:sp>
      <p:cxnSp>
        <p:nvCxnSpPr>
          <p:cNvPr id="32" name="直接箭头连接符 31"/>
          <p:cNvCxnSpPr/>
          <p:nvPr/>
        </p:nvCxnSpPr>
        <p:spPr>
          <a:xfrm flipV="1">
            <a:off x="7103849" y="1001381"/>
            <a:ext cx="181295" cy="20493"/>
          </a:xfrm>
          <a:prstGeom prst="straightConnector1">
            <a:avLst/>
          </a:prstGeom>
          <a:ln w="28575">
            <a:solidFill>
              <a:srgbClr val="800000"/>
            </a:solidFill>
            <a:tailEnd type="arrow"/>
          </a:ln>
        </p:spPr>
        <p:style>
          <a:lnRef idx="1">
            <a:schemeClr val="accent1"/>
          </a:lnRef>
          <a:fillRef idx="0">
            <a:schemeClr val="accent1"/>
          </a:fillRef>
          <a:effectRef idx="0">
            <a:schemeClr val="accent1"/>
          </a:effectRef>
          <a:fontRef idx="minor">
            <a:schemeClr val="tx1"/>
          </a:fontRef>
        </p:style>
      </p:cxnSp>
      <p:sp>
        <p:nvSpPr>
          <p:cNvPr id="42" name="TextBox 41"/>
          <p:cNvSpPr txBox="1"/>
          <p:nvPr/>
        </p:nvSpPr>
        <p:spPr>
          <a:xfrm>
            <a:off x="2895391" y="1845395"/>
            <a:ext cx="681902" cy="368300"/>
          </a:xfrm>
          <a:prstGeom prst="rect">
            <a:avLst/>
          </a:prstGeom>
          <a:noFill/>
        </p:spPr>
        <p:txBody>
          <a:bodyPr wrap="square" rtlCol="0">
            <a:spAutoFit/>
          </a:bodyPr>
          <a:lstStyle/>
          <a:p>
            <a:endParaRPr lang="zh-CN" altLang="en-US"/>
          </a:p>
        </p:txBody>
      </p:sp>
      <p:sp>
        <p:nvSpPr>
          <p:cNvPr id="43" name="圆角矩形标注 42"/>
          <p:cNvSpPr/>
          <p:nvPr/>
        </p:nvSpPr>
        <p:spPr>
          <a:xfrm>
            <a:off x="480838" y="1225281"/>
            <a:ext cx="2611465" cy="882628"/>
          </a:xfrm>
          <a:prstGeom prst="wedgeRoundRectCallout">
            <a:avLst>
              <a:gd name="adj1" fmla="val 71386"/>
              <a:gd name="adj2" fmla="val 59800"/>
              <a:gd name="adj3" fmla="val 16667"/>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ltLang="zh-CN" sz="2400">
                <a:solidFill>
                  <a:srgbClr val="FF0000"/>
                </a:solidFill>
                <a:latin typeface="Segoe UI Black" panose="020b0a02040204020203" pitchFamily="34" charset="0"/>
                <a:ea typeface="Segoe UI Black" panose="020b0a02040204020203" pitchFamily="34" charset="0"/>
              </a:rPr>
              <a:t>Newfoundland</a:t>
            </a:r>
          </a:p>
          <a:p>
            <a:pPr algn="ctr"/>
            <a:r>
              <a:rPr lang="en-US" altLang="zh-CN" sz="2400">
                <a:solidFill>
                  <a:srgbClr val="FF0000"/>
                </a:solidFill>
                <a:latin typeface="Segoe UI Black" panose="020b0a02040204020203" pitchFamily="34" charset="0"/>
                <a:ea typeface="Segoe UI Black" panose="020b0a02040204020203" pitchFamily="34" charset="0"/>
              </a:rPr>
              <a:t>(</a:t>
            </a:r>
            <a:r>
              <a:rPr lang="zh-CN" altLang="en-US" sz="2400" b="1">
                <a:solidFill>
                  <a:srgbClr val="FF0000"/>
                </a:solidFill>
                <a:latin typeface="Segoe UI Black" panose="020b0a02040204020203" pitchFamily="34" charset="0"/>
                <a:ea typeface="Segoe UI Black" panose="020b0a02040204020203" pitchFamily="34" charset="0"/>
              </a:rPr>
              <a:t>纽芬兰</a:t>
            </a:r>
            <a:r>
              <a:rPr lang="en-US" altLang="zh-CN" sz="2400">
                <a:solidFill>
                  <a:srgbClr val="FF0000"/>
                </a:solidFill>
                <a:latin typeface="Segoe UI Black" panose="020b0a02040204020203" pitchFamily="34" charset="0"/>
                <a:ea typeface="Segoe UI Black" panose="020b0a02040204020203" pitchFamily="34" charset="0"/>
              </a:rPr>
              <a:t>)</a:t>
            </a:r>
            <a:endParaRPr lang="zh-CN" altLang="en-US" sz="2400">
              <a:solidFill>
                <a:srgbClr val="FF0000"/>
              </a:solidFill>
              <a:latin typeface="Segoe UI Black" pitchFamily="34" charset="0"/>
            </a:endParaRPr>
          </a:p>
        </p:txBody>
      </p:sp>
      <p:sp>
        <p:nvSpPr>
          <p:cNvPr id="4" name="文本框 3"/>
          <p:cNvSpPr txBox="1"/>
          <p:nvPr/>
        </p:nvSpPr>
        <p:spPr>
          <a:xfrm>
            <a:off x="173355" y="140970"/>
            <a:ext cx="4297680" cy="645160"/>
          </a:xfrm>
          <a:prstGeom prst="rect">
            <a:avLst/>
          </a:prstGeom>
          <a:solidFill>
            <a:schemeClr val="bg1"/>
          </a:solidFill>
        </p:spPr>
        <p:txBody>
          <a:bodyPr wrap="none" rtlCol="0" anchor="t">
            <a:spAutoFit/>
          </a:bodyPr>
          <a:lstStyle/>
          <a:p>
            <a:r>
              <a:rPr lang="zh-CN" altLang="en-US" sz="3600" b="1" noProof="0">
                <a:ln>
                  <a:noFill/>
                </a:ln>
                <a:solidFill>
                  <a:schemeClr val="tx1"/>
                </a:solidFill>
                <a:effectLst>
                  <a:outerShdw blurRad="38100" dist="38100" dir="2700000" algn="tl">
                    <a:srgbClr val="000000">
                      <a:alpha val="43137"/>
                    </a:srgbClr>
                  </a:outerShdw>
                </a:effectLst>
                <a:uLnTx/>
                <a:uFillTx/>
                <a:latin typeface="华文行楷" panose="02010800040101010101" pitchFamily="2" charset="-122"/>
                <a:ea typeface="华文行楷" panose="02010800040101010101" pitchFamily="2" charset="-122"/>
                <a:cs typeface="华文行楷" panose="02010800040101010101" pitchFamily="2" charset="-122"/>
                <a:sym typeface="+mn-ea"/>
              </a:rPr>
              <a:t>三、其他航路的开辟</a:t>
            </a:r>
          </a:p>
        </p:txBody>
      </p:sp>
      <p:pic>
        <p:nvPicPr>
          <p:cNvPr id="32769" name="Picture 2"/>
          <p:cNvPicPr>
            <a:picLocks noChangeAspect="1"/>
          </p:cNvPicPr>
          <p:nvPr/>
        </p:nvPicPr>
        <p:blipFill>
          <a:blip r:embed="rId3"/>
          <a:stretch>
            <a:fillRect/>
          </a:stretch>
        </p:blipFill>
        <p:spPr>
          <a:xfrm>
            <a:off x="193040" y="4826000"/>
            <a:ext cx="2673350" cy="1421765"/>
          </a:xfrm>
          <a:prstGeom prst="rect">
            <a:avLst/>
          </a:prstGeom>
          <a:noFill/>
          <a:ln w="9525">
            <a:noFill/>
          </a:ln>
        </p:spPr>
      </p:pic>
      <p:sp>
        <p:nvSpPr>
          <p:cNvPr id="5" name="文本框 4"/>
          <p:cNvSpPr txBox="1"/>
          <p:nvPr/>
        </p:nvSpPr>
        <p:spPr>
          <a:xfrm>
            <a:off x="173355" y="5294630"/>
            <a:ext cx="11729085" cy="953135"/>
          </a:xfrm>
          <a:prstGeom prst="rect">
            <a:avLst/>
          </a:prstGeom>
          <a:solidFill>
            <a:schemeClr val="bg1"/>
          </a:solidFill>
          <a:ln>
            <a:solidFill>
              <a:srgbClr val="FF0000"/>
            </a:solidFill>
          </a:ln>
        </p:spPr>
        <p:txBody>
          <a:bodyPr wrap="square" rtlCol="0" anchor="t">
            <a:spAutoFit/>
          </a:bodyPr>
          <a:lstStyle/>
          <a:p>
            <a:pPr marL="0" marR="0" lvl="0" indent="266700" algn="l" defTabSz="914400" rtl="0" eaLnBrk="1" fontAlgn="base" latinLnBrk="0" hangingPunct="1">
              <a:lnSpc>
                <a:spcPct val="100000"/>
              </a:lnSpc>
              <a:spcBef>
                <a:spcPct val="0"/>
              </a:spcBef>
              <a:spcAft>
                <a:spcPct val="0"/>
              </a:spcAft>
              <a:buClrTx/>
              <a:buSzTx/>
              <a:buFontTx/>
              <a:buNone/>
            </a:pPr>
            <a:r>
              <a:rPr lang="zh-CN" altLang="en-US" sz="2800" b="1">
                <a:ln>
                  <a:noFill/>
                </a:ln>
                <a:solidFill>
                  <a:srgbClr val="FF0000"/>
                </a:solidFill>
                <a:effectLst/>
                <a:latin typeface="黑体" panose="02010609060101010101" pitchFamily="49" charset="-122"/>
                <a:ea typeface="黑体" panose="02010609060101010101" pitchFamily="49" charset="-122"/>
                <a:cs typeface="Calibri" panose="020f0502020204030204" charset="0"/>
                <a:sym typeface="+mn-ea"/>
              </a:rPr>
              <a:t>意义：</a:t>
            </a:r>
            <a:r>
              <a:rPr lang="zh-CN" sz="2800" b="1">
                <a:ln>
                  <a:noFill/>
                </a:ln>
                <a:effectLst/>
                <a:latin typeface="黑体" panose="02010609060101010101" pitchFamily="49" charset="-122"/>
                <a:ea typeface="黑体" panose="02010609060101010101" pitchFamily="49" charset="-122"/>
                <a:cs typeface="Calibri" panose="020f0502020204030204" charset="0"/>
                <a:sym typeface="+mn-ea"/>
              </a:rPr>
              <a:t>进一步丰富了人类的</a:t>
            </a:r>
            <a:r>
              <a:rPr lang="zh-CN" sz="2800" b="1">
                <a:ln>
                  <a:noFill/>
                </a:ln>
                <a:solidFill>
                  <a:srgbClr val="FF0000"/>
                </a:solidFill>
                <a:effectLst/>
                <a:latin typeface="黑体" panose="02010609060101010101" pitchFamily="49" charset="-122"/>
                <a:ea typeface="黑体" panose="02010609060101010101" pitchFamily="49" charset="-122"/>
                <a:cs typeface="Calibri" panose="020f0502020204030204" charset="0"/>
                <a:sym typeface="+mn-ea"/>
              </a:rPr>
              <a:t>地理知</a:t>
            </a:r>
            <a:r>
              <a:rPr lang="zh-CN" sz="2800" b="1">
                <a:ln>
                  <a:noFill/>
                </a:ln>
                <a:effectLst/>
                <a:latin typeface="黑体" panose="02010609060101010101" pitchFamily="49" charset="-122"/>
                <a:ea typeface="黑体" panose="02010609060101010101" pitchFamily="49" charset="-122"/>
                <a:cs typeface="Calibri" panose="020f0502020204030204" charset="0"/>
                <a:sym typeface="+mn-ea"/>
              </a:rPr>
              <a:t>识，在主要航线之外，开</a:t>
            </a:r>
            <a:r>
              <a:rPr lang="zh-CN" sz="2800" b="1">
                <a:ln>
                  <a:noFill/>
                </a:ln>
                <a:solidFill>
                  <a:srgbClr val="FF0000"/>
                </a:solidFill>
                <a:effectLst/>
                <a:latin typeface="黑体" panose="02010609060101010101" pitchFamily="49" charset="-122"/>
                <a:ea typeface="黑体" panose="02010609060101010101" pitchFamily="49" charset="-122"/>
                <a:cs typeface="Calibri" panose="020f0502020204030204" charset="0"/>
                <a:sym typeface="+mn-ea"/>
              </a:rPr>
              <a:t>辟</a:t>
            </a:r>
            <a:r>
              <a:rPr lang="zh-CN" sz="2800" b="1">
                <a:ln>
                  <a:noFill/>
                </a:ln>
                <a:effectLst/>
                <a:latin typeface="黑体" panose="02010609060101010101" pitchFamily="49" charset="-122"/>
                <a:ea typeface="黑体" panose="02010609060101010101" pitchFamily="49" charset="-122"/>
                <a:cs typeface="Calibri" panose="020f0502020204030204" charset="0"/>
                <a:sym typeface="+mn-ea"/>
              </a:rPr>
              <a:t>了众多重要的</a:t>
            </a:r>
            <a:r>
              <a:rPr lang="zh-CN" sz="2800" b="1">
                <a:ln>
                  <a:noFill/>
                </a:ln>
                <a:solidFill>
                  <a:srgbClr val="FF0000"/>
                </a:solidFill>
                <a:effectLst/>
                <a:latin typeface="黑体" panose="02010609060101010101" pitchFamily="49" charset="-122"/>
                <a:ea typeface="黑体" panose="02010609060101010101" pitchFamily="49" charset="-122"/>
                <a:cs typeface="Calibri" panose="020f0502020204030204" charset="0"/>
                <a:sym typeface="+mn-ea"/>
              </a:rPr>
              <a:t>新航线</a:t>
            </a:r>
            <a:r>
              <a:rPr lang="zh-CN" sz="2800" b="1">
                <a:ln>
                  <a:noFill/>
                </a:ln>
                <a:effectLst/>
                <a:latin typeface="黑体" panose="02010609060101010101" pitchFamily="49" charset="-122"/>
                <a:ea typeface="黑体" panose="02010609060101010101" pitchFamily="49" charset="-122"/>
                <a:cs typeface="Calibri" panose="020f0502020204030204" charset="0"/>
                <a:sym typeface="+mn-ea"/>
              </a:rPr>
              <a:t>，世界主要的大洋和大陆之间，通过海上航线建立了直接</a:t>
            </a:r>
            <a:r>
              <a:rPr lang="zh-CN" sz="2800" b="1">
                <a:ln>
                  <a:noFill/>
                </a:ln>
                <a:solidFill>
                  <a:srgbClr val="FF0000"/>
                </a:solidFill>
                <a:effectLst/>
                <a:latin typeface="黑体" panose="02010609060101010101" pitchFamily="49" charset="-122"/>
                <a:ea typeface="黑体" panose="02010609060101010101" pitchFamily="49" charset="-122"/>
                <a:cs typeface="Calibri" panose="020f0502020204030204" charset="0"/>
                <a:sym typeface="+mn-ea"/>
              </a:rPr>
              <a:t>联系</a:t>
            </a:r>
            <a:r>
              <a:rPr lang="zh-CN" sz="2800" b="1">
                <a:ln>
                  <a:noFill/>
                </a:ln>
                <a:effectLst/>
                <a:latin typeface="黑体" panose="02010609060101010101" pitchFamily="49" charset="-122"/>
                <a:ea typeface="黑体" panose="02010609060101010101" pitchFamily="49" charset="-122"/>
                <a:cs typeface="Calibri" panose="020f0502020204030204" charset="0"/>
                <a:sym typeface="+mn-ea"/>
              </a:rPr>
              <a:t>。</a:t>
            </a:r>
            <a:endParaRPr lang="zh-CN" altLang="en-US" sz="2800" b="1">
              <a:ln>
                <a:noFill/>
              </a:ln>
              <a:effectLst/>
              <a:latin typeface="黑体" pitchFamily="49" charset="-122"/>
              <a:ea typeface="黑体" pitchFamily="49" charset="-122"/>
              <a:cs typeface="Calibri" panose="020f0502020204030204" charset="0"/>
              <a:sym typeface="+mn-ea"/>
            </a:endParaRPr>
          </a:p>
        </p:txBody>
      </p:sp>
      <p:sp>
        <p:nvSpPr>
          <p:cNvPr id="6" name="文本框 5"/>
          <p:cNvSpPr txBox="1"/>
          <p:nvPr/>
        </p:nvSpPr>
        <p:spPr>
          <a:xfrm>
            <a:off x="7285355" y="285750"/>
            <a:ext cx="4476115" cy="4831080"/>
          </a:xfrm>
          <a:prstGeom prst="rect">
            <a:avLst/>
          </a:prstGeom>
          <a:solidFill>
            <a:schemeClr val="bg1"/>
          </a:solidFill>
          <a:ln>
            <a:solidFill>
              <a:srgbClr val="FF0000"/>
            </a:solidFill>
          </a:ln>
        </p:spPr>
        <p:txBody>
          <a:bodyPr wrap="square" rtlCol="0">
            <a:spAutoFit/>
          </a:bodyPr>
          <a:lstStyle/>
          <a:p>
            <a:pPr marR="0" defTabSz="914400" eaLnBrk="0" hangingPunct="0"/>
            <a:r>
              <a:rPr kumimoji="0" lang="zh-CN" altLang="en-US" sz="2800" b="1" kern="1200" cap="none" spc="0" normalizeH="0" baseline="0" noProof="1">
                <a:gradFill>
                  <a:gsLst>
                    <a:gs pos="0">
                      <a:srgbClr val="007BD3"/>
                    </a:gs>
                    <a:gs pos="100000">
                      <a:srgbClr val="034373"/>
                    </a:gs>
                  </a:gsLst>
                  <a:lin scaled="0"/>
                </a:gradFill>
                <a:latin typeface="Calibri"/>
                <a:ea typeface="宋体" panose="02010600030101010101" pitchFamily="2" charset="-122"/>
                <a:cs typeface="+mn-cs"/>
                <a:sym typeface="+mn-ea"/>
              </a:rPr>
              <a:t>世界地图</a:t>
            </a:r>
            <a:r>
              <a:rPr kumimoji="0" lang="en-US" altLang="zh-CN" sz="2800" b="1" kern="1200" cap="none" spc="0" normalizeH="0" baseline="0" noProof="1">
                <a:gradFill>
                  <a:gsLst>
                    <a:gs pos="0">
                      <a:srgbClr val="007BD3"/>
                    </a:gs>
                    <a:gs pos="100000">
                      <a:srgbClr val="034373"/>
                    </a:gs>
                  </a:gsLst>
                  <a:lin scaled="0"/>
                </a:gradFill>
                <a:latin typeface="Calibri"/>
                <a:ea typeface="宋体" panose="02010600030101010101" pitchFamily="2" charset="-122"/>
                <a:cs typeface="+mn-cs"/>
                <a:sym typeface="+mn-ea"/>
              </a:rPr>
              <a:t>:</a:t>
            </a:r>
            <a:r>
              <a:rPr kumimoji="0" lang="zh-CN" altLang="en-US" sz="2800" b="1" kern="1200" cap="none" spc="0" normalizeH="0" baseline="0" noProof="1">
                <a:latin typeface="Calibri"/>
                <a:ea typeface="宋体" panose="02010600030101010101" pitchFamily="2" charset="-122"/>
                <a:cs typeface="+mn-cs"/>
                <a:sym typeface="+mn-ea"/>
              </a:rPr>
              <a:t>以</a:t>
            </a:r>
            <a:r>
              <a:rPr kumimoji="0" lang="zh-CN" altLang="en-US" sz="2800" b="1" kern="1200" cap="none" spc="0" normalizeH="0" baseline="0" noProof="1">
                <a:solidFill>
                  <a:srgbClr val="FF0000"/>
                </a:solidFill>
                <a:latin typeface="Calibri"/>
                <a:ea typeface="宋体" panose="02010600030101010101" pitchFamily="2" charset="-122"/>
                <a:cs typeface="+mn-cs"/>
                <a:sym typeface="+mn-ea"/>
              </a:rPr>
              <a:t>航海家名字</a:t>
            </a:r>
            <a:r>
              <a:rPr kumimoji="0" lang="zh-CN" altLang="en-US" sz="2800" b="1" kern="1200" cap="none" spc="0" normalizeH="0" baseline="0" noProof="1">
                <a:latin typeface="Calibri"/>
                <a:ea typeface="宋体" panose="02010600030101010101" pitchFamily="2" charset="-122"/>
                <a:cs typeface="+mn-cs"/>
                <a:sym typeface="+mn-ea"/>
              </a:rPr>
              <a:t>命名的地方：</a:t>
            </a:r>
            <a:endParaRPr kumimoji="0" lang="en-US" altLang="zh-CN" sz="2800" b="1" kern="1200" cap="none" spc="0" normalizeH="0" baseline="0" noProof="1">
              <a:latin typeface="Calibri"/>
              <a:ea typeface="宋体" panose="02010600030101010101" pitchFamily="2" charset="-122"/>
              <a:cs typeface="+mn-cs"/>
              <a:sym typeface="+mn-ea"/>
            </a:endParaRP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1</a:t>
            </a:r>
            <a:r>
              <a:rPr kumimoji="0" lang="zh-CN" altLang="en-US" sz="2800" b="1" kern="1200" cap="none" spc="0" normalizeH="0" baseline="0" noProof="1">
                <a:latin typeface="Calibri"/>
                <a:ea typeface="宋体" panose="02010600030101010101" pitchFamily="2" charset="-122"/>
                <a:cs typeface="+mn-cs"/>
                <a:sym typeface="+mn-ea"/>
              </a:rPr>
              <a:t>、麦哲伦海峡</a:t>
            </a: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2</a:t>
            </a:r>
            <a:r>
              <a:rPr kumimoji="0" lang="zh-CN" altLang="en-US" sz="2800" b="1" kern="1200" cap="none" spc="0" normalizeH="0" baseline="0" noProof="1">
                <a:latin typeface="Calibri"/>
                <a:ea typeface="宋体" panose="02010600030101010101" pitchFamily="2" charset="-122"/>
                <a:cs typeface="+mn-cs"/>
                <a:sym typeface="+mn-ea"/>
              </a:rPr>
              <a:t>、德雷克海峡</a:t>
            </a: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3</a:t>
            </a:r>
            <a:r>
              <a:rPr kumimoji="0" lang="zh-CN" altLang="en-US" sz="2800" b="1" kern="1200" cap="none" spc="0" normalizeH="0" baseline="0" noProof="1">
                <a:latin typeface="Calibri"/>
                <a:ea typeface="宋体" panose="02010600030101010101" pitchFamily="2" charset="-122"/>
                <a:cs typeface="+mn-cs"/>
                <a:sym typeface="+mn-ea"/>
              </a:rPr>
              <a:t>、哈得孙海峡</a:t>
            </a: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4</a:t>
            </a:r>
            <a:r>
              <a:rPr kumimoji="0" lang="zh-CN" altLang="en-US" sz="2800" b="1" kern="1200" cap="none" spc="0" normalizeH="0" baseline="0" noProof="1">
                <a:latin typeface="Calibri"/>
                <a:ea typeface="宋体" panose="02010600030101010101" pitchFamily="2" charset="-122"/>
                <a:cs typeface="+mn-cs"/>
                <a:sym typeface="+mn-ea"/>
              </a:rPr>
              <a:t>、哈得孙湾</a:t>
            </a: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5</a:t>
            </a:r>
            <a:r>
              <a:rPr kumimoji="0" lang="zh-CN" altLang="en-US" sz="2800" b="1" kern="1200" cap="none" spc="0" normalizeH="0" baseline="0" noProof="1">
                <a:latin typeface="Calibri"/>
                <a:ea typeface="宋体" panose="02010600030101010101" pitchFamily="2" charset="-122"/>
                <a:cs typeface="+mn-cs"/>
                <a:sym typeface="+mn-ea"/>
              </a:rPr>
              <a:t>、塔斯曼海</a:t>
            </a: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6</a:t>
            </a:r>
            <a:r>
              <a:rPr kumimoji="0" lang="zh-CN" altLang="en-US" sz="2800" b="1" kern="1200" cap="none" spc="0" normalizeH="0" baseline="0" noProof="1">
                <a:latin typeface="Calibri"/>
                <a:ea typeface="宋体" panose="02010600030101010101" pitchFamily="2" charset="-122"/>
                <a:cs typeface="+mn-cs"/>
                <a:sym typeface="+mn-ea"/>
              </a:rPr>
              <a:t>、塔斯马尼亚岛</a:t>
            </a: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7</a:t>
            </a:r>
            <a:r>
              <a:rPr kumimoji="0" lang="zh-CN" altLang="en-US" sz="2800" b="1" kern="1200" cap="none" spc="0" normalizeH="0" baseline="0" noProof="1">
                <a:latin typeface="Calibri"/>
                <a:ea typeface="宋体" panose="02010600030101010101" pitchFamily="2" charset="-122"/>
                <a:cs typeface="+mn-cs"/>
                <a:sym typeface="+mn-ea"/>
              </a:rPr>
              <a:t>、美洲</a:t>
            </a:r>
          </a:p>
          <a:p>
            <a:pPr marR="0" defTabSz="914400" eaLnBrk="0" hangingPunct="0"/>
            <a:r>
              <a:rPr kumimoji="0" lang="en-US" altLang="zh-CN" sz="2800" b="1" kern="1200" cap="none" spc="0" normalizeH="0" baseline="0" noProof="1">
                <a:latin typeface="Calibri"/>
                <a:ea typeface="宋体" panose="02010600030101010101" pitchFamily="2" charset="-122"/>
                <a:cs typeface="+mn-cs"/>
                <a:sym typeface="+mn-ea"/>
              </a:rPr>
              <a:t>8</a:t>
            </a:r>
            <a:r>
              <a:rPr kumimoji="0" lang="zh-CN" altLang="en-US" sz="2800" b="1" kern="1200" cap="none" spc="0" normalizeH="0" baseline="0" noProof="1">
                <a:latin typeface="Calibri"/>
                <a:ea typeface="宋体" panose="02010600030101010101" pitchFamily="2" charset="-122"/>
                <a:cs typeface="+mn-cs"/>
                <a:sym typeface="+mn-ea"/>
              </a:rPr>
              <a:t>、巴伦支海峡</a:t>
            </a:r>
          </a:p>
          <a:p>
            <a:pPr marR="0" defTabSz="914400" eaLnBrk="0" hangingPunct="0"/>
            <a:r>
              <a:rPr kumimoji="0" lang="zh-CN" altLang="en-US" sz="2800" b="1" kern="1200" cap="none" spc="0" normalizeH="0" baseline="0" noProof="1">
                <a:latin typeface="Calibri"/>
                <a:ea typeface="宋体" panose="02010600030101010101" pitchFamily="2" charset="-122"/>
                <a:cs typeface="+mn-cs"/>
                <a:sym typeface="+mn-ea"/>
              </a:rPr>
              <a:t> </a:t>
            </a:r>
            <a:r>
              <a:rPr kumimoji="0" lang="en-US" altLang="zh-CN" sz="2800" b="1" kern="1200" cap="none" spc="0" normalizeH="0" baseline="0" noProof="1">
                <a:latin typeface="Calibri"/>
                <a:ea typeface="宋体" panose="02010600030101010101" pitchFamily="2" charset="-122"/>
                <a:cs typeface="+mn-cs"/>
                <a:sym typeface="+mn-ea"/>
              </a:rPr>
              <a:t>......</a:t>
            </a:r>
            <a:r>
              <a:rPr kumimoji="0" lang="zh-CN" altLang="en-US" sz="2800" b="1" kern="1200" cap="none" spc="0" normalizeH="0" baseline="0" noProof="1">
                <a:latin typeface="Calibri"/>
                <a:ea typeface="宋体" panose="02010600030101010101" pitchFamily="2" charset="-122"/>
                <a:cs typeface="+mn-cs"/>
                <a:sym typeface="+mn-ea"/>
              </a:rPr>
              <a:t>（在世界地图中找找）</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5"/>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22" presetClass="entr" presetSubtype="2" fill="hold" grpId="0" nodeType="clickEffect">
                                  <p:stCondLst>
                                    <p:cond delay="0"/>
                                  </p:stCondLst>
                                  <p:childTnLst>
                                    <p:set>
                                      <p:cBhvr>
                                        <p:cTn id="10" dur="1" fill="hold">
                                          <p:stCondLst>
                                            <p:cond delay="0"/>
                                          </p:stCondLst>
                                        </p:cTn>
                                        <p:tgtEl>
                                          <p:spTgt spid="20"/>
                                        </p:tgtEl>
                                        <p:attrNameLst>
                                          <p:attrName>style.visibility</p:attrName>
                                        </p:attrNameLst>
                                      </p:cBhvr>
                                      <p:to>
                                        <p:strVal val="visible"/>
                                      </p:to>
                                    </p:set>
                                    <p:animEffect transition="in" filter="wipe(right)">
                                      <p:cBhvr>
                                        <p:cTn id="11" dur="5000"/>
                                        <p:tgtEl>
                                          <p:spTgt spid="20"/>
                                        </p:tgtEl>
                                      </p:cBhvr>
                                    </p:animEffect>
                                  </p:childTnLst>
                                </p:cTn>
                              </p:par>
                            </p:childTnLst>
                          </p:cTn>
                        </p:par>
                        <p:par>
                          <p:cTn id="12" fill="hold" nodeType="afterGroup">
                            <p:stCondLst>
                              <p:cond delay="5000"/>
                            </p:stCondLst>
                            <p:childTnLst>
                              <p:par>
                                <p:cTn id="13" presetID="22" presetClass="entr" presetSubtype="8" fill="hold" nodeType="afterEffect">
                                  <p:stCondLst>
                                    <p:cond delay="0"/>
                                  </p:stCondLst>
                                  <p:childTnLst>
                                    <p:set>
                                      <p:cBhvr>
                                        <p:cTn id="14" dur="1" fill="hold">
                                          <p:stCondLst>
                                            <p:cond delay="0"/>
                                          </p:stCondLst>
                                        </p:cTn>
                                        <p:tgtEl>
                                          <p:spTgt spid="24"/>
                                        </p:tgtEl>
                                        <p:attrNameLst>
                                          <p:attrName>style.visibility</p:attrName>
                                        </p:attrNameLst>
                                      </p:cBhvr>
                                      <p:to>
                                        <p:strVal val="visible"/>
                                      </p:to>
                                    </p:set>
                                    <p:animEffect transition="in" filter="wipe(left)">
                                      <p:cBhvr>
                                        <p:cTn id="15" dur="500"/>
                                        <p:tgtEl>
                                          <p:spTgt spid="24"/>
                                        </p:tgtEl>
                                      </p:cBhvr>
                                    </p:animEffect>
                                  </p:childTnLst>
                                </p:cTn>
                              </p:par>
                            </p:childTnLst>
                          </p:cTn>
                        </p:par>
                      </p:childTnLst>
                    </p:cTn>
                  </p:par>
                  <p:par>
                    <p:cTn id="16" fill="hold" nodeType="clickPar">
                      <p:stCondLst>
                        <p:cond delay="indefinite"/>
                      </p:stCondLst>
                      <p:childTnLst>
                        <p:par>
                          <p:cTn id="17" fill="hold" nodeType="afterGroup">
                            <p:stCondLst>
                              <p:cond delay="0"/>
                            </p:stCondLst>
                            <p:childTnLst>
                              <p:par>
                                <p:cTn id="18" presetID="10" presetClass="entr" presetSubtype="0" fill="hold" grpId="0" nodeType="clickEffect">
                                  <p:stCondLst>
                                    <p:cond delay="0"/>
                                  </p:stCondLst>
                                  <p:childTnLst>
                                    <p:set>
                                      <p:cBhvr>
                                        <p:cTn id="19" dur="1" fill="hold">
                                          <p:stCondLst>
                                            <p:cond delay="0"/>
                                          </p:stCondLst>
                                        </p:cTn>
                                        <p:tgtEl>
                                          <p:spTgt spid="43"/>
                                        </p:tgtEl>
                                        <p:attrNameLst>
                                          <p:attrName>style.visibility</p:attrName>
                                        </p:attrNameLst>
                                      </p:cBhvr>
                                      <p:to>
                                        <p:strVal val="visible"/>
                                      </p:to>
                                    </p:set>
                                    <p:animEffect transition="in" filter="fade">
                                      <p:cBhvr>
                                        <p:cTn id="20" dur="500"/>
                                        <p:tgtEl>
                                          <p:spTgt spid="43"/>
                                        </p:tgtEl>
                                      </p:cBhvr>
                                    </p:animEffect>
                                  </p:childTnLst>
                                </p:cTn>
                              </p:par>
                            </p:childTnLst>
                          </p:cTn>
                        </p:par>
                      </p:childTnLst>
                    </p:cTn>
                  </p:par>
                  <p:par>
                    <p:cTn id="21" fill="hold" nodeType="clickPar">
                      <p:stCondLst>
                        <p:cond delay="indefinite"/>
                      </p:stCondLst>
                      <p:childTnLst>
                        <p:par>
                          <p:cTn id="22" fill="hold" nodeType="afterGroup">
                            <p:stCondLst>
                              <p:cond delay="0"/>
                            </p:stCondLst>
                            <p:childTnLst>
                              <p:par>
                                <p:cTn id="23" presetID="22" presetClass="exit" presetSubtype="4" fill="hold" grpId="1" nodeType="clickEffect">
                                  <p:stCondLst>
                                    <p:cond delay="0"/>
                                  </p:stCondLst>
                                  <p:childTnLst>
                                    <p:animEffect transition="out" filter="wipe(down)">
                                      <p:cBhvr>
                                        <p:cTn id="24" dur="500"/>
                                        <p:tgtEl>
                                          <p:spTgt spid="43"/>
                                        </p:tgtEl>
                                      </p:cBhvr>
                                    </p:animEffect>
                                    <p:set>
                                      <p:cBhvr>
                                        <p:cTn id="25" dur="1" fill="hold">
                                          <p:stCondLst>
                                            <p:cond delay="499"/>
                                          </p:stCondLst>
                                        </p:cTn>
                                        <p:tgtEl>
                                          <p:spTgt spid="43"/>
                                        </p:tgtEl>
                                        <p:attrNameLst>
                                          <p:attrName>style.visibility</p:attrName>
                                        </p:attrNameLst>
                                      </p:cBhvr>
                                      <p:to>
                                        <p:strVal val="hidden"/>
                                      </p:to>
                                    </p:set>
                                  </p:childTnLst>
                                </p:cTn>
                              </p:par>
                            </p:childTnLst>
                          </p:cTn>
                        </p:par>
                      </p:childTnLst>
                    </p:cTn>
                  </p:par>
                  <p:par>
                    <p:cTn id="26" fill="hold" nodeType="clickPar">
                      <p:stCondLst>
                        <p:cond delay="indefinite"/>
                      </p:stCondLst>
                      <p:childTnLst>
                        <p:par>
                          <p:cTn id="27" fill="hold" nodeType="afterGroup">
                            <p:stCondLst>
                              <p:cond delay="0"/>
                            </p:stCondLst>
                            <p:childTnLst>
                              <p:par>
                                <p:cTn id="28" presetID="1" presetClass="entr" presetSubtype="0" fill="hold" grpId="0" nodeType="clickEffect">
                                  <p:stCondLst>
                                    <p:cond delay="0"/>
                                  </p:stCondLst>
                                  <p:childTnLst>
                                    <p:set>
                                      <p:cBhvr>
                                        <p:cTn id="29" dur="1" fill="hold">
                                          <p:stCondLst>
                                            <p:cond delay="0"/>
                                          </p:stCondLst>
                                        </p:cTn>
                                        <p:tgtEl>
                                          <p:spTgt spid="26"/>
                                        </p:tgtEl>
                                        <p:attrNameLst>
                                          <p:attrName>style.visibility</p:attrName>
                                        </p:attrNameLst>
                                      </p:cBhvr>
                                      <p:to>
                                        <p:strVal val="visible"/>
                                      </p:to>
                                    </p:set>
                                  </p:childTnLst>
                                </p:cTn>
                              </p:par>
                            </p:childTnLst>
                          </p:cTn>
                        </p:par>
                      </p:childTnLst>
                    </p:cTn>
                  </p:par>
                  <p:par>
                    <p:cTn id="30" fill="hold" nodeType="clickPar">
                      <p:stCondLst>
                        <p:cond delay="indefinite"/>
                      </p:stCondLst>
                      <p:childTnLst>
                        <p:par>
                          <p:cTn id="31" fill="hold" nodeType="afterGroup">
                            <p:stCondLst>
                              <p:cond delay="0"/>
                            </p:stCondLst>
                            <p:childTnLst>
                              <p:par>
                                <p:cTn id="32" presetID="22" presetClass="entr" presetSubtype="2" fill="hold" grpId="0" nodeType="clickEffect">
                                  <p:stCondLst>
                                    <p:cond delay="0"/>
                                  </p:stCondLst>
                                  <p:childTnLst>
                                    <p:set>
                                      <p:cBhvr>
                                        <p:cTn id="33" dur="1" fill="hold">
                                          <p:stCondLst>
                                            <p:cond delay="0"/>
                                          </p:stCondLst>
                                        </p:cTn>
                                        <p:tgtEl>
                                          <p:spTgt spid="12"/>
                                        </p:tgtEl>
                                        <p:attrNameLst>
                                          <p:attrName>style.visibility</p:attrName>
                                        </p:attrNameLst>
                                      </p:cBhvr>
                                      <p:to>
                                        <p:strVal val="visible"/>
                                      </p:to>
                                    </p:set>
                                    <p:animEffect transition="in" filter="wipe(right)">
                                      <p:cBhvr>
                                        <p:cTn id="34" dur="5000"/>
                                        <p:tgtEl>
                                          <p:spTgt spid="12"/>
                                        </p:tgtEl>
                                      </p:cBhvr>
                                    </p:animEffect>
                                  </p:childTnLst>
                                </p:cTn>
                              </p:par>
                            </p:childTnLst>
                          </p:cTn>
                        </p:par>
                        <p:par>
                          <p:cTn id="35" fill="hold" nodeType="afterGroup">
                            <p:stCondLst>
                              <p:cond delay="5000"/>
                            </p:stCondLst>
                            <p:childTnLst>
                              <p:par>
                                <p:cTn id="36" presetID="22" presetClass="entr" presetSubtype="8" fill="hold" nodeType="afterEffect">
                                  <p:stCondLst>
                                    <p:cond delay="0"/>
                                  </p:stCondLst>
                                  <p:childTnLst>
                                    <p:set>
                                      <p:cBhvr>
                                        <p:cTn id="37" dur="1" fill="hold">
                                          <p:stCondLst>
                                            <p:cond delay="0"/>
                                          </p:stCondLst>
                                        </p:cTn>
                                        <p:tgtEl>
                                          <p:spTgt spid="17"/>
                                        </p:tgtEl>
                                        <p:attrNameLst>
                                          <p:attrName>style.visibility</p:attrName>
                                        </p:attrNameLst>
                                      </p:cBhvr>
                                      <p:to>
                                        <p:strVal val="visible"/>
                                      </p:to>
                                    </p:set>
                                    <p:animEffect transition="in" filter="wipe(left)">
                                      <p:cBhvr>
                                        <p:cTn id="38" dur="500"/>
                                        <p:tgtEl>
                                          <p:spTgt spid="17"/>
                                        </p:tgtEl>
                                      </p:cBhvr>
                                    </p:animEffect>
                                  </p:childTnLst>
                                </p:cTn>
                              </p:par>
                            </p:childTnLst>
                          </p:cTn>
                        </p:par>
                      </p:childTnLst>
                    </p:cTn>
                  </p:par>
                  <p:par>
                    <p:cTn id="39" fill="hold" nodeType="clickPar">
                      <p:stCondLst>
                        <p:cond delay="indefinite"/>
                      </p:stCondLst>
                      <p:childTnLst>
                        <p:par>
                          <p:cTn id="40" fill="hold" nodeType="afterGroup">
                            <p:stCondLst>
                              <p:cond delay="0"/>
                            </p:stCondLst>
                            <p:childTnLst>
                              <p:par>
                                <p:cTn id="41" presetID="22" presetClass="entr" presetSubtype="8" fill="hold" grpId="0" nodeType="clickEffect">
                                  <p:stCondLst>
                                    <p:cond delay="0"/>
                                  </p:stCondLst>
                                  <p:childTnLst>
                                    <p:set>
                                      <p:cBhvr>
                                        <p:cTn id="42" dur="1" fill="hold">
                                          <p:stCondLst>
                                            <p:cond delay="0"/>
                                          </p:stCondLst>
                                        </p:cTn>
                                        <p:tgtEl>
                                          <p:spTgt spid="11280"/>
                                        </p:tgtEl>
                                        <p:attrNameLst>
                                          <p:attrName>style.visibility</p:attrName>
                                        </p:attrNameLst>
                                      </p:cBhvr>
                                      <p:to>
                                        <p:strVal val="visible"/>
                                      </p:to>
                                    </p:set>
                                    <p:animEffect transition="in" filter="wipe(left)">
                                      <p:cBhvr>
                                        <p:cTn id="43" dur="5000"/>
                                        <p:tgtEl>
                                          <p:spTgt spid="11280"/>
                                        </p:tgtEl>
                                      </p:cBhvr>
                                    </p:animEffect>
                                  </p:childTnLst>
                                </p:cTn>
                              </p:par>
                            </p:childTnLst>
                          </p:cTn>
                        </p:par>
                        <p:par>
                          <p:cTn id="44" fill="hold" nodeType="afterGroup">
                            <p:stCondLst>
                              <p:cond delay="5000"/>
                            </p:stCondLst>
                            <p:childTnLst>
                              <p:par>
                                <p:cTn id="45" presetID="22" presetClass="entr" presetSubtype="8" fill="hold" nodeType="afterEffect">
                                  <p:stCondLst>
                                    <p:cond delay="0"/>
                                  </p:stCondLst>
                                  <p:childTnLst>
                                    <p:set>
                                      <p:cBhvr>
                                        <p:cTn id="46" dur="1" fill="hold">
                                          <p:stCondLst>
                                            <p:cond delay="0"/>
                                          </p:stCondLst>
                                        </p:cTn>
                                        <p:tgtEl>
                                          <p:spTgt spid="32"/>
                                        </p:tgtEl>
                                        <p:attrNameLst>
                                          <p:attrName>style.visibility</p:attrName>
                                        </p:attrNameLst>
                                      </p:cBhvr>
                                      <p:to>
                                        <p:strVal val="visible"/>
                                      </p:to>
                                    </p:set>
                                    <p:animEffect transition="in" filter="wipe(left)">
                                      <p:cBhvr>
                                        <p:cTn id="47" dur="3000"/>
                                        <p:tgtEl>
                                          <p:spTgt spid="32"/>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1" presetClass="entr" presetSubtype="0" fill="hold" grpId="0" nodeType="clickEffect">
                                  <p:stCondLst>
                                    <p:cond delay="0"/>
                                  </p:stCondLst>
                                  <p:childTnLst>
                                    <p:set>
                                      <p:cBhvr>
                                        <p:cTn id="51" dur="1" fill="hold">
                                          <p:stCondLst>
                                            <p:cond delay="0"/>
                                          </p:stCondLst>
                                        </p:cTn>
                                        <p:tgtEl>
                                          <p:spTgt spid="11294"/>
                                        </p:tgtEl>
                                        <p:attrNameLst>
                                          <p:attrName>style.visibility</p:attrName>
                                        </p:attrNameLst>
                                      </p:cBhvr>
                                      <p:to>
                                        <p:strVal val="visible"/>
                                      </p:to>
                                    </p:set>
                                  </p:childTnLst>
                                </p:cTn>
                              </p:par>
                            </p:childTnLst>
                          </p:cTn>
                        </p:par>
                      </p:childTnLst>
                    </p:cTn>
                  </p:par>
                  <p:par>
                    <p:cTn id="52" fill="hold" nodeType="clickPar">
                      <p:stCondLst>
                        <p:cond delay="indefinite"/>
                      </p:stCondLst>
                      <p:childTnLst>
                        <p:par>
                          <p:cTn id="53" fill="hold" nodeType="afterGroup">
                            <p:stCondLst>
                              <p:cond delay="0"/>
                            </p:stCondLst>
                            <p:childTnLst>
                              <p:par>
                                <p:cTn id="54" presetID="1" presetClass="entr" presetSubtype="0" fill="hold" grpId="0" nodeType="clickEffect">
                                  <p:stCondLst>
                                    <p:cond delay="0"/>
                                  </p:stCondLst>
                                  <p:childTnLst>
                                    <p:set>
                                      <p:cBhvr>
                                        <p:cTn id="55" dur="1" fill="hold">
                                          <p:stCondLst>
                                            <p:cond delay="0"/>
                                          </p:stCondLst>
                                        </p:cTn>
                                        <p:tgtEl>
                                          <p:spTgt spid="11292"/>
                                        </p:tgtEl>
                                        <p:attrNameLst>
                                          <p:attrName>style.visibility</p:attrName>
                                        </p:attrNameLst>
                                      </p:cBhvr>
                                      <p:to>
                                        <p:strVal val="visible"/>
                                      </p:to>
                                    </p:set>
                                  </p:childTnLst>
                                </p:cTn>
                              </p:par>
                            </p:childTnLst>
                          </p:cTn>
                        </p:par>
                      </p:childTnLst>
                    </p:cTn>
                  </p:par>
                  <p:par>
                    <p:cTn id="56" fill="hold" nodeType="clickPar">
                      <p:stCondLst>
                        <p:cond delay="indefinite"/>
                      </p:stCondLst>
                      <p:childTnLst>
                        <p:par>
                          <p:cTn id="57" fill="hold" nodeType="afterGroup">
                            <p:stCondLst>
                              <p:cond delay="0"/>
                            </p:stCondLst>
                            <p:childTnLst>
                              <p:par>
                                <p:cTn id="58" presetID="22" presetClass="entr" presetSubtype="1" fill="hold" nodeType="clickEffect">
                                  <p:stCondLst>
                                    <p:cond delay="0"/>
                                  </p:stCondLst>
                                  <p:childTnLst>
                                    <p:set>
                                      <p:cBhvr>
                                        <p:cTn id="59" dur="1" fill="hold">
                                          <p:stCondLst>
                                            <p:cond delay="0"/>
                                          </p:stCondLst>
                                        </p:cTn>
                                        <p:tgtEl>
                                          <p:spTgt spid="39"/>
                                        </p:tgtEl>
                                        <p:attrNameLst>
                                          <p:attrName>style.visibility</p:attrName>
                                        </p:attrNameLst>
                                      </p:cBhvr>
                                      <p:to>
                                        <p:strVal val="visible"/>
                                      </p:to>
                                    </p:set>
                                    <p:animEffect transition="in" filter="wipe(up)">
                                      <p:cBhvr>
                                        <p:cTn id="60" dur="5000"/>
                                        <p:tgtEl>
                                          <p:spTgt spid="39"/>
                                        </p:tgtEl>
                                      </p:cBhvr>
                                    </p:animEffect>
                                  </p:childTnLst>
                                </p:cTn>
                              </p:par>
                            </p:childTnLst>
                          </p:cTn>
                        </p:par>
                        <p:par>
                          <p:cTn id="61" fill="hold" nodeType="afterGroup">
                            <p:stCondLst>
                              <p:cond delay="5000"/>
                            </p:stCondLst>
                            <p:childTnLst>
                              <p:par>
                                <p:cTn id="62" presetID="22" presetClass="entr" presetSubtype="4" fill="hold" grpId="0" nodeType="afterEffect">
                                  <p:stCondLst>
                                    <p:cond delay="0"/>
                                  </p:stCondLst>
                                  <p:childTnLst>
                                    <p:set>
                                      <p:cBhvr>
                                        <p:cTn id="63" dur="1" fill="hold">
                                          <p:stCondLst>
                                            <p:cond delay="0"/>
                                          </p:stCondLst>
                                        </p:cTn>
                                        <p:tgtEl>
                                          <p:spTgt spid="11272"/>
                                        </p:tgtEl>
                                        <p:attrNameLst>
                                          <p:attrName>style.visibility</p:attrName>
                                        </p:attrNameLst>
                                      </p:cBhvr>
                                      <p:to>
                                        <p:strVal val="visible"/>
                                      </p:to>
                                    </p:set>
                                    <p:animEffect transition="in" filter="wipe(down)">
                                      <p:cBhvr>
                                        <p:cTn id="64" dur="5000"/>
                                        <p:tgtEl>
                                          <p:spTgt spid="11272"/>
                                        </p:tgtEl>
                                      </p:cBhvr>
                                    </p:animEffect>
                                  </p:childTnLst>
                                </p:cTn>
                              </p:par>
                            </p:childTnLst>
                          </p:cTn>
                        </p:par>
                        <p:par>
                          <p:cTn id="65" fill="hold" nodeType="afterGroup">
                            <p:stCondLst>
                              <p:cond delay="10000"/>
                            </p:stCondLst>
                            <p:childTnLst>
                              <p:par>
                                <p:cTn id="66" presetID="22" presetClass="entr" presetSubtype="2" fill="hold" nodeType="afterEffect">
                                  <p:stCondLst>
                                    <p:cond delay="0"/>
                                  </p:stCondLst>
                                  <p:childTnLst>
                                    <p:set>
                                      <p:cBhvr>
                                        <p:cTn id="67" dur="1" fill="hold">
                                          <p:stCondLst>
                                            <p:cond delay="0"/>
                                          </p:stCondLst>
                                        </p:cTn>
                                        <p:tgtEl>
                                          <p:spTgt spid="3"/>
                                        </p:tgtEl>
                                        <p:attrNameLst>
                                          <p:attrName>style.visibility</p:attrName>
                                        </p:attrNameLst>
                                      </p:cBhvr>
                                      <p:to>
                                        <p:strVal val="visible"/>
                                      </p:to>
                                    </p:set>
                                    <p:animEffect transition="in" filter="wipe(right)">
                                      <p:cBhvr>
                                        <p:cTn id="68" dur="500"/>
                                        <p:tgtEl>
                                          <p:spTgt spid="3"/>
                                        </p:tgtEl>
                                      </p:cBhvr>
                                    </p:animEffect>
                                  </p:childTnLst>
                                </p:cTn>
                              </p:par>
                            </p:childTnLst>
                          </p:cTn>
                        </p:par>
                        <p:par>
                          <p:cTn id="69" fill="hold" nodeType="afterGroup">
                            <p:stCondLst>
                              <p:cond delay="10500"/>
                            </p:stCondLst>
                            <p:childTnLst>
                              <p:par>
                                <p:cTn id="70" presetID="22" presetClass="entr" presetSubtype="2" fill="hold" nodeType="afterEffect">
                                  <p:stCondLst>
                                    <p:cond delay="0"/>
                                  </p:stCondLst>
                                  <p:childTnLst>
                                    <p:set>
                                      <p:cBhvr>
                                        <p:cTn id="71" dur="1" fill="hold">
                                          <p:stCondLst>
                                            <p:cond delay="0"/>
                                          </p:stCondLst>
                                        </p:cTn>
                                        <p:tgtEl>
                                          <p:spTgt spid="40"/>
                                        </p:tgtEl>
                                        <p:attrNameLst>
                                          <p:attrName>style.visibility</p:attrName>
                                        </p:attrNameLst>
                                      </p:cBhvr>
                                      <p:to>
                                        <p:strVal val="visible"/>
                                      </p:to>
                                    </p:set>
                                    <p:animEffect transition="in" filter="wipe(right)">
                                      <p:cBhvr>
                                        <p:cTn id="72" dur="5000"/>
                                        <p:tgtEl>
                                          <p:spTgt spid="40"/>
                                        </p:tgtEl>
                                      </p:cBhvr>
                                    </p:animEffect>
                                  </p:childTnLst>
                                </p:cTn>
                              </p:par>
                            </p:childTnLst>
                          </p:cTn>
                        </p:par>
                        <p:par>
                          <p:cTn id="73" fill="hold" nodeType="afterGroup">
                            <p:stCondLst>
                              <p:cond delay="15500"/>
                            </p:stCondLst>
                            <p:childTnLst>
                              <p:par>
                                <p:cTn id="74" presetID="1" presetClass="entr" presetSubtype="0" fill="hold" grpId="0" nodeType="afterEffect">
                                  <p:stCondLst>
                                    <p:cond delay="0"/>
                                  </p:stCondLst>
                                  <p:childTnLst>
                                    <p:set>
                                      <p:cBhvr>
                                        <p:cTn id="75" dur="1" fill="hold">
                                          <p:stCondLst>
                                            <p:cond delay="0"/>
                                          </p:stCondLst>
                                        </p:cTn>
                                        <p:tgtEl>
                                          <p:spTgt spid="61"/>
                                        </p:tgtEl>
                                        <p:attrNameLst>
                                          <p:attrName>style.visibility</p:attrName>
                                        </p:attrNameLst>
                                      </p:cBhvr>
                                      <p:to>
                                        <p:strVal val="visible"/>
                                      </p:to>
                                    </p:set>
                                  </p:childTnLst>
                                </p:cTn>
                              </p:par>
                            </p:childTnLst>
                          </p:cTn>
                        </p:par>
                      </p:childTnLst>
                    </p:cTn>
                  </p:par>
                  <p:par>
                    <p:cTn id="76" fill="hold" nodeType="clickPar">
                      <p:stCondLst>
                        <p:cond delay="indefinite"/>
                      </p:stCondLst>
                      <p:childTnLst>
                        <p:par>
                          <p:cTn id="77" fill="hold" nodeType="afterGroup">
                            <p:stCondLst>
                              <p:cond delay="0"/>
                            </p:stCondLst>
                            <p:childTnLst>
                              <p:par>
                                <p:cTn id="78" presetID="22" presetClass="entr" presetSubtype="2" fill="hold" nodeType="clickEffect">
                                  <p:stCondLst>
                                    <p:cond delay="0"/>
                                  </p:stCondLst>
                                  <p:childTnLst>
                                    <p:set>
                                      <p:cBhvr>
                                        <p:cTn id="79" dur="1" fill="hold">
                                          <p:stCondLst>
                                            <p:cond delay="0"/>
                                          </p:stCondLst>
                                        </p:cTn>
                                        <p:tgtEl>
                                          <p:spTgt spid="30"/>
                                        </p:tgtEl>
                                        <p:attrNameLst>
                                          <p:attrName>style.visibility</p:attrName>
                                        </p:attrNameLst>
                                      </p:cBhvr>
                                      <p:to>
                                        <p:strVal val="visible"/>
                                      </p:to>
                                    </p:set>
                                    <p:animEffect transition="in" filter="wipe(right)">
                                      <p:cBhvr>
                                        <p:cTn id="80" dur="5000"/>
                                        <p:tgtEl>
                                          <p:spTgt spid="30"/>
                                        </p:tgtEl>
                                      </p:cBhvr>
                                    </p:animEffect>
                                  </p:childTnLst>
                                </p:cTn>
                              </p:par>
                            </p:childTnLst>
                          </p:cTn>
                        </p:par>
                      </p:childTnLst>
                    </p:cTn>
                  </p:par>
                  <p:par>
                    <p:cTn id="81" fill="hold" nodeType="clickPar">
                      <p:stCondLst>
                        <p:cond delay="indefinite"/>
                      </p:stCondLst>
                      <p:childTnLst>
                        <p:par>
                          <p:cTn id="82" fill="hold" nodeType="afterGroup">
                            <p:stCondLst>
                              <p:cond delay="0"/>
                            </p:stCondLst>
                            <p:childTnLst>
                              <p:par>
                                <p:cTn id="83" presetID="1" presetClass="entr" presetSubtype="0" fill="hold" grpId="0" nodeType="clickEffect">
                                  <p:stCondLst>
                                    <p:cond delay="0"/>
                                  </p:stCondLst>
                                  <p:childTnLst>
                                    <p:set>
                                      <p:cBhvr>
                                        <p:cTn id="84" dur="1" fill="hold">
                                          <p:stCondLst>
                                            <p:cond delay="0"/>
                                          </p:stCondLst>
                                        </p:cTn>
                                        <p:tgtEl>
                                          <p:spTgt spid="31"/>
                                        </p:tgtEl>
                                        <p:attrNameLst>
                                          <p:attrName>style.visibility</p:attrName>
                                        </p:attrNameLst>
                                      </p:cBhvr>
                                      <p:to>
                                        <p:strVal val="visible"/>
                                      </p:to>
                                    </p:set>
                                  </p:childTnLst>
                                </p:cTn>
                              </p:par>
                            </p:childTnLst>
                          </p:cTn>
                        </p:par>
                      </p:childTnLst>
                    </p:cTn>
                  </p:par>
                  <p:par>
                    <p:cTn id="85" fill="hold" nodeType="clickPar">
                      <p:stCondLst>
                        <p:cond delay="indefinite"/>
                      </p:stCondLst>
                      <p:childTnLst>
                        <p:par>
                          <p:cTn id="86" fill="hold" nodeType="afterGroup">
                            <p:stCondLst>
                              <p:cond delay="0"/>
                            </p:stCondLst>
                            <p:childTnLst>
                              <p:par>
                                <p:cTn id="87" presetID="22" presetClass="entr" presetSubtype="2" fill="hold" grpId="0" nodeType="clickEffect">
                                  <p:stCondLst>
                                    <p:cond delay="0"/>
                                  </p:stCondLst>
                                  <p:childTnLst>
                                    <p:set>
                                      <p:cBhvr>
                                        <p:cTn id="88" dur="1" fill="hold">
                                          <p:stCondLst>
                                            <p:cond delay="0"/>
                                          </p:stCondLst>
                                        </p:cTn>
                                        <p:tgtEl>
                                          <p:spTgt spid="11288"/>
                                        </p:tgtEl>
                                        <p:attrNameLst>
                                          <p:attrName>style.visibility</p:attrName>
                                        </p:attrNameLst>
                                      </p:cBhvr>
                                      <p:to>
                                        <p:strVal val="visible"/>
                                      </p:to>
                                    </p:set>
                                    <p:animEffect transition="in" filter="wipe(right)">
                                      <p:cBhvr>
                                        <p:cTn id="89" dur="5000"/>
                                        <p:tgtEl>
                                          <p:spTgt spid="11288"/>
                                        </p:tgtEl>
                                      </p:cBhvr>
                                    </p:animEffect>
                                  </p:childTnLst>
                                </p:cTn>
                              </p:par>
                            </p:childTnLst>
                          </p:cTn>
                        </p:par>
                        <p:par>
                          <p:cTn id="90" fill="hold" nodeType="afterGroup">
                            <p:stCondLst>
                              <p:cond delay="5000"/>
                            </p:stCondLst>
                            <p:childTnLst>
                              <p:par>
                                <p:cTn id="91" presetID="22" presetClass="entr" presetSubtype="8" fill="hold"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wipe(left)">
                                      <p:cBhvr>
                                        <p:cTn id="93" dur="5000"/>
                                        <p:tgtEl>
                                          <p:spTgt spid="41"/>
                                        </p:tgtEl>
                                      </p:cBhvr>
                                    </p:animEffect>
                                  </p:childTnLst>
                                </p:cTn>
                              </p:par>
                            </p:childTnLst>
                          </p:cTn>
                        </p:par>
                      </p:childTnLst>
                    </p:cTn>
                  </p:par>
                  <p:par>
                    <p:cTn id="94" fill="hold" nodeType="clickPar">
                      <p:stCondLst>
                        <p:cond delay="indefinite"/>
                      </p:stCondLst>
                      <p:childTnLst>
                        <p:par>
                          <p:cTn id="95" fill="hold" nodeType="afterGroup">
                            <p:stCondLst>
                              <p:cond delay="0"/>
                            </p:stCondLst>
                            <p:childTnLst>
                              <p:par>
                                <p:cTn id="96" presetID="1" presetClass="entr" presetSubtype="0" fill="hold" grpId="0" nodeType="clickEffect">
                                  <p:stCondLst>
                                    <p:cond delay="0"/>
                                  </p:stCondLst>
                                  <p:childTnLst>
                                    <p:set>
                                      <p:cBhvr>
                                        <p:cTn id="97" dur="1" fill="hold">
                                          <p:stCondLst>
                                            <p:cond delay="0"/>
                                          </p:stCondLst>
                                        </p:cTn>
                                        <p:tgtEl>
                                          <p:spTgt spid="11293"/>
                                        </p:tgtEl>
                                        <p:attrNameLst>
                                          <p:attrName>style.visibility</p:attrName>
                                        </p:attrNameLst>
                                      </p:cBhvr>
                                      <p:to>
                                        <p:strVal val="visible"/>
                                      </p:to>
                                    </p:set>
                                  </p:childTnLst>
                                </p:cTn>
                              </p:par>
                            </p:childTnLst>
                          </p:cTn>
                        </p:par>
                      </p:childTnLst>
                    </p:cTn>
                  </p:par>
                  <p:par>
                    <p:cTn id="98" fill="hold" nodeType="clickPar">
                      <p:stCondLst>
                        <p:cond delay="indefinite"/>
                      </p:stCondLst>
                      <p:childTnLst>
                        <p:par>
                          <p:cTn id="99" fill="hold" nodeType="afterGroup">
                            <p:stCondLst>
                              <p:cond delay="0"/>
                            </p:stCondLst>
                            <p:childTnLst>
                              <p:par>
                                <p:cTn id="100" presetID="2" presetClass="entr" presetSubtype="4" fill="hold" grpId="0" nodeType="clickEffect">
                                  <p:stCondLst>
                                    <p:cond delay="0"/>
                                  </p:stCondLst>
                                  <p:childTnLst>
                                    <p:set>
                                      <p:cBhvr>
                                        <p:cTn id="101" dur="1" fill="hold">
                                          <p:stCondLst>
                                            <p:cond delay="0"/>
                                          </p:stCondLst>
                                        </p:cTn>
                                        <p:tgtEl>
                                          <p:spTgt spid="5"/>
                                        </p:tgtEl>
                                        <p:attrNameLst>
                                          <p:attrName>style.visibility</p:attrName>
                                        </p:attrNameLst>
                                      </p:cBhvr>
                                      <p:to>
                                        <p:strVal val="visible"/>
                                      </p:to>
                                    </p:set>
                                    <p:anim calcmode="lin" valueType="num">
                                      <p:cBhvr additive="base">
                                        <p:cTn id="102" dur="500" fill="hold"/>
                                        <p:tgtEl>
                                          <p:spTgt spid="5"/>
                                        </p:tgtEl>
                                        <p:attrNameLst>
                                          <p:attrName>ppt_x</p:attrName>
                                        </p:attrNameLst>
                                      </p:cBhvr>
                                      <p:tavLst>
                                        <p:tav tm="0">
                                          <p:val>
                                            <p:strVal val="#ppt_x"/>
                                          </p:val>
                                        </p:tav>
                                        <p:tav tm="100000">
                                          <p:val>
                                            <p:strVal val="#ppt_x"/>
                                          </p:val>
                                        </p:tav>
                                      </p:tavLst>
                                    </p:anim>
                                    <p:anim calcmode="lin" valueType="num">
                                      <p:cBhvr additive="base">
                                        <p:cTn id="10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par>
                    <p:cTn id="104" fill="hold" nodeType="clickPar">
                      <p:stCondLst>
                        <p:cond delay="indefinite"/>
                      </p:stCondLst>
                      <p:childTnLst>
                        <p:par>
                          <p:cTn id="105" fill="hold" nodeType="afterGroup">
                            <p:stCondLst>
                              <p:cond delay="0"/>
                            </p:stCondLst>
                            <p:childTnLst>
                              <p:par>
                                <p:cTn id="106" presetID="2" presetClass="entr" presetSubtype="4" fill="hold" grpId="0" nodeType="clickEffect">
                                  <p:stCondLst>
                                    <p:cond delay="0"/>
                                  </p:stCondLst>
                                  <p:childTnLst>
                                    <p:set>
                                      <p:cBhvr>
                                        <p:cTn id="107" dur="1" fill="hold">
                                          <p:stCondLst>
                                            <p:cond delay="0"/>
                                          </p:stCondLst>
                                        </p:cTn>
                                        <p:tgtEl>
                                          <p:spTgt spid="6"/>
                                        </p:tgtEl>
                                        <p:attrNameLst>
                                          <p:attrName>style.visibility</p:attrName>
                                        </p:attrNameLst>
                                      </p:cBhvr>
                                      <p:to>
                                        <p:strVal val="visible"/>
                                      </p:to>
                                    </p:set>
                                    <p:anim calcmode="lin" valueType="num">
                                      <p:cBhvr additive="base">
                                        <p:cTn id="108" dur="500" fill="hold"/>
                                        <p:tgtEl>
                                          <p:spTgt spid="6"/>
                                        </p:tgtEl>
                                        <p:attrNameLst>
                                          <p:attrName>ppt_x</p:attrName>
                                        </p:attrNameLst>
                                      </p:cBhvr>
                                      <p:tavLst>
                                        <p:tav tm="0">
                                          <p:val>
                                            <p:strVal val="#ppt_x"/>
                                          </p:val>
                                        </p:tav>
                                        <p:tav tm="100000">
                                          <p:val>
                                            <p:strVal val="#ppt_x"/>
                                          </p:val>
                                        </p:tav>
                                      </p:tavLst>
                                    </p:anim>
                                    <p:anim calcmode="lin" valueType="num">
                                      <p:cBhvr additive="base">
                                        <p:cTn id="109"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20" grpId="0"/>
      <p:bldP spid="25" grpId="0"/>
      <p:bldP spid="26" grpId="0"/>
      <p:bldP spid="31" grpId="0"/>
      <p:bldP spid="11272" grpId="0"/>
      <p:bldP spid="11280" grpId="0"/>
      <p:bldP spid="11288" grpId="0"/>
      <p:bldP spid="11292" grpId="0"/>
      <p:bldP spid="61" grpId="0"/>
      <p:bldP spid="11293" grpId="0"/>
      <p:bldP spid="11294" grpId="0"/>
      <p:bldP spid="43" grpId="0"/>
      <p:bldP spid="43" grpId="1"/>
      <p:bldP spid="5" grpId="0"/>
      <p:bldP spid="6" grpId="0"/>
    </p:bldLst>
  </p:timing>
</p:sld>
</file>

<file path=ppt/slides/slide1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cxnSp>
        <p:nvCxnSpPr>
          <p:cNvPr id="37" name="直接箭头连接符 36"/>
          <p:cNvCxnSpPr>
            <a:endCxn id="108" idx="4"/>
          </p:cNvCxnSpPr>
          <p:nvPr/>
        </p:nvCxnSpPr>
        <p:spPr>
          <a:xfrm flipH="1">
            <a:off x="2825750" y="231140"/>
            <a:ext cx="32173" cy="6654800"/>
          </a:xfrm>
          <a:prstGeom prst="straightConnector1">
            <a:avLst/>
          </a:prstGeom>
          <a:ln w="76200">
            <a:tailEnd type="arrow"/>
          </a:ln>
        </p:spPr>
        <p:style>
          <a:lnRef idx="1">
            <a:schemeClr val="accent1"/>
          </a:lnRef>
          <a:fillRef idx="0">
            <a:schemeClr val="accent1"/>
          </a:fillRef>
          <a:effectRef idx="0">
            <a:schemeClr val="accent1"/>
          </a:effectRef>
          <a:fontRef idx="minor">
            <a:schemeClr val="tx1"/>
          </a:fontRef>
        </p:style>
      </p:cxnSp>
      <p:sp>
        <p:nvSpPr>
          <p:cNvPr id="38" name="椭圆 37"/>
          <p:cNvSpPr/>
          <p:nvPr/>
        </p:nvSpPr>
        <p:spPr>
          <a:xfrm>
            <a:off x="2723153" y="1108276"/>
            <a:ext cx="157163" cy="190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82" name="椭圆 81"/>
          <p:cNvSpPr/>
          <p:nvPr/>
        </p:nvSpPr>
        <p:spPr>
          <a:xfrm>
            <a:off x="2738139" y="2119701"/>
            <a:ext cx="158751" cy="188383"/>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84" name="矩形 83"/>
          <p:cNvSpPr>
            <a:spLocks noChangeArrowheads="1"/>
          </p:cNvSpPr>
          <p:nvPr/>
        </p:nvSpPr>
        <p:spPr bwMode="auto">
          <a:xfrm>
            <a:off x="2792869" y="1532293"/>
            <a:ext cx="6598289" cy="420370"/>
          </a:xfrm>
          <a:prstGeom prst="rect">
            <a:avLst/>
          </a:prstGeom>
          <a:noFill/>
          <a:ln w="9525">
            <a:noFill/>
            <a:miter lim="800000"/>
          </a:ln>
        </p:spPr>
        <p:txBody>
          <a:bodyPr wrap="square">
            <a:spAutoFit/>
          </a:bodyPr>
          <a:lstStyle/>
          <a:p>
            <a:r>
              <a:rPr lang="zh-CN" altLang="en-US" sz="2135" b="1" smtClean="0">
                <a:solidFill>
                  <a:schemeClr val="tx1"/>
                </a:solidFill>
                <a:latin typeface="方正字迹-曾柏求新魏碑简体" panose="02010600010101010101" charset="-122"/>
                <a:ea typeface="方正字迹-曾柏求新魏碑简体" panose="02010600010101010101" charset="-122"/>
              </a:rPr>
              <a:t>（葡）亨利王子非洲西海岸探险、殖民</a:t>
            </a:r>
          </a:p>
        </p:txBody>
      </p:sp>
      <p:sp>
        <p:nvSpPr>
          <p:cNvPr id="85" name="矩形 84"/>
          <p:cNvSpPr>
            <a:spLocks noChangeArrowheads="1"/>
          </p:cNvSpPr>
          <p:nvPr/>
        </p:nvSpPr>
        <p:spPr bwMode="auto">
          <a:xfrm>
            <a:off x="1200851" y="1486165"/>
            <a:ext cx="2027487"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1419-1460</a:t>
            </a:r>
          </a:p>
        </p:txBody>
      </p:sp>
      <p:sp>
        <p:nvSpPr>
          <p:cNvPr id="86" name="矩形 85"/>
          <p:cNvSpPr>
            <a:spLocks noChangeArrowheads="1"/>
          </p:cNvSpPr>
          <p:nvPr/>
        </p:nvSpPr>
        <p:spPr bwMode="auto">
          <a:xfrm>
            <a:off x="2918172" y="2449423"/>
            <a:ext cx="7944428" cy="420370"/>
          </a:xfrm>
          <a:prstGeom prst="rect">
            <a:avLst/>
          </a:prstGeom>
          <a:noFill/>
          <a:ln w="9525">
            <a:noFill/>
            <a:miter lim="800000"/>
          </a:ln>
        </p:spPr>
        <p:txBody>
          <a:bodyPr wrap="square">
            <a:spAutoFit/>
          </a:bodyPr>
          <a:lstStyle/>
          <a:p>
            <a:r>
              <a:rPr lang="zh-CN" altLang="en-US" sz="2135" b="1" smtClean="0">
                <a:solidFill>
                  <a:srgbClr val="0051E6"/>
                </a:solidFill>
                <a:latin typeface="方正字迹-曾柏求新魏碑简体" panose="02010600010101010101" charset="-122"/>
                <a:ea typeface="方正字迹-曾柏求新魏碑简体" panose="02010600010101010101" charset="-122"/>
              </a:rPr>
              <a:t>（西</a:t>
            </a:r>
            <a:r>
              <a:rPr lang="zh-CN" altLang="en-US" sz="2135" b="1">
                <a:solidFill>
                  <a:srgbClr val="0051E6"/>
                </a:solidFill>
                <a:latin typeface="方正字迹-曾柏求新魏碑简体" panose="02010600010101010101" charset="-122"/>
                <a:ea typeface="方正字迹-曾柏求新魏碑简体" panose="02010600010101010101" charset="-122"/>
              </a:rPr>
              <a:t>）</a:t>
            </a:r>
            <a:r>
              <a:rPr lang="zh-CN" altLang="en-US" sz="2135" b="1" smtClean="0">
                <a:solidFill>
                  <a:srgbClr val="0051E6"/>
                </a:solidFill>
                <a:latin typeface="方正字迹-曾柏求新魏碑简体" panose="02010600010101010101" charset="-122"/>
                <a:ea typeface="方正字迹-曾柏求新魏碑简体" panose="02010600010101010101" charset="-122"/>
              </a:rPr>
              <a:t>哥伦布到达美洲巴哈马群岛（中美洲）</a:t>
            </a:r>
          </a:p>
        </p:txBody>
      </p:sp>
      <p:sp>
        <p:nvSpPr>
          <p:cNvPr id="87" name="椭圆 86"/>
          <p:cNvSpPr/>
          <p:nvPr/>
        </p:nvSpPr>
        <p:spPr>
          <a:xfrm>
            <a:off x="2701417" y="2559401"/>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88" name="矩形 87"/>
          <p:cNvSpPr>
            <a:spLocks noChangeArrowheads="1"/>
          </p:cNvSpPr>
          <p:nvPr/>
        </p:nvSpPr>
        <p:spPr bwMode="auto">
          <a:xfrm>
            <a:off x="2787453" y="4270684"/>
            <a:ext cx="3905277" cy="420370"/>
          </a:xfrm>
          <a:prstGeom prst="rect">
            <a:avLst/>
          </a:prstGeom>
          <a:noFill/>
          <a:ln w="9525">
            <a:noFill/>
            <a:miter lim="800000"/>
          </a:ln>
        </p:spPr>
        <p:txBody>
          <a:bodyPr wrap="square">
            <a:spAutoFit/>
          </a:bodyPr>
          <a:lstStyle/>
          <a:p>
            <a:r>
              <a:rPr lang="zh-CN" altLang="en-US" sz="2135" b="1">
                <a:solidFill>
                  <a:schemeClr val="tx1"/>
                </a:solidFill>
                <a:latin typeface="方正字迹-曾柏求新魏碑简体" panose="02010600010101010101" charset="-122"/>
                <a:ea typeface="方正字迹-曾柏求新魏碑简体" panose="02010600010101010101" charset="-122"/>
              </a:rPr>
              <a:t> </a:t>
            </a:r>
          </a:p>
        </p:txBody>
      </p:sp>
      <p:sp>
        <p:nvSpPr>
          <p:cNvPr id="89" name="矩形 88"/>
          <p:cNvSpPr>
            <a:spLocks noChangeArrowheads="1"/>
          </p:cNvSpPr>
          <p:nvPr/>
        </p:nvSpPr>
        <p:spPr bwMode="auto">
          <a:xfrm>
            <a:off x="1768037" y="2012107"/>
            <a:ext cx="1658939"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1487</a:t>
            </a:r>
          </a:p>
        </p:txBody>
      </p:sp>
      <p:sp>
        <p:nvSpPr>
          <p:cNvPr id="90" name="矩形 89"/>
          <p:cNvSpPr>
            <a:spLocks noChangeArrowheads="1"/>
          </p:cNvSpPr>
          <p:nvPr/>
        </p:nvSpPr>
        <p:spPr bwMode="auto">
          <a:xfrm>
            <a:off x="2862280" y="1965739"/>
            <a:ext cx="4551680" cy="420370"/>
          </a:xfrm>
          <a:prstGeom prst="rect">
            <a:avLst/>
          </a:prstGeom>
          <a:noFill/>
          <a:ln w="9525">
            <a:noFill/>
            <a:miter lim="800000"/>
          </a:ln>
        </p:spPr>
        <p:txBody>
          <a:bodyPr wrap="none">
            <a:spAutoFit/>
          </a:bodyPr>
          <a:lstStyle/>
          <a:p>
            <a:r>
              <a:rPr lang="zh-CN" altLang="en-US" sz="2135" b="1" smtClean="0">
                <a:solidFill>
                  <a:srgbClr val="0051E6"/>
                </a:solidFill>
                <a:latin typeface="方正字迹-曾柏求新魏碑简体" panose="02010600010101010101" charset="-122"/>
                <a:ea typeface="方正字迹-曾柏求新魏碑简体" panose="02010600010101010101" charset="-122"/>
              </a:rPr>
              <a:t>（葡）迪亚士绕过非洲西南端好望角</a:t>
            </a:r>
          </a:p>
        </p:txBody>
      </p:sp>
      <p:sp>
        <p:nvSpPr>
          <p:cNvPr id="91" name="矩形 90"/>
          <p:cNvSpPr>
            <a:spLocks noChangeArrowheads="1"/>
          </p:cNvSpPr>
          <p:nvPr/>
        </p:nvSpPr>
        <p:spPr bwMode="auto">
          <a:xfrm>
            <a:off x="1768037" y="2447939"/>
            <a:ext cx="1658939"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1492</a:t>
            </a:r>
          </a:p>
        </p:txBody>
      </p:sp>
      <p:sp>
        <p:nvSpPr>
          <p:cNvPr id="92" name="矩形 91"/>
          <p:cNvSpPr>
            <a:spLocks noChangeArrowheads="1"/>
          </p:cNvSpPr>
          <p:nvPr/>
        </p:nvSpPr>
        <p:spPr bwMode="auto">
          <a:xfrm>
            <a:off x="1100124" y="3721824"/>
            <a:ext cx="2185773"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1519-1522</a:t>
            </a:r>
          </a:p>
        </p:txBody>
      </p:sp>
      <p:sp>
        <p:nvSpPr>
          <p:cNvPr id="93" name="椭圆 92"/>
          <p:cNvSpPr/>
          <p:nvPr/>
        </p:nvSpPr>
        <p:spPr>
          <a:xfrm>
            <a:off x="2701417" y="3477127"/>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94" name="矩形 93"/>
          <p:cNvSpPr>
            <a:spLocks noChangeArrowheads="1"/>
          </p:cNvSpPr>
          <p:nvPr/>
        </p:nvSpPr>
        <p:spPr bwMode="auto">
          <a:xfrm>
            <a:off x="2868491" y="3752805"/>
            <a:ext cx="10198847" cy="420370"/>
          </a:xfrm>
          <a:prstGeom prst="rect">
            <a:avLst/>
          </a:prstGeom>
          <a:noFill/>
          <a:ln w="9525">
            <a:noFill/>
            <a:miter lim="800000"/>
          </a:ln>
        </p:spPr>
        <p:txBody>
          <a:bodyPr wrap="square">
            <a:spAutoFit/>
          </a:bodyPr>
          <a:lstStyle/>
          <a:p>
            <a:r>
              <a:rPr lang="zh-CN" altLang="en-US" sz="2135" b="1" smtClean="0">
                <a:solidFill>
                  <a:srgbClr val="0051E6"/>
                </a:solidFill>
                <a:latin typeface="方正字迹-曾柏求新魏碑简体" panose="02010600010101010101" charset="-122"/>
                <a:ea typeface="方正字迹-曾柏求新魏碑简体" panose="02010600010101010101" charset="-122"/>
              </a:rPr>
              <a:t>（西）麦哲伦环球航行</a:t>
            </a:r>
          </a:p>
        </p:txBody>
      </p:sp>
      <p:sp>
        <p:nvSpPr>
          <p:cNvPr id="95" name="椭圆 94"/>
          <p:cNvSpPr/>
          <p:nvPr/>
        </p:nvSpPr>
        <p:spPr>
          <a:xfrm>
            <a:off x="2710436" y="3846612"/>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96" name="矩形 95"/>
          <p:cNvSpPr>
            <a:spLocks noChangeArrowheads="1"/>
          </p:cNvSpPr>
          <p:nvPr/>
        </p:nvSpPr>
        <p:spPr bwMode="auto">
          <a:xfrm>
            <a:off x="1768037" y="2956328"/>
            <a:ext cx="1658939"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1497</a:t>
            </a:r>
          </a:p>
        </p:txBody>
      </p:sp>
      <p:sp>
        <p:nvSpPr>
          <p:cNvPr id="97" name="矩形 96"/>
          <p:cNvSpPr>
            <a:spLocks noChangeArrowheads="1"/>
          </p:cNvSpPr>
          <p:nvPr/>
        </p:nvSpPr>
        <p:spPr bwMode="auto">
          <a:xfrm>
            <a:off x="2933613" y="2914065"/>
            <a:ext cx="6352268" cy="420370"/>
          </a:xfrm>
          <a:prstGeom prst="rect">
            <a:avLst/>
          </a:prstGeom>
          <a:noFill/>
          <a:ln w="9525">
            <a:noFill/>
            <a:miter lim="800000"/>
          </a:ln>
        </p:spPr>
        <p:txBody>
          <a:bodyPr wrap="square">
            <a:spAutoFit/>
          </a:bodyPr>
          <a:lstStyle/>
          <a:p>
            <a:r>
              <a:rPr lang="zh-CN" altLang="en-US" sz="2135" b="1" smtClean="0">
                <a:solidFill>
                  <a:srgbClr val="0051E6"/>
                </a:solidFill>
                <a:latin typeface="方正字迹-曾柏求新魏碑简体" panose="02010600010101010101" charset="-122"/>
                <a:ea typeface="方正字迹-曾柏求新魏碑简体" panose="02010600010101010101" charset="-122"/>
              </a:rPr>
              <a:t>（英）卡伯特父子到达北美洲纽芬兰岛</a:t>
            </a:r>
          </a:p>
        </p:txBody>
      </p:sp>
      <p:sp>
        <p:nvSpPr>
          <p:cNvPr id="98" name="椭圆 97"/>
          <p:cNvSpPr/>
          <p:nvPr/>
        </p:nvSpPr>
        <p:spPr>
          <a:xfrm>
            <a:off x="2720569" y="3039744"/>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99" name="矩形 98"/>
          <p:cNvSpPr>
            <a:spLocks noChangeArrowheads="1"/>
          </p:cNvSpPr>
          <p:nvPr/>
        </p:nvSpPr>
        <p:spPr bwMode="auto">
          <a:xfrm>
            <a:off x="1264676" y="4966536"/>
            <a:ext cx="2281149"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1594-1597</a:t>
            </a:r>
          </a:p>
        </p:txBody>
      </p:sp>
      <p:sp>
        <p:nvSpPr>
          <p:cNvPr id="100" name="矩形 99"/>
          <p:cNvSpPr>
            <a:spLocks noChangeArrowheads="1"/>
          </p:cNvSpPr>
          <p:nvPr/>
        </p:nvSpPr>
        <p:spPr bwMode="auto">
          <a:xfrm>
            <a:off x="1109067" y="3379451"/>
            <a:ext cx="2023597"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1497-1498</a:t>
            </a:r>
          </a:p>
        </p:txBody>
      </p:sp>
      <p:sp>
        <p:nvSpPr>
          <p:cNvPr id="101" name="矩形 100"/>
          <p:cNvSpPr>
            <a:spLocks noChangeArrowheads="1"/>
          </p:cNvSpPr>
          <p:nvPr/>
        </p:nvSpPr>
        <p:spPr bwMode="auto">
          <a:xfrm>
            <a:off x="2887175" y="3361405"/>
            <a:ext cx="9348928" cy="420370"/>
          </a:xfrm>
          <a:prstGeom prst="rect">
            <a:avLst/>
          </a:prstGeom>
          <a:noFill/>
          <a:ln w="9525">
            <a:noFill/>
            <a:miter lim="800000"/>
          </a:ln>
        </p:spPr>
        <p:txBody>
          <a:bodyPr wrap="square">
            <a:spAutoFit/>
          </a:bodyPr>
          <a:lstStyle/>
          <a:p>
            <a:r>
              <a:rPr lang="zh-CN" altLang="en-US" sz="2135" b="1" smtClean="0">
                <a:solidFill>
                  <a:srgbClr val="0051E6"/>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（葡）达</a:t>
            </a:r>
            <a:r>
              <a:rPr lang="en-US" altLang="zh-CN" sz="2135" b="1" smtClean="0">
                <a:solidFill>
                  <a:srgbClr val="0051E6"/>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a:t>
            </a:r>
            <a:r>
              <a:rPr lang="zh-CN" altLang="en-US" sz="2135" b="1" smtClean="0">
                <a:solidFill>
                  <a:srgbClr val="0051E6"/>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伽马绕过非洲好望角，经印度洋，到达印度</a:t>
            </a:r>
          </a:p>
        </p:txBody>
      </p:sp>
      <p:sp>
        <p:nvSpPr>
          <p:cNvPr id="102" name="椭圆 101"/>
          <p:cNvSpPr/>
          <p:nvPr/>
        </p:nvSpPr>
        <p:spPr>
          <a:xfrm>
            <a:off x="2705841" y="4760111"/>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03" name="椭圆 102"/>
          <p:cNvSpPr/>
          <p:nvPr/>
        </p:nvSpPr>
        <p:spPr>
          <a:xfrm>
            <a:off x="2694559" y="5126045"/>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04" name="矩形 103"/>
          <p:cNvSpPr>
            <a:spLocks noChangeArrowheads="1"/>
          </p:cNvSpPr>
          <p:nvPr/>
        </p:nvSpPr>
        <p:spPr bwMode="auto">
          <a:xfrm>
            <a:off x="1207347" y="5726007"/>
            <a:ext cx="1453727"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1642-1643</a:t>
            </a:r>
          </a:p>
        </p:txBody>
      </p:sp>
      <p:sp>
        <p:nvSpPr>
          <p:cNvPr id="105" name="矩形 104"/>
          <p:cNvSpPr>
            <a:spLocks noChangeArrowheads="1"/>
          </p:cNvSpPr>
          <p:nvPr/>
        </p:nvSpPr>
        <p:spPr bwMode="auto">
          <a:xfrm>
            <a:off x="2730497" y="5755289"/>
            <a:ext cx="9051615" cy="420370"/>
          </a:xfrm>
          <a:prstGeom prst="rect">
            <a:avLst/>
          </a:prstGeom>
          <a:noFill/>
          <a:ln w="9525">
            <a:noFill/>
            <a:miter lim="800000"/>
          </a:ln>
        </p:spPr>
        <p:txBody>
          <a:bodyPr wrap="square">
            <a:spAutoFit/>
          </a:bodyPr>
          <a:lstStyle/>
          <a:p>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 （荷）塔斯曼环航澳大利亚，到达新西兰和塔斯马尼亚岛</a:t>
            </a:r>
          </a:p>
        </p:txBody>
      </p:sp>
      <p:sp>
        <p:nvSpPr>
          <p:cNvPr id="106" name="椭圆 105"/>
          <p:cNvSpPr/>
          <p:nvPr/>
        </p:nvSpPr>
        <p:spPr>
          <a:xfrm>
            <a:off x="2706113" y="5883893"/>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07" name="矩形 106"/>
          <p:cNvSpPr>
            <a:spLocks noChangeArrowheads="1"/>
          </p:cNvSpPr>
          <p:nvPr/>
        </p:nvSpPr>
        <p:spPr bwMode="auto">
          <a:xfrm>
            <a:off x="915409" y="6465733"/>
            <a:ext cx="3085656"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18</a:t>
            </a:r>
            <a:r>
              <a:rPr lang="zh-CN" altLang="en-US"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世纪中后期</a:t>
            </a:r>
          </a:p>
        </p:txBody>
      </p:sp>
      <p:sp>
        <p:nvSpPr>
          <p:cNvPr id="108" name="椭圆 107"/>
          <p:cNvSpPr/>
          <p:nvPr/>
        </p:nvSpPr>
        <p:spPr>
          <a:xfrm>
            <a:off x="2730243" y="6695724"/>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09" name="矩形 108"/>
          <p:cNvSpPr>
            <a:spLocks noChangeArrowheads="1"/>
          </p:cNvSpPr>
          <p:nvPr/>
        </p:nvSpPr>
        <p:spPr bwMode="auto">
          <a:xfrm>
            <a:off x="2662289" y="6525975"/>
            <a:ext cx="9045144" cy="420370"/>
          </a:xfrm>
          <a:prstGeom prst="rect">
            <a:avLst/>
          </a:prstGeom>
          <a:noFill/>
          <a:ln w="9525">
            <a:noFill/>
            <a:miter lim="800000"/>
          </a:ln>
        </p:spPr>
        <p:txBody>
          <a:bodyPr wrap="square">
            <a:spAutoFit/>
          </a:bodyPr>
          <a:lstStyle/>
          <a:p>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  （英）库克三次太平洋探险，北到白令海峡，南至南极</a:t>
            </a:r>
          </a:p>
        </p:txBody>
      </p:sp>
      <p:sp>
        <p:nvSpPr>
          <p:cNvPr id="110" name="矩形 109"/>
          <p:cNvSpPr>
            <a:spLocks noChangeArrowheads="1"/>
          </p:cNvSpPr>
          <p:nvPr/>
        </p:nvSpPr>
        <p:spPr bwMode="auto">
          <a:xfrm>
            <a:off x="1352911" y="5310651"/>
            <a:ext cx="2136756"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17</a:t>
            </a:r>
            <a:r>
              <a:rPr lang="zh-CN" altLang="en-US"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世纪初</a:t>
            </a:r>
          </a:p>
        </p:txBody>
      </p:sp>
      <p:sp>
        <p:nvSpPr>
          <p:cNvPr id="111" name="椭圆 110"/>
          <p:cNvSpPr/>
          <p:nvPr/>
        </p:nvSpPr>
        <p:spPr>
          <a:xfrm>
            <a:off x="2715257" y="5481713"/>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12" name="矩形 111"/>
          <p:cNvSpPr>
            <a:spLocks noChangeArrowheads="1"/>
          </p:cNvSpPr>
          <p:nvPr/>
        </p:nvSpPr>
        <p:spPr bwMode="auto">
          <a:xfrm>
            <a:off x="2741507" y="5352627"/>
            <a:ext cx="8110220" cy="420370"/>
          </a:xfrm>
          <a:prstGeom prst="rect">
            <a:avLst/>
          </a:prstGeom>
          <a:noFill/>
          <a:ln w="9525">
            <a:noFill/>
            <a:miter lim="800000"/>
          </a:ln>
        </p:spPr>
        <p:txBody>
          <a:bodyPr wrap="square">
            <a:spAutoFit/>
          </a:bodyPr>
          <a:lstStyle/>
          <a:p>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 （荷）哈得逊探索经北冰洋通向亚洲的航路</a:t>
            </a:r>
          </a:p>
        </p:txBody>
      </p:sp>
      <p:sp>
        <p:nvSpPr>
          <p:cNvPr id="113" name="矩形 112"/>
          <p:cNvSpPr>
            <a:spLocks noChangeArrowheads="1"/>
          </p:cNvSpPr>
          <p:nvPr/>
        </p:nvSpPr>
        <p:spPr bwMode="auto">
          <a:xfrm>
            <a:off x="1904845" y="6047867"/>
            <a:ext cx="1658939"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1728</a:t>
            </a:r>
          </a:p>
        </p:txBody>
      </p:sp>
      <p:sp>
        <p:nvSpPr>
          <p:cNvPr id="114" name="矩形 113"/>
          <p:cNvSpPr>
            <a:spLocks noChangeArrowheads="1"/>
          </p:cNvSpPr>
          <p:nvPr/>
        </p:nvSpPr>
        <p:spPr bwMode="auto">
          <a:xfrm>
            <a:off x="2662555" y="6141085"/>
            <a:ext cx="9527540" cy="420370"/>
          </a:xfrm>
          <a:prstGeom prst="rect">
            <a:avLst/>
          </a:prstGeom>
          <a:noFill/>
          <a:ln w="9525">
            <a:noFill/>
            <a:miter lim="800000"/>
          </a:ln>
        </p:spPr>
        <p:txBody>
          <a:bodyPr wrap="square">
            <a:spAutoFit/>
          </a:bodyPr>
          <a:lstStyle/>
          <a:p>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  （俄）维图斯</a:t>
            </a:r>
            <a:r>
              <a:rPr lang="en-US" altLang="zh-CN"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a:t>
            </a:r>
            <a:r>
              <a:rPr lang="zh-CN" altLang="en-US" sz="2135" b="1">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白</a:t>
            </a:r>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令穿越白令海峡  </a:t>
            </a:r>
            <a:r>
              <a:rPr lang="en-US" altLang="zh-CN"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a:t>
            </a:r>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注：俄开辟了北太平洋</a:t>
            </a:r>
            <a:r>
              <a:rPr lang="zh-CN" altLang="en-US" sz="2135" b="1">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到北冰洋的</a:t>
            </a:r>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航线）</a:t>
            </a:r>
          </a:p>
        </p:txBody>
      </p:sp>
      <p:sp>
        <p:nvSpPr>
          <p:cNvPr id="115" name="椭圆 114"/>
          <p:cNvSpPr/>
          <p:nvPr/>
        </p:nvSpPr>
        <p:spPr>
          <a:xfrm>
            <a:off x="2692203" y="6177673"/>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16" name="矩形 115"/>
          <p:cNvSpPr>
            <a:spLocks noChangeArrowheads="1"/>
          </p:cNvSpPr>
          <p:nvPr/>
        </p:nvSpPr>
        <p:spPr bwMode="auto">
          <a:xfrm>
            <a:off x="2755112" y="4959969"/>
            <a:ext cx="6392187" cy="420370"/>
          </a:xfrm>
          <a:prstGeom prst="rect">
            <a:avLst/>
          </a:prstGeom>
          <a:noFill/>
          <a:ln w="9525">
            <a:noFill/>
            <a:miter lim="800000"/>
          </a:ln>
        </p:spPr>
        <p:txBody>
          <a:bodyPr wrap="square">
            <a:spAutoFit/>
          </a:bodyPr>
          <a:lstStyle/>
          <a:p>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 （荷）巴伦支在北冰洋地区</a:t>
            </a:r>
            <a:r>
              <a:rPr lang="zh-CN" altLang="en-US" sz="2135" b="1">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航行</a:t>
            </a:r>
          </a:p>
        </p:txBody>
      </p:sp>
      <p:sp>
        <p:nvSpPr>
          <p:cNvPr id="117" name="矩形 116"/>
          <p:cNvSpPr>
            <a:spLocks noChangeArrowheads="1"/>
          </p:cNvSpPr>
          <p:nvPr/>
        </p:nvSpPr>
        <p:spPr bwMode="auto">
          <a:xfrm>
            <a:off x="1264676" y="4623595"/>
            <a:ext cx="2281149"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1577-1580</a:t>
            </a:r>
          </a:p>
        </p:txBody>
      </p:sp>
      <p:sp>
        <p:nvSpPr>
          <p:cNvPr id="118" name="矩形 117"/>
          <p:cNvSpPr>
            <a:spLocks noChangeArrowheads="1"/>
          </p:cNvSpPr>
          <p:nvPr/>
        </p:nvSpPr>
        <p:spPr bwMode="auto">
          <a:xfrm>
            <a:off x="2706113" y="4578607"/>
            <a:ext cx="9315199" cy="420370"/>
          </a:xfrm>
          <a:prstGeom prst="rect">
            <a:avLst/>
          </a:prstGeom>
          <a:noFill/>
          <a:ln w="9525">
            <a:noFill/>
            <a:miter lim="800000"/>
          </a:ln>
        </p:spPr>
        <p:txBody>
          <a:bodyPr wrap="square">
            <a:spAutoFit/>
          </a:bodyPr>
          <a:lstStyle/>
          <a:p>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 （英）德雷克环球航行（曾到达南美洲南端的合恩角）</a:t>
            </a:r>
          </a:p>
        </p:txBody>
      </p:sp>
      <p:sp>
        <p:nvSpPr>
          <p:cNvPr id="119" name="矩形 118"/>
          <p:cNvSpPr>
            <a:spLocks noChangeArrowheads="1"/>
          </p:cNvSpPr>
          <p:nvPr/>
        </p:nvSpPr>
        <p:spPr bwMode="auto">
          <a:xfrm>
            <a:off x="1150481" y="987421"/>
            <a:ext cx="2121396"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1405-1433</a:t>
            </a:r>
          </a:p>
        </p:txBody>
      </p:sp>
      <p:sp>
        <p:nvSpPr>
          <p:cNvPr id="120" name="矩形 119"/>
          <p:cNvSpPr>
            <a:spLocks noChangeArrowheads="1"/>
          </p:cNvSpPr>
          <p:nvPr/>
        </p:nvSpPr>
        <p:spPr bwMode="auto">
          <a:xfrm>
            <a:off x="2982331" y="1065881"/>
            <a:ext cx="5643880" cy="387350"/>
          </a:xfrm>
          <a:prstGeom prst="rect">
            <a:avLst/>
          </a:prstGeom>
          <a:solidFill>
            <a:srgbClr val="FFFF00"/>
          </a:solidFill>
          <a:ln w="9525">
            <a:noFill/>
            <a:miter lim="800000"/>
          </a:ln>
        </p:spPr>
        <p:txBody>
          <a:bodyPr wrap="none">
            <a:spAutoFit/>
          </a:bodyPr>
          <a:lstStyle/>
          <a:p>
            <a:pPr algn="just">
              <a:lnSpc>
                <a:spcPct val="90000"/>
              </a:lnSpc>
            </a:pPr>
            <a:r>
              <a:rPr lang="zh-CN" altLang="en-US" sz="2135" b="1" smtClean="0">
                <a:solidFill>
                  <a:schemeClr val="tx1"/>
                </a:solidFill>
                <a:latin typeface="方正字迹-曾柏求新魏碑简体" panose="02010600010101010101" charset="-122"/>
                <a:ea typeface="方正字迹-曾柏求新魏碑简体" panose="02010600010101010101" charset="-122"/>
              </a:rPr>
              <a:t>郑和下西洋，最远到达非洲东海岸和红海沿岸</a:t>
            </a:r>
          </a:p>
        </p:txBody>
      </p:sp>
      <p:sp>
        <p:nvSpPr>
          <p:cNvPr id="121" name="椭圆 120"/>
          <p:cNvSpPr/>
          <p:nvPr/>
        </p:nvSpPr>
        <p:spPr>
          <a:xfrm>
            <a:off x="2727105" y="1668925"/>
            <a:ext cx="157163" cy="188384"/>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22" name="椭圆 121"/>
          <p:cNvSpPr/>
          <p:nvPr/>
        </p:nvSpPr>
        <p:spPr>
          <a:xfrm>
            <a:off x="2721380" y="707017"/>
            <a:ext cx="157163" cy="190500"/>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23" name="矩形 122"/>
          <p:cNvSpPr>
            <a:spLocks noChangeArrowheads="1"/>
          </p:cNvSpPr>
          <p:nvPr/>
        </p:nvSpPr>
        <p:spPr bwMode="auto">
          <a:xfrm>
            <a:off x="1434431" y="521440"/>
            <a:ext cx="1922512" cy="420370"/>
          </a:xfrm>
          <a:prstGeom prst="rect">
            <a:avLst/>
          </a:prstGeom>
          <a:noFill/>
          <a:ln w="9525">
            <a:noFill/>
            <a:miter lim="800000"/>
          </a:ln>
        </p:spPr>
        <p:txBody>
          <a:bodyPr wrap="square">
            <a:spAutoFit/>
          </a:bodyPr>
          <a:lstStyle/>
          <a:p>
            <a:r>
              <a:rPr lang="zh-CN" altLang="en-US"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前</a:t>
            </a:r>
            <a:r>
              <a:rPr lang="en-US" altLang="zh-CN"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2</a:t>
            </a:r>
            <a:r>
              <a:rPr lang="zh-CN" altLang="en-US"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世纪</a:t>
            </a:r>
          </a:p>
        </p:txBody>
      </p:sp>
      <p:sp>
        <p:nvSpPr>
          <p:cNvPr id="124" name="矩形 123"/>
          <p:cNvSpPr>
            <a:spLocks noChangeArrowheads="1"/>
          </p:cNvSpPr>
          <p:nvPr/>
        </p:nvSpPr>
        <p:spPr bwMode="auto">
          <a:xfrm>
            <a:off x="2972741" y="526113"/>
            <a:ext cx="9015248" cy="420370"/>
          </a:xfrm>
          <a:prstGeom prst="rect">
            <a:avLst/>
          </a:prstGeom>
          <a:solidFill>
            <a:srgbClr val="FFFF00"/>
          </a:solidFill>
          <a:ln w="9525">
            <a:noFill/>
            <a:miter lim="800000"/>
          </a:ln>
        </p:spPr>
        <p:txBody>
          <a:bodyPr wrap="square">
            <a:spAutoFit/>
          </a:bodyPr>
          <a:lstStyle/>
          <a:p>
            <a:r>
              <a:rPr lang="zh-CN" altLang="en-US"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丝绸之路（中国</a:t>
            </a:r>
            <a:r>
              <a:rPr lang="en-US" altLang="zh-CN"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a:t>
            </a:r>
            <a:r>
              <a:rPr lang="zh-CN" altLang="en-US"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中亚、西亚、北非，红海、地中海</a:t>
            </a:r>
            <a:r>
              <a:rPr lang="en-US" altLang="zh-CN"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a:t>
            </a:r>
            <a:r>
              <a:rPr lang="zh-CN" altLang="en-US" sz="2135" b="1" smtClean="0">
                <a:solidFill>
                  <a:schemeClr val="tx1"/>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欧洲）</a:t>
            </a:r>
          </a:p>
        </p:txBody>
      </p:sp>
      <p:cxnSp>
        <p:nvCxnSpPr>
          <p:cNvPr id="125" name="直接连接符 124"/>
          <p:cNvCxnSpPr/>
          <p:nvPr/>
        </p:nvCxnSpPr>
        <p:spPr>
          <a:xfrm flipV="1">
            <a:off x="47413" y="1946487"/>
            <a:ext cx="12097173" cy="43180"/>
          </a:xfrm>
          <a:prstGeom prst="line">
            <a:avLst/>
          </a:prstGeom>
          <a:ln w="15875">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sp>
        <p:nvSpPr>
          <p:cNvPr id="126" name="矩形 125"/>
          <p:cNvSpPr>
            <a:spLocks noChangeArrowheads="1"/>
          </p:cNvSpPr>
          <p:nvPr/>
        </p:nvSpPr>
        <p:spPr bwMode="auto">
          <a:xfrm>
            <a:off x="1246155" y="4249484"/>
            <a:ext cx="2281149" cy="420370"/>
          </a:xfrm>
          <a:prstGeom prst="rect">
            <a:avLst/>
          </a:prstGeom>
          <a:noFill/>
          <a:ln w="9525">
            <a:noFill/>
            <a:miter lim="800000"/>
          </a:ln>
        </p:spPr>
        <p:txBody>
          <a:bodyPr wrap="square">
            <a:spAutoFit/>
          </a:bodyPr>
          <a:lstStyle/>
          <a:p>
            <a:r>
              <a:rPr lang="en-US" altLang="zh-CN" sz="2135" b="1" smtClean="0">
                <a:solidFill>
                  <a:schemeClr val="tx1"/>
                </a:solidFill>
                <a:latin typeface="方正字迹-曾柏求新魏碑简体" panose="02010600010101010101" charset="-122"/>
                <a:ea typeface="方正字迹-曾柏求新魏碑简体" panose="02010600010101010101" charset="-122"/>
              </a:rPr>
              <a:t>1534-1536</a:t>
            </a:r>
          </a:p>
        </p:txBody>
      </p:sp>
      <p:sp>
        <p:nvSpPr>
          <p:cNvPr id="127" name="椭圆 126"/>
          <p:cNvSpPr/>
          <p:nvPr/>
        </p:nvSpPr>
        <p:spPr>
          <a:xfrm>
            <a:off x="2705655" y="4335524"/>
            <a:ext cx="190501" cy="190501"/>
          </a:xfrm>
          <a:prstGeom prst="ellipse">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a:defRPr/>
            </a:pPr>
            <a:endParaRPr lang="zh-CN" altLang="en-US" sz="2135" b="1">
              <a:solidFill>
                <a:schemeClr val="tx1"/>
              </a:solidFill>
              <a:latin typeface="方正字迹-曾柏求新魏碑简体" panose="02010600010101010101" charset="-122"/>
              <a:ea typeface="方正字迹-曾柏求新魏碑简体" panose="02010600010101010101" charset="-122"/>
            </a:endParaRPr>
          </a:p>
        </p:txBody>
      </p:sp>
      <p:sp>
        <p:nvSpPr>
          <p:cNvPr id="128" name="矩形 127"/>
          <p:cNvSpPr>
            <a:spLocks noChangeArrowheads="1"/>
          </p:cNvSpPr>
          <p:nvPr/>
        </p:nvSpPr>
        <p:spPr bwMode="auto">
          <a:xfrm>
            <a:off x="2724573" y="4153747"/>
            <a:ext cx="6190827" cy="420370"/>
          </a:xfrm>
          <a:prstGeom prst="rect">
            <a:avLst/>
          </a:prstGeom>
          <a:noFill/>
          <a:ln w="9525">
            <a:noFill/>
            <a:miter lim="800000"/>
          </a:ln>
        </p:spPr>
        <p:txBody>
          <a:bodyPr wrap="square">
            <a:spAutoFit/>
          </a:bodyPr>
          <a:lstStyle/>
          <a:p>
            <a:r>
              <a:rPr lang="zh-CN" altLang="en-US" sz="2135" b="1" smtClean="0">
                <a:solidFill>
                  <a:srgbClr val="0FB62A"/>
                </a:solidFill>
                <a:latin typeface="方正字迹-曾柏求新魏碑简体" panose="02010600010101010101" charset="-122"/>
                <a:ea typeface="方正字迹-曾柏求新魏碑简体" panose="02010600010101010101" charset="-122"/>
                <a:cs typeface="方正字迹-曾柏求新魏碑简体" panose="02010600010101010101" charset="-122"/>
              </a:rPr>
              <a:t> （法）卡蒂埃到达北美洲拉布拉多半岛</a:t>
            </a:r>
          </a:p>
        </p:txBody>
      </p:sp>
      <p:cxnSp>
        <p:nvCxnSpPr>
          <p:cNvPr id="129" name="直接连接符 128"/>
          <p:cNvCxnSpPr/>
          <p:nvPr/>
        </p:nvCxnSpPr>
        <p:spPr>
          <a:xfrm flipV="1">
            <a:off x="0" y="4130887"/>
            <a:ext cx="12192000" cy="67733"/>
          </a:xfrm>
          <a:prstGeom prst="line">
            <a:avLst/>
          </a:prstGeom>
          <a:ln w="12700">
            <a:solidFill>
              <a:schemeClr val="accent6">
                <a:lumMod val="75000"/>
              </a:schemeClr>
            </a:solidFill>
          </a:ln>
        </p:spPr>
        <p:style>
          <a:lnRef idx="1">
            <a:schemeClr val="accent1"/>
          </a:lnRef>
          <a:fillRef idx="0">
            <a:schemeClr val="accent1"/>
          </a:fillRef>
          <a:effectRef idx="0">
            <a:schemeClr val="accent1"/>
          </a:effectRef>
          <a:fontRef idx="minor">
            <a:schemeClr val="tx1"/>
          </a:fontRef>
        </p:style>
      </p:cxnSp>
      <p:grpSp>
        <p:nvGrpSpPr>
          <p:cNvPr id="11" name="组合 10"/>
          <p:cNvGrpSpPr/>
          <p:nvPr/>
        </p:nvGrpSpPr>
        <p:grpSpPr>
          <a:xfrm>
            <a:off x="0" y="95673"/>
            <a:ext cx="2688167" cy="408940"/>
            <a:chOff x="0" y="113"/>
            <a:chExt cx="3175" cy="483"/>
          </a:xfrm>
        </p:grpSpPr>
        <p:sp>
          <p:nvSpPr>
            <p:cNvPr id="12" name="任意多边形: 形状 11"/>
            <p:cNvSpPr/>
            <p:nvPr>
              <p:custDataLst>
                <p:tags r:id="rId3"/>
              </p:custDataLst>
            </p:nvPr>
          </p:nvSpPr>
          <p:spPr>
            <a:xfrm>
              <a:off x="0" y="113"/>
              <a:ext cx="3175" cy="483"/>
            </a:xfrm>
            <a:custGeom>
              <a:gdLst>
                <a:gd name="connsiteX0" fmla="*/ 0 w 6400191"/>
                <a:gd name="connsiteY0" fmla="*/ 0 h 806856"/>
                <a:gd name="connsiteX1" fmla="*/ 5996763 w 6400191"/>
                <a:gd name="connsiteY1" fmla="*/ 0 h 806856"/>
                <a:gd name="connsiteX2" fmla="*/ 6400191 w 6400191"/>
                <a:gd name="connsiteY2" fmla="*/ 403428 h 806856"/>
                <a:gd name="connsiteX3" fmla="*/ 5996763 w 6400191"/>
                <a:gd name="connsiteY3" fmla="*/ 806856 h 806856"/>
                <a:gd name="connsiteX4" fmla="*/ 0 w 6400191"/>
                <a:gd name="connsiteY4" fmla="*/ 806856 h 806856"/>
              </a:gdLst>
              <a:cxnLst>
                <a:cxn ang="0">
                  <a:pos x="connsiteX0" y="connsiteY0"/>
                </a:cxn>
                <a:cxn ang="0">
                  <a:pos x="connsiteX1" y="connsiteY1"/>
                </a:cxn>
                <a:cxn ang="0">
                  <a:pos x="connsiteX2" y="connsiteY2"/>
                </a:cxn>
                <a:cxn ang="0">
                  <a:pos x="connsiteX3" y="connsiteY3"/>
                </a:cxn>
                <a:cxn ang="0">
                  <a:pos x="connsiteX4" y="connsiteY4"/>
                </a:cxn>
              </a:cxnLst>
              <a:rect l="l" t="t" r="r" b="b"/>
              <a:pathLst>
                <a:path w="6400191" h="806856">
                  <a:moveTo>
                    <a:pt x="0" y="0"/>
                  </a:moveTo>
                  <a:lnTo>
                    <a:pt x="5996763" y="0"/>
                  </a:lnTo>
                  <a:cubicBezTo>
                    <a:pt x="6219570" y="0"/>
                    <a:pt x="6400191" y="180621"/>
                    <a:pt x="6400191" y="403428"/>
                  </a:cubicBezTo>
                  <a:cubicBezTo>
                    <a:pt x="6400191" y="626235"/>
                    <a:pt x="6219570" y="806856"/>
                    <a:pt x="5996763" y="806856"/>
                  </a:cubicBezTo>
                  <a:lnTo>
                    <a:pt x="0" y="806856"/>
                  </a:lnTo>
                  <a:close/>
                </a:path>
              </a:pathLst>
            </a:custGeom>
            <a:solidFill>
              <a:srgbClr val="FFFF00">
                <a:alpha val="37000"/>
              </a:srgbClr>
            </a:solidFill>
            <a:ln w="12700" cap="flat" cmpd="sng" algn="ctr">
              <a:noFill/>
              <a:prstDash val="solid"/>
              <a:miter lim="800000"/>
            </a:ln>
            <a:effectLst>
              <a:outerShdw blurRad="266700" dist="114300" dir="2700000" algn="tl" rotWithShape="0">
                <a:prstClr val="black">
                  <a:alpha val="31000"/>
                </a:prstClr>
              </a:outerShdw>
            </a:effectLst>
          </p:spPr>
          <p:txBody>
            <a:bodyPr rtlCol="0" anchor="ctr"/>
            <a:lstStyle/>
            <a:p>
              <a:pPr algn="ctr">
                <a:lnSpc>
                  <a:spcPct val="120000"/>
                </a:lnSpc>
              </a:pPr>
              <a:endParaRPr lang="zh-CN" altLang="en-US">
                <a:latin typeface="Arial" panose="020b0604020202020204" pitchFamily="34" charset="0"/>
                <a:ea typeface="微软雅黑" panose="020b0503020204020204" charset="-122"/>
                <a:sym typeface="Arial" panose="020b0604020202020204" pitchFamily="34" charset="0"/>
              </a:endParaRPr>
            </a:p>
          </p:txBody>
        </p:sp>
        <p:sp>
          <p:nvSpPr>
            <p:cNvPr id="4" name="文本框 3"/>
            <p:cNvSpPr txBox="1"/>
            <p:nvPr/>
          </p:nvSpPr>
          <p:spPr>
            <a:xfrm>
              <a:off x="0" y="113"/>
              <a:ext cx="3014" cy="447"/>
            </a:xfrm>
            <a:prstGeom prst="rect">
              <a:avLst/>
            </a:prstGeom>
            <a:noFill/>
            <a:effectLst>
              <a:outerShdw blurRad="50800" dist="38100" dir="2700000" algn="tl" rotWithShape="0">
                <a:prstClr val="black">
                  <a:alpha val="40000"/>
                </a:prstClr>
              </a:outerShdw>
            </a:effectLst>
          </p:spPr>
          <p:txBody>
            <a:bodyPr wrap="square" rtlCol="0">
              <a:spAutoFit/>
              <a:scene3d>
                <a:camera prst="orthographicFront"/>
                <a:lightRig rig="threePt" dir="t"/>
              </a:scene3d>
            </a:bodyPr>
            <a:lstStyle/>
            <a:p>
              <a:pPr algn="dist"/>
              <a:r>
                <a:rPr lang="zh-CN" altLang="en-US" sz="1865" b="1">
                  <a:solidFill>
                    <a:srgbClr val="FF0000"/>
                  </a:solidFill>
                  <a:effectLst>
                    <a:outerShdw blurRad="38100" dist="19050" dir="2700000" algn="tl" rotWithShape="0">
                      <a:schemeClr val="dk1">
                        <a:alpha val="40000"/>
                      </a:schemeClr>
                    </a:outerShdw>
                  </a:effectLst>
                  <a:latin typeface="方正魏碑_GBK" panose="02000000000000000000" charset="-122"/>
                  <a:ea typeface="方正魏碑_GBK" panose="02000000000000000000" charset="-122"/>
                </a:rPr>
                <a:t>新航路开辟的过程</a:t>
              </a:r>
            </a:p>
          </p:txBody>
        </p:sp>
      </p:grpSp>
    </p:spTree>
  </p:cSld>
  <p:clrMapOvr>
    <a:masterClrMapping/>
  </p:clrMapOvr>
  <p:transition spd="slow"/>
  <p:timing/>
</p:sld>
</file>

<file path=ppt/slides/slide12.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4" name="文本框 13"/>
          <p:cNvSpPr txBox="1"/>
          <p:nvPr/>
        </p:nvSpPr>
        <p:spPr>
          <a:xfrm>
            <a:off x="470210" y="782791"/>
            <a:ext cx="11251580" cy="1014730"/>
          </a:xfrm>
          <a:prstGeom prst="rect">
            <a:avLst/>
          </a:prstGeom>
          <a:noFill/>
          <a:ln>
            <a:solidFill>
              <a:schemeClr val="tx1"/>
            </a:solidFill>
          </a:ln>
        </p:spPr>
        <p:txBody>
          <a:bodyPr wrap="square" rtlCol="0" anchor="t">
            <a:spAutoFit/>
          </a:bodyPr>
          <a:lstStyle/>
          <a:p>
            <a:pPr>
              <a:spcBef>
                <a:spcPct val="50000"/>
              </a:spcBef>
            </a:pPr>
            <a:r>
              <a:rPr lang="en-US" altLang="zh-CN" sz="3200" b="1">
                <a:ea typeface="宋体" panose="02010600030101010101" pitchFamily="2" charset="-122"/>
                <a:sym typeface="+mn-ea"/>
              </a:rPr>
              <a:t>         </a:t>
            </a:r>
            <a:r>
              <a:rPr lang="zh-CN" altLang="en-US" sz="2800" b="1">
                <a:solidFill>
                  <a:schemeClr val="tx1"/>
                </a:solidFill>
                <a:latin typeface="楷体_GB2312" panose="02010609030101010101" charset="-122"/>
                <a:ea typeface="楷体_GB2312" panose="02010609030101010101" charset="-122"/>
                <a:sym typeface="+mn-ea"/>
              </a:rPr>
              <a:t>尽管人类及其祖先已在地球上生存了二百多万年。 但是</a:t>
            </a:r>
            <a:r>
              <a:rPr lang="zh-CN" altLang="en-US" sz="2800" b="1">
                <a:solidFill>
                  <a:srgbClr val="FF0000"/>
                </a:solidFill>
                <a:latin typeface="楷体_GB2312" panose="02010609030101010101" charset="-122"/>
                <a:ea typeface="楷体_GB2312" panose="02010609030101010101" charset="-122"/>
                <a:sym typeface="+mn-ea"/>
              </a:rPr>
              <a:t>真正的世界历史应从</a:t>
            </a:r>
            <a:r>
              <a:rPr lang="en-US" altLang="zh-CN" sz="2800" b="1">
                <a:solidFill>
                  <a:srgbClr val="FF0000"/>
                </a:solidFill>
                <a:latin typeface="楷体_GB2312" panose="02010609030101010101" charset="-122"/>
                <a:ea typeface="楷体_GB2312" panose="02010609030101010101" charset="-122"/>
                <a:sym typeface="+mn-ea"/>
              </a:rPr>
              <a:t>1500</a:t>
            </a:r>
            <a:r>
              <a:rPr lang="zh-CN" altLang="en-US" sz="2800" b="1">
                <a:solidFill>
                  <a:srgbClr val="FF0000"/>
                </a:solidFill>
                <a:latin typeface="楷体_GB2312" panose="02010609030101010101" charset="-122"/>
                <a:ea typeface="楷体_GB2312" panose="02010609030101010101" charset="-122"/>
                <a:sym typeface="+mn-ea"/>
              </a:rPr>
              <a:t>年开始 </a:t>
            </a:r>
            <a:r>
              <a:rPr lang="zh-CN" altLang="en-US" sz="2800" b="1">
                <a:solidFill>
                  <a:schemeClr val="tx1"/>
                </a:solidFill>
                <a:latin typeface="楷体_GB2312" panose="02010609030101010101" charset="-122"/>
                <a:ea typeface="楷体_GB2312" panose="02010609030101010101" charset="-122"/>
                <a:sym typeface="+mn-ea"/>
              </a:rPr>
              <a:t>。</a:t>
            </a:r>
            <a:r>
              <a:rPr lang="en-US" altLang="zh-CN" sz="2800" b="1">
                <a:solidFill>
                  <a:schemeClr val="tx1"/>
                </a:solidFill>
                <a:ea typeface="宋体" panose="02010600030101010101" pitchFamily="2" charset="-122"/>
                <a:sym typeface="+mn-ea"/>
              </a:rPr>
              <a:t>——</a:t>
            </a:r>
            <a:r>
              <a:rPr lang="zh-CN" altLang="en-US" sz="2800" b="1">
                <a:solidFill>
                  <a:schemeClr val="tx1"/>
                </a:solidFill>
                <a:ea typeface="宋体" panose="02010600030101010101" pitchFamily="2" charset="-122"/>
                <a:sym typeface="+mn-ea"/>
              </a:rPr>
              <a:t>斯塔夫里阿诺斯</a:t>
            </a:r>
            <a:r>
              <a:rPr lang="en-US" altLang="zh-CN" sz="2800" b="1">
                <a:solidFill>
                  <a:schemeClr val="tx1"/>
                </a:solidFill>
                <a:ea typeface="宋体" panose="02010600030101010101" pitchFamily="2" charset="-122"/>
                <a:sym typeface="+mn-ea"/>
              </a:rPr>
              <a:t>《</a:t>
            </a:r>
            <a:r>
              <a:rPr lang="zh-CN" altLang="en-US" sz="2800" b="1">
                <a:solidFill>
                  <a:schemeClr val="tx1"/>
                </a:solidFill>
                <a:ea typeface="宋体" panose="02010600030101010101" pitchFamily="2" charset="-122"/>
                <a:sym typeface="+mn-ea"/>
              </a:rPr>
              <a:t>全球通史》</a:t>
            </a:r>
          </a:p>
        </p:txBody>
      </p:sp>
      <p:pic>
        <p:nvPicPr>
          <p:cNvPr id="8" name="Picture 2" descr="2"/>
          <p:cNvPicPr>
            <a:picLocks noChangeAspect="1" noChangeArrowheads="1"/>
          </p:cNvPicPr>
          <p:nvPr/>
        </p:nvPicPr>
        <p:blipFill>
          <a:blip r:embed="rId2">
            <a:extLst>
              <a:ext uri="{28A0092B-C50C-407E-A947-70E740481C1C}">
                <a14:useLocalDpi xmlns:a14="http://schemas.microsoft.com/office/drawing/2010/main" val="0"/>
              </a:ext>
            </a:extLst>
          </a:blip>
          <a:srcRect l="5249" t="13780" r="5249" b="13780"/>
          <a:stretch>
            <a:fillRect/>
          </a:stretch>
        </p:blipFill>
        <p:spPr bwMode="auto">
          <a:xfrm>
            <a:off x="865833" y="2067912"/>
            <a:ext cx="4978326" cy="299059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6" descr="showimg"/>
          <p:cNvPicPr>
            <a:picLocks noChangeAspect="1" noChangeArrowheads="1"/>
          </p:cNvPicPr>
          <p:nvPr/>
        </p:nvPicPr>
        <p:blipFill>
          <a:blip r:embed="rId3">
            <a:extLst>
              <a:ext uri="{28A0092B-C50C-407E-A947-70E740481C1C}">
                <a14:useLocalDpi xmlns:a14="http://schemas.microsoft.com/office/drawing/2010/main" val="0"/>
              </a:ext>
            </a:extLst>
          </a:blip>
          <a:stretch>
            <a:fillRect/>
          </a:stretch>
        </p:blipFill>
        <p:spPr bwMode="auto">
          <a:xfrm>
            <a:off x="5984605" y="2035153"/>
            <a:ext cx="5313943" cy="30241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矩形 7"/>
          <p:cNvSpPr/>
          <p:nvPr/>
        </p:nvSpPr>
        <p:spPr>
          <a:xfrm>
            <a:off x="1268738" y="5155178"/>
            <a:ext cx="3757930" cy="398780"/>
          </a:xfrm>
          <a:prstGeom prst="rect">
            <a:avLst/>
          </a:prstGeom>
          <a:noFill/>
          <a:ln w="9525">
            <a:noFill/>
          </a:ln>
        </p:spPr>
        <p:txBody>
          <a:bodyPr wrap="none" anchor="t">
            <a:spAutoFit/>
          </a:bodyPr>
          <a:lstStyle/>
          <a:p>
            <a:r>
              <a:rPr lang="en-US" altLang="zh-CN" sz="2000" b="1">
                <a:latin typeface="黑体" panose="02010609060101010101" pitchFamily="49" charset="-122"/>
                <a:ea typeface="黑体" panose="02010609060101010101" pitchFamily="49" charset="-122"/>
              </a:rPr>
              <a:t>15</a:t>
            </a:r>
            <a:r>
              <a:rPr lang="zh-CN" altLang="en-US" sz="2000" b="1">
                <a:latin typeface="黑体" panose="02010609060101010101" pitchFamily="49" charset="-122"/>
                <a:ea typeface="黑体" panose="02010609060101010101" pitchFamily="49" charset="-122"/>
              </a:rPr>
              <a:t>世纪初欧洲人绘制的世界地图</a:t>
            </a:r>
            <a:endParaRPr lang="en-US" altLang="zh-CN" sz="2000" b="1">
              <a:latin typeface="黑体" pitchFamily="49" charset="-122"/>
              <a:ea typeface="黑体" pitchFamily="49" charset="-122"/>
            </a:endParaRPr>
          </a:p>
        </p:txBody>
      </p:sp>
      <p:sp>
        <p:nvSpPr>
          <p:cNvPr id="4101" name="矩形 7"/>
          <p:cNvSpPr/>
          <p:nvPr/>
        </p:nvSpPr>
        <p:spPr>
          <a:xfrm>
            <a:off x="6752355" y="5154917"/>
            <a:ext cx="3502660" cy="398780"/>
          </a:xfrm>
          <a:prstGeom prst="rect">
            <a:avLst/>
          </a:prstGeom>
          <a:noFill/>
          <a:ln w="9525">
            <a:noFill/>
          </a:ln>
        </p:spPr>
        <p:txBody>
          <a:bodyPr wrap="none" anchor="t">
            <a:spAutoFit/>
          </a:bodyPr>
          <a:lstStyle/>
          <a:p>
            <a:r>
              <a:rPr lang="en-US" altLang="zh-CN" sz="2000" b="1">
                <a:latin typeface="黑体" panose="02010609060101010101" pitchFamily="49" charset="-122"/>
                <a:ea typeface="黑体" panose="02010609060101010101" pitchFamily="49" charset="-122"/>
              </a:rPr>
              <a:t>16</a:t>
            </a:r>
            <a:r>
              <a:rPr lang="zh-CN" altLang="en-US" sz="2000" b="1">
                <a:latin typeface="黑体" panose="02010609060101010101" pitchFamily="49" charset="-122"/>
                <a:ea typeface="黑体" panose="02010609060101010101" pitchFamily="49" charset="-122"/>
              </a:rPr>
              <a:t>中期欧洲人绘制的世界地图</a:t>
            </a:r>
            <a:endParaRPr lang="en-US" altLang="zh-CN" sz="2000" b="1">
              <a:latin typeface="黑体" panose="02010609060101010101" pitchFamily="49" charset="-122"/>
              <a:ea typeface="黑体" panose="02010609060101010101" pitchFamily="49" charset="-122"/>
            </a:endParaRPr>
          </a:p>
        </p:txBody>
      </p:sp>
      <p:sp>
        <p:nvSpPr>
          <p:cNvPr id="2" name="文本框 1"/>
          <p:cNvSpPr txBox="1"/>
          <p:nvPr/>
        </p:nvSpPr>
        <p:spPr>
          <a:xfrm>
            <a:off x="168275" y="2147161"/>
            <a:ext cx="541528" cy="2799715"/>
          </a:xfrm>
          <a:prstGeom prst="rect">
            <a:avLst/>
          </a:prstGeom>
          <a:noFill/>
        </p:spPr>
        <p:txBody>
          <a:bodyPr wrap="square" rtlCol="0">
            <a:spAutoFit/>
          </a:bodyPr>
          <a:lstStyle/>
          <a:p>
            <a:r>
              <a:rPr lang="zh-CN" altLang="en-US" sz="4400" b="1">
                <a:solidFill>
                  <a:srgbClr val="FF0000"/>
                </a:solidFill>
                <a:effectLst>
                  <a:outerShdw blurRad="38100" dist="38100" dir="2700000" algn="tl">
                    <a:srgbClr val="000000">
                      <a:alpha val="43137"/>
                    </a:srgbClr>
                  </a:outerShdw>
                </a:effectLst>
              </a:rPr>
              <a:t>孤立分散</a:t>
            </a:r>
          </a:p>
        </p:txBody>
      </p:sp>
      <p:sp>
        <p:nvSpPr>
          <p:cNvPr id="15" name="文本框 14"/>
          <p:cNvSpPr txBox="1"/>
          <p:nvPr/>
        </p:nvSpPr>
        <p:spPr>
          <a:xfrm>
            <a:off x="11298667" y="2146935"/>
            <a:ext cx="771419" cy="2799715"/>
          </a:xfrm>
          <a:prstGeom prst="rect">
            <a:avLst/>
          </a:prstGeom>
          <a:noFill/>
        </p:spPr>
        <p:txBody>
          <a:bodyPr wrap="square" rtlCol="0">
            <a:spAutoFit/>
          </a:bodyPr>
          <a:lstStyle/>
          <a:p>
            <a:r>
              <a:rPr lang="zh-CN" altLang="en-US" sz="4400" b="1">
                <a:solidFill>
                  <a:srgbClr val="FF0000"/>
                </a:solidFill>
                <a:effectLst>
                  <a:outerShdw blurRad="38100" dist="38100" dir="2700000" algn="tl">
                    <a:srgbClr val="000000">
                      <a:alpha val="43137"/>
                    </a:srgbClr>
                  </a:outerShdw>
                </a:effectLst>
              </a:rPr>
              <a:t>紧密联系</a:t>
            </a:r>
          </a:p>
        </p:txBody>
      </p:sp>
      <p:sp>
        <p:nvSpPr>
          <p:cNvPr id="3" name="文本框 2"/>
          <p:cNvSpPr txBox="1"/>
          <p:nvPr/>
        </p:nvSpPr>
        <p:spPr>
          <a:xfrm>
            <a:off x="469900" y="5781040"/>
            <a:ext cx="11158220" cy="706755"/>
          </a:xfrm>
          <a:prstGeom prst="rect">
            <a:avLst/>
          </a:prstGeom>
          <a:noFill/>
        </p:spPr>
        <p:txBody>
          <a:bodyPr wrap="none" rtlCol="0" anchor="t">
            <a:spAutoFit/>
          </a:bodyPr>
          <a:lstStyle/>
          <a:p>
            <a:pPr algn="l"/>
            <a:r>
              <a:rPr lang="zh-CN" altLang="en-US" sz="4000" b="1">
                <a:solidFill>
                  <a:srgbClr val="F82C49"/>
                </a:solidFill>
                <a:latin typeface="楷体" panose="02010609060101010101" pitchFamily="49" charset="-122"/>
                <a:ea typeface="楷体" panose="02010609060101010101" pitchFamily="49" charset="-122"/>
                <a:sym typeface="+mn-ea"/>
              </a:rPr>
              <a:t>史学家认为是</a:t>
            </a:r>
            <a:r>
              <a:rPr lang="en-US" altLang="zh-CN" sz="4000" b="1">
                <a:solidFill>
                  <a:srgbClr val="F82C49"/>
                </a:solidFill>
                <a:latin typeface="楷体" panose="02010609060101010101" pitchFamily="49" charset="-122"/>
                <a:ea typeface="楷体" panose="02010609060101010101" pitchFamily="49" charset="-122"/>
                <a:sym typeface="+mn-ea"/>
              </a:rPr>
              <a:t>“</a:t>
            </a:r>
            <a:r>
              <a:rPr lang="zh-CN" altLang="en-US" sz="4000" b="1">
                <a:solidFill>
                  <a:srgbClr val="FF0000"/>
                </a:solidFill>
                <a:latin typeface="Arial" panose="020b0604020202020204" pitchFamily="34" charset="0"/>
                <a:ea typeface="黑体" panose="02010609060101010101" pitchFamily="49" charset="-122"/>
                <a:sym typeface="+mn-ea"/>
              </a:rPr>
              <a:t>人类历史上的一个重要的转折点</a:t>
            </a:r>
            <a:r>
              <a:rPr lang="en-US" altLang="zh-CN" sz="4000" b="1">
                <a:solidFill>
                  <a:srgbClr val="FF0000"/>
                </a:solidFill>
                <a:latin typeface="Arial" panose="020b0604020202020204" pitchFamily="34" charset="0"/>
                <a:ea typeface="黑体" panose="02010609060101010101" pitchFamily="49" charset="-122"/>
                <a:sym typeface="+mn-ea"/>
              </a:rPr>
              <a:t>”</a:t>
            </a:r>
          </a:p>
        </p:txBody>
      </p:sp>
      <p:sp>
        <p:nvSpPr>
          <p:cNvPr id="36865" name="Rectangle 54"/>
          <p:cNvSpPr/>
          <p:nvPr/>
        </p:nvSpPr>
        <p:spPr>
          <a:xfrm>
            <a:off x="3444240" y="146685"/>
            <a:ext cx="6197600" cy="528638"/>
          </a:xfrm>
          <a:prstGeom prst="rect">
            <a:avLst/>
          </a:prstGeom>
          <a:noFill/>
          <a:ln w="9525">
            <a:noFill/>
          </a:ln>
        </p:spPr>
        <p:txBody>
          <a:bodyPr anchor="b"/>
          <a:lstStyle/>
          <a:p>
            <a:pPr eaLnBrk="0" hangingPunct="0"/>
            <a:r>
              <a:rPr lang="zh-CN" altLang="en-US" sz="3200" b="1">
                <a:solidFill>
                  <a:srgbClr val="FF0000"/>
                </a:solidFill>
                <a:latin typeface="黑体" panose="02010609060101010101" pitchFamily="49" charset="-122"/>
                <a:ea typeface="黑体" panose="02010609060101010101" pitchFamily="49" charset="-122"/>
              </a:rPr>
              <a:t>四、世界航路的开辟的历史意义</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after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15" grpId="0"/>
    </p:bldLst>
  </p:timing>
</p:sld>
</file>

<file path=ppt/slides/slide13.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10" name="矩形 9"/>
          <p:cNvSpPr/>
          <p:nvPr/>
        </p:nvSpPr>
        <p:spPr>
          <a:xfrm>
            <a:off x="242570" y="598805"/>
            <a:ext cx="11706860" cy="1641475"/>
          </a:xfrm>
          <a:prstGeom prst="rect">
            <a:avLst/>
          </a:prstGeom>
          <a:ln w="12700" cap="rnd" cmpd="sng">
            <a:noFill/>
            <a:prstDash val="sysDot"/>
          </a:ln>
        </p:spPr>
        <p:txBody>
          <a:bodyPr wrap="square">
            <a:spAutoFit/>
          </a:bodyPr>
          <a:lstStyle/>
          <a:p>
            <a:pPr>
              <a:lnSpc>
                <a:spcPct val="140000"/>
              </a:lnSpc>
              <a:spcBef>
                <a:spcPct val="0"/>
              </a:spcBef>
              <a:spcAft>
                <a:spcPct val="0"/>
              </a:spcAft>
            </a:pPr>
            <a:r>
              <a:rPr lang="en-US" altLang="zh-CN" b="1" smtClean="0">
                <a:solidFill>
                  <a:schemeClr val="tx1"/>
                </a:solidFill>
                <a:latin typeface="兰米粗楷简体" panose="02000503000000000000" charset="-122"/>
                <a:ea typeface="兰米粗楷简体" panose="02000503000000000000" charset="-122"/>
                <a:cs typeface="兰米粗楷简体" panose="02000503000000000000" charset="-122"/>
              </a:rPr>
              <a:t> </a:t>
            </a:r>
            <a:r>
              <a:rPr lang="en-US" altLang="zh-CN" sz="1600" b="1" smtClean="0">
                <a:solidFill>
                  <a:schemeClr val="tx1"/>
                </a:solidFill>
                <a:latin typeface="兰米粗楷简体" panose="02000503000000000000" charset="-122"/>
                <a:ea typeface="兰米粗楷简体" panose="02000503000000000000" charset="-122"/>
                <a:cs typeface="兰米粗楷简体" panose="02000503000000000000" charset="-122"/>
              </a:rPr>
              <a:t>     </a:t>
            </a:r>
            <a:r>
              <a:rPr lang="en-US" altLang="zh-CN" sz="2400" b="1" smtClean="0">
                <a:solidFill>
                  <a:schemeClr val="tx1"/>
                </a:solidFill>
                <a:latin typeface="兰米粗楷简体" panose="02000503000000000000" charset="-122"/>
                <a:ea typeface="兰米粗楷简体" panose="02000503000000000000" charset="-122"/>
                <a:cs typeface="兰米粗楷简体" panose="02000503000000000000" charset="-122"/>
              </a:rPr>
              <a:t>1500</a:t>
            </a:r>
            <a:r>
              <a:rPr lang="zh-CN" altLang="en-US" sz="2400" b="1">
                <a:solidFill>
                  <a:schemeClr val="tx1"/>
                </a:solidFill>
                <a:latin typeface="兰米粗楷简体" panose="02000503000000000000" charset="-122"/>
                <a:ea typeface="兰米粗楷简体" panose="02000503000000000000" charset="-122"/>
                <a:cs typeface="兰米粗楷简体" panose="02000503000000000000" charset="-122"/>
              </a:rPr>
              <a:t>年以前，世界文明基本上是以大陆为中心，海上联系相对来说并不重要。如果把</a:t>
            </a:r>
            <a:r>
              <a:rPr lang="en-US" altLang="zh-CN" sz="2400" b="1">
                <a:solidFill>
                  <a:schemeClr val="tx1"/>
                </a:solidFill>
                <a:latin typeface="兰米粗楷简体" panose="02000503000000000000" charset="-122"/>
                <a:ea typeface="兰米粗楷简体" panose="02000503000000000000" charset="-122"/>
                <a:cs typeface="兰米粗楷简体" panose="02000503000000000000" charset="-122"/>
              </a:rPr>
              <a:t>1500</a:t>
            </a:r>
            <a:r>
              <a:rPr lang="zh-CN" altLang="en-US" sz="2400" b="1">
                <a:solidFill>
                  <a:schemeClr val="tx1"/>
                </a:solidFill>
                <a:latin typeface="兰米粗楷简体" panose="02000503000000000000" charset="-122"/>
                <a:ea typeface="兰米粗楷简体" panose="02000503000000000000" charset="-122"/>
                <a:cs typeface="兰米粗楷简体" panose="02000503000000000000" charset="-122"/>
              </a:rPr>
              <a:t>年作为划分世界历史新时期的标志，就是因为从那时起各大陆之间建立了直接的海上联系，从此各地区都被整合到全球体系中来。</a:t>
            </a:r>
            <a:r>
              <a:rPr lang="en-US" altLang="zh-CN" sz="2400" b="1">
                <a:solidFill>
                  <a:schemeClr val="tx1"/>
                </a:solidFill>
                <a:latin typeface="兰米粗楷简体" panose="02000503000000000000" charset="-122"/>
                <a:ea typeface="兰米粗楷简体" panose="02000503000000000000" charset="-122"/>
                <a:cs typeface="兰米粗楷简体" panose="02000503000000000000" charset="-122"/>
              </a:rPr>
              <a:t>	 </a:t>
            </a:r>
            <a:r>
              <a:rPr lang="en-US" altLang="zh-CN" sz="2000" b="1">
                <a:latin typeface="兰米粗楷简体" panose="02000503000000000000" charset="-122"/>
                <a:ea typeface="兰米粗楷简体" panose="02000503000000000000" charset="-122"/>
                <a:cs typeface="兰米粗楷简体" panose="02000503000000000000" charset="-122"/>
              </a:rPr>
              <a:t>——《</a:t>
            </a:r>
            <a:r>
              <a:rPr lang="zh-CN" altLang="en-US" sz="2000" b="1">
                <a:latin typeface="兰米粗楷简体" panose="02000503000000000000" charset="-122"/>
                <a:ea typeface="兰米粗楷简体" panose="02000503000000000000" charset="-122"/>
                <a:cs typeface="兰米粗楷简体" panose="02000503000000000000" charset="-122"/>
              </a:rPr>
              <a:t>泰晤士世界历史</a:t>
            </a:r>
            <a:r>
              <a:rPr lang="en-US" altLang="zh-CN" sz="2000" b="1">
                <a:latin typeface="兰米粗楷简体" panose="02000503000000000000" charset="-122"/>
                <a:ea typeface="兰米粗楷简体" panose="02000503000000000000" charset="-122"/>
                <a:cs typeface="兰米粗楷简体" panose="02000503000000000000" charset="-122"/>
              </a:rPr>
              <a:t>》</a:t>
            </a:r>
          </a:p>
        </p:txBody>
      </p:sp>
      <p:sp>
        <p:nvSpPr>
          <p:cNvPr id="2" name="文本框 1"/>
          <p:cNvSpPr txBox="1"/>
          <p:nvPr/>
        </p:nvSpPr>
        <p:spPr>
          <a:xfrm>
            <a:off x="163830" y="2240280"/>
            <a:ext cx="11841480" cy="460375"/>
          </a:xfrm>
          <a:prstGeom prst="rect">
            <a:avLst/>
          </a:prstGeom>
          <a:noFill/>
        </p:spPr>
        <p:txBody>
          <a:bodyPr wrap="none" rtlCol="0" anchor="t">
            <a:spAutoFit/>
          </a:bodyPr>
          <a:lstStyle/>
          <a:p>
            <a:r>
              <a:rPr lang="zh-CN" altLang="en-US" sz="2400" b="1" spc="150">
                <a:solidFill>
                  <a:srgbClr val="FF0000"/>
                </a:solidFill>
                <a:latin typeface="方正小标宋简体" panose="02000000000000000000" charset="-122"/>
                <a:ea typeface="方正小标宋简体" panose="02000000000000000000" charset="-122"/>
                <a:sym typeface="宋体" panose="02010600030101010101" pitchFamily="2" charset="-122"/>
              </a:rPr>
              <a:t>它打破了人类相对隔绝的状态，沟通了欧亚非美四大洲，世界开始连成一个整体；</a:t>
            </a:r>
          </a:p>
        </p:txBody>
      </p:sp>
      <p:pic>
        <p:nvPicPr>
          <p:cNvPr id="45057" name="Picture 4" descr="03201115"/>
          <p:cNvPicPr>
            <a:picLocks noChangeAspect="1"/>
          </p:cNvPicPr>
          <p:nvPr/>
        </p:nvPicPr>
        <p:blipFill>
          <a:blip r:embed="rId2"/>
          <a:srcRect l="2467" t="1395" r="2077" b="837"/>
          <a:stretch>
            <a:fillRect/>
          </a:stretch>
        </p:blipFill>
        <p:spPr>
          <a:xfrm>
            <a:off x="407670" y="2902585"/>
            <a:ext cx="5278120" cy="1998980"/>
          </a:xfrm>
          <a:prstGeom prst="rect">
            <a:avLst/>
          </a:prstGeom>
          <a:noFill/>
          <a:ln w="9525">
            <a:solidFill>
              <a:srgbClr val="FF0000"/>
            </a:solidFill>
          </a:ln>
          <a:effectLst/>
        </p:spPr>
      </p:pic>
      <p:pic>
        <p:nvPicPr>
          <p:cNvPr id="6" name="Picture 2" descr="03501116"/>
          <p:cNvPicPr>
            <a:picLocks noChangeAspect="1"/>
          </p:cNvPicPr>
          <p:nvPr/>
        </p:nvPicPr>
        <p:blipFill>
          <a:blip r:embed="rId3"/>
          <a:srcRect l="1112" t="1124" r="1244" b="1776"/>
          <a:stretch>
            <a:fillRect/>
          </a:stretch>
        </p:blipFill>
        <p:spPr>
          <a:xfrm>
            <a:off x="5928360" y="2902585"/>
            <a:ext cx="5696585" cy="1998980"/>
          </a:xfrm>
          <a:prstGeom prst="rect">
            <a:avLst/>
          </a:prstGeom>
          <a:noFill/>
          <a:ln w="9525">
            <a:solidFill>
              <a:srgbClr val="FF0000"/>
            </a:solidFill>
          </a:ln>
          <a:effectLst/>
        </p:spPr>
      </p:pic>
      <p:sp>
        <p:nvSpPr>
          <p:cNvPr id="3" name="文本框 2"/>
          <p:cNvSpPr txBox="1"/>
          <p:nvPr/>
        </p:nvSpPr>
        <p:spPr>
          <a:xfrm>
            <a:off x="407670" y="5089525"/>
            <a:ext cx="10869930" cy="460375"/>
          </a:xfrm>
          <a:prstGeom prst="rect">
            <a:avLst/>
          </a:prstGeom>
          <a:noFill/>
        </p:spPr>
        <p:txBody>
          <a:bodyPr wrap="none" rtlCol="0" anchor="t">
            <a:spAutoFit/>
          </a:bodyPr>
          <a:lstStyle/>
          <a:p>
            <a:r>
              <a:rPr lang="zh-CN" altLang="en-US" sz="2400" b="1" spc="150">
                <a:solidFill>
                  <a:srgbClr val="FF0000"/>
                </a:solidFill>
                <a:latin typeface="方正小标宋简体" panose="02000000000000000000" charset="-122"/>
                <a:ea typeface="方正小标宋简体" panose="02000000000000000000" charset="-122"/>
                <a:sym typeface="宋体" panose="02010600030101010101" pitchFamily="2" charset="-122"/>
              </a:rPr>
              <a:t>加速了世界各地商品的流通，有助于世界各大洲之间经济贸易的发展和交流</a:t>
            </a:r>
          </a:p>
        </p:txBody>
      </p:sp>
      <p:sp>
        <p:nvSpPr>
          <p:cNvPr id="4" name="矩形 3"/>
          <p:cNvSpPr/>
          <p:nvPr/>
        </p:nvSpPr>
        <p:spPr>
          <a:xfrm>
            <a:off x="1692593" y="5713730"/>
            <a:ext cx="6260465" cy="521970"/>
          </a:xfrm>
          <a:prstGeom prst="rect">
            <a:avLst/>
          </a:prstGeom>
          <a:noFill/>
          <a:ln w="9525">
            <a:noFill/>
          </a:ln>
        </p:spPr>
        <p:txBody>
          <a:bodyPr wrap="none">
            <a:spAutoFit/>
          </a:bodyPr>
          <a:lstStyle/>
          <a:p>
            <a:r>
              <a:rPr lang="zh-CN" altLang="en-US" sz="2800" b="1">
                <a:latin typeface="宋体" panose="02010600030101010101" pitchFamily="2" charset="-122"/>
              </a:rPr>
              <a:t>思想：证明地圆学说，冲击神学理论；</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 calcmode="lin" valueType="num">
                                      <p:cBhvr additive="base">
                                        <p:cTn id="7" dur="500" fill="hold"/>
                                        <p:tgtEl>
                                          <p:spTgt spid="2"/>
                                        </p:tgtEl>
                                        <p:attrNameLst>
                                          <p:attrName>ppt_x</p:attrName>
                                        </p:attrNameLst>
                                      </p:cBhvr>
                                      <p:tavLst>
                                        <p:tav tm="0">
                                          <p:val>
                                            <p:strVal val="#ppt_x"/>
                                          </p:val>
                                        </p:tav>
                                        <p:tav tm="100000">
                                          <p:val>
                                            <p:strVal val="#ppt_x"/>
                                          </p:val>
                                        </p:tav>
                                      </p:tavLst>
                                    </p:anim>
                                    <p:anim calcmode="lin" valueType="num">
                                      <p:cBhvr additive="base">
                                        <p:cTn id="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8" fill="hold" nodeType="clickEffect">
                                  <p:stCondLst>
                                    <p:cond delay="0"/>
                                  </p:stCondLst>
                                  <p:childTnLst>
                                    <p:set>
                                      <p:cBhvr>
                                        <p:cTn id="12" dur="1" fill="hold">
                                          <p:stCondLst>
                                            <p:cond delay="0"/>
                                          </p:stCondLst>
                                        </p:cTn>
                                        <p:tgtEl>
                                          <p:spTgt spid="45057"/>
                                        </p:tgtEl>
                                        <p:attrNameLst>
                                          <p:attrName>style.visibility</p:attrName>
                                        </p:attrNameLst>
                                      </p:cBhvr>
                                      <p:to>
                                        <p:strVal val="visible"/>
                                      </p:to>
                                    </p:set>
                                    <p:anim calcmode="lin" valueType="num">
                                      <p:cBhvr additive="base">
                                        <p:cTn id="13" dur="500" fill="hold"/>
                                        <p:tgtEl>
                                          <p:spTgt spid="45057"/>
                                        </p:tgtEl>
                                        <p:attrNameLst>
                                          <p:attrName>ppt_x</p:attrName>
                                        </p:attrNameLst>
                                      </p:cBhvr>
                                      <p:tavLst>
                                        <p:tav tm="0">
                                          <p:val>
                                            <p:strVal val="0-#ppt_w/2"/>
                                          </p:val>
                                        </p:tav>
                                        <p:tav tm="100000">
                                          <p:val>
                                            <p:strVal val="#ppt_x"/>
                                          </p:val>
                                        </p:tav>
                                      </p:tavLst>
                                    </p:anim>
                                    <p:anim calcmode="lin" valueType="num">
                                      <p:cBhvr additive="base">
                                        <p:cTn id="14" dur="500" fill="hold"/>
                                        <p:tgtEl>
                                          <p:spTgt spid="45057"/>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500" fill="hold"/>
                                        <p:tgtEl>
                                          <p:spTgt spid="6"/>
                                        </p:tgtEl>
                                        <p:attrNameLst>
                                          <p:attrName>ppt_x</p:attrName>
                                        </p:attrNameLst>
                                      </p:cBhvr>
                                      <p:tavLst>
                                        <p:tav tm="0">
                                          <p:val>
                                            <p:strVal val="1+#ppt_w/2"/>
                                          </p:val>
                                        </p:tav>
                                        <p:tav tm="100000">
                                          <p:val>
                                            <p:strVal val="#ppt_x"/>
                                          </p:val>
                                        </p:tav>
                                      </p:tavLst>
                                    </p:anim>
                                    <p:anim calcmode="lin" valueType="num">
                                      <p:cBhvr additive="base">
                                        <p:cTn id="18" dur="500" fill="hold"/>
                                        <p:tgtEl>
                                          <p:spTgt spid="6"/>
                                        </p:tgtEl>
                                        <p:attrNameLst>
                                          <p:attrName>ppt_y</p:attrName>
                                        </p:attrNameLst>
                                      </p:cBhvr>
                                      <p:tavLst>
                                        <p:tav tm="0">
                                          <p:val>
                                            <p:strVal val="#ppt_y"/>
                                          </p:val>
                                        </p:tav>
                                        <p:tav tm="100000">
                                          <p:val>
                                            <p:strVal val="#ppt_y"/>
                                          </p:val>
                                        </p:tav>
                                      </p:tavLst>
                                    </p:anim>
                                  </p:childTnLst>
                                </p:cTn>
                              </p:par>
                            </p:childTnLst>
                          </p:cTn>
                        </p:par>
                      </p:childTnLst>
                    </p:cTn>
                  </p:par>
                  <p:par>
                    <p:cTn id="19" fill="hold" nodeType="clickPar">
                      <p:stCondLst>
                        <p:cond delay="indefinite"/>
                      </p:stCondLst>
                      <p:childTnLst>
                        <p:par>
                          <p:cTn id="20" fill="hold" nodeType="afterGroup">
                            <p:stCondLst>
                              <p:cond delay="0"/>
                            </p:stCondLst>
                            <p:childTnLst>
                              <p:par>
                                <p:cTn id="21" presetID="2" presetClass="entr" presetSubtype="4"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anim calcmode="lin" valueType="num">
                                      <p:cBhvr additive="base">
                                        <p:cTn id="23" dur="500" fill="hold"/>
                                        <p:tgtEl>
                                          <p:spTgt spid="3"/>
                                        </p:tgtEl>
                                        <p:attrNameLst>
                                          <p:attrName>ppt_x</p:attrName>
                                        </p:attrNameLst>
                                      </p:cBhvr>
                                      <p:tavLst>
                                        <p:tav tm="0">
                                          <p:val>
                                            <p:strVal val="#ppt_x"/>
                                          </p:val>
                                        </p:tav>
                                        <p:tav tm="100000">
                                          <p:val>
                                            <p:strVal val="#ppt_x"/>
                                          </p:val>
                                        </p:tav>
                                      </p:tavLst>
                                    </p:anim>
                                    <p:anim calcmode="lin" valueType="num">
                                      <p:cBhvr additive="base">
                                        <p:cTn id="2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par>
                    <p:cTn id="25" fill="hold" nodeType="clickPar">
                      <p:stCondLst>
                        <p:cond delay="indefinite"/>
                      </p:stCondLst>
                      <p:childTnLst>
                        <p:par>
                          <p:cTn id="26" fill="hold" nodeType="afterGroup">
                            <p:stCondLst>
                              <p:cond delay="0"/>
                            </p:stCondLst>
                            <p:childTnLst>
                              <p:par>
                                <p:cTn id="27" presetID="2" presetClass="entr" presetSubtype="4" fill="hold" grpId="0" nodeType="click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500" fill="hold"/>
                                        <p:tgtEl>
                                          <p:spTgt spid="4"/>
                                        </p:tgtEl>
                                        <p:attrNameLst>
                                          <p:attrName>ppt_x</p:attrName>
                                        </p:attrNameLst>
                                      </p:cBhvr>
                                      <p:tavLst>
                                        <p:tav tm="0">
                                          <p:val>
                                            <p:strVal val="#ppt_x"/>
                                          </p:val>
                                        </p:tav>
                                        <p:tav tm="100000">
                                          <p:val>
                                            <p:strVal val="#ppt_x"/>
                                          </p:val>
                                        </p:tav>
                                      </p:tavLst>
                                    </p:anim>
                                    <p:anim calcmode="lin" valueType="num">
                                      <p:cBhvr additive="base">
                                        <p:cTn id="30" dur="500" fill="hold"/>
                                        <p:tgtEl>
                                          <p:spTgt spid="4"/>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Lst>
  </p:timing>
</p:sld>
</file>

<file path=ppt/slides/slide14.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pSp>
        <p:nvGrpSpPr>
          <p:cNvPr id="3" name="组合 2"/>
          <p:cNvGrpSpPr/>
          <p:nvPr/>
        </p:nvGrpSpPr>
        <p:grpSpPr>
          <a:xfrm>
            <a:off x="579755" y="929640"/>
            <a:ext cx="10668000" cy="2315845"/>
            <a:chOff x="913" y="447"/>
            <a:chExt cx="16800" cy="4664"/>
          </a:xfrm>
        </p:grpSpPr>
        <p:pic>
          <p:nvPicPr>
            <p:cNvPr id="2" name="图片 1"/>
            <p:cNvPicPr>
              <a:picLocks noChangeAspect="1"/>
            </p:cNvPicPr>
            <p:nvPr/>
          </p:nvPicPr>
          <p:blipFill>
            <a:blip r:embed="rId2"/>
            <a:stretch>
              <a:fillRect/>
            </a:stretch>
          </p:blipFill>
          <p:spPr>
            <a:xfrm>
              <a:off x="913" y="447"/>
              <a:ext cx="5355" cy="4664"/>
            </a:xfrm>
            <a:prstGeom prst="rect">
              <a:avLst/>
            </a:prstGeom>
          </p:spPr>
        </p:pic>
        <p:pic>
          <p:nvPicPr>
            <p:cNvPr id="5" name="图片 4"/>
            <p:cNvPicPr>
              <a:picLocks noChangeAspect="1"/>
            </p:cNvPicPr>
            <p:nvPr/>
          </p:nvPicPr>
          <p:blipFill>
            <a:blip r:embed="rId3"/>
            <a:stretch>
              <a:fillRect/>
            </a:stretch>
          </p:blipFill>
          <p:spPr>
            <a:xfrm>
              <a:off x="12367" y="447"/>
              <a:ext cx="5347" cy="4664"/>
            </a:xfrm>
            <a:prstGeom prst="rect">
              <a:avLst/>
            </a:prstGeom>
          </p:spPr>
        </p:pic>
        <p:pic>
          <p:nvPicPr>
            <p:cNvPr id="10243" name="图片 10242" descr="W020100830758525458436"/>
            <p:cNvPicPr>
              <a:picLocks noChangeAspect="1"/>
            </p:cNvPicPr>
            <p:nvPr/>
          </p:nvPicPr>
          <p:blipFill>
            <a:blip r:embed="rId4"/>
            <a:stretch>
              <a:fillRect/>
            </a:stretch>
          </p:blipFill>
          <p:spPr>
            <a:xfrm>
              <a:off x="6623" y="447"/>
              <a:ext cx="5364" cy="4664"/>
            </a:xfrm>
            <a:prstGeom prst="rect">
              <a:avLst/>
            </a:prstGeom>
            <a:noFill/>
            <a:ln w="9525">
              <a:noFill/>
            </a:ln>
          </p:spPr>
        </p:pic>
      </p:grpSp>
      <p:sp>
        <p:nvSpPr>
          <p:cNvPr id="17" name="文本框 17"/>
          <p:cNvSpPr txBox="1"/>
          <p:nvPr>
            <p:custDataLst>
              <p:tags r:id="rId5"/>
            </p:custDataLst>
          </p:nvPr>
        </p:nvSpPr>
        <p:spPr>
          <a:xfrm>
            <a:off x="611080" y="3382389"/>
            <a:ext cx="3394771" cy="391776"/>
          </a:xfrm>
          <a:prstGeom prst="rect">
            <a:avLst/>
          </a:prstGeom>
          <a:noFill/>
        </p:spPr>
        <p:txBody>
          <a:bodyPr wrap="square" lIns="90000" tIns="46800" rIns="90000" bIns="0" anchor="b" anchorCtr="0">
            <a:noAutofit/>
          </a:bodyPr>
          <a:lstStyle>
            <a:defPPr>
              <a:defRPr lang="zh-CN"/>
            </a:defPPr>
            <a:lvl1pPr marL="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indent="0" algn="ctr">
              <a:lnSpc>
                <a:spcPct val="120000"/>
              </a:lnSpc>
              <a:spcBef>
                <a:spcPct val="0"/>
              </a:spcBef>
              <a:spcAft>
                <a:spcPct val="0"/>
              </a:spcAft>
              <a:buSzTx/>
            </a:pPr>
            <a:r>
              <a:rPr lang="en-US" altLang="zh-CN" sz="2135" b="1" spc="300">
                <a:solidFill>
                  <a:srgbClr val="FF0000"/>
                </a:solidFill>
                <a:latin typeface="微软雅黑" panose="020b0503020204020204" charset="-122"/>
                <a:cs typeface="微软雅黑" panose="020b0503020204020204" charset="-122"/>
                <a:sym typeface="宋体" panose="02010600030101010101" pitchFamily="2" charset="-122"/>
              </a:rPr>
              <a:t>1.对世界来说：</a:t>
            </a:r>
            <a:endParaRPr lang="en-US" altLang="zh-CN" sz="2135" b="1" spc="300">
              <a:solidFill>
                <a:srgbClr val="FF0000"/>
              </a:solidFill>
              <a:latin typeface="微软雅黑" panose="020b0503020204020204" charset="-122"/>
              <a:cs typeface="微软雅黑" panose="020b0503020204020204" charset="-122"/>
              <a:sym typeface="宋体" pitchFamily="2" charset="-122"/>
            </a:endParaRPr>
          </a:p>
        </p:txBody>
      </p:sp>
      <p:sp>
        <p:nvSpPr>
          <p:cNvPr id="18" name="文本框 18"/>
          <p:cNvSpPr txBox="1"/>
          <p:nvPr>
            <p:custDataLst>
              <p:tags r:id="rId6"/>
            </p:custDataLst>
          </p:nvPr>
        </p:nvSpPr>
        <p:spPr>
          <a:xfrm>
            <a:off x="410210" y="3992880"/>
            <a:ext cx="3723005" cy="1887220"/>
          </a:xfrm>
          <a:prstGeom prst="rect">
            <a:avLst/>
          </a:prstGeom>
          <a:noFill/>
        </p:spPr>
        <p:txBody>
          <a:bodyPr wrap="square" lIns="90000" tIns="0" rIns="90000" bIns="46800">
            <a:noAutofit/>
          </a:bodyPr>
          <a:lstStyle>
            <a:defPPr>
              <a:defRPr lang="zh-CN"/>
            </a:defPPr>
            <a:lvl1pPr marL="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lvl="0" indent="0" algn="l" fontAlgn="ctr">
              <a:lnSpc>
                <a:spcPct val="120000"/>
              </a:lnSpc>
              <a:spcBef>
                <a:spcPts val="1000"/>
              </a:spcBef>
              <a:spcAft>
                <a:spcPct val="0"/>
              </a:spcAft>
              <a:buSzTx/>
              <a:buFont typeface="Arial" panose="020b0604020202020204" pitchFamily="34" charset="0"/>
              <a:buNone/>
            </a:pPr>
            <a:r>
              <a:rPr lang="zh-CN" altLang="en-US" sz="1865" b="1" spc="150">
                <a:solidFill>
                  <a:srgbClr val="000000"/>
                </a:solidFill>
                <a:latin typeface="方正小标宋简体" panose="02000000000000000000" charset="-122"/>
                <a:ea typeface="方正小标宋简体" panose="02000000000000000000" charset="-122"/>
                <a:sym typeface="宋体" panose="02010600030101010101" pitchFamily="2" charset="-122"/>
              </a:rPr>
              <a:t>它打破了人类相对隔绝的状态，沟通了欧亚非美四大洲，世界开始连成一个整体；世界观念也逐步确立起来。人类社会从此进入一个大变革的时代。</a:t>
            </a:r>
          </a:p>
        </p:txBody>
      </p:sp>
      <p:sp>
        <p:nvSpPr>
          <p:cNvPr id="20" name="文本框 17"/>
          <p:cNvSpPr txBox="1"/>
          <p:nvPr>
            <p:custDataLst>
              <p:tags r:id="rId7"/>
            </p:custDataLst>
          </p:nvPr>
        </p:nvSpPr>
        <p:spPr>
          <a:xfrm>
            <a:off x="4247696" y="3382389"/>
            <a:ext cx="3394771" cy="391776"/>
          </a:xfrm>
          <a:prstGeom prst="rect">
            <a:avLst/>
          </a:prstGeom>
          <a:noFill/>
        </p:spPr>
        <p:txBody>
          <a:bodyPr wrap="square" lIns="90000" tIns="46800" rIns="90000" bIns="0" anchor="b" anchorCtr="0">
            <a:noAutofit/>
          </a:bodyPr>
          <a:lstStyle>
            <a:defPPr>
              <a:defRPr lang="zh-CN"/>
            </a:defPPr>
            <a:lvl1pPr marL="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indent="0" algn="ctr">
              <a:lnSpc>
                <a:spcPct val="120000"/>
              </a:lnSpc>
              <a:spcBef>
                <a:spcPct val="0"/>
              </a:spcBef>
              <a:spcAft>
                <a:spcPct val="0"/>
              </a:spcAft>
              <a:buSzTx/>
            </a:pPr>
            <a:r>
              <a:rPr lang="en-US" altLang="zh-CN" sz="2135" b="1" spc="300">
                <a:solidFill>
                  <a:srgbClr val="FF0000"/>
                </a:solidFill>
                <a:latin typeface="微软雅黑" panose="020b0503020204020204" charset="-122"/>
                <a:cs typeface="微软雅黑" panose="020b0503020204020204" charset="-122"/>
                <a:sym typeface="宋体" panose="02010600030101010101" pitchFamily="2" charset="-122"/>
              </a:rPr>
              <a:t>2.对欧洲来说：</a:t>
            </a:r>
          </a:p>
        </p:txBody>
      </p:sp>
      <p:sp>
        <p:nvSpPr>
          <p:cNvPr id="21" name="文本框 18"/>
          <p:cNvSpPr txBox="1"/>
          <p:nvPr>
            <p:custDataLst>
              <p:tags r:id="rId8"/>
            </p:custDataLst>
          </p:nvPr>
        </p:nvSpPr>
        <p:spPr>
          <a:xfrm>
            <a:off x="4132580" y="3896995"/>
            <a:ext cx="3626485" cy="2181225"/>
          </a:xfrm>
          <a:prstGeom prst="rect">
            <a:avLst/>
          </a:prstGeom>
          <a:noFill/>
        </p:spPr>
        <p:txBody>
          <a:bodyPr wrap="square" lIns="90000" tIns="0" rIns="90000" bIns="46800">
            <a:noAutofit/>
          </a:bodyPr>
          <a:lstStyle>
            <a:defPPr>
              <a:defRPr lang="zh-CN"/>
            </a:defPPr>
            <a:lvl1pPr marL="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lvl="0" indent="0" algn="l" fontAlgn="ctr">
              <a:lnSpc>
                <a:spcPct val="150000"/>
              </a:lnSpc>
              <a:spcBef>
                <a:spcPts val="1000"/>
              </a:spcBef>
              <a:spcAft>
                <a:spcPct val="0"/>
              </a:spcAft>
              <a:buSzTx/>
              <a:buFont typeface="Arial" panose="020b0604020202020204" pitchFamily="34" charset="0"/>
              <a:buNone/>
            </a:pPr>
            <a:r>
              <a:rPr lang="zh-CN" altLang="en-US" sz="1865" b="1" spc="150">
                <a:solidFill>
                  <a:srgbClr val="000000"/>
                </a:solidFill>
                <a:latin typeface="方正小标宋简体" panose="02000000000000000000" charset="-122"/>
                <a:ea typeface="方正小标宋简体" panose="02000000000000000000" charset="-122"/>
                <a:cs typeface="方正小标宋简体" panose="02000000000000000000" charset="-122"/>
                <a:sym typeface="宋体" panose="02010600030101010101" pitchFamily="2" charset="-122"/>
              </a:rPr>
              <a:t>引起“商业革命”和 “价格革命”，加速西欧封建制度的解体，促进资本主义的产生和发展。以欧洲为中心的世界市场的雏形开始出现。</a:t>
            </a:r>
          </a:p>
        </p:txBody>
      </p:sp>
      <p:sp>
        <p:nvSpPr>
          <p:cNvPr id="23" name="文本框 17"/>
          <p:cNvSpPr txBox="1"/>
          <p:nvPr>
            <p:custDataLst>
              <p:tags r:id="rId9"/>
            </p:custDataLst>
          </p:nvPr>
        </p:nvSpPr>
        <p:spPr>
          <a:xfrm>
            <a:off x="7884311" y="3382389"/>
            <a:ext cx="3394771" cy="391776"/>
          </a:xfrm>
          <a:prstGeom prst="rect">
            <a:avLst/>
          </a:prstGeom>
          <a:noFill/>
        </p:spPr>
        <p:txBody>
          <a:bodyPr wrap="square" lIns="90000" tIns="46800" rIns="90000" bIns="0" anchor="b" anchorCtr="0">
            <a:noAutofit/>
          </a:bodyPr>
          <a:lstStyle>
            <a:defPPr>
              <a:defRPr lang="zh-CN"/>
            </a:defPPr>
            <a:lvl1pPr marL="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marL="0" indent="0" algn="ctr">
              <a:lnSpc>
                <a:spcPct val="120000"/>
              </a:lnSpc>
              <a:spcBef>
                <a:spcPct val="0"/>
              </a:spcBef>
              <a:spcAft>
                <a:spcPct val="0"/>
              </a:spcAft>
              <a:buSzTx/>
            </a:pPr>
            <a:r>
              <a:rPr lang="en-US" altLang="zh-CN" sz="2135" b="1" spc="300">
                <a:solidFill>
                  <a:srgbClr val="FF0000"/>
                </a:solidFill>
                <a:latin typeface="微软雅黑" panose="020b0503020204020204" charset="-122"/>
                <a:cs typeface="微软雅黑" panose="020b0503020204020204" charset="-122"/>
                <a:sym typeface="宋体" panose="02010600030101010101" pitchFamily="2" charset="-122"/>
              </a:rPr>
              <a:t>3.对亚非拉来说：</a:t>
            </a:r>
          </a:p>
        </p:txBody>
      </p:sp>
      <p:sp>
        <p:nvSpPr>
          <p:cNvPr id="24" name="文本框 18"/>
          <p:cNvSpPr txBox="1"/>
          <p:nvPr>
            <p:custDataLst>
              <p:tags r:id="rId10"/>
            </p:custDataLst>
          </p:nvPr>
        </p:nvSpPr>
        <p:spPr>
          <a:xfrm>
            <a:off x="7884160" y="3896995"/>
            <a:ext cx="3640455" cy="2413000"/>
          </a:xfrm>
          <a:prstGeom prst="rect">
            <a:avLst/>
          </a:prstGeom>
          <a:noFill/>
        </p:spPr>
        <p:txBody>
          <a:bodyPr wrap="square" lIns="90000" tIns="0" rIns="90000" bIns="46800">
            <a:noAutofit/>
          </a:bodyPr>
          <a:lstStyle>
            <a:defPPr>
              <a:defRPr lang="zh-CN"/>
            </a:defPPr>
            <a:lvl1pPr marL="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1pPr>
            <a:lvl2pPr marL="457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2pPr>
            <a:lvl3pPr marL="914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3pPr>
            <a:lvl4pPr marL="1371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4pPr>
            <a:lvl5pPr marL="18288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5pPr>
            <a:lvl6pPr marL="22860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6pPr>
            <a:lvl7pPr marL="27432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7pPr>
            <a:lvl8pPr marL="32004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8pPr>
            <a:lvl9pPr marL="3657600" algn="l" defTabSz="913765" rtl="0" eaLnBrk="1" latinLnBrk="0" hangingPunct="1">
              <a:defRPr sz="1800" kern="1200">
                <a:solidFill>
                  <a:srgbClr val="000000"/>
                </a:solidFill>
                <a:latin typeface="Arial" panose="020b0604020202020204" pitchFamily="34" charset="0"/>
                <a:ea typeface="微软雅黑" panose="020b0503020204020204" charset="-122"/>
                <a:cs typeface="+mn-ea"/>
              </a:defRPr>
            </a:lvl9pPr>
          </a:lstStyle>
          <a:p>
            <a:pPr lvl="0" indent="0" algn="l" fontAlgn="ctr">
              <a:lnSpc>
                <a:spcPct val="130000"/>
              </a:lnSpc>
              <a:spcBef>
                <a:spcPts val="1000"/>
              </a:spcBef>
              <a:spcAft>
                <a:spcPct val="0"/>
              </a:spcAft>
              <a:buSzTx/>
              <a:buFont typeface="Arial" panose="020b0604020202020204" pitchFamily="34" charset="0"/>
              <a:buNone/>
            </a:pPr>
            <a:r>
              <a:rPr lang="zh-CN" altLang="en-US" sz="1865" b="1" spc="150">
                <a:solidFill>
                  <a:srgbClr val="000000"/>
                </a:solidFill>
                <a:latin typeface="方正小标宋简体" panose="02000000000000000000" charset="-122"/>
                <a:ea typeface="方正小标宋简体" panose="02000000000000000000" charset="-122"/>
                <a:sym typeface="宋体" panose="02010600030101010101" pitchFamily="2" charset="-122"/>
              </a:rPr>
              <a:t>引发了西欧人殖民掠夺的狂潮，造成了亚非拉国家的贫穷和落后，开始冲击原有的社会发展历程，并逐渐形成西方先进、东方落后的局面。</a:t>
            </a:r>
          </a:p>
        </p:txBody>
      </p:sp>
      <p:sp>
        <p:nvSpPr>
          <p:cNvPr id="36865" name="Rectangle 54"/>
          <p:cNvSpPr/>
          <p:nvPr/>
        </p:nvSpPr>
        <p:spPr>
          <a:xfrm>
            <a:off x="3444240" y="146685"/>
            <a:ext cx="6197600" cy="528638"/>
          </a:xfrm>
          <a:prstGeom prst="rect">
            <a:avLst/>
          </a:prstGeom>
          <a:noFill/>
          <a:ln w="9525">
            <a:noFill/>
          </a:ln>
        </p:spPr>
        <p:txBody>
          <a:bodyPr anchor="b"/>
          <a:lstStyle/>
          <a:p>
            <a:pPr eaLnBrk="0" hangingPunct="0"/>
            <a:r>
              <a:rPr lang="zh-CN" altLang="en-US" sz="3200" b="1">
                <a:solidFill>
                  <a:srgbClr val="FF0000"/>
                </a:solidFill>
                <a:latin typeface="黑体" panose="02010609060101010101" pitchFamily="49" charset="-122"/>
                <a:ea typeface="黑体" panose="02010609060101010101" pitchFamily="49" charset="-122"/>
              </a:rPr>
              <a:t>四、世界航路的开辟的历史意义</a:t>
            </a:r>
          </a:p>
        </p:txBody>
      </p:sp>
    </p:spTree>
  </p:cSld>
  <p:clrMapOvr>
    <a:masterClrMapping/>
  </p:clrMapOvr>
  <p:transition/>
  <p:timing/>
</p:sld>
</file>

<file path=ppt/slides/slide15.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7" name="Title 6"/>
          <p:cNvSpPr txBox="1"/>
          <p:nvPr>
            <p:custDataLst>
              <p:tags r:id="rId2"/>
            </p:custDataLst>
          </p:nvPr>
        </p:nvSpPr>
        <p:spPr>
          <a:xfrm>
            <a:off x="8174778" y="267123"/>
            <a:ext cx="3753273" cy="6046893"/>
          </a:xfrm>
          <a:prstGeom prst="rect">
            <a:avLst/>
          </a:prstGeom>
          <a:noFill/>
          <a:ln w="3175">
            <a:solidFill>
              <a:srgbClr val="FF0000"/>
            </a:solidFill>
            <a:prstDash val="dash"/>
          </a:ln>
        </p:spPr>
        <p:txBody>
          <a:bodyPr wrap="square" lIns="72000" tIns="0" rIns="72000" bIns="0" anchor="ctr" anchorCtr="1">
            <a:noAutofit/>
          </a:bodyPr>
          <a:lstStyle>
            <a:lvl1pPr algn="l" defTabSz="913765" rtl="0" eaLnBrk="1" latinLnBrk="0" hangingPunct="1">
              <a:lnSpc>
                <a:spcPct val="90000"/>
              </a:lnSpc>
              <a:spcBef>
                <a:spcPct val="0"/>
              </a:spcBef>
              <a:buNone/>
              <a:defRPr lang="en-US" sz="2745" b="0" kern="1200" cap="none" spc="-49" baseline="0" smtClean="0">
                <a:ln w="3175">
                  <a:noFill/>
                </a:ln>
                <a:solidFill>
                  <a:sysClr val="windowText" lastClr="000000"/>
                </a:solidFill>
                <a:effectLst/>
                <a:latin typeface="Arial" panose="020b0604020202020204" pitchFamily="34" charset="0"/>
                <a:ea typeface="微软雅黑" panose="020b0503020204020204" charset="-122"/>
                <a:cs typeface="Segoe UI" panose="020b0502040204020203" charset="0"/>
              </a:defRPr>
            </a:lvl1pPr>
          </a:lstStyle>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一条勇敢者们的探险之路；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一条沟通全球的开拓之路；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一条世界市场的形成之路；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一条资本主义的发展之路；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一条血与火的征服之路；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一条铁与血的反抗之路；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一条殖民掠夺的罪恶之路；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一条物种传播的交流之路；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一条人类文明的相遇之路；</a:t>
            </a:r>
          </a:p>
          <a:p>
            <a:pPr lvl="0" indent="0" algn="l" fontAlgn="ctr">
              <a:lnSpc>
                <a:spcPct val="130000"/>
              </a:lnSpc>
              <a:spcBef>
                <a:spcPts val="1000"/>
              </a:spcBef>
              <a:spcAft>
                <a:spcPct val="0"/>
              </a:spcAft>
              <a:buSzTx/>
            </a:pPr>
            <a:r>
              <a:rPr lang="zh-CN" altLang="en-US" sz="2400" b="1" spc="50">
                <a:ln w="3175">
                  <a:noFill/>
                  <a:prstDash val="dash"/>
                </a:ln>
                <a:solidFill>
                  <a:schemeClr val="tx1"/>
                </a:solidFill>
                <a:latin typeface="汉仪劲楷简" panose="00020600040101010101" charset="-122"/>
                <a:ea typeface="汉仪劲楷简" panose="00020600040101010101" charset="-122"/>
                <a:cs typeface="微软雅黑" panose="020b0503020204020204" charset="-122"/>
                <a:sym typeface="+mn-ea"/>
              </a:rPr>
              <a:t>一条震撼至今的历史之路。</a:t>
            </a:r>
          </a:p>
        </p:txBody>
      </p:sp>
      <p:pic>
        <p:nvPicPr>
          <p:cNvPr id="33" name="图片 32"/>
          <p:cNvPicPr>
            <a:picLocks noChangeAspect="1"/>
          </p:cNvPicPr>
          <p:nvPr/>
        </p:nvPicPr>
        <p:blipFill>
          <a:blip r:embed="rId3"/>
          <a:stretch>
            <a:fillRect/>
          </a:stretch>
        </p:blipFill>
        <p:spPr>
          <a:xfrm>
            <a:off x="436245" y="962025"/>
            <a:ext cx="3629025" cy="2626360"/>
          </a:xfrm>
          <a:prstGeom prst="rect">
            <a:avLst/>
          </a:prstGeom>
          <a:noFill/>
          <a:ln w="9525">
            <a:noFill/>
          </a:ln>
        </p:spPr>
      </p:pic>
      <p:pic>
        <p:nvPicPr>
          <p:cNvPr id="5" name="图片 4" descr="placingpictureplaceholder"/>
          <p:cNvPicPr>
            <a:picLocks noChangeAspect="1"/>
          </p:cNvPicPr>
          <p:nvPr>
            <p:custDataLst>
              <p:tags r:id="rId5"/>
            </p:custDataLst>
          </p:nvPr>
        </p:nvPicPr>
        <p:blipFill>
          <a:blip r:embed="rId4"/>
          <a:srcRect t="203" b="203"/>
          <a:stretch>
            <a:fillRect/>
          </a:stretch>
        </p:blipFill>
        <p:spPr>
          <a:xfrm>
            <a:off x="436033" y="3588385"/>
            <a:ext cx="3628813" cy="3081020"/>
          </a:xfrm>
          <a:prstGeom prst="rect">
            <a:avLst/>
          </a:prstGeom>
        </p:spPr>
      </p:pic>
      <p:pic>
        <p:nvPicPr>
          <p:cNvPr id="2" name="图片 1" descr="placingpictureplaceholder"/>
          <p:cNvPicPr>
            <a:picLocks noChangeAspect="1"/>
          </p:cNvPicPr>
          <p:nvPr>
            <p:custDataLst>
              <p:tags r:id="rId7"/>
            </p:custDataLst>
          </p:nvPr>
        </p:nvPicPr>
        <p:blipFill>
          <a:blip r:embed="rId6"/>
          <a:srcRect t="24838" b="24838"/>
          <a:stretch>
            <a:fillRect/>
          </a:stretch>
        </p:blipFill>
        <p:spPr>
          <a:xfrm>
            <a:off x="4281170" y="869315"/>
            <a:ext cx="3629025" cy="2626995"/>
          </a:xfrm>
          <a:prstGeom prst="rect">
            <a:avLst/>
          </a:prstGeom>
        </p:spPr>
      </p:pic>
      <p:pic>
        <p:nvPicPr>
          <p:cNvPr id="6" name="图片 5" descr="placingpictureplaceholder"/>
          <p:cNvPicPr>
            <a:picLocks noChangeAspect="1"/>
          </p:cNvPicPr>
          <p:nvPr>
            <p:custDataLst>
              <p:tags r:id="rId9"/>
            </p:custDataLst>
          </p:nvPr>
        </p:nvPicPr>
        <p:blipFill>
          <a:blip r:embed="rId8"/>
          <a:srcRect t="6973" b="6973"/>
          <a:stretch>
            <a:fillRect/>
          </a:stretch>
        </p:blipFill>
        <p:spPr>
          <a:xfrm>
            <a:off x="4282017" y="3588385"/>
            <a:ext cx="3628813" cy="3081020"/>
          </a:xfrm>
          <a:prstGeom prst="rect">
            <a:avLst/>
          </a:prstGeom>
        </p:spPr>
      </p:pic>
      <p:sp>
        <p:nvSpPr>
          <p:cNvPr id="3" name="文本框 2"/>
          <p:cNvSpPr txBox="1"/>
          <p:nvPr/>
        </p:nvSpPr>
        <p:spPr>
          <a:xfrm>
            <a:off x="3415665" y="224155"/>
            <a:ext cx="3396615" cy="645160"/>
          </a:xfrm>
          <a:prstGeom prst="rect">
            <a:avLst/>
          </a:prstGeom>
          <a:noFill/>
        </p:spPr>
        <p:txBody>
          <a:bodyPr wrap="none" rtlCol="0" anchor="t">
            <a:spAutoFit/>
          </a:bodyPr>
          <a:lstStyle/>
          <a:p>
            <a:r>
              <a:rPr lang="zh-CN" altLang="en-US" sz="3600" b="1">
                <a:solidFill>
                  <a:srgbClr val="FF0000"/>
                </a:solidFill>
                <a:latin typeface="黑体" panose="02010609060101010101" pitchFamily="49" charset="-122"/>
                <a:ea typeface="黑体" panose="02010609060101010101" pitchFamily="49" charset="-122"/>
                <a:sym typeface="+mn-ea"/>
              </a:rPr>
              <a:t>新航路是</a:t>
            </a:r>
            <a:r>
              <a:rPr lang="en-US" altLang="zh-CN" sz="3600" b="1">
                <a:solidFill>
                  <a:srgbClr val="FF0000"/>
                </a:solidFill>
                <a:latin typeface="黑体" panose="02010609060101010101" pitchFamily="49" charset="-122"/>
                <a:ea typeface="黑体" panose="02010609060101010101" pitchFamily="49" charset="-122"/>
                <a:sym typeface="+mn-ea"/>
              </a:rPr>
              <a:t>……</a:t>
            </a:r>
            <a:r>
              <a:rPr lang="zh-CN" altLang="en-US" sz="3600" b="1">
                <a:solidFill>
                  <a:srgbClr val="FF0000"/>
                </a:solidFill>
                <a:latin typeface="黑体" panose="02010609060101010101" pitchFamily="49" charset="-122"/>
                <a:ea typeface="黑体" panose="02010609060101010101" pitchFamily="49" charset="-122"/>
                <a:sym typeface="+mn-ea"/>
              </a:rPr>
              <a:t>？</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16.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27662" name="等腰三角形 7"/>
          <p:cNvSpPr/>
          <p:nvPr/>
        </p:nvSpPr>
        <p:spPr>
          <a:xfrm rot="-1860000">
            <a:off x="150284" y="747184"/>
            <a:ext cx="467783" cy="402167"/>
          </a:xfrm>
          <a:prstGeom prst="triangle">
            <a:avLst>
              <a:gd name="adj" fmla="val 56088"/>
            </a:avLst>
          </a:prstGeom>
          <a:solidFill>
            <a:schemeClr val="bg2">
              <a:alpha val="36078"/>
            </a:schemeClr>
          </a:solidFill>
          <a:ln w="9525">
            <a:noFill/>
          </a:ln>
        </p:spPr>
        <p:txBody>
          <a:bodyPr lIns="120226" tIns="62653" rIns="120226" bIns="62653" anchor="ctr"/>
          <a:lstStyle/>
          <a:p>
            <a:pPr algn="ctr"/>
            <a:endParaRPr lang="zh-CN" altLang="zh-CN" sz="1335">
              <a:solidFill>
                <a:srgbClr val="FFFFFF"/>
              </a:solidFill>
              <a:latin typeface="宋体" pitchFamily="2" charset="-122"/>
              <a:ea typeface="宋体" panose="02010600030101010101" pitchFamily="2" charset="-122"/>
              <a:sym typeface="宋体" pitchFamily="2" charset="-122"/>
            </a:endParaRPr>
          </a:p>
        </p:txBody>
      </p:sp>
      <p:sp>
        <p:nvSpPr>
          <p:cNvPr id="2" name="文本框 1"/>
          <p:cNvSpPr txBox="1"/>
          <p:nvPr/>
        </p:nvSpPr>
        <p:spPr>
          <a:xfrm>
            <a:off x="360045" y="1584960"/>
            <a:ext cx="11471275" cy="953135"/>
          </a:xfrm>
          <a:prstGeom prst="rect">
            <a:avLst/>
          </a:prstGeom>
          <a:noFill/>
        </p:spPr>
        <p:txBody>
          <a:bodyPr wrap="square" rtlCol="0" anchor="t">
            <a:spAutoFit/>
          </a:bodyPr>
          <a:lstStyle/>
          <a:p>
            <a:pPr fontAlgn="auto">
              <a:lnSpc>
                <a:spcPts val="3360"/>
              </a:lnSpc>
            </a:pPr>
            <a:r>
              <a:rPr lang="en-US" altLang="zh-CN" sz="2800" b="1">
                <a:latin typeface="方正小标宋简体" panose="02000000000000000000" charset="-122"/>
                <a:ea typeface="方正小标宋简体" panose="02000000000000000000" charset="-122"/>
                <a:cs typeface="方正小标宋简体" panose="02000000000000000000" charset="-122"/>
                <a:sym typeface="+mn-ea"/>
              </a:rPr>
              <a:t>      </a:t>
            </a:r>
            <a:r>
              <a:rPr lang="zh-CN" altLang="en-US" sz="3600" b="1">
                <a:solidFill>
                  <a:srgbClr val="FF0000"/>
                </a:solidFill>
                <a:latin typeface="方正小标宋简体" panose="02000000000000000000" charset="-122"/>
                <a:ea typeface="方正小标宋简体" panose="02000000000000000000" charset="-122"/>
                <a:cs typeface="方正小标宋简体" panose="02000000000000000000" charset="-122"/>
                <a:sym typeface="+mn-ea"/>
              </a:rPr>
              <a:t>各抒己见：</a:t>
            </a:r>
            <a:r>
              <a:rPr lang="zh-CN" altLang="en-US" sz="2800" b="1">
                <a:latin typeface="方正小标宋简体" panose="02000000000000000000" charset="-122"/>
                <a:ea typeface="方正小标宋简体" panose="02000000000000000000" charset="-122"/>
                <a:cs typeface="方正小标宋简体" panose="02000000000000000000" charset="-122"/>
                <a:sym typeface="+mn-ea"/>
              </a:rPr>
              <a:t>我们该如何去看待那些杰出的航海家，如何去评价他们身后紧随而来的殖民者？</a:t>
            </a:r>
            <a:r>
              <a:rPr lang="zh-CN" altLang="en-US" sz="2800" b="1">
                <a:solidFill>
                  <a:schemeClr val="accent6">
                    <a:lumMod val="75000"/>
                  </a:schemeClr>
                </a:solidFill>
                <a:effectLst>
                  <a:outerShdw blurRad="38100" dist="38100" dir="2700000" algn="tl">
                    <a:srgbClr val="000000">
                      <a:alpha val="43137"/>
                    </a:srgbClr>
                  </a:outerShdw>
                </a:effectLst>
                <a:latin typeface="方正小标宋简体" panose="02000000000000000000" charset="-122"/>
                <a:ea typeface="方正小标宋简体" panose="02000000000000000000" charset="-122"/>
                <a:cs typeface="方正小标宋简体" panose="02000000000000000000" charset="-122"/>
                <a:sym typeface="+mn-ea"/>
              </a:rPr>
              <a:t>文明之路？野蛮之路？美梦？噩梦？</a:t>
            </a:r>
          </a:p>
        </p:txBody>
      </p:sp>
      <p:grpSp>
        <p:nvGrpSpPr>
          <p:cNvPr id="8" name="组合 7"/>
          <p:cNvGrpSpPr/>
          <p:nvPr/>
        </p:nvGrpSpPr>
        <p:grpSpPr>
          <a:xfrm>
            <a:off x="545465" y="2676525"/>
            <a:ext cx="7178040" cy="2010032"/>
            <a:chOff x="841" y="3822"/>
            <a:chExt cx="11304" cy="3261"/>
          </a:xfrm>
        </p:grpSpPr>
        <p:pic>
          <p:nvPicPr>
            <p:cNvPr id="3" name="图片 2"/>
            <p:cNvPicPr>
              <a:picLocks noChangeAspect="1"/>
            </p:cNvPicPr>
            <p:nvPr/>
          </p:nvPicPr>
          <p:blipFill>
            <a:blip r:embed="rId3"/>
            <a:stretch>
              <a:fillRect/>
            </a:stretch>
          </p:blipFill>
          <p:spPr>
            <a:xfrm>
              <a:off x="841" y="3994"/>
              <a:ext cx="2438" cy="2785"/>
            </a:xfrm>
            <a:prstGeom prst="rect">
              <a:avLst/>
            </a:prstGeom>
            <a:noFill/>
            <a:ln w="9525">
              <a:noFill/>
            </a:ln>
          </p:spPr>
        </p:pic>
        <p:sp>
          <p:nvSpPr>
            <p:cNvPr id="6" name="文本框 5"/>
            <p:cNvSpPr txBox="1"/>
            <p:nvPr/>
          </p:nvSpPr>
          <p:spPr>
            <a:xfrm>
              <a:off x="3425" y="3822"/>
              <a:ext cx="8720" cy="3261"/>
            </a:xfrm>
            <a:prstGeom prst="rect">
              <a:avLst/>
            </a:prstGeom>
            <a:noFill/>
          </p:spPr>
          <p:txBody>
            <a:bodyPr wrap="square" rtlCol="0" anchor="t">
              <a:spAutoFit/>
            </a:bodyPr>
            <a:lstStyle/>
            <a:p>
              <a:pPr algn="just" fontAlgn="auto">
                <a:lnSpc>
                  <a:spcPct val="130000"/>
                </a:lnSpc>
                <a:spcBef>
                  <a:spcPct val="0"/>
                </a:spcBef>
                <a:spcAft>
                  <a:spcPct val="0"/>
                </a:spcAft>
              </a:pPr>
              <a:r>
                <a:rPr lang="zh-CN" altLang="en-US" sz="2400" b="1">
                  <a:solidFill>
                    <a:srgbClr val="FF0000"/>
                  </a:solidFill>
                  <a:effectLst/>
                  <a:latin typeface="方正小标宋简体" panose="02000000000000000000" charset="-122"/>
                  <a:ea typeface="方正小标宋简体" panose="02000000000000000000" charset="-122"/>
                  <a:sym typeface="+mn-ea"/>
                </a:rPr>
                <a:t>对欧洲而言：</a:t>
              </a:r>
              <a:endParaRPr lang="zh-CN" altLang="en-US" sz="2400" b="1">
                <a:solidFill>
                  <a:srgbClr val="FF0000"/>
                </a:solidFill>
                <a:effectLst/>
                <a:latin typeface="方正小标宋简体"/>
                <a:ea typeface="方正小标宋简体"/>
              </a:endParaRPr>
            </a:p>
            <a:p>
              <a:pPr algn="just" fontAlgn="auto">
                <a:lnSpc>
                  <a:spcPct val="130000"/>
                </a:lnSpc>
                <a:spcBef>
                  <a:spcPct val="0"/>
                </a:spcBef>
                <a:spcAft>
                  <a:spcPct val="0"/>
                </a:spcAft>
              </a:pPr>
              <a:r>
                <a:rPr lang="zh-CN" altLang="en-US" sz="2400" b="1">
                  <a:effectLst/>
                  <a:latin typeface="方正小标宋简体" panose="02000000000000000000" charset="-122"/>
                  <a:ea typeface="方正小标宋简体" panose="02000000000000000000" charset="-122"/>
                  <a:sym typeface="+mn-ea"/>
                </a:rPr>
                <a:t>哥伦布发现了新大陆，把欧洲文明传到了美洲，把落后的美洲带入文明时代，是一个有功之臣。</a:t>
              </a:r>
            </a:p>
          </p:txBody>
        </p:sp>
      </p:grpSp>
      <p:grpSp>
        <p:nvGrpSpPr>
          <p:cNvPr id="9" name="组合 8"/>
          <p:cNvGrpSpPr/>
          <p:nvPr/>
        </p:nvGrpSpPr>
        <p:grpSpPr>
          <a:xfrm>
            <a:off x="545465" y="4797425"/>
            <a:ext cx="7023100" cy="2009925"/>
            <a:chOff x="859" y="7279"/>
            <a:chExt cx="11060" cy="4043"/>
          </a:xfrm>
        </p:grpSpPr>
        <p:pic>
          <p:nvPicPr>
            <p:cNvPr id="17" name="图片 16"/>
            <p:cNvPicPr>
              <a:picLocks noChangeAspect="1"/>
            </p:cNvPicPr>
            <p:nvPr/>
          </p:nvPicPr>
          <p:blipFill>
            <a:blip r:embed="rId4"/>
            <a:stretch>
              <a:fillRect/>
            </a:stretch>
          </p:blipFill>
          <p:spPr>
            <a:xfrm>
              <a:off x="859" y="7279"/>
              <a:ext cx="2420" cy="3445"/>
            </a:xfrm>
            <a:prstGeom prst="rect">
              <a:avLst/>
            </a:prstGeom>
            <a:noFill/>
            <a:ln w="9525">
              <a:noFill/>
            </a:ln>
          </p:spPr>
        </p:pic>
        <p:sp>
          <p:nvSpPr>
            <p:cNvPr id="7" name="文本框 6"/>
            <p:cNvSpPr txBox="1"/>
            <p:nvPr/>
          </p:nvSpPr>
          <p:spPr>
            <a:xfrm>
              <a:off x="3443" y="7279"/>
              <a:ext cx="8476" cy="4043"/>
            </a:xfrm>
            <a:prstGeom prst="rect">
              <a:avLst/>
            </a:prstGeom>
            <a:noFill/>
          </p:spPr>
          <p:txBody>
            <a:bodyPr wrap="square" rtlCol="0" anchor="t">
              <a:spAutoFit/>
            </a:bodyPr>
            <a:lstStyle/>
            <a:p>
              <a:pPr algn="just" fontAlgn="auto">
                <a:lnSpc>
                  <a:spcPct val="130000"/>
                </a:lnSpc>
                <a:spcBef>
                  <a:spcPct val="0"/>
                </a:spcBef>
                <a:spcAft>
                  <a:spcPct val="0"/>
                </a:spcAft>
              </a:pPr>
              <a:r>
                <a:rPr lang="zh-CN" altLang="en-US" sz="2400" b="1">
                  <a:solidFill>
                    <a:srgbClr val="FF0000"/>
                  </a:solidFill>
                  <a:effectLst/>
                  <a:latin typeface="方正小标宋简体" panose="02000000000000000000" charset="-122"/>
                  <a:ea typeface="方正小标宋简体" panose="02000000000000000000" charset="-122"/>
                  <a:sym typeface="+mn-ea"/>
                </a:rPr>
                <a:t>对美洲而言：</a:t>
              </a:r>
              <a:endParaRPr lang="zh-CN" altLang="en-US" sz="2400" b="1">
                <a:solidFill>
                  <a:srgbClr val="FF0000"/>
                </a:solidFill>
                <a:effectLst/>
                <a:latin typeface="方正小标宋简体" panose="02000000000000000000" charset="-122"/>
                <a:ea typeface="方正小标宋简体" panose="02000000000000000000" charset="-122"/>
              </a:endParaRPr>
            </a:p>
            <a:p>
              <a:pPr algn="just" fontAlgn="auto">
                <a:lnSpc>
                  <a:spcPct val="130000"/>
                </a:lnSpc>
                <a:spcBef>
                  <a:spcPct val="0"/>
                </a:spcBef>
                <a:spcAft>
                  <a:spcPct val="0"/>
                </a:spcAft>
              </a:pPr>
              <a:r>
                <a:rPr lang="zh-CN" altLang="en-US" sz="2400" b="1">
                  <a:effectLst/>
                  <a:latin typeface="方正小标宋简体" panose="02000000000000000000" charset="-122"/>
                  <a:ea typeface="方正小标宋简体" panose="02000000000000000000" charset="-122"/>
                  <a:sym typeface="+mn-ea"/>
                </a:rPr>
                <a:t>哥伦布把欧洲强盗带到了美洲，迫害土著居民，破坏当地文化，疯狂掠夺财富，是一个千古罪人。</a:t>
              </a:r>
            </a:p>
          </p:txBody>
        </p:sp>
      </p:grpSp>
      <p:pic>
        <p:nvPicPr>
          <p:cNvPr id="10" name="图片 9"/>
          <p:cNvPicPr>
            <a:picLocks noChangeAspect="1"/>
          </p:cNvPicPr>
          <p:nvPr/>
        </p:nvPicPr>
        <p:blipFill>
          <a:blip r:embed="rId5"/>
          <a:srcRect l="15201" t="7677" r="12547" b="8220"/>
          <a:stretch>
            <a:fillRect/>
          </a:stretch>
        </p:blipFill>
        <p:spPr>
          <a:xfrm>
            <a:off x="7957185" y="2538095"/>
            <a:ext cx="3582035" cy="1655445"/>
          </a:xfrm>
          <a:prstGeom prst="rect">
            <a:avLst/>
          </a:prstGeom>
        </p:spPr>
      </p:pic>
      <p:pic>
        <p:nvPicPr>
          <p:cNvPr id="11" name="图片 10"/>
          <p:cNvPicPr>
            <a:picLocks noChangeAspect="1"/>
          </p:cNvPicPr>
          <p:nvPr/>
        </p:nvPicPr>
        <p:blipFill>
          <a:blip r:embed="rId6"/>
          <a:stretch>
            <a:fillRect/>
          </a:stretch>
        </p:blipFill>
        <p:spPr>
          <a:xfrm>
            <a:off x="7957185" y="4304665"/>
            <a:ext cx="3582035" cy="2035810"/>
          </a:xfrm>
          <a:prstGeom prst="rect">
            <a:avLst/>
          </a:prstGeom>
          <a:ln>
            <a:solidFill>
              <a:srgbClr val="FF0000"/>
            </a:solidFill>
          </a:ln>
        </p:spPr>
      </p:pic>
      <p:sp>
        <p:nvSpPr>
          <p:cNvPr id="12" name="文本框 11"/>
          <p:cNvSpPr txBox="1"/>
          <p:nvPr/>
        </p:nvSpPr>
        <p:spPr>
          <a:xfrm>
            <a:off x="11470005" y="2782570"/>
            <a:ext cx="613410" cy="2951480"/>
          </a:xfrm>
          <a:prstGeom prst="rect">
            <a:avLst/>
          </a:prstGeom>
          <a:noFill/>
        </p:spPr>
        <p:txBody>
          <a:bodyPr vert="eaVert" wrap="none" rtlCol="0">
            <a:spAutoFit/>
          </a:bodyPr>
          <a:lstStyle/>
          <a:p>
            <a:r>
              <a:rPr lang="zh-CN" altLang="en-US" sz="2800" b="1">
                <a:solidFill>
                  <a:srgbClr val="FF0000"/>
                </a:solidFill>
              </a:rPr>
              <a:t>对哥伦布的通缉令</a:t>
            </a:r>
          </a:p>
        </p:txBody>
      </p:sp>
      <p:sp>
        <p:nvSpPr>
          <p:cNvPr id="16" name="文本框 15"/>
          <p:cNvSpPr txBox="1"/>
          <p:nvPr/>
        </p:nvSpPr>
        <p:spPr>
          <a:xfrm>
            <a:off x="739140" y="607695"/>
            <a:ext cx="10800080" cy="977265"/>
          </a:xfrm>
          <a:prstGeom prst="rect">
            <a:avLst/>
          </a:prstGeom>
          <a:noFill/>
        </p:spPr>
        <p:txBody>
          <a:bodyPr wrap="square" rtlCol="0" anchor="t">
            <a:spAutoFit/>
          </a:bodyPr>
          <a:lstStyle/>
          <a:p>
            <a:pPr fontAlgn="auto">
              <a:lnSpc>
                <a:spcPct val="120000"/>
              </a:lnSpc>
            </a:pPr>
            <a:r>
              <a:rPr lang="zh-CN" sz="2400" b="1">
                <a:effectLst/>
                <a:latin typeface="兰米粗楷简体" panose="02000503000000000000" charset="-122"/>
                <a:ea typeface="兰米粗楷简体" panose="02000503000000000000" charset="-122"/>
                <a:cs typeface="兰米粗楷简体" panose="02000503000000000000" charset="-122"/>
                <a:sym typeface="+mn-ea"/>
              </a:rPr>
              <a:t>材料：</a:t>
            </a:r>
            <a:r>
              <a:rPr sz="2400" b="1">
                <a:effectLst/>
                <a:latin typeface="兰米粗楷简体" panose="02000503000000000000" charset="-122"/>
                <a:ea typeface="兰米粗楷简体" panose="02000503000000000000" charset="-122"/>
                <a:cs typeface="兰米粗楷简体" panose="02000503000000000000" charset="-122"/>
                <a:sym typeface="+mn-ea"/>
              </a:rPr>
              <a:t>哥伦布</a:t>
            </a:r>
            <a:r>
              <a:rPr lang="zh-CN" sz="2400" b="1">
                <a:effectLst/>
                <a:latin typeface="兰米粗楷简体" panose="02000503000000000000" charset="-122"/>
                <a:ea typeface="兰米粗楷简体" panose="02000503000000000000" charset="-122"/>
                <a:cs typeface="兰米粗楷简体" panose="02000503000000000000" charset="-122"/>
                <a:sym typeface="+mn-ea"/>
              </a:rPr>
              <a:t>发现</a:t>
            </a:r>
            <a:r>
              <a:rPr sz="2400" b="1">
                <a:effectLst/>
                <a:latin typeface="兰米粗楷简体" panose="02000503000000000000" charset="-122"/>
                <a:ea typeface="兰米粗楷简体" panose="02000503000000000000" charset="-122"/>
                <a:cs typeface="兰米粗楷简体" panose="02000503000000000000" charset="-122"/>
                <a:sym typeface="+mn-ea"/>
              </a:rPr>
              <a:t>美洲，许多国家</a:t>
            </a:r>
            <a:r>
              <a:rPr lang="zh-CN" sz="2400" b="1">
                <a:effectLst/>
                <a:latin typeface="兰米粗楷简体" panose="02000503000000000000" charset="-122"/>
                <a:ea typeface="兰米粗楷简体" panose="02000503000000000000" charset="-122"/>
                <a:cs typeface="兰米粗楷简体" panose="02000503000000000000" charset="-122"/>
                <a:sym typeface="+mn-ea"/>
              </a:rPr>
              <a:t>会</a:t>
            </a:r>
            <a:r>
              <a:rPr sz="2400" b="1">
                <a:effectLst/>
                <a:latin typeface="兰米粗楷简体" panose="02000503000000000000" charset="-122"/>
                <a:ea typeface="兰米粗楷简体" panose="02000503000000000000" charset="-122"/>
                <a:cs typeface="兰米粗楷简体" panose="02000503000000000000" charset="-122"/>
                <a:sym typeface="+mn-ea"/>
              </a:rPr>
              <a:t>举行纪念活动，但也引起美洲印第安人后裔强烈不满。他们打出的一条标语上写着：</a:t>
            </a:r>
            <a:r>
              <a:rPr sz="2400" b="1">
                <a:solidFill>
                  <a:srgbClr val="FF0000"/>
                </a:solidFill>
                <a:effectLst>
                  <a:outerShdw blurRad="38100" dist="19050" dir="2700000" algn="tl" rotWithShape="0">
                    <a:schemeClr val="dk1">
                      <a:lumMod val="50000"/>
                      <a:alpha val="40000"/>
                    </a:schemeClr>
                  </a:outerShdw>
                </a:effectLst>
                <a:latin typeface="兰米粗楷简体" panose="02000503000000000000" charset="-122"/>
                <a:ea typeface="兰米粗楷简体" panose="02000503000000000000" charset="-122"/>
                <a:cs typeface="兰米粗楷简体" panose="02000503000000000000" charset="-122"/>
                <a:sym typeface="+mn-ea"/>
              </a:rPr>
              <a:t>“你们庆祝的是我们的苦难”</a:t>
            </a:r>
            <a:r>
              <a:rPr sz="24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rPr>
              <a:t>。</a:t>
            </a:r>
            <a:endParaRPr lang="zh-CN" altLang="en-US" sz="2400" b="1">
              <a:solidFill>
                <a:srgbClr val="FF0000"/>
              </a:solidFill>
              <a:effectLst/>
              <a:latin typeface="兰米粗楷简体" panose="02000503000000000000" charset="-122"/>
              <a:ea typeface="兰米粗楷简体" panose="02000503000000000000" charset="-122"/>
              <a:cs typeface="兰米粗楷简体" panose="02000503000000000000" charset="-122"/>
              <a:sym typeface="+mn-ea"/>
            </a:endParaRPr>
          </a:p>
        </p:txBody>
      </p:sp>
    </p:spTree>
  </p:cSld>
  <p:clrMapOvr>
    <a:masterClrMapping/>
  </p:clrMapOvr>
  <p:transition spd="slow"/>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nodeType="clickEffect">
                                  <p:stCondLst>
                                    <p:cond delay="0"/>
                                  </p:stCondLst>
                                  <p:childTnLst>
                                    <p:set>
                                      <p:cBhvr>
                                        <p:cTn id="12" dur="1" fill="hold">
                                          <p:stCondLst>
                                            <p:cond delay="0"/>
                                          </p:stCondLst>
                                        </p:cTn>
                                        <p:tgtEl>
                                          <p:spTgt spid="9"/>
                                        </p:tgtEl>
                                        <p:attrNameLst>
                                          <p:attrName>style.visibility</p:attrName>
                                        </p:attrNameLst>
                                      </p:cBhvr>
                                      <p:to>
                                        <p:strVal val="visible"/>
                                      </p:to>
                                    </p:set>
                                    <p:anim calcmode="lin" valueType="num">
                                      <p:cBhvr additive="base">
                                        <p:cTn id="13" dur="500" fill="hold"/>
                                        <p:tgtEl>
                                          <p:spTgt spid="9"/>
                                        </p:tgtEl>
                                        <p:attrNameLst>
                                          <p:attrName>ppt_x</p:attrName>
                                        </p:attrNameLst>
                                      </p:cBhvr>
                                      <p:tavLst>
                                        <p:tav tm="0">
                                          <p:val>
                                            <p:strVal val="#ppt_x"/>
                                          </p:val>
                                        </p:tav>
                                        <p:tav tm="100000">
                                          <p:val>
                                            <p:strVal val="#ppt_x"/>
                                          </p:val>
                                        </p:tav>
                                      </p:tavLst>
                                    </p:anim>
                                    <p:anim calcmode="lin" valueType="num">
                                      <p:cBhvr additive="base">
                                        <p:cTn id="14" dur="500" fill="hold"/>
                                        <p:tgtEl>
                                          <p:spTgt spid="9"/>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7.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5" name="矩形 4"/>
          <p:cNvSpPr/>
          <p:nvPr/>
        </p:nvSpPr>
        <p:spPr>
          <a:xfrm>
            <a:off x="452131" y="1272956"/>
            <a:ext cx="1662391" cy="1568450"/>
          </a:xfrm>
          <a:prstGeom prst="rect">
            <a:avLst/>
          </a:prstGeom>
          <a:solidFill>
            <a:schemeClr val="bg1">
              <a:lumMod val="85000"/>
            </a:schemeClr>
          </a:solidFill>
        </p:spPr>
        <p:txBody>
          <a:bodyPr wrap="square">
            <a:spAutoFit/>
          </a:bodyPr>
          <a:lstStyle/>
          <a:p>
            <a:pPr algn="ctr" fontAlgn="auto">
              <a:lnSpc>
                <a:spcPts val="2880"/>
              </a:lnSpc>
            </a:pPr>
            <a:r>
              <a:rPr lang="zh-CN" altLang="en-US" sz="2400" b="1"/>
              <a:t>沿海位置</a:t>
            </a:r>
            <a:endParaRPr lang="en-US" altLang="zh-CN" sz="2400" b="1"/>
          </a:p>
          <a:p>
            <a:pPr algn="ctr" fontAlgn="auto">
              <a:lnSpc>
                <a:spcPts val="2880"/>
              </a:lnSpc>
            </a:pPr>
            <a:r>
              <a:rPr lang="zh-CN" altLang="en-US" sz="2400" b="1"/>
              <a:t>航海技术</a:t>
            </a:r>
            <a:endParaRPr lang="en-US" altLang="zh-CN" sz="2400" b="1"/>
          </a:p>
          <a:p>
            <a:pPr algn="ctr" fontAlgn="auto">
              <a:lnSpc>
                <a:spcPts val="2880"/>
              </a:lnSpc>
            </a:pPr>
            <a:r>
              <a:rPr lang="zh-CN" altLang="en-US" sz="2400" b="1"/>
              <a:t>国威思想</a:t>
            </a:r>
            <a:endParaRPr lang="en-US" altLang="zh-CN" sz="2400" b="1"/>
          </a:p>
          <a:p>
            <a:pPr algn="ctr" fontAlgn="auto">
              <a:lnSpc>
                <a:spcPts val="2880"/>
              </a:lnSpc>
            </a:pPr>
            <a:r>
              <a:rPr lang="zh-CN" altLang="en-US" sz="2400" b="1"/>
              <a:t>中央集权</a:t>
            </a:r>
          </a:p>
        </p:txBody>
      </p:sp>
      <p:sp>
        <p:nvSpPr>
          <p:cNvPr id="8" name="右箭头 7"/>
          <p:cNvSpPr/>
          <p:nvPr/>
        </p:nvSpPr>
        <p:spPr>
          <a:xfrm>
            <a:off x="2114403" y="1627925"/>
            <a:ext cx="616982" cy="3548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9" name="矩形 8"/>
          <p:cNvSpPr/>
          <p:nvPr/>
        </p:nvSpPr>
        <p:spPr>
          <a:xfrm>
            <a:off x="2843787" y="1273460"/>
            <a:ext cx="1880909" cy="1198880"/>
          </a:xfrm>
          <a:prstGeom prst="rect">
            <a:avLst/>
          </a:prstGeom>
          <a:solidFill>
            <a:schemeClr val="bg1">
              <a:lumMod val="85000"/>
            </a:schemeClr>
          </a:solidFill>
        </p:spPr>
        <p:txBody>
          <a:bodyPr wrap="square">
            <a:spAutoFit/>
          </a:bodyPr>
          <a:lstStyle/>
          <a:p>
            <a:pPr algn="ctr">
              <a:lnSpc>
                <a:spcPct val="150000"/>
              </a:lnSpc>
            </a:pPr>
            <a:r>
              <a:rPr lang="zh-CN" altLang="en-US" sz="2400" b="1"/>
              <a:t>明朝</a:t>
            </a:r>
            <a:endParaRPr lang="en-US" altLang="zh-CN" sz="2400" b="1"/>
          </a:p>
          <a:p>
            <a:pPr algn="ctr">
              <a:lnSpc>
                <a:spcPct val="150000"/>
              </a:lnSpc>
            </a:pPr>
            <a:r>
              <a:rPr lang="zh-CN" altLang="en-US" sz="2400" b="1"/>
              <a:t>郑和下西洋</a:t>
            </a:r>
            <a:endParaRPr lang="en-US" altLang="zh-CN" sz="2400" b="1"/>
          </a:p>
        </p:txBody>
      </p:sp>
      <p:sp>
        <p:nvSpPr>
          <p:cNvPr id="24" name="下箭头 23"/>
          <p:cNvSpPr/>
          <p:nvPr/>
        </p:nvSpPr>
        <p:spPr>
          <a:xfrm>
            <a:off x="3575160" y="2355044"/>
            <a:ext cx="417444" cy="4867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8" name="矩形 27"/>
          <p:cNvSpPr/>
          <p:nvPr/>
        </p:nvSpPr>
        <p:spPr>
          <a:xfrm>
            <a:off x="2195956" y="2841489"/>
            <a:ext cx="2873674" cy="460375"/>
          </a:xfrm>
          <a:prstGeom prst="rect">
            <a:avLst/>
          </a:prstGeom>
          <a:solidFill>
            <a:schemeClr val="bg1">
              <a:lumMod val="85000"/>
            </a:schemeClr>
          </a:solidFill>
        </p:spPr>
        <p:txBody>
          <a:bodyPr wrap="square">
            <a:spAutoFit/>
          </a:bodyPr>
          <a:lstStyle/>
          <a:p>
            <a:pPr algn="ctr"/>
            <a:r>
              <a:rPr lang="zh-CN" altLang="en-US" sz="2400" b="1"/>
              <a:t>郑和之后再无郑和</a:t>
            </a:r>
          </a:p>
        </p:txBody>
      </p:sp>
      <p:sp>
        <p:nvSpPr>
          <p:cNvPr id="12" name="右箭头 11"/>
          <p:cNvSpPr/>
          <p:nvPr/>
        </p:nvSpPr>
        <p:spPr>
          <a:xfrm>
            <a:off x="4724400" y="1628140"/>
            <a:ext cx="848995" cy="354965"/>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3" name="矩形 12"/>
          <p:cNvSpPr/>
          <p:nvPr/>
        </p:nvSpPr>
        <p:spPr>
          <a:xfrm>
            <a:off x="5560695" y="300990"/>
            <a:ext cx="3097530" cy="2861310"/>
          </a:xfrm>
          <a:prstGeom prst="rect">
            <a:avLst/>
          </a:prstGeom>
          <a:solidFill>
            <a:schemeClr val="bg1">
              <a:lumMod val="85000"/>
            </a:schemeClr>
          </a:solidFill>
        </p:spPr>
        <p:txBody>
          <a:bodyPr wrap="square">
            <a:spAutoFit/>
          </a:bodyPr>
          <a:lstStyle/>
          <a:p>
            <a:pPr>
              <a:lnSpc>
                <a:spcPct val="150000"/>
              </a:lnSpc>
            </a:pPr>
            <a:r>
              <a:rPr lang="zh-CN" altLang="en-US" sz="2400" b="1"/>
              <a:t>掌握信风、洋流规律</a:t>
            </a:r>
            <a:endParaRPr lang="en-US" altLang="zh-CN" sz="2400" b="1"/>
          </a:p>
          <a:p>
            <a:pPr>
              <a:lnSpc>
                <a:spcPct val="150000"/>
              </a:lnSpc>
            </a:pPr>
            <a:r>
              <a:rPr lang="en-US" altLang="zh-CN" sz="2400" b="1"/>
              <a:t>《</a:t>
            </a:r>
            <a:r>
              <a:rPr lang="zh-CN" altLang="en-US" sz="2400" b="1"/>
              <a:t>郑和航海图</a:t>
            </a:r>
            <a:r>
              <a:rPr lang="en-US" altLang="zh-CN" sz="2400" b="1"/>
              <a:t>》</a:t>
            </a:r>
          </a:p>
          <a:p>
            <a:pPr>
              <a:lnSpc>
                <a:spcPct val="150000"/>
              </a:lnSpc>
            </a:pPr>
            <a:r>
              <a:rPr lang="zh-CN" altLang="en-US" sz="2400" b="1"/>
              <a:t>“过洋牵星”天文导航、指南针、巨型宝船</a:t>
            </a:r>
            <a:r>
              <a:rPr lang="en-US" altLang="zh-CN" sz="2400" b="1"/>
              <a:t>……</a:t>
            </a:r>
            <a:endParaRPr lang="zh-CN" altLang="en-US" sz="2400" b="1"/>
          </a:p>
        </p:txBody>
      </p:sp>
      <p:cxnSp>
        <p:nvCxnSpPr>
          <p:cNvPr id="7" name="直接连接符 6"/>
          <p:cNvCxnSpPr/>
          <p:nvPr/>
        </p:nvCxnSpPr>
        <p:spPr>
          <a:xfrm>
            <a:off x="-29817" y="3341959"/>
            <a:ext cx="8676628" cy="0"/>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4" name="矩形 3"/>
          <p:cNvSpPr/>
          <p:nvPr/>
        </p:nvSpPr>
        <p:spPr>
          <a:xfrm>
            <a:off x="424825" y="3444025"/>
            <a:ext cx="1662391" cy="2306955"/>
          </a:xfrm>
          <a:prstGeom prst="rect">
            <a:avLst/>
          </a:prstGeom>
          <a:solidFill>
            <a:schemeClr val="bg1">
              <a:lumMod val="85000"/>
            </a:schemeClr>
          </a:solidFill>
        </p:spPr>
        <p:txBody>
          <a:bodyPr wrap="square">
            <a:spAutoFit/>
          </a:bodyPr>
          <a:lstStyle/>
          <a:p>
            <a:pPr algn="ctr">
              <a:lnSpc>
                <a:spcPct val="150000"/>
              </a:lnSpc>
            </a:pPr>
            <a:r>
              <a:rPr lang="zh-CN" altLang="en-US" sz="2400" b="1"/>
              <a:t>沿海位置</a:t>
            </a:r>
            <a:endParaRPr lang="en-US" altLang="zh-CN" sz="2400" b="1"/>
          </a:p>
          <a:p>
            <a:pPr algn="ctr">
              <a:lnSpc>
                <a:spcPct val="150000"/>
              </a:lnSpc>
            </a:pPr>
            <a:r>
              <a:rPr lang="zh-CN" altLang="en-US" sz="2400" b="1"/>
              <a:t>航海技术</a:t>
            </a:r>
            <a:endParaRPr lang="en-US" altLang="zh-CN" sz="2400" b="1"/>
          </a:p>
          <a:p>
            <a:pPr algn="ctr">
              <a:lnSpc>
                <a:spcPct val="150000"/>
              </a:lnSpc>
            </a:pPr>
            <a:r>
              <a:rPr lang="zh-CN" altLang="en-US" sz="2400" b="1"/>
              <a:t>传教思想</a:t>
            </a:r>
            <a:endParaRPr lang="en-US" altLang="zh-CN" sz="2400" b="1"/>
          </a:p>
          <a:p>
            <a:pPr algn="ctr">
              <a:lnSpc>
                <a:spcPct val="150000"/>
              </a:lnSpc>
            </a:pPr>
            <a:r>
              <a:rPr lang="zh-CN" altLang="en-US" sz="2400" b="1"/>
              <a:t>中央集权</a:t>
            </a:r>
          </a:p>
        </p:txBody>
      </p:sp>
      <p:sp>
        <p:nvSpPr>
          <p:cNvPr id="11" name="右箭头 10"/>
          <p:cNvSpPr/>
          <p:nvPr/>
        </p:nvSpPr>
        <p:spPr>
          <a:xfrm>
            <a:off x="2114632" y="3923372"/>
            <a:ext cx="616982" cy="3548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0" name="矩形 9"/>
          <p:cNvSpPr/>
          <p:nvPr/>
        </p:nvSpPr>
        <p:spPr>
          <a:xfrm>
            <a:off x="2865332" y="3414929"/>
            <a:ext cx="1859364" cy="1198880"/>
          </a:xfrm>
          <a:prstGeom prst="rect">
            <a:avLst/>
          </a:prstGeom>
          <a:solidFill>
            <a:schemeClr val="bg1">
              <a:lumMod val="85000"/>
            </a:schemeClr>
          </a:solidFill>
        </p:spPr>
        <p:txBody>
          <a:bodyPr wrap="square">
            <a:spAutoFit/>
          </a:bodyPr>
          <a:lstStyle/>
          <a:p>
            <a:pPr algn="ctr">
              <a:lnSpc>
                <a:spcPct val="150000"/>
              </a:lnSpc>
            </a:pPr>
            <a:r>
              <a:rPr lang="zh-CN" altLang="en-US" sz="2400" b="1"/>
              <a:t>欧洲</a:t>
            </a:r>
            <a:endParaRPr lang="en-US" altLang="zh-CN" sz="2400" b="1"/>
          </a:p>
          <a:p>
            <a:pPr algn="ctr">
              <a:lnSpc>
                <a:spcPct val="150000"/>
              </a:lnSpc>
            </a:pPr>
            <a:r>
              <a:rPr lang="zh-CN" altLang="en-US" sz="2400" b="1"/>
              <a:t>新航路开辟 </a:t>
            </a:r>
          </a:p>
        </p:txBody>
      </p:sp>
      <p:sp>
        <p:nvSpPr>
          <p:cNvPr id="27" name="下箭头 26"/>
          <p:cNvSpPr/>
          <p:nvPr/>
        </p:nvSpPr>
        <p:spPr>
          <a:xfrm>
            <a:off x="3551320" y="4683954"/>
            <a:ext cx="417444" cy="486707"/>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14" name="右箭头 13"/>
          <p:cNvSpPr/>
          <p:nvPr/>
        </p:nvSpPr>
        <p:spPr>
          <a:xfrm>
            <a:off x="4772580" y="3895788"/>
            <a:ext cx="616982" cy="354854"/>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25" name="矩形 24"/>
          <p:cNvSpPr/>
          <p:nvPr/>
        </p:nvSpPr>
        <p:spPr>
          <a:xfrm>
            <a:off x="2593951" y="5259257"/>
            <a:ext cx="2475057" cy="460375"/>
          </a:xfrm>
          <a:prstGeom prst="rect">
            <a:avLst/>
          </a:prstGeom>
          <a:solidFill>
            <a:schemeClr val="bg1">
              <a:lumMod val="85000"/>
            </a:schemeClr>
          </a:solidFill>
        </p:spPr>
        <p:txBody>
          <a:bodyPr wrap="square">
            <a:spAutoFit/>
          </a:bodyPr>
          <a:lstStyle/>
          <a:p>
            <a:pPr algn="ctr"/>
            <a:r>
              <a:rPr lang="zh-CN" altLang="en-US" sz="2400" b="1"/>
              <a:t>成就了一代伟业</a:t>
            </a:r>
          </a:p>
        </p:txBody>
      </p:sp>
      <p:sp>
        <p:nvSpPr>
          <p:cNvPr id="18" name="矩形 17"/>
          <p:cNvSpPr/>
          <p:nvPr/>
        </p:nvSpPr>
        <p:spPr>
          <a:xfrm>
            <a:off x="5572641" y="3956833"/>
            <a:ext cx="1407160" cy="460375"/>
          </a:xfrm>
          <a:prstGeom prst="rect">
            <a:avLst/>
          </a:prstGeom>
        </p:spPr>
        <p:txBody>
          <a:bodyPr wrap="none">
            <a:spAutoFit/>
          </a:bodyPr>
          <a:lstStyle/>
          <a:p>
            <a:r>
              <a:rPr lang="zh-CN" altLang="en-US" sz="2400" b="1"/>
              <a:t>成功条件</a:t>
            </a:r>
          </a:p>
        </p:txBody>
      </p:sp>
      <p:pic>
        <p:nvPicPr>
          <p:cNvPr id="1026" name="Picture 2" descr="http://picm.photophoto.cn/023/094/005/0940050026.jpg"/>
          <p:cNvPicPr>
            <a:picLocks noChangeAspect="1" noChangeArrowheads="1"/>
          </p:cNvPicPr>
          <p:nvPr/>
        </p:nvPicPr>
        <p:blipFill>
          <a:blip r:embed="rId2">
            <a:extLst>
              <a:ext uri="{28A0092B-C50C-407E-A947-70E740481C1C}">
                <a14:useLocalDpi xmlns:a14="http://schemas.microsoft.com/office/drawing/2010/main" val="0"/>
              </a:ext>
            </a:extLst>
          </a:blip>
          <a:srcRect t="5591"/>
          <a:stretch>
            <a:fillRect/>
          </a:stretch>
        </p:blipFill>
        <p:spPr bwMode="auto">
          <a:xfrm>
            <a:off x="6989048" y="4027463"/>
            <a:ext cx="1275659" cy="1142840"/>
          </a:xfrm>
          <a:prstGeom prst="rect">
            <a:avLst/>
          </a:prstGeom>
          <a:noFill/>
          <a:extLst>
            <a:ext uri="{909E8E84-426E-40DD-AFC4-6F175D3DCCD1}">
              <a14:hiddenFill xmlns:a14="http://schemas.microsoft.com/office/drawing/2010/main">
                <a:solidFill>
                  <a:srgbClr val="FFFFFF"/>
                </a:solidFill>
              </a14:hiddenFill>
            </a:ext>
          </a:extLst>
        </p:spPr>
      </p:pic>
      <p:sp>
        <p:nvSpPr>
          <p:cNvPr id="19" name="矩形 18"/>
          <p:cNvSpPr/>
          <p:nvPr/>
        </p:nvSpPr>
        <p:spPr>
          <a:xfrm>
            <a:off x="205105" y="5830570"/>
            <a:ext cx="11781790" cy="583565"/>
          </a:xfrm>
          <a:prstGeom prst="rect">
            <a:avLst/>
          </a:prstGeom>
        </p:spPr>
        <p:txBody>
          <a:bodyPr wrap="square">
            <a:spAutoFit/>
          </a:bodyPr>
          <a:lstStyle/>
          <a:p>
            <a:r>
              <a:rPr lang="zh-CN" altLang="en-US" sz="2400" b="1"/>
              <a:t> </a:t>
            </a:r>
            <a:r>
              <a:rPr lang="zh-CN" altLang="en-US" sz="3200" b="1">
                <a:solidFill>
                  <a:srgbClr val="FF0000"/>
                </a:solidFill>
              </a:rPr>
              <a:t>问题探究：</a:t>
            </a:r>
            <a:r>
              <a:rPr lang="zh-CN" altLang="en-US" sz="2800" b="1"/>
              <a:t>同属</a:t>
            </a:r>
            <a:r>
              <a:rPr lang="en-US" altLang="zh-CN" sz="2800" b="1"/>
              <a:t>15</a:t>
            </a:r>
            <a:r>
              <a:rPr lang="zh-CN" altLang="en-US" sz="2800" b="1"/>
              <a:t>世纪的两次东西方航行，为何造就了不同结局和影响？</a:t>
            </a:r>
          </a:p>
        </p:txBody>
      </p:sp>
      <p:cxnSp>
        <p:nvCxnSpPr>
          <p:cNvPr id="2" name="直接连接符 1"/>
          <p:cNvCxnSpPr/>
          <p:nvPr/>
        </p:nvCxnSpPr>
        <p:spPr>
          <a:xfrm>
            <a:off x="8742045" y="148590"/>
            <a:ext cx="4445" cy="5339715"/>
          </a:xfrm>
          <a:prstGeom prst="line">
            <a:avLst/>
          </a:prstGeom>
          <a:ln w="38100"/>
        </p:spPr>
        <p:style>
          <a:lnRef idx="1">
            <a:schemeClr val="accent1"/>
          </a:lnRef>
          <a:fillRef idx="0">
            <a:schemeClr val="accent1"/>
          </a:fillRef>
          <a:effectRef idx="0">
            <a:schemeClr val="accent1"/>
          </a:effectRef>
          <a:fontRef idx="minor">
            <a:schemeClr val="tx1"/>
          </a:fontRef>
        </p:style>
      </p:cxnSp>
      <p:sp>
        <p:nvSpPr>
          <p:cNvPr id="3" name="文本框 2"/>
          <p:cNvSpPr txBox="1"/>
          <p:nvPr/>
        </p:nvSpPr>
        <p:spPr>
          <a:xfrm>
            <a:off x="8746490" y="148590"/>
            <a:ext cx="3107055" cy="5569585"/>
          </a:xfrm>
          <a:prstGeom prst="rect">
            <a:avLst/>
          </a:prstGeom>
          <a:noFill/>
          <a:ln>
            <a:solidFill>
              <a:srgbClr val="FF0000"/>
            </a:solidFill>
          </a:ln>
        </p:spPr>
        <p:txBody>
          <a:bodyPr wrap="square" rtlCol="0" anchor="t">
            <a:spAutoFit/>
          </a:bodyPr>
          <a:lstStyle/>
          <a:p>
            <a:r>
              <a:rPr lang="zh-CN" altLang="en-US" sz="2800" b="1">
                <a:latin typeface="楷体" panose="02010609060101010101" pitchFamily="49" charset="-122"/>
                <a:ea typeface="楷体" panose="02010609060101010101" pitchFamily="49" charset="-122"/>
                <a:sym typeface="+mn-ea"/>
              </a:rPr>
              <a:t>“及观郑君，则全世界历史上所号称航海伟人，能与并肩者何其寡</a:t>
            </a:r>
            <a:r>
              <a:rPr lang="en-US" altLang="zh-CN" sz="2800" b="1">
                <a:latin typeface="楷体" panose="02010609060101010101" pitchFamily="49" charset="-122"/>
                <a:ea typeface="楷体" panose="02010609060101010101" pitchFamily="49" charset="-122"/>
                <a:sym typeface="+mn-ea"/>
              </a:rPr>
              <a:t>……</a:t>
            </a:r>
            <a:r>
              <a:rPr lang="zh-CN" altLang="en-US" sz="2800" b="1">
                <a:latin typeface="楷体" panose="02010609060101010101" pitchFamily="49" charset="-122"/>
                <a:ea typeface="楷体" panose="02010609060101010101" pitchFamily="49" charset="-122"/>
                <a:sym typeface="+mn-ea"/>
              </a:rPr>
              <a:t>。则哥伦布以后，有无量数之哥伦布</a:t>
            </a:r>
            <a:r>
              <a:rPr lang="en-US" altLang="zh-CN" sz="2800" b="1">
                <a:latin typeface="楷体" panose="02010609060101010101" pitchFamily="49" charset="-122"/>
                <a:ea typeface="楷体" panose="02010609060101010101" pitchFamily="49" charset="-122"/>
                <a:sym typeface="+mn-ea"/>
              </a:rPr>
              <a:t>……</a:t>
            </a:r>
            <a:r>
              <a:rPr lang="zh-CN" altLang="en-US" sz="2800" b="1">
                <a:latin typeface="楷体" panose="02010609060101010101" pitchFamily="49" charset="-122"/>
                <a:ea typeface="楷体" panose="02010609060101010101" pitchFamily="49" charset="-122"/>
                <a:sym typeface="+mn-ea"/>
              </a:rPr>
              <a:t>而我则郑和以后，竟无第二之郑和，噫嘻，是岂郑君之罪也。”</a:t>
            </a:r>
            <a:endParaRPr lang="en-US" altLang="zh-CN" sz="2800" b="1">
              <a:latin typeface="楷体" pitchFamily="49" charset="-122"/>
              <a:ea typeface="楷体" pitchFamily="49" charset="-122"/>
            </a:endParaRPr>
          </a:p>
          <a:p>
            <a:r>
              <a:rPr lang="zh-CN" altLang="en-US" sz="2800" b="1">
                <a:latin typeface="楷体" panose="02010609060101010101" pitchFamily="49" charset="-122"/>
                <a:ea typeface="楷体" panose="02010609060101010101" pitchFamily="49" charset="-122"/>
                <a:sym typeface="+mn-ea"/>
              </a:rPr>
              <a:t>     </a:t>
            </a:r>
            <a:r>
              <a:rPr lang="en-US" altLang="zh-CN" sz="2800" b="1">
                <a:latin typeface="楷体" panose="02010609060101010101" pitchFamily="49" charset="-122"/>
                <a:ea typeface="楷体" panose="02010609060101010101" pitchFamily="49" charset="-122"/>
                <a:sym typeface="+mn-ea"/>
              </a:rPr>
              <a:t>——</a:t>
            </a:r>
            <a:r>
              <a:rPr lang="zh-CN" altLang="en-US" sz="2800" b="1">
                <a:latin typeface="楷体" panose="02010609060101010101" pitchFamily="49" charset="-122"/>
                <a:ea typeface="楷体" panose="02010609060101010101" pitchFamily="49" charset="-122"/>
                <a:sym typeface="+mn-ea"/>
              </a:rPr>
              <a:t>梁启超</a:t>
            </a:r>
          </a:p>
          <a:p>
            <a:r>
              <a:rPr lang="zh-CN" altLang="en-US" sz="2400" b="1">
                <a:latin typeface="黑体" panose="02010609060101010101" pitchFamily="49" charset="-122"/>
                <a:ea typeface="黑体" panose="02010609060101010101" pitchFamily="49" charset="-122"/>
                <a:sym typeface="+mn-ea"/>
              </a:rPr>
              <a:t>（见教材</a:t>
            </a:r>
            <a:r>
              <a:rPr lang="en-US" altLang="zh-CN" sz="2400" b="1">
                <a:latin typeface="黑体" panose="02010609060101010101" pitchFamily="49" charset="-122"/>
                <a:ea typeface="黑体" panose="02010609060101010101" pitchFamily="49" charset="-122"/>
                <a:sym typeface="+mn-ea"/>
              </a:rPr>
              <a:t>38</a:t>
            </a:r>
            <a:r>
              <a:rPr lang="zh-CN" altLang="en-US" sz="2400" b="1">
                <a:latin typeface="黑体" panose="02010609060101010101" pitchFamily="49" charset="-122"/>
                <a:ea typeface="黑体" panose="02010609060101010101" pitchFamily="49" charset="-122"/>
                <a:sym typeface="+mn-ea"/>
              </a:rPr>
              <a:t>页“问题探究”）</a:t>
            </a:r>
          </a:p>
        </p:txBody>
      </p:sp>
      <p:sp>
        <p:nvSpPr>
          <p:cNvPr id="6" name="文本框 5"/>
          <p:cNvSpPr txBox="1"/>
          <p:nvPr/>
        </p:nvSpPr>
        <p:spPr>
          <a:xfrm>
            <a:off x="715645" y="551180"/>
            <a:ext cx="4674235" cy="583565"/>
          </a:xfrm>
          <a:prstGeom prst="rect">
            <a:avLst/>
          </a:prstGeom>
          <a:noFill/>
        </p:spPr>
        <p:txBody>
          <a:bodyPr wrap="none" rtlCol="0" anchor="t">
            <a:spAutoFit/>
          </a:bodyPr>
          <a:lstStyle/>
          <a:p>
            <a:r>
              <a:rPr lang="zh-CN" altLang="en-US" sz="3200" b="1">
                <a:solidFill>
                  <a:srgbClr val="FF0000"/>
                </a:solidFill>
                <a:sym typeface="+mn-ea"/>
              </a:rPr>
              <a:t>探究：东西方航行之比较</a:t>
            </a:r>
          </a:p>
        </p:txBody>
      </p:sp>
    </p:spTree>
  </p:cSld>
  <p:clrMapOvr>
    <a:masterClrMapping/>
  </p:clrMapOvr>
  <p:transition/>
  <p:timing/>
</p:sld>
</file>

<file path=ppt/slides/slide18.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graphicFrame>
        <p:nvGraphicFramePr>
          <p:cNvPr id="9272" name="Group 56"/>
          <p:cNvGraphicFramePr>
            <a:graphicFrameLocks noGrp="1"/>
          </p:cNvGraphicFramePr>
          <p:nvPr>
            <p:custDataLst>
              <p:tags r:id="rId2"/>
            </p:custDataLst>
          </p:nvPr>
        </p:nvGraphicFramePr>
        <p:xfrm>
          <a:off x="825500" y="757555"/>
          <a:ext cx="11052810" cy="4464685"/>
        </p:xfrm>
        <a:graphic>
          <a:graphicData uri="http://schemas.openxmlformats.org/drawingml/2006/table">
            <a:tbl>
              <a:tblPr/>
              <a:tblGrid>
                <a:gridCol w="520065"/>
                <a:gridCol w="693420"/>
                <a:gridCol w="4916805"/>
                <a:gridCol w="4922520"/>
              </a:tblGrid>
              <a:tr h="529590">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项目</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a:p>
                  </a:txBody>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郑和下西洋</a:t>
                      </a:r>
                    </a:p>
                  </a:txBody>
                  <a:tcPr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新航路的开辟</a:t>
                      </a:r>
                    </a:p>
                  </a:txBody>
                  <a:tcPr anchor="ct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1189355">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目的</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a:p>
                  </a:txBody>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81660">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性质</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a:p>
                  </a:txBody>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919480">
                <a:tc gridSpan="2">
                  <a:txBody>
                    <a:bodyPr vert="horz"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背景</a:t>
                      </a:r>
                    </a:p>
                  </a:txBody>
                  <a:tcPr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hMerge="1">
                  <a:txBody>
                    <a:bodyPr vert="horz" wrap="square"/>
                    <a:lstStyle/>
                    <a:p>
                      <a:endParaRPr/>
                    </a:p>
                  </a:txBody>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541655">
                <a:tc rowSpan="2">
                  <a:txBody>
                    <a:bodyPr vert="eaVert"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影响</a:t>
                      </a:r>
                    </a:p>
                  </a:txBody>
                  <a:tcPr vert="eaVert" anchor="ctr"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eaVert"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消极</a:t>
                      </a: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anose="02010600030101010101"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noFill/>
                  </a:tcPr>
                </a:tc>
              </a:tr>
              <a:tr h="702945">
                <a:tc vMerge="1">
                  <a:txBody>
                    <a:bodyPr vert="horz" wrap="square"/>
                    <a:lstStyle/>
                    <a:p>
                      <a:endParaRPr/>
                    </a:p>
                  </a:txBody>
                  <a:tcPr/>
                </a:tc>
                <a:tc>
                  <a:txBody>
                    <a:bodyPr vert="eaVert" wrap="square"/>
                    <a:lstStyle/>
                    <a:p>
                      <a:pPr marL="0" marR="0" lvl="0" indent="0" algn="ctr"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r>
                        <a:rPr kumimoji="0" lang="zh-CN" altLang="en-US" sz="2400" b="1" i="0" u="none" strike="noStrike" cap="none" normalizeH="0" baseline="0">
                          <a:ln>
                            <a:noFill/>
                          </a:ln>
                          <a:solidFill>
                            <a:schemeClr val="tx1"/>
                          </a:solidFill>
                          <a:effectLst/>
                          <a:latin typeface="宋体" panose="02010600030101010101" pitchFamily="2" charset="-122"/>
                          <a:ea typeface="宋体" panose="02010600030101010101" pitchFamily="2" charset="-122"/>
                        </a:rPr>
                        <a:t>积极</a:t>
                      </a:r>
                    </a:p>
                  </a:txBody>
                  <a:tcPr vert="eaVert" anchor="ct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1" lang="zh-CN" altLang="zh-CN" sz="2400" b="1" i="0" u="none" strike="noStrike" cap="none" normalizeH="0" baseline="0">
                        <a:ln>
                          <a:noFill/>
                        </a:ln>
                        <a:solidFill>
                          <a:schemeClr val="tx1"/>
                        </a:solidFill>
                        <a:effectLst/>
                        <a:latin typeface="宋体"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c>
                  <a:txBody>
                    <a:bodyPr vert="horz" wrap="square"/>
                    <a:lstStyle/>
                    <a:p>
                      <a:pPr marL="0" marR="0" lvl="0" indent="0" algn="l" defTabSz="914400" rtl="0" eaLnBrk="1" fontAlgn="base" latinLnBrk="0" hangingPunct="1">
                        <a:lnSpc>
                          <a:spcPct val="100000"/>
                        </a:lnSpc>
                        <a:spcBef>
                          <a:spcPct val="20000"/>
                        </a:spcBef>
                        <a:spcAft>
                          <a:spcPct val="0"/>
                        </a:spcAft>
                        <a:buClr>
                          <a:schemeClr val="bg2"/>
                        </a:buClr>
                        <a:buSzPct val="75000"/>
                        <a:buFont typeface="Wingdings" panose="05000000000000000000" pitchFamily="2" charset="2"/>
                        <a:buNone/>
                      </a:pPr>
                      <a:endParaRPr kumimoji="0" lang="zh-CN" altLang="zh-CN" sz="2400" b="1" i="0" u="none" strike="noStrike" cap="none" normalizeH="0" baseline="0">
                        <a:ln>
                          <a:noFill/>
                        </a:ln>
                        <a:solidFill>
                          <a:schemeClr val="tx1"/>
                        </a:solidFill>
                        <a:effectLst/>
                        <a:latin typeface="宋体" pitchFamily="2" charset="-122"/>
                        <a:ea typeface="宋体" panose="02010600030101010101" pitchFamily="2" charset="-122"/>
                      </a:endParaRPr>
                    </a:p>
                  </a:txBody>
                  <a:tcPr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noFill/>
                  </a:tcPr>
                </a:tc>
              </a:tr>
            </a:tbl>
          </a:graphicData>
        </a:graphic>
      </p:graphicFrame>
      <p:sp>
        <p:nvSpPr>
          <p:cNvPr id="9247" name="Text Box 31"/>
          <p:cNvSpPr txBox="1">
            <a:spLocks noChangeArrowheads="1"/>
          </p:cNvSpPr>
          <p:nvPr/>
        </p:nvSpPr>
        <p:spPr bwMode="auto">
          <a:xfrm>
            <a:off x="2157731" y="1299439"/>
            <a:ext cx="4176712"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zh-CN" sz="2400" b="1">
                <a:latin typeface="宋体" panose="02010600030101010101" pitchFamily="2" charset="-122"/>
              </a:rPr>
              <a:t>1</a:t>
            </a:r>
            <a:r>
              <a:rPr lang="zh-CN" altLang="en-US" sz="2400" b="1">
                <a:latin typeface="宋体" panose="02010600030101010101" pitchFamily="2" charset="-122"/>
              </a:rPr>
              <a:t>、宣扬国威　</a:t>
            </a:r>
          </a:p>
          <a:p>
            <a:r>
              <a:rPr lang="en-US" altLang="zh-CN" sz="2400" b="1">
                <a:latin typeface="宋体" panose="02010600030101010101" pitchFamily="2" charset="-122"/>
              </a:rPr>
              <a:t>2</a:t>
            </a:r>
            <a:r>
              <a:rPr lang="zh-CN" altLang="en-US" sz="2400" b="1">
                <a:latin typeface="宋体" panose="02010600030101010101" pitchFamily="2" charset="-122"/>
              </a:rPr>
              <a:t>、获得珍宝特产</a:t>
            </a:r>
          </a:p>
          <a:p>
            <a:r>
              <a:rPr lang="en-US" altLang="zh-CN" sz="2400" b="1">
                <a:latin typeface="宋体" panose="02010600030101010101" pitchFamily="2" charset="-122"/>
              </a:rPr>
              <a:t>3</a:t>
            </a:r>
            <a:r>
              <a:rPr lang="zh-CN" altLang="en-US" sz="2400" b="1">
                <a:latin typeface="宋体" panose="02010600030101010101" pitchFamily="2" charset="-122"/>
              </a:rPr>
              <a:t>、加强与海外诸国的联系等</a:t>
            </a:r>
          </a:p>
        </p:txBody>
      </p:sp>
      <p:sp>
        <p:nvSpPr>
          <p:cNvPr id="9246" name="Text Box 30"/>
          <p:cNvSpPr txBox="1">
            <a:spLocks noChangeArrowheads="1"/>
          </p:cNvSpPr>
          <p:nvPr/>
        </p:nvSpPr>
        <p:spPr bwMode="auto">
          <a:xfrm>
            <a:off x="7088030" y="1299133"/>
            <a:ext cx="3708400" cy="11988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zh-CN" altLang="en-US" sz="2400" b="1">
                <a:latin typeface="宋体" panose="02010600030101010101" pitchFamily="2" charset="-122"/>
              </a:rPr>
              <a:t>１、掠夺财富；</a:t>
            </a:r>
          </a:p>
          <a:p>
            <a:r>
              <a:rPr lang="zh-CN" altLang="en-US" sz="2400" b="1">
                <a:latin typeface="宋体" panose="02010600030101010101" pitchFamily="2" charset="-122"/>
              </a:rPr>
              <a:t>２、扩张领土，占有市场</a:t>
            </a:r>
          </a:p>
          <a:p>
            <a:r>
              <a:rPr lang="zh-CN" altLang="en-US" sz="2400" b="1">
                <a:latin typeface="宋体" panose="02010600030101010101" pitchFamily="2" charset="-122"/>
              </a:rPr>
              <a:t>３、传播基督教等</a:t>
            </a:r>
          </a:p>
        </p:txBody>
      </p:sp>
      <p:sp>
        <p:nvSpPr>
          <p:cNvPr id="9248" name="Text Box 32"/>
          <p:cNvSpPr txBox="1">
            <a:spLocks noChangeArrowheads="1"/>
          </p:cNvSpPr>
          <p:nvPr/>
        </p:nvSpPr>
        <p:spPr bwMode="auto">
          <a:xfrm>
            <a:off x="2050415" y="2499360"/>
            <a:ext cx="4843145"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400" b="1">
                <a:latin typeface="宋体" panose="02010600030101010101" pitchFamily="2" charset="-122"/>
              </a:rPr>
              <a:t>政治行为，封建制度下的朝贡贸易</a:t>
            </a:r>
          </a:p>
        </p:txBody>
      </p:sp>
      <p:sp>
        <p:nvSpPr>
          <p:cNvPr id="9249" name="Text Box 33"/>
          <p:cNvSpPr txBox="1">
            <a:spLocks noChangeArrowheads="1"/>
          </p:cNvSpPr>
          <p:nvPr/>
        </p:nvSpPr>
        <p:spPr bwMode="auto">
          <a:xfrm>
            <a:off x="6894195" y="2499360"/>
            <a:ext cx="483489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en-US" altLang="zh-CN" sz="2400" b="1">
                <a:latin typeface="宋体" panose="02010600030101010101" pitchFamily="2" charset="-122"/>
              </a:rPr>
              <a:t> </a:t>
            </a:r>
            <a:r>
              <a:rPr lang="zh-CN" altLang="en-US" sz="2400" b="1">
                <a:latin typeface="宋体" panose="02010600030101010101" pitchFamily="2" charset="-122"/>
              </a:rPr>
              <a:t>经济行为，资本主义的海外殖民</a:t>
            </a:r>
          </a:p>
        </p:txBody>
      </p:sp>
      <p:sp>
        <p:nvSpPr>
          <p:cNvPr id="12" name="Text Box 34"/>
          <p:cNvSpPr txBox="1">
            <a:spLocks noChangeArrowheads="1"/>
          </p:cNvSpPr>
          <p:nvPr/>
        </p:nvSpPr>
        <p:spPr bwMode="auto">
          <a:xfrm>
            <a:off x="2157730" y="3190875"/>
            <a:ext cx="4568190" cy="71818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85000"/>
              </a:lnSpc>
              <a:spcBef>
                <a:spcPct val="30000"/>
              </a:spcBef>
            </a:pPr>
            <a:r>
              <a:rPr lang="zh-CN" altLang="en-US" sz="2400" b="1">
                <a:latin typeface="宋体" panose="02010600030101010101" pitchFamily="2" charset="-122"/>
              </a:rPr>
              <a:t>君主专制强化；小农经济占主导；海禁和闭关锁国</a:t>
            </a:r>
          </a:p>
        </p:txBody>
      </p:sp>
      <p:sp>
        <p:nvSpPr>
          <p:cNvPr id="13" name="Text Box 35"/>
          <p:cNvSpPr txBox="1">
            <a:spLocks noChangeArrowheads="1"/>
          </p:cNvSpPr>
          <p:nvPr/>
        </p:nvSpPr>
        <p:spPr bwMode="auto">
          <a:xfrm>
            <a:off x="7087870" y="3134360"/>
            <a:ext cx="4641215" cy="8299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400" b="1">
                <a:latin typeface="宋体" panose="02010600030101010101" pitchFamily="2" charset="-122"/>
              </a:rPr>
              <a:t>商品经济和资本主义萌芽的发展；人文精神影响</a:t>
            </a:r>
          </a:p>
        </p:txBody>
      </p:sp>
      <p:sp>
        <p:nvSpPr>
          <p:cNvPr id="9250" name="Text Box 34"/>
          <p:cNvSpPr txBox="1">
            <a:spLocks noChangeArrowheads="1"/>
          </p:cNvSpPr>
          <p:nvPr/>
        </p:nvSpPr>
        <p:spPr bwMode="auto">
          <a:xfrm>
            <a:off x="2157730" y="3964305"/>
            <a:ext cx="4736465" cy="40449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85000"/>
              </a:lnSpc>
              <a:spcBef>
                <a:spcPct val="30000"/>
              </a:spcBef>
            </a:pPr>
            <a:r>
              <a:rPr lang="zh-CN" altLang="en-US" sz="2400" b="1">
                <a:latin typeface="宋体" panose="02010600030101010101" pitchFamily="2" charset="-122"/>
              </a:rPr>
              <a:t>国力不堪重负，远洋航海业衰落</a:t>
            </a:r>
          </a:p>
        </p:txBody>
      </p:sp>
      <p:sp>
        <p:nvSpPr>
          <p:cNvPr id="9251" name="Text Box 35"/>
          <p:cNvSpPr txBox="1">
            <a:spLocks noChangeArrowheads="1"/>
          </p:cNvSpPr>
          <p:nvPr/>
        </p:nvSpPr>
        <p:spPr bwMode="auto">
          <a:xfrm>
            <a:off x="7087870" y="3964305"/>
            <a:ext cx="4790440"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400" b="1">
                <a:latin typeface="宋体" panose="02010600030101010101" pitchFamily="2" charset="-122"/>
              </a:rPr>
              <a:t>造成亚、非、拉美的长期贫困落后</a:t>
            </a:r>
          </a:p>
        </p:txBody>
      </p:sp>
      <p:sp>
        <p:nvSpPr>
          <p:cNvPr id="11" name="Text Box 36"/>
          <p:cNvSpPr txBox="1">
            <a:spLocks noChangeArrowheads="1"/>
          </p:cNvSpPr>
          <p:nvPr/>
        </p:nvSpPr>
        <p:spPr bwMode="auto">
          <a:xfrm>
            <a:off x="2157890" y="4656522"/>
            <a:ext cx="4176712" cy="460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spcBef>
                <a:spcPct val="50000"/>
              </a:spcBef>
            </a:pPr>
            <a:r>
              <a:rPr lang="zh-CN" altLang="en-US" sz="2400" b="1">
                <a:latin typeface="宋体" panose="02010600030101010101" pitchFamily="2" charset="-122"/>
              </a:rPr>
              <a:t>加强了中国与亚非国家的交流</a:t>
            </a:r>
          </a:p>
        </p:txBody>
      </p:sp>
      <p:sp>
        <p:nvSpPr>
          <p:cNvPr id="9253" name="Text Box 37"/>
          <p:cNvSpPr txBox="1">
            <a:spLocks noChangeArrowheads="1"/>
          </p:cNvSpPr>
          <p:nvPr/>
        </p:nvSpPr>
        <p:spPr bwMode="auto">
          <a:xfrm>
            <a:off x="7087870" y="4656455"/>
            <a:ext cx="4791075" cy="38608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nSpc>
                <a:spcPct val="80000"/>
              </a:lnSpc>
              <a:spcBef>
                <a:spcPct val="20000"/>
              </a:spcBef>
            </a:pPr>
            <a:r>
              <a:rPr lang="zh-CN" altLang="en-US" sz="2400" b="1">
                <a:latin typeface="宋体" panose="02010600030101010101" pitchFamily="2" charset="-122"/>
              </a:rPr>
              <a:t>欧洲</a:t>
            </a:r>
            <a:r>
              <a:rPr lang="en-US" altLang="zh-CN" sz="2400" b="1">
                <a:latin typeface="宋体" panose="02010600030101010101" pitchFamily="2" charset="-122"/>
              </a:rPr>
              <a:t>:</a:t>
            </a:r>
            <a:r>
              <a:rPr lang="zh-CN" altLang="en-US" sz="2400" b="1">
                <a:latin typeface="宋体" panose="02010600030101010101" pitchFamily="2" charset="-122"/>
              </a:rPr>
              <a:t>开始崛起 世界</a:t>
            </a:r>
            <a:r>
              <a:rPr lang="en-US" altLang="zh-CN" sz="2400" b="1">
                <a:latin typeface="宋体" panose="02010600030101010101" pitchFamily="2" charset="-122"/>
              </a:rPr>
              <a:t>:</a:t>
            </a:r>
            <a:r>
              <a:rPr lang="zh-CN" altLang="en-US" sz="2400" b="1">
                <a:latin typeface="宋体" panose="02010600030101010101" pitchFamily="2" charset="-122"/>
              </a:rPr>
              <a:t>走向会合 </a:t>
            </a:r>
          </a:p>
        </p:txBody>
      </p:sp>
      <p:sp>
        <p:nvSpPr>
          <p:cNvPr id="2" name="文本框 1"/>
          <p:cNvSpPr txBox="1"/>
          <p:nvPr/>
        </p:nvSpPr>
        <p:spPr>
          <a:xfrm>
            <a:off x="206375" y="5344795"/>
            <a:ext cx="11778615" cy="1198880"/>
          </a:xfrm>
          <a:prstGeom prst="rect">
            <a:avLst/>
          </a:prstGeom>
          <a:noFill/>
        </p:spPr>
        <p:txBody>
          <a:bodyPr wrap="square" rtlCol="0" anchor="t">
            <a:spAutoFit/>
          </a:bodyPr>
          <a:lstStyle/>
          <a:p>
            <a:pPr eaLnBrk="0" fontAlgn="auto" hangingPunct="0">
              <a:lnSpc>
                <a:spcPct val="100000"/>
              </a:lnSpc>
              <a:spcBef>
                <a:spcPct val="0"/>
              </a:spcBef>
            </a:pPr>
            <a:r>
              <a:rPr lang="zh-CN" altLang="en-US" b="1">
                <a:solidFill>
                  <a:srgbClr val="FF0000"/>
                </a:solidFill>
                <a:latin typeface="黑体" panose="02010609060101010101" pitchFamily="49" charset="-122"/>
                <a:ea typeface="黑体" panose="02010609060101010101" pitchFamily="49" charset="-122"/>
                <a:sym typeface="+mn-ea"/>
              </a:rPr>
              <a:t>（</a:t>
            </a:r>
            <a:r>
              <a:rPr lang="en-US" altLang="zh-CN" b="1">
                <a:solidFill>
                  <a:srgbClr val="FF0000"/>
                </a:solidFill>
                <a:latin typeface="黑体" panose="02010609060101010101" pitchFamily="49" charset="-122"/>
                <a:ea typeface="黑体" panose="02010609060101010101" pitchFamily="49" charset="-122"/>
                <a:sym typeface="+mn-ea"/>
              </a:rPr>
              <a:t>1</a:t>
            </a:r>
            <a:r>
              <a:rPr lang="zh-CN" altLang="en-US" b="1">
                <a:solidFill>
                  <a:srgbClr val="FF0000"/>
                </a:solidFill>
                <a:latin typeface="黑体" panose="02010609060101010101" pitchFamily="49" charset="-122"/>
                <a:ea typeface="黑体" panose="02010609060101010101" pitchFamily="49" charset="-122"/>
                <a:sym typeface="+mn-ea"/>
              </a:rPr>
              <a:t>）郑和下西洋</a:t>
            </a:r>
            <a:r>
              <a:rPr lang="zh-CN" altLang="en-US" b="1">
                <a:solidFill>
                  <a:srgbClr val="0000FF"/>
                </a:solidFill>
                <a:latin typeface="黑体" panose="02010609060101010101" pitchFamily="49" charset="-122"/>
                <a:ea typeface="黑体" panose="02010609060101010101" pitchFamily="49" charset="-122"/>
                <a:sym typeface="+mn-ea"/>
              </a:rPr>
              <a:t>宣扬国威</a:t>
            </a:r>
            <a:r>
              <a:rPr lang="en-US" altLang="zh-CN" b="1">
                <a:solidFill>
                  <a:srgbClr val="0000FF"/>
                </a:solidFill>
                <a:latin typeface="黑体" panose="02010609060101010101" pitchFamily="49" charset="-122"/>
                <a:ea typeface="黑体" panose="02010609060101010101" pitchFamily="49" charset="-122"/>
                <a:sym typeface="+mn-ea"/>
              </a:rPr>
              <a:t>,</a:t>
            </a:r>
            <a:r>
              <a:rPr lang="zh-CN" altLang="en-US" b="1">
                <a:solidFill>
                  <a:srgbClr val="0000FF"/>
                </a:solidFill>
                <a:latin typeface="黑体" panose="02010609060101010101" pitchFamily="49" charset="-122"/>
                <a:ea typeface="黑体" panose="02010609060101010101" pitchFamily="49" charset="-122"/>
                <a:sym typeface="+mn-ea"/>
              </a:rPr>
              <a:t>促进了与亚非国家的友好往来，但这是封建制度下的政治行为和不计经济效益的贡赐贸易，损耗重大，不利于国家的发展，对国家造成重大损耗。</a:t>
            </a:r>
            <a:endParaRPr lang="zh-CN" altLang="en-US" b="1">
              <a:solidFill>
                <a:srgbClr val="0000FF"/>
              </a:solidFill>
              <a:latin typeface="黑体" pitchFamily="49" charset="-122"/>
              <a:ea typeface="黑体" pitchFamily="49" charset="-122"/>
            </a:endParaRPr>
          </a:p>
          <a:p>
            <a:pPr eaLnBrk="0" fontAlgn="auto" hangingPunct="0">
              <a:lnSpc>
                <a:spcPct val="100000"/>
              </a:lnSpc>
              <a:spcBef>
                <a:spcPct val="0"/>
              </a:spcBef>
            </a:pPr>
            <a:r>
              <a:rPr lang="zh-CN" altLang="en-US" b="1">
                <a:solidFill>
                  <a:srgbClr val="FF0000"/>
                </a:solidFill>
                <a:latin typeface="黑体" panose="02010609060101010101" pitchFamily="49" charset="-122"/>
                <a:ea typeface="黑体" panose="02010609060101010101" pitchFamily="49" charset="-122"/>
                <a:sym typeface="+mn-ea"/>
              </a:rPr>
              <a:t>（</a:t>
            </a:r>
            <a:r>
              <a:rPr lang="en-US" altLang="zh-CN" b="1">
                <a:solidFill>
                  <a:srgbClr val="FF0000"/>
                </a:solidFill>
                <a:latin typeface="黑体" panose="02010609060101010101" pitchFamily="49" charset="-122"/>
                <a:ea typeface="黑体" panose="02010609060101010101" pitchFamily="49" charset="-122"/>
                <a:sym typeface="+mn-ea"/>
              </a:rPr>
              <a:t>2</a:t>
            </a:r>
            <a:r>
              <a:rPr lang="zh-CN" altLang="en-US" b="1">
                <a:solidFill>
                  <a:srgbClr val="FF0000"/>
                </a:solidFill>
                <a:latin typeface="黑体" panose="02010609060101010101" pitchFamily="49" charset="-122"/>
                <a:ea typeface="黑体" panose="02010609060101010101" pitchFamily="49" charset="-122"/>
                <a:sym typeface="+mn-ea"/>
              </a:rPr>
              <a:t>）西方新航路的开辟</a:t>
            </a:r>
            <a:r>
              <a:rPr lang="zh-CN" altLang="en-US" b="1">
                <a:solidFill>
                  <a:srgbClr val="0000FF"/>
                </a:solidFill>
                <a:latin typeface="黑体" panose="02010609060101010101" pitchFamily="49" charset="-122"/>
                <a:ea typeface="黑体" panose="02010609060101010101" pitchFamily="49" charset="-122"/>
                <a:sym typeface="+mn-ea"/>
              </a:rPr>
              <a:t>为新兴资产阶级开辟了新的活动场所，促进了资本主义的迅猛发展，加强了世界各地的联系。</a:t>
            </a:r>
            <a:endParaRPr lang="zh-CN" altLang="en-US"/>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9247"/>
                                        </p:tgtEl>
                                        <p:attrNameLst>
                                          <p:attrName>style.visibility</p:attrName>
                                        </p:attrNameLst>
                                      </p:cBhvr>
                                      <p:to>
                                        <p:strVal val="visible"/>
                                      </p:to>
                                    </p:set>
                                    <p:animEffect transition="in" filter="blinds(horizontal)">
                                      <p:cBhvr>
                                        <p:cTn id="7" dur="500"/>
                                        <p:tgtEl>
                                          <p:spTgt spid="9247"/>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9246"/>
                                        </p:tgtEl>
                                        <p:attrNameLst>
                                          <p:attrName>style.visibility</p:attrName>
                                        </p:attrNameLst>
                                      </p:cBhvr>
                                      <p:to>
                                        <p:strVal val="visible"/>
                                      </p:to>
                                    </p:set>
                                    <p:animEffect transition="in" filter="blinds(horizontal)">
                                      <p:cBhvr>
                                        <p:cTn id="12" dur="500"/>
                                        <p:tgtEl>
                                          <p:spTgt spid="9246"/>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9248"/>
                                        </p:tgtEl>
                                        <p:attrNameLst>
                                          <p:attrName>style.visibility</p:attrName>
                                        </p:attrNameLst>
                                      </p:cBhvr>
                                      <p:to>
                                        <p:strVal val="visible"/>
                                      </p:to>
                                    </p:set>
                                    <p:animEffect transition="in" filter="blinds(horizontal)">
                                      <p:cBhvr>
                                        <p:cTn id="17" dur="500"/>
                                        <p:tgtEl>
                                          <p:spTgt spid="9248"/>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9249"/>
                                        </p:tgtEl>
                                        <p:attrNameLst>
                                          <p:attrName>style.visibility</p:attrName>
                                        </p:attrNameLst>
                                      </p:cBhvr>
                                      <p:to>
                                        <p:strVal val="visible"/>
                                      </p:to>
                                    </p:set>
                                    <p:animEffect transition="in" filter="blinds(horizontal)">
                                      <p:cBhvr>
                                        <p:cTn id="22" dur="500"/>
                                        <p:tgtEl>
                                          <p:spTgt spid="9249"/>
                                        </p:tgtEl>
                                      </p:cBhvr>
                                    </p:animEffect>
                                  </p:childTnLst>
                                </p:cTn>
                              </p:par>
                            </p:childTnLst>
                          </p:cTn>
                        </p:par>
                      </p:childTnLst>
                    </p:cTn>
                  </p:par>
                  <p:par>
                    <p:cTn id="23" fill="hold" nodeType="clickPar">
                      <p:stCondLst>
                        <p:cond delay="indefinite"/>
                      </p:stCondLst>
                      <p:childTnLst>
                        <p:par>
                          <p:cTn id="24" fill="hold" nodeType="afterGroup">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12"/>
                                        </p:tgtEl>
                                        <p:attrNameLst>
                                          <p:attrName>style.visibility</p:attrName>
                                        </p:attrNameLst>
                                      </p:cBhvr>
                                      <p:to>
                                        <p:strVal val="visible"/>
                                      </p:to>
                                    </p:set>
                                    <p:animEffect transition="in" filter="blinds(horizontal)">
                                      <p:cBhvr>
                                        <p:cTn id="27" dur="500"/>
                                        <p:tgtEl>
                                          <p:spTgt spid="12"/>
                                        </p:tgtEl>
                                      </p:cBhvr>
                                    </p:animEffect>
                                  </p:childTnLst>
                                </p:cTn>
                              </p:par>
                            </p:childTnLst>
                          </p:cTn>
                        </p:par>
                      </p:childTnLst>
                    </p:cTn>
                  </p:par>
                  <p:par>
                    <p:cTn id="28" fill="hold" nodeType="clickPar">
                      <p:stCondLst>
                        <p:cond delay="indefinite"/>
                      </p:stCondLst>
                      <p:childTnLst>
                        <p:par>
                          <p:cTn id="29" fill="hold" nodeType="afterGroup">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3"/>
                                        </p:tgtEl>
                                        <p:attrNameLst>
                                          <p:attrName>style.visibility</p:attrName>
                                        </p:attrNameLst>
                                      </p:cBhvr>
                                      <p:to>
                                        <p:strVal val="visible"/>
                                      </p:to>
                                    </p:set>
                                    <p:animEffect transition="in" filter="blinds(horizontal)">
                                      <p:cBhvr>
                                        <p:cTn id="32" dur="500"/>
                                        <p:tgtEl>
                                          <p:spTgt spid="13"/>
                                        </p:tgtEl>
                                      </p:cBhvr>
                                    </p:animEffect>
                                  </p:childTnLst>
                                </p:cTn>
                              </p:par>
                            </p:childTnLst>
                          </p:cTn>
                        </p:par>
                      </p:childTnLst>
                    </p:cTn>
                  </p:par>
                  <p:par>
                    <p:cTn id="33" fill="hold" nodeType="clickPar">
                      <p:stCondLst>
                        <p:cond delay="indefinite"/>
                      </p:stCondLst>
                      <p:childTnLst>
                        <p:par>
                          <p:cTn id="34" fill="hold" nodeType="afterGroup">
                            <p:stCondLst>
                              <p:cond delay="0"/>
                            </p:stCondLst>
                            <p:childTnLst>
                              <p:par>
                                <p:cTn id="35" presetID="3" presetClass="entr" presetSubtype="10" fill="hold" grpId="0" nodeType="clickEffect">
                                  <p:stCondLst>
                                    <p:cond delay="0"/>
                                  </p:stCondLst>
                                  <p:childTnLst>
                                    <p:set>
                                      <p:cBhvr>
                                        <p:cTn id="36" dur="1" fill="hold">
                                          <p:stCondLst>
                                            <p:cond delay="0"/>
                                          </p:stCondLst>
                                        </p:cTn>
                                        <p:tgtEl>
                                          <p:spTgt spid="9250"/>
                                        </p:tgtEl>
                                        <p:attrNameLst>
                                          <p:attrName>style.visibility</p:attrName>
                                        </p:attrNameLst>
                                      </p:cBhvr>
                                      <p:to>
                                        <p:strVal val="visible"/>
                                      </p:to>
                                    </p:set>
                                    <p:animEffect transition="in" filter="blinds(horizontal)">
                                      <p:cBhvr>
                                        <p:cTn id="37" dur="500"/>
                                        <p:tgtEl>
                                          <p:spTgt spid="9250"/>
                                        </p:tgtEl>
                                      </p:cBhvr>
                                    </p:animEffect>
                                  </p:childTnLst>
                                </p:cTn>
                              </p:par>
                            </p:childTnLst>
                          </p:cTn>
                        </p:par>
                      </p:childTnLst>
                    </p:cTn>
                  </p:par>
                  <p:par>
                    <p:cTn id="38" fill="hold" nodeType="clickPar">
                      <p:stCondLst>
                        <p:cond delay="indefinite"/>
                      </p:stCondLst>
                      <p:childTnLst>
                        <p:par>
                          <p:cTn id="39" fill="hold" nodeType="afterGroup">
                            <p:stCondLst>
                              <p:cond delay="0"/>
                            </p:stCondLst>
                            <p:childTnLst>
                              <p:par>
                                <p:cTn id="40" presetID="3" presetClass="entr" presetSubtype="10" fill="hold" grpId="0" nodeType="clickEffect">
                                  <p:stCondLst>
                                    <p:cond delay="0"/>
                                  </p:stCondLst>
                                  <p:childTnLst>
                                    <p:set>
                                      <p:cBhvr>
                                        <p:cTn id="41" dur="1" fill="hold">
                                          <p:stCondLst>
                                            <p:cond delay="0"/>
                                          </p:stCondLst>
                                        </p:cTn>
                                        <p:tgtEl>
                                          <p:spTgt spid="9251"/>
                                        </p:tgtEl>
                                        <p:attrNameLst>
                                          <p:attrName>style.visibility</p:attrName>
                                        </p:attrNameLst>
                                      </p:cBhvr>
                                      <p:to>
                                        <p:strVal val="visible"/>
                                      </p:to>
                                    </p:set>
                                    <p:animEffect transition="in" filter="blinds(horizontal)">
                                      <p:cBhvr>
                                        <p:cTn id="42" dur="500"/>
                                        <p:tgtEl>
                                          <p:spTgt spid="9251"/>
                                        </p:tgtEl>
                                      </p:cBhvr>
                                    </p:animEffect>
                                  </p:childTnLst>
                                </p:cTn>
                              </p:par>
                            </p:childTnLst>
                          </p:cTn>
                        </p:par>
                      </p:childTnLst>
                    </p:cTn>
                  </p:par>
                  <p:par>
                    <p:cTn id="43" fill="hold" nodeType="clickPar">
                      <p:stCondLst>
                        <p:cond delay="indefinite"/>
                      </p:stCondLst>
                      <p:childTnLst>
                        <p:par>
                          <p:cTn id="44" fill="hold" nodeType="afterGroup">
                            <p:stCondLst>
                              <p:cond delay="0"/>
                            </p:stCondLst>
                            <p:childTnLst>
                              <p:par>
                                <p:cTn id="45" presetID="3" presetClass="entr" presetSubtype="10"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blinds(horizontal)">
                                      <p:cBhvr>
                                        <p:cTn id="47" dur="500"/>
                                        <p:tgtEl>
                                          <p:spTgt spid="11"/>
                                        </p:tgtEl>
                                      </p:cBhvr>
                                    </p:animEffect>
                                  </p:childTnLst>
                                </p:cTn>
                              </p:par>
                            </p:childTnLst>
                          </p:cTn>
                        </p:par>
                      </p:childTnLst>
                    </p:cTn>
                  </p:par>
                  <p:par>
                    <p:cTn id="48" fill="hold" nodeType="clickPar">
                      <p:stCondLst>
                        <p:cond delay="indefinite"/>
                      </p:stCondLst>
                      <p:childTnLst>
                        <p:par>
                          <p:cTn id="49" fill="hold" nodeType="afterGroup">
                            <p:stCondLst>
                              <p:cond delay="0"/>
                            </p:stCondLst>
                            <p:childTnLst>
                              <p:par>
                                <p:cTn id="50" presetID="3" presetClass="entr" presetSubtype="10" fill="hold" grpId="0" nodeType="clickEffect">
                                  <p:stCondLst>
                                    <p:cond delay="0"/>
                                  </p:stCondLst>
                                  <p:childTnLst>
                                    <p:set>
                                      <p:cBhvr>
                                        <p:cTn id="51" dur="1" fill="hold">
                                          <p:stCondLst>
                                            <p:cond delay="0"/>
                                          </p:stCondLst>
                                        </p:cTn>
                                        <p:tgtEl>
                                          <p:spTgt spid="9253"/>
                                        </p:tgtEl>
                                        <p:attrNameLst>
                                          <p:attrName>style.visibility</p:attrName>
                                        </p:attrNameLst>
                                      </p:cBhvr>
                                      <p:to>
                                        <p:strVal val="visible"/>
                                      </p:to>
                                    </p:set>
                                    <p:animEffect transition="in" filter="blinds(horizontal)">
                                      <p:cBhvr>
                                        <p:cTn id="52" dur="500"/>
                                        <p:tgtEl>
                                          <p:spTgt spid="9253"/>
                                        </p:tgtEl>
                                      </p:cBhvr>
                                    </p:animEffect>
                                  </p:childTnLst>
                                </p:cTn>
                              </p:par>
                            </p:childTnLst>
                          </p:cTn>
                        </p:par>
                      </p:childTnLst>
                    </p:cTn>
                  </p:par>
                  <p:par>
                    <p:cTn id="53" fill="hold" nodeType="clickPar">
                      <p:stCondLst>
                        <p:cond delay="indefinite"/>
                      </p:stCondLst>
                      <p:childTnLst>
                        <p:par>
                          <p:cTn id="54" fill="hold" nodeType="afterGroup">
                            <p:stCondLst>
                              <p:cond delay="0"/>
                            </p:stCondLst>
                            <p:childTnLst>
                              <p:par>
                                <p:cTn id="55" presetID="2" presetClass="entr" presetSubtype="4" fill="hold" grpId="0" nodeType="clickEffect">
                                  <p:stCondLst>
                                    <p:cond delay="0"/>
                                  </p:stCondLst>
                                  <p:childTnLst>
                                    <p:set>
                                      <p:cBhvr>
                                        <p:cTn id="56" dur="1" fill="hold">
                                          <p:stCondLst>
                                            <p:cond delay="0"/>
                                          </p:stCondLst>
                                        </p:cTn>
                                        <p:tgtEl>
                                          <p:spTgt spid="2"/>
                                        </p:tgtEl>
                                        <p:attrNameLst>
                                          <p:attrName>style.visibility</p:attrName>
                                        </p:attrNameLst>
                                      </p:cBhvr>
                                      <p:to>
                                        <p:strVal val="visible"/>
                                      </p:to>
                                    </p:set>
                                    <p:anim calcmode="lin" valueType="num">
                                      <p:cBhvr additive="base">
                                        <p:cTn id="57" dur="500" fill="hold"/>
                                        <p:tgtEl>
                                          <p:spTgt spid="2"/>
                                        </p:tgtEl>
                                        <p:attrNameLst>
                                          <p:attrName>ppt_x</p:attrName>
                                        </p:attrNameLst>
                                      </p:cBhvr>
                                      <p:tavLst>
                                        <p:tav tm="0">
                                          <p:val>
                                            <p:strVal val="#ppt_x"/>
                                          </p:val>
                                        </p:tav>
                                        <p:tav tm="100000">
                                          <p:val>
                                            <p:strVal val="#ppt_x"/>
                                          </p:val>
                                        </p:tav>
                                      </p:tavLst>
                                    </p:anim>
                                    <p:anim calcmode="lin" valueType="num">
                                      <p:cBhvr additive="base">
                                        <p:cTn id="58" dur="500" fill="hold"/>
                                        <p:tgtEl>
                                          <p:spTgt spid="2"/>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247" grpId="0"/>
      <p:bldP spid="9246" grpId="0"/>
      <p:bldP spid="9248" grpId="0"/>
      <p:bldP spid="9249" grpId="0"/>
      <p:bldP spid="12" grpId="0"/>
      <p:bldP spid="13" grpId="0"/>
      <p:bldP spid="9250" grpId="0"/>
      <p:bldP spid="9251" grpId="0"/>
      <p:bldP spid="11" grpId="0"/>
      <p:bldP spid="9253" grpId="0"/>
      <p:bldP spid="2" grpId="0"/>
    </p:bldLst>
  </p:timing>
</p:sld>
</file>

<file path=ppt/slides/slide19.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sp>
        <p:nvSpPr>
          <p:cNvPr id="3" name="十字星 2"/>
          <p:cNvSpPr/>
          <p:nvPr/>
        </p:nvSpPr>
        <p:spPr>
          <a:xfrm>
            <a:off x="4151420" y="2353556"/>
            <a:ext cx="4214192" cy="3081131"/>
          </a:xfrm>
          <a:prstGeom prst="star4">
            <a:avLst/>
          </a:prstGeom>
          <a:solidFill>
            <a:schemeClr val="bg1">
              <a:lumMod val="8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zh-CN" altLang="en-US" sz="2400" b="1">
                <a:solidFill>
                  <a:schemeClr val="tx1"/>
                </a:solidFill>
              </a:rPr>
              <a:t>以中国为例</a:t>
            </a:r>
          </a:p>
        </p:txBody>
      </p:sp>
      <p:sp>
        <p:nvSpPr>
          <p:cNvPr id="9" name="矩形 8"/>
          <p:cNvSpPr/>
          <p:nvPr/>
        </p:nvSpPr>
        <p:spPr>
          <a:xfrm>
            <a:off x="2488954" y="3477985"/>
            <a:ext cx="1662190" cy="829945"/>
          </a:xfrm>
          <a:prstGeom prst="rect">
            <a:avLst/>
          </a:prstGeom>
          <a:ln>
            <a:solidFill>
              <a:srgbClr val="FF0000"/>
            </a:solidFill>
          </a:ln>
        </p:spPr>
        <p:txBody>
          <a:bodyPr wrap="square">
            <a:spAutoFit/>
          </a:bodyPr>
          <a:lstStyle/>
          <a:p>
            <a:pPr algn="ctr"/>
            <a:r>
              <a:rPr lang="zh-CN" altLang="en-US" sz="2400" b="1"/>
              <a:t>利玛窦等</a:t>
            </a:r>
            <a:endParaRPr lang="en-US" altLang="zh-CN" sz="2400" b="1"/>
          </a:p>
          <a:p>
            <a:pPr algn="ctr"/>
            <a:r>
              <a:rPr lang="zh-CN" altLang="en-US" sz="2400" b="1"/>
              <a:t>西学东渐 </a:t>
            </a:r>
          </a:p>
        </p:txBody>
      </p:sp>
      <p:sp>
        <p:nvSpPr>
          <p:cNvPr id="5" name="矩形 4"/>
          <p:cNvSpPr/>
          <p:nvPr/>
        </p:nvSpPr>
        <p:spPr>
          <a:xfrm>
            <a:off x="4312560" y="1891937"/>
            <a:ext cx="4231005" cy="460375"/>
          </a:xfrm>
          <a:prstGeom prst="rect">
            <a:avLst/>
          </a:prstGeom>
          <a:ln>
            <a:solidFill>
              <a:srgbClr val="FF0000"/>
            </a:solidFill>
          </a:ln>
        </p:spPr>
        <p:txBody>
          <a:bodyPr wrap="none">
            <a:spAutoFit/>
          </a:bodyPr>
          <a:lstStyle/>
          <a:p>
            <a:pPr algn="ctr"/>
            <a:r>
              <a:rPr lang="zh-CN" altLang="en-US" sz="2400" b="1"/>
              <a:t>美洲玉米、红薯、土豆等传入 </a:t>
            </a:r>
          </a:p>
        </p:txBody>
      </p:sp>
      <p:sp>
        <p:nvSpPr>
          <p:cNvPr id="12" name="矩形 11"/>
          <p:cNvSpPr/>
          <p:nvPr/>
        </p:nvSpPr>
        <p:spPr>
          <a:xfrm>
            <a:off x="5188542" y="5434419"/>
            <a:ext cx="2631440" cy="460375"/>
          </a:xfrm>
          <a:prstGeom prst="rect">
            <a:avLst/>
          </a:prstGeom>
          <a:ln>
            <a:solidFill>
              <a:srgbClr val="FF0000"/>
            </a:solidFill>
          </a:ln>
        </p:spPr>
        <p:txBody>
          <a:bodyPr wrap="none">
            <a:spAutoFit/>
          </a:bodyPr>
          <a:lstStyle/>
          <a:p>
            <a:pPr lvl="0" algn="ctr">
              <a:defRPr/>
            </a:pPr>
            <a:r>
              <a:rPr lang="zh-CN" altLang="en-US" sz="2400" b="1"/>
              <a:t>荷兰、葡萄牙入侵</a:t>
            </a:r>
            <a:endParaRPr lang="en-US" altLang="zh-CN" sz="2400" b="1"/>
          </a:p>
        </p:txBody>
      </p:sp>
      <p:sp>
        <p:nvSpPr>
          <p:cNvPr id="10" name="矩形 9"/>
          <p:cNvSpPr/>
          <p:nvPr/>
        </p:nvSpPr>
        <p:spPr>
          <a:xfrm>
            <a:off x="8366007" y="3477726"/>
            <a:ext cx="1643364" cy="1014730"/>
          </a:xfrm>
          <a:prstGeom prst="rect">
            <a:avLst/>
          </a:prstGeom>
          <a:ln>
            <a:solidFill>
              <a:srgbClr val="FF0000"/>
            </a:solidFill>
          </a:ln>
        </p:spPr>
        <p:txBody>
          <a:bodyPr wrap="square">
            <a:spAutoFit/>
          </a:bodyPr>
          <a:lstStyle/>
          <a:p>
            <a:pPr lvl="0" algn="ctr">
              <a:lnSpc>
                <a:spcPct val="150000"/>
              </a:lnSpc>
              <a:defRPr/>
            </a:pPr>
            <a:r>
              <a:rPr lang="zh-CN" altLang="en-US" sz="2400" b="1"/>
              <a:t>贸易顺差</a:t>
            </a:r>
            <a:endParaRPr lang="en-US" altLang="zh-CN" sz="2400" b="1"/>
          </a:p>
          <a:p>
            <a:pPr lvl="0" algn="ctr">
              <a:defRPr/>
            </a:pPr>
            <a:r>
              <a:rPr lang="zh-CN" altLang="en-US" sz="2400" b="1"/>
              <a:t>白银内流</a:t>
            </a:r>
            <a:endParaRPr lang="en-US" altLang="zh-CN" sz="2400" b="1"/>
          </a:p>
        </p:txBody>
      </p:sp>
      <p:sp>
        <p:nvSpPr>
          <p:cNvPr id="4" name="文本框 3"/>
          <p:cNvSpPr txBox="1"/>
          <p:nvPr/>
        </p:nvSpPr>
        <p:spPr>
          <a:xfrm>
            <a:off x="276860" y="1014730"/>
            <a:ext cx="9835515" cy="521970"/>
          </a:xfrm>
          <a:prstGeom prst="rect">
            <a:avLst/>
          </a:prstGeom>
          <a:noFill/>
        </p:spPr>
        <p:txBody>
          <a:bodyPr wrap="none" rtlCol="0">
            <a:spAutoFit/>
          </a:bodyPr>
          <a:lstStyle/>
          <a:p>
            <a:r>
              <a:rPr lang="zh-CN" altLang="en-US" sz="2800" b="1"/>
              <a:t>根据下列图示，分析新航路开辟对中国社会带来了哪些影响？</a:t>
            </a:r>
          </a:p>
        </p:txBody>
      </p:sp>
      <p:sp>
        <p:nvSpPr>
          <p:cNvPr id="6" name="文本框 5"/>
          <p:cNvSpPr txBox="1"/>
          <p:nvPr/>
        </p:nvSpPr>
        <p:spPr>
          <a:xfrm>
            <a:off x="276860" y="1632585"/>
            <a:ext cx="11227435" cy="4523105"/>
          </a:xfrm>
          <a:prstGeom prst="rect">
            <a:avLst/>
          </a:prstGeom>
          <a:solidFill>
            <a:schemeClr val="bg1"/>
          </a:solidFill>
          <a:ln>
            <a:solidFill>
              <a:srgbClr val="FF0000"/>
            </a:solidFill>
          </a:ln>
        </p:spPr>
        <p:txBody>
          <a:bodyPr wrap="square" rtlCol="0" anchor="t">
            <a:spAutoFit/>
          </a:bodyPr>
          <a:lstStyle/>
          <a:p>
            <a:r>
              <a:rPr lang="zh-CN" altLang="en-US" sz="2400" b="1"/>
              <a:t>答案提示：</a:t>
            </a:r>
          </a:p>
          <a:p>
            <a:r>
              <a:rPr lang="zh-CN" altLang="en-US" sz="2400" b="1"/>
              <a:t>1、经济：原产于美洲的甘薯、玉米等农作物传入中国并得到推广，大幅度提高了粮食总产量。可以养活更多的人口，客观上为清朝前期人口的迅速增长创造了条件；有更多的土地种植经济作物，出现了专业生产区域，促进农产品的商品化。中国的瓷器、茶叶大量出口，白银内流，出现贸易顺差，促进商品经济的发展等。</a:t>
            </a:r>
          </a:p>
          <a:p>
            <a:r>
              <a:rPr lang="zh-CN" altLang="en-US" sz="2400" b="1"/>
              <a:t>2、外交：西方殖民者开始侵扰我国东南沿海。一方面我国被迫开始了反侵略斗争，捍卫国家主权；另一方面为抵制西方殖民者的骚扰，清政府设置广州十三行，开始实行闭关政策，使中国丧失了对外贸易的主动权，阻碍了中外经济文化的交流，阻碍了生产的发展和科学技术的进步，阻碍了中国资本主义萌芽的发展，这是近代中国逐渐落后的根源之一。</a:t>
            </a:r>
          </a:p>
          <a:p>
            <a:r>
              <a:rPr lang="zh-CN" altLang="en-US" sz="2400" b="1"/>
              <a:t>3、文化：西学东渐开始，传播了一些先进文化，一部分开明知识分子开始吸收西方科技成果，如《农政全书》介绍了欧洲先进的水利技术和水利工具。</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20.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3" name="图片 2"/>
          <p:cNvPicPr>
            <a:picLocks noChangeAspect="1"/>
          </p:cNvPicPr>
          <p:nvPr/>
        </p:nvPicPr>
        <p:blipFill>
          <a:blip r:embed="rId2"/>
          <a:stretch>
            <a:fillRect/>
          </a:stretch>
        </p:blipFill>
        <p:spPr>
          <a:xfrm>
            <a:off x="290830" y="4369435"/>
            <a:ext cx="6951345" cy="2285365"/>
          </a:xfrm>
          <a:prstGeom prst="rect">
            <a:avLst/>
          </a:prstGeom>
        </p:spPr>
      </p:pic>
      <p:pic>
        <p:nvPicPr>
          <p:cNvPr id="19460" name="Picture 4" descr="http://p5.so.qhimgs1.com/t015cc45057bef3bfbb.jpg"/>
          <p:cNvPicPr>
            <a:picLocks noChangeAspect="1" noChangeArrowheads="1"/>
          </p:cNvPicPr>
          <p:nvPr/>
        </p:nvPicPr>
        <p:blipFill>
          <a:blip r:embed="rId3"/>
          <a:srcRect l="14268" r="16000"/>
          <a:stretch>
            <a:fillRect/>
          </a:stretch>
        </p:blipFill>
        <p:spPr bwMode="auto">
          <a:xfrm>
            <a:off x="430530" y="969645"/>
            <a:ext cx="2479675" cy="3399790"/>
          </a:xfrm>
          <a:prstGeom prst="rect">
            <a:avLst/>
          </a:prstGeom>
          <a:noFill/>
        </p:spPr>
      </p:pic>
      <p:sp>
        <p:nvSpPr>
          <p:cNvPr id="4" name="矩形 3"/>
          <p:cNvSpPr/>
          <p:nvPr/>
        </p:nvSpPr>
        <p:spPr>
          <a:xfrm>
            <a:off x="3094990" y="198120"/>
            <a:ext cx="8803005" cy="1383665"/>
          </a:xfrm>
          <a:prstGeom prst="rect">
            <a:avLst/>
          </a:prstGeom>
        </p:spPr>
        <p:txBody>
          <a:bodyPr wrap="square">
            <a:spAutoFit/>
          </a:bodyPr>
          <a:lstStyle/>
          <a:p>
            <a:pPr>
              <a:lnSpc>
                <a:spcPct val="150000"/>
              </a:lnSpc>
            </a:pPr>
            <a:r>
              <a:rPr lang="zh-CN" altLang="en-US" sz="2400" b="1"/>
              <a:t>    </a:t>
            </a:r>
            <a:r>
              <a:rPr lang="zh-CN" altLang="en-US" sz="2800" b="1"/>
              <a:t>海权即凭借海洋使一个民族变得伟大的所有因素，海权支配一个国家的兴衰存亡。</a:t>
            </a:r>
            <a:r>
              <a:rPr lang="en-US" altLang="zh-CN" sz="2800" b="1"/>
              <a:t>——</a:t>
            </a:r>
            <a:r>
              <a:rPr lang="zh-CN" altLang="en-US" sz="2800" b="1"/>
              <a:t>马汉</a:t>
            </a:r>
            <a:r>
              <a:rPr lang="en-US" altLang="zh-CN" sz="2800" b="1"/>
              <a:t>《</a:t>
            </a:r>
            <a:r>
              <a:rPr lang="zh-CN" altLang="en-US" sz="2800" b="1"/>
              <a:t>海权论</a:t>
            </a:r>
            <a:r>
              <a:rPr lang="en-US" altLang="zh-CN" sz="2800" b="1"/>
              <a:t>》</a:t>
            </a:r>
            <a:endParaRPr lang="zh-CN" altLang="en-US" sz="2800" b="1"/>
          </a:p>
        </p:txBody>
      </p:sp>
      <p:pic>
        <p:nvPicPr>
          <p:cNvPr id="5" name="Picture 4" descr="http://images.haiwainet.cn/20160823/1471912105121873.jpg"/>
          <p:cNvPicPr>
            <a:picLocks noChangeAspect="1" noChangeArrowheads="1"/>
          </p:cNvPicPr>
          <p:nvPr/>
        </p:nvPicPr>
        <p:blipFill>
          <a:blip r:embed="rId4">
            <a:lum bright="-10000"/>
          </a:blip>
          <a:stretch>
            <a:fillRect/>
          </a:stretch>
        </p:blipFill>
        <p:spPr bwMode="auto">
          <a:xfrm>
            <a:off x="3870325" y="1695450"/>
            <a:ext cx="6926580" cy="2520950"/>
          </a:xfrm>
          <a:prstGeom prst="rect">
            <a:avLst/>
          </a:prstGeom>
          <a:noFill/>
        </p:spPr>
      </p:pic>
      <p:sp>
        <p:nvSpPr>
          <p:cNvPr id="6" name="矩形 5"/>
          <p:cNvSpPr/>
          <p:nvPr/>
        </p:nvSpPr>
        <p:spPr>
          <a:xfrm>
            <a:off x="3094769" y="1618262"/>
            <a:ext cx="775252" cy="2676525"/>
          </a:xfrm>
          <a:prstGeom prst="rect">
            <a:avLst/>
          </a:prstGeom>
        </p:spPr>
        <p:txBody>
          <a:bodyPr wrap="square">
            <a:spAutoFit/>
          </a:bodyPr>
          <a:lstStyle/>
          <a:p>
            <a:pPr algn="ctr"/>
            <a:r>
              <a:rPr lang="zh-CN" altLang="en-US" sz="2400" b="1"/>
              <a:t>南海是我国</a:t>
            </a:r>
          </a:p>
          <a:p>
            <a:pPr algn="ctr"/>
            <a:r>
              <a:rPr lang="zh-CN" altLang="en-US" sz="2400" b="1"/>
              <a:t>领土</a:t>
            </a:r>
          </a:p>
        </p:txBody>
      </p:sp>
      <p:sp>
        <p:nvSpPr>
          <p:cNvPr id="7" name="矩形 6"/>
          <p:cNvSpPr/>
          <p:nvPr/>
        </p:nvSpPr>
        <p:spPr>
          <a:xfrm>
            <a:off x="10796739" y="1778838"/>
            <a:ext cx="589721" cy="2306955"/>
          </a:xfrm>
          <a:prstGeom prst="rect">
            <a:avLst/>
          </a:prstGeom>
        </p:spPr>
        <p:txBody>
          <a:bodyPr wrap="square">
            <a:spAutoFit/>
          </a:bodyPr>
          <a:lstStyle/>
          <a:p>
            <a:pPr algn="ctr"/>
            <a:r>
              <a:rPr lang="zh-CN" altLang="en-US" sz="2400" b="1"/>
              <a:t>神圣不容侵犯</a:t>
            </a:r>
          </a:p>
        </p:txBody>
      </p:sp>
      <p:sp>
        <p:nvSpPr>
          <p:cNvPr id="9" name="矩形 8"/>
          <p:cNvSpPr/>
          <p:nvPr/>
        </p:nvSpPr>
        <p:spPr>
          <a:xfrm>
            <a:off x="4415155" y="6332855"/>
            <a:ext cx="2980690" cy="460375"/>
          </a:xfrm>
          <a:prstGeom prst="rect">
            <a:avLst/>
          </a:prstGeom>
          <a:solidFill>
            <a:schemeClr val="bg1"/>
          </a:solidFill>
        </p:spPr>
        <p:txBody>
          <a:bodyPr wrap="square">
            <a:spAutoFit/>
          </a:bodyPr>
          <a:lstStyle/>
          <a:p>
            <a:pPr algn="ctr"/>
            <a:r>
              <a:rPr lang="zh-CN" altLang="en-US" sz="2400" b="1"/>
              <a:t>一带一路战略图</a:t>
            </a:r>
          </a:p>
        </p:txBody>
      </p:sp>
      <p:sp>
        <p:nvSpPr>
          <p:cNvPr id="12" name="矩形 11"/>
          <p:cNvSpPr/>
          <p:nvPr/>
        </p:nvSpPr>
        <p:spPr>
          <a:xfrm>
            <a:off x="7395845" y="4216400"/>
            <a:ext cx="4502150" cy="2306955"/>
          </a:xfrm>
          <a:prstGeom prst="rect">
            <a:avLst/>
          </a:prstGeom>
        </p:spPr>
        <p:txBody>
          <a:bodyPr wrap="square">
            <a:spAutoFit/>
          </a:bodyPr>
          <a:lstStyle/>
          <a:p>
            <a:pPr>
              <a:lnSpc>
                <a:spcPct val="150000"/>
              </a:lnSpc>
            </a:pPr>
            <a:r>
              <a:rPr lang="en-US" altLang="zh-CN" sz="2400" b="1">
                <a:solidFill>
                  <a:srgbClr val="FF0000"/>
                </a:solidFill>
                <a:latin typeface="仿宋" panose="02010609060101010101" charset="-122"/>
                <a:ea typeface="仿宋" panose="02010609060101010101" charset="-122"/>
              </a:rPr>
              <a:t> </a:t>
            </a:r>
            <a:r>
              <a:rPr lang="zh-CN" altLang="en-US" sz="2400" b="1"/>
              <a:t>以史为鉴，在历史比较中找到差距，总结经验教训，进而深化对当前国家方针政策的理解，实现历史与现实的统一</a:t>
            </a:r>
            <a:r>
              <a:rPr lang="zh-CN" altLang="en-US" sz="2400" b="1">
                <a:solidFill>
                  <a:srgbClr val="FF0000"/>
                </a:solidFill>
                <a:latin typeface="仿宋" panose="02010609060101010101" charset="-122"/>
                <a:ea typeface="仿宋" panose="02010609060101010101" charset="-122"/>
              </a:rPr>
              <a:t>（家国情怀）</a:t>
            </a:r>
          </a:p>
        </p:txBody>
      </p:sp>
      <p:sp>
        <p:nvSpPr>
          <p:cNvPr id="8" name="文本框 7"/>
          <p:cNvSpPr txBox="1"/>
          <p:nvPr/>
        </p:nvSpPr>
        <p:spPr>
          <a:xfrm>
            <a:off x="107315" y="6271260"/>
            <a:ext cx="4455795" cy="521970"/>
          </a:xfrm>
          <a:prstGeom prst="rect">
            <a:avLst/>
          </a:prstGeom>
          <a:solidFill>
            <a:srgbClr val="FFFF00"/>
          </a:solidFill>
          <a:ln>
            <a:solidFill>
              <a:srgbClr val="FF0000"/>
            </a:solidFill>
          </a:ln>
        </p:spPr>
        <p:txBody>
          <a:bodyPr wrap="square" rtlCol="0">
            <a:spAutoFit/>
          </a:bodyPr>
          <a:lstStyle/>
          <a:p>
            <a:pPr algn="ctr"/>
            <a:r>
              <a:rPr lang="zh-CN" altLang="en-US" sz="2800" b="1" kern="2000" spc="400">
                <a:solidFill>
                  <a:srgbClr val="FF0000"/>
                </a:solidFill>
                <a:effectLst>
                  <a:outerShdw blurRad="38100" dist="38100" dir="2700000" algn="tl">
                    <a:srgbClr val="000000">
                      <a:alpha val="43137"/>
                    </a:srgbClr>
                  </a:outerShdw>
                </a:effectLst>
                <a:uFillTx/>
                <a:latin typeface="华文行楷" panose="02010800040101010101" pitchFamily="2" charset="-122"/>
                <a:ea typeface="华文行楷" panose="02010800040101010101" pitchFamily="2" charset="-122"/>
                <a:cs typeface="华文行楷" panose="02010800040101010101" pitchFamily="2" charset="-122"/>
              </a:rPr>
              <a:t>文明•沟通•合作•共赢</a:t>
            </a: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cond evt="onBegin" delay="0">
                          <p:tn val="2"/>
                        </p:cond>
                      </p:stCondLst>
                      <p:childTnLst>
                        <p:par>
                          <p:cTn id="4" fill="hold" nodeType="afterGroup">
                            <p:stCondLst>
                              <p:cond delay="0"/>
                            </p:stCondLst>
                            <p:childTnLst>
                              <p:par>
                                <p:cTn id="5" presetID="2" presetClass="entr" presetSubtype="4" fill="hold" grpId="0" nodeType="afterEffect">
                                  <p:stCondLst>
                                    <p:cond delay="0"/>
                                  </p:stCondLst>
                                  <p:childTnLst>
                                    <p:set>
                                      <p:cBhvr>
                                        <p:cTn id="6" dur="1000" fill="hold">
                                          <p:stCondLst>
                                            <p:cond delay="0"/>
                                          </p:stCondLst>
                                        </p:cTn>
                                        <p:tgtEl>
                                          <p:spTgt spid="8"/>
                                        </p:tgtEl>
                                        <p:attrNameLst>
                                          <p:attrName>style.visibility</p:attrName>
                                        </p:attrNameLst>
                                      </p:cBhvr>
                                      <p:to>
                                        <p:strVal val="visible"/>
                                      </p:to>
                                    </p:set>
                                    <p:anim calcmode="lin" valueType="num">
                                      <p:cBhvr additive="base">
                                        <p:cTn id="7" dur="1000" fill="hold"/>
                                        <p:tgtEl>
                                          <p:spTgt spid="8"/>
                                        </p:tgtEl>
                                        <p:attrNameLst>
                                          <p:attrName>ppt_x</p:attrName>
                                        </p:attrNameLst>
                                      </p:cBhvr>
                                      <p:tavLst>
                                        <p:tav tm="0">
                                          <p:val>
                                            <p:strVal val="#ppt_x"/>
                                          </p:val>
                                        </p:tav>
                                        <p:tav tm="100000">
                                          <p:val>
                                            <p:strVal val="#ppt_x"/>
                                          </p:val>
                                        </p:tav>
                                      </p:tavLst>
                                    </p:anim>
                                    <p:anim calcmode="lin" valueType="num">
                                      <p:cBhvr additive="base">
                                        <p:cTn id="8" dur="1000" fill="hold"/>
                                        <p:tgtEl>
                                          <p:spTgt spid="8"/>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Lst>
  </p:timing>
</p:sld>
</file>

<file path=ppt/slides/slide21.xml><?xml version="1.0" encoding="utf-8"?>
<p:sld xmlns:a="http://schemas.openxmlformats.org/drawingml/2006/main" xmlns:r="http://schemas.openxmlformats.org/officeDocument/2006/relationships" xmlns:m="http://schemas.openxmlformats.org/officeDocument/2006/math" xmlns:w="http://schemas.openxmlformats.org/wordprocessingml/2006/main" xmlns:xml="http://www.w3.org/XML/1998/namespace" xmlns:wp="http://schemas.openxmlformats.org/drawingml/2006/wordprocessingDrawing" xmlns:a14="http://schemas.microsoft.com/office/drawing/2010/main" xmlns:mc="http://schemas.openxmlformats.org/markup-compatibility/2006" xmlns:p14="http://schemas.microsoft.com/office/powerpoint/2010/main" xmlns:p15="http://schemas.microsoft.com/office/powerpoint/2012/main" xmlns:p159="http://schemas.microsoft.com/office/powerpoint/2015/09/main" xmlns:p="http://schemas.openxmlformats.org/presentationml/2006/main">
  <p:cSld>
    <p:spTree>
      <p:nvGrpSpPr>
        <p:cNvPr id="1" name=""/>
        <p:cNvGrpSpPr/>
        <p:nvPr/>
      </p:nvGrpSpPr>
      <p:grpSpPr>
        <a:xfrm>
          <a:off x="0" y="0"/>
          <a:ext cx="0" cy="0"/>
        </a:xfrm>
      </p:grpSpPr>
      <p:pic>
        <p:nvPicPr>
          <p:cNvPr id="2" name="图片 1"/>
          <p:cNvPicPr>
            <a:picLocks noChangeAspect="1"/>
          </p:cNvPicPr>
          <p:nvPr/>
        </p:nvPicPr>
        <p:blipFill>
          <a:blip r:embed="rId2"/>
          <a:stretch>
            <a:fillRect/>
          </a:stretch>
        </p:blipFill>
        <p:spPr>
          <a:xfrm>
            <a:off x="539750" y="737235"/>
            <a:ext cx="5514340" cy="3168650"/>
          </a:xfrm>
          <a:prstGeom prst="rect">
            <a:avLst/>
          </a:prstGeom>
        </p:spPr>
      </p:pic>
      <p:pic>
        <p:nvPicPr>
          <p:cNvPr id="3" name="图片 2"/>
          <p:cNvPicPr>
            <a:picLocks noChangeAspect="1"/>
          </p:cNvPicPr>
          <p:nvPr/>
        </p:nvPicPr>
        <p:blipFill>
          <a:blip r:embed="rId3"/>
          <a:stretch>
            <a:fillRect/>
          </a:stretch>
        </p:blipFill>
        <p:spPr>
          <a:xfrm>
            <a:off x="236855" y="4000500"/>
            <a:ext cx="8858250" cy="2777490"/>
          </a:xfrm>
          <a:prstGeom prst="rect">
            <a:avLst/>
          </a:prstGeom>
        </p:spPr>
      </p:pic>
      <p:sp>
        <p:nvSpPr>
          <p:cNvPr id="4" name="文本框 3"/>
          <p:cNvSpPr txBox="1"/>
          <p:nvPr/>
        </p:nvSpPr>
        <p:spPr>
          <a:xfrm>
            <a:off x="6301740" y="273685"/>
            <a:ext cx="5645150" cy="4078605"/>
          </a:xfrm>
          <a:prstGeom prst="rect">
            <a:avLst/>
          </a:prstGeom>
          <a:noFill/>
        </p:spPr>
        <p:txBody>
          <a:bodyPr wrap="square" rtlCol="0" anchor="t">
            <a:spAutoFit/>
          </a:bodyPr>
          <a:lstStyle/>
          <a:p>
            <a:pPr marL="0" marR="0" lvl="0" indent="457200" algn="just" defTabSz="914400" rtl="0" eaLnBrk="1" fontAlgn="auto" latinLnBrk="0" hangingPunct="1">
              <a:lnSpc>
                <a:spcPct val="120000"/>
              </a:lnSpc>
              <a:spcBef>
                <a:spcPct val="0"/>
              </a:spcBef>
              <a:spcAft>
                <a:spcPct val="0"/>
              </a:spcAft>
              <a:buClrTx/>
              <a:buSzTx/>
              <a:buFontTx/>
              <a:buNone/>
              <a:defRPr/>
            </a:pPr>
            <a:r>
              <a:rPr lang="zh-CN" altLang="en-US" sz="2400" b="1" noProof="0">
                <a:ln>
                  <a:noFill/>
                </a:ln>
                <a:solidFill>
                  <a:srgbClr val="FF0000"/>
                </a:solidFill>
                <a:effectLst>
                  <a:outerShdw blurRad="38100" dist="38100" dir="2700000" algn="tl">
                    <a:srgbClr val="000000">
                      <a:alpha val="43137"/>
                    </a:srgbClr>
                  </a:outerShdw>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rPr>
              <a:t>建设一支强大的人民海军，寄托着中华民族向海图强的世代夙愿，是实现中华民族伟大复兴的重要保障。在中国共产党坚强领导下，人民海军一路劈波斩浪，纵横万里海疆，勇闯远海大洋，大踏步赶上时代发展潮流，取得了举世瞩目的伟大成就。</a:t>
            </a:r>
            <a:endParaRPr kumimoji="0" lang="zh-CN" altLang="en-US" sz="2400" b="1" i="0" u="none" strike="noStrike" kern="1200" cap="none" spc="0" normalizeH="0" baseline="0" noProof="0">
              <a:ln>
                <a:noFill/>
              </a:ln>
              <a:solidFill>
                <a:srgbClr val="FF0000"/>
              </a:solidFill>
              <a:effectLst>
                <a:outerShdw blurRad="38100" dist="38100" dir="2700000" algn="tl">
                  <a:srgbClr val="000000">
                    <a:alpha val="43137"/>
                  </a:srgbClr>
                </a:outerShdw>
              </a:effectLst>
              <a:uLnTx/>
              <a:uFillTx/>
              <a:latin typeface="方正粗黑宋简体" pitchFamily="2" charset="-122"/>
              <a:ea typeface="方正粗黑宋简体" pitchFamily="2" charset="-122"/>
              <a:cs typeface="方正粗黑宋简体" panose="02000000000000000000" pitchFamily="2" charset="-122"/>
              <a:sym typeface="+mn-ea"/>
            </a:endParaRPr>
          </a:p>
          <a:p>
            <a:pPr marL="0" marR="0" lvl="0" indent="0" algn="r" defTabSz="914400" rtl="0" eaLnBrk="1" fontAlgn="auto" latinLnBrk="0" hangingPunct="1">
              <a:lnSpc>
                <a:spcPct val="120000"/>
              </a:lnSpc>
              <a:spcBef>
                <a:spcPct val="0"/>
              </a:spcBef>
              <a:spcAft>
                <a:spcPct val="0"/>
              </a:spcAft>
              <a:buClrTx/>
              <a:buSzTx/>
              <a:buFontTx/>
              <a:buNone/>
              <a:defRPr/>
            </a:pPr>
            <a:r>
              <a:rPr lang="en-US" altLang="zh-CN" sz="2400" b="1" noProof="0">
                <a:ln>
                  <a:noFill/>
                </a:ln>
                <a:solidFill>
                  <a:srgbClr val="FF0000"/>
                </a:solidFill>
                <a:effectLst>
                  <a:outerShdw blurRad="38100" dist="38100" dir="2700000" algn="tl">
                    <a:srgbClr val="000000">
                      <a:alpha val="43137"/>
                    </a:srgbClr>
                  </a:outerShdw>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rPr>
              <a:t>—</a:t>
            </a:r>
            <a:r>
              <a:rPr lang="zh-CN" altLang="en-US" sz="2400" b="1" noProof="0">
                <a:ln>
                  <a:noFill/>
                </a:ln>
                <a:solidFill>
                  <a:srgbClr val="FF0000"/>
                </a:solidFill>
                <a:effectLst>
                  <a:outerShdw blurRad="38100" dist="38100" dir="2700000" algn="tl">
                    <a:srgbClr val="000000">
                      <a:alpha val="43137"/>
                    </a:srgbClr>
                  </a:outerShdw>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rPr>
              <a:t>2018年4月12日习近平总书记在南海海上阅兵的讲话</a:t>
            </a:r>
          </a:p>
        </p:txBody>
      </p:sp>
      <p:sp>
        <p:nvSpPr>
          <p:cNvPr id="9" name="文本框 117763"/>
          <p:cNvSpPr txBox="1"/>
          <p:nvPr/>
        </p:nvSpPr>
        <p:spPr>
          <a:xfrm>
            <a:off x="9197975" y="4728210"/>
            <a:ext cx="2748915" cy="1938020"/>
          </a:xfrm>
          <a:prstGeom prst="rect">
            <a:avLst/>
          </a:prstGeom>
          <a:noFill/>
          <a:ln w="9525">
            <a:noFill/>
          </a:ln>
        </p:spPr>
        <p:txBody>
          <a:bodyPr wrap="square" anchor="t">
            <a:spAutoFit/>
          </a:bodyPr>
          <a:lstStyle/>
          <a:p>
            <a:pPr marR="0" defTabSz="914400" fontAlgn="auto">
              <a:spcBef>
                <a:spcPct val="0"/>
              </a:spcBef>
              <a:spcAft>
                <a:spcPct val="0"/>
              </a:spcAft>
              <a:buClrTx/>
              <a:buSzTx/>
              <a:defRPr/>
            </a:pPr>
            <a:r>
              <a:rPr kumimoji="0" lang="en-US" altLang="zh-CN" sz="4000" b="1" kern="1200" cap="none" spc="0" normalizeH="0" baseline="0" noProof="0">
                <a:solidFill>
                  <a:srgbClr val="FF0000"/>
                </a:solidFill>
                <a:effectLst>
                  <a:outerShdw blurRad="38100" dist="19050" dir="2700000" algn="tl" rotWithShape="0">
                    <a:prstClr val="black">
                      <a:alpha val="40000"/>
                    </a:prstClr>
                  </a:outerShdw>
                </a:effectLst>
                <a:latin typeface="华文琥珀" panose="02010800040101010101" charset="-122"/>
                <a:ea typeface="华文琥珀" panose="02010800040101010101" charset="-122"/>
                <a:cs typeface="华文琥珀" panose="02010800040101010101" charset="-122"/>
                <a:sym typeface="+mn-ea"/>
              </a:rPr>
              <a:t>7</a:t>
            </a:r>
            <a:r>
              <a:rPr kumimoji="0" lang="zh-CN" altLang="en-US" sz="4000" b="1" kern="1200" cap="none" spc="0" normalizeH="0" baseline="0" noProof="0">
                <a:solidFill>
                  <a:srgbClr val="FF0000"/>
                </a:solidFill>
                <a:effectLst>
                  <a:outerShdw blurRad="38100" dist="38100" dir="2700000" algn="tl">
                    <a:srgbClr val="000000">
                      <a:alpha val="43137"/>
                    </a:srgbClr>
                  </a:outerShdw>
                </a:effectLst>
                <a:latin typeface="华文琥珀" panose="02010800040101010101" charset="-122"/>
                <a:ea typeface="华文琥珀" panose="02010800040101010101" charset="-122"/>
                <a:cs typeface="华文琥珀" panose="02010800040101010101" charset="-122"/>
                <a:sym typeface="+mn-ea"/>
              </a:rPr>
              <a:t>月</a:t>
            </a:r>
            <a:r>
              <a:rPr kumimoji="0" lang="en-US" altLang="zh-CN" sz="4000" b="1" kern="1200" cap="none" spc="0" normalizeH="0" baseline="0" noProof="0">
                <a:solidFill>
                  <a:srgbClr val="FF0000"/>
                </a:solidFill>
                <a:effectLst>
                  <a:outerShdw blurRad="38100" dist="19050" dir="2700000" algn="tl" rotWithShape="0">
                    <a:prstClr val="black">
                      <a:alpha val="40000"/>
                    </a:prstClr>
                  </a:outerShdw>
                </a:effectLst>
                <a:latin typeface="华文琥珀" panose="02010800040101010101" charset="-122"/>
                <a:ea typeface="华文琥珀" panose="02010800040101010101" charset="-122"/>
                <a:cs typeface="华文琥珀" panose="02010800040101010101" charset="-122"/>
                <a:sym typeface="+mn-ea"/>
              </a:rPr>
              <a:t>11</a:t>
            </a:r>
            <a:r>
              <a:rPr kumimoji="0" lang="zh-CN" altLang="en-US" sz="4000" b="1" kern="1200" cap="none" spc="0" normalizeH="0" baseline="0" noProof="0">
                <a:solidFill>
                  <a:srgbClr val="FF0000"/>
                </a:solidFill>
                <a:effectLst>
                  <a:outerShdw blurRad="38100" dist="38100" dir="2700000" algn="tl">
                    <a:srgbClr val="000000">
                      <a:alpha val="43137"/>
                    </a:srgbClr>
                  </a:outerShdw>
                </a:effectLst>
                <a:latin typeface="华文琥珀" panose="02010800040101010101" charset="-122"/>
                <a:ea typeface="华文琥珀" panose="02010800040101010101" charset="-122"/>
                <a:cs typeface="华文琥珀" panose="02010800040101010101" charset="-122"/>
                <a:sym typeface="+mn-ea"/>
              </a:rPr>
              <a:t>日</a:t>
            </a:r>
            <a:r>
              <a:rPr kumimoji="0" lang="en-US" altLang="zh-CN" sz="4000" b="1" kern="1200" cap="none" spc="0" normalizeH="0" baseline="0" noProof="0">
                <a:solidFill>
                  <a:srgbClr val="FF0000"/>
                </a:solidFill>
                <a:effectLst>
                  <a:outerShdw blurRad="38100" dist="38100" dir="2700000" algn="tl">
                    <a:srgbClr val="000000">
                      <a:alpha val="43137"/>
                    </a:srgbClr>
                  </a:outerShdw>
                </a:effectLst>
                <a:latin typeface="华文琥珀" panose="02010800040101010101" charset="-122"/>
                <a:ea typeface="华文琥珀" panose="02010800040101010101" charset="-122"/>
                <a:cs typeface="华文琥珀" panose="02010800040101010101" charset="-122"/>
                <a:sym typeface="+mn-ea"/>
              </a:rPr>
              <a:t>----</a:t>
            </a:r>
            <a:endParaRPr kumimoji="0" lang="zh-CN" altLang="en-US" sz="4000" b="1" kern="1200" cap="none" spc="0" normalizeH="0" baseline="0" noProof="0">
              <a:solidFill>
                <a:srgbClr val="FF0000"/>
              </a:solidFill>
              <a:effectLst>
                <a:outerShdw blurRad="38100" dist="38100" dir="2700000" algn="tl">
                  <a:srgbClr val="000000">
                    <a:alpha val="43137"/>
                  </a:srgbClr>
                </a:outerShdw>
              </a:effectLst>
              <a:latin typeface="华文琥珀" charset="-122"/>
              <a:ea typeface="华文琥珀" charset="-122"/>
              <a:cs typeface="华文琥珀" panose="02010800040101010101" charset="-122"/>
              <a:sym typeface="+mn-ea"/>
            </a:endParaRPr>
          </a:p>
          <a:p>
            <a:pPr marR="0" defTabSz="914400" fontAlgn="auto">
              <a:spcBef>
                <a:spcPct val="0"/>
              </a:spcBef>
              <a:spcAft>
                <a:spcPct val="0"/>
              </a:spcAft>
              <a:buClrTx/>
              <a:buSzTx/>
              <a:defRPr/>
            </a:pPr>
            <a:r>
              <a:rPr lang="zh-CN" altLang="en-US" sz="4000" b="1" noProof="0">
                <a:ln>
                  <a:noFill/>
                </a:ln>
                <a:solidFill>
                  <a:srgbClr val="FF0000"/>
                </a:solidFill>
                <a:effectLst>
                  <a:outerShdw blurRad="38100" dist="38100" dir="2700000" algn="tl">
                    <a:srgbClr val="000000">
                      <a:alpha val="43137"/>
                    </a:srgbClr>
                  </a:outerShdw>
                </a:effectLst>
                <a:uLnTx/>
                <a:uFillTx/>
                <a:latin typeface="方正粗黑宋简体" panose="02000000000000000000" pitchFamily="2" charset="-122"/>
                <a:ea typeface="方正粗黑宋简体" panose="02000000000000000000" pitchFamily="2" charset="-122"/>
                <a:cs typeface="方正粗黑宋简体" panose="02000000000000000000" pitchFamily="2" charset="-122"/>
                <a:sym typeface="+mn-ea"/>
              </a:rPr>
              <a:t>中国航海日</a:t>
            </a:r>
            <a:endParaRPr kumimoji="0" lang="zh-CN" altLang="en-US" sz="4000" b="1" kern="1200" cap="none" spc="0" normalizeH="0" baseline="0" noProof="0">
              <a:solidFill>
                <a:srgbClr val="FF0000"/>
              </a:solidFill>
              <a:effectLst>
                <a:outerShdw blurRad="38100" dist="38100" dir="2700000" algn="tl">
                  <a:srgbClr val="000000">
                    <a:alpha val="43137"/>
                  </a:srgbClr>
                </a:outerShdw>
              </a:effectLst>
              <a:latin typeface="华文琥珀" panose="02010800040101010101" charset="-122"/>
              <a:ea typeface="华文琥珀" panose="02010800040101010101" charset="-122"/>
              <a:cs typeface="华文琥珀" panose="02010800040101010101" charset="-122"/>
              <a:sym typeface="+mn-ea"/>
            </a:endParaRPr>
          </a:p>
        </p:txBody>
      </p:sp>
      <p:pic>
        <p:nvPicPr>
          <p:cNvPr id="10" name="New picture" hidden="1"/>
          <p:cNvPicPr/>
          <p:nvPr/>
        </p:nvPicPr>
        <p:blipFill>
          <a:blip r:embed="rId4"/>
          <a:stretch>
            <a:fillRect/>
          </a:stretch>
        </p:blipFill>
        <p:spPr>
          <a:xfrm>
            <a:off x="11899900" y="11963400"/>
            <a:ext cx="444500" cy="317500"/>
          </a:xfrm>
          <a:prstGeom prst="cube">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3" presetClass="entr" presetSubtype="0" fill="hold" grpId="0" nodeType="clickEffect">
                                  <p:stCondLst>
                                    <p:cond delay="0"/>
                                  </p:stCondLst>
                                  <p:childTnLst>
                                    <p:set>
                                      <p:cBhvr>
                                        <p:cTn id="6" dur="1000" fill="hold">
                                          <p:stCondLst>
                                            <p:cond delay="0"/>
                                          </p:stCondLst>
                                        </p:cTn>
                                        <p:tgtEl>
                                          <p:spTgt spid="9"/>
                                        </p:tgtEl>
                                        <p:attrNameLst>
                                          <p:attrName>style.visibility</p:attrName>
                                        </p:attrNameLst>
                                      </p:cBhvr>
                                      <p:to>
                                        <p:strVal val="visible"/>
                                      </p:to>
                                    </p:set>
                                    <p:anim calcmode="lin" valueType="num">
                                      <p:cBhvr>
                                        <p:cTn id="7" dur="1000" fill="hold"/>
                                        <p:tgtEl>
                                          <p:spTgt spid="9"/>
                                        </p:tgtEl>
                                        <p:attrNameLst>
                                          <p:attrName>ppt_w</p:attrName>
                                        </p:attrNameLst>
                                      </p:cBhvr>
                                      <p:tavLst>
                                        <p:tav tm="0">
                                          <p:val>
                                            <p:fltVal val="0"/>
                                          </p:val>
                                        </p:tav>
                                        <p:tav tm="100000">
                                          <p:val>
                                            <p:strVal val="#ppt_w"/>
                                          </p:val>
                                        </p:tav>
                                      </p:tavLst>
                                    </p:anim>
                                    <p:anim calcmode="lin" valueType="num">
                                      <p:cBhvr>
                                        <p:cTn id="8" dur="1000" fill="hold"/>
                                        <p:tgtEl>
                                          <p:spTgt spid="9"/>
                                        </p:tgtEl>
                                        <p:attrNameLst>
                                          <p:attrName>ppt_h</p:attrName>
                                        </p:attrNameLst>
                                      </p:cBhvr>
                                      <p:tavLst>
                                        <p:tav tm="0">
                                          <p:val>
                                            <p:fltVal val="0"/>
                                          </p:val>
                                        </p:tav>
                                        <p:tav tm="100000">
                                          <p:val>
                                            <p:strVal val="#ppt_h"/>
                                          </p:val>
                                        </p:tav>
                                      </p:tavLst>
                                    </p:anim>
                                    <p:animEffect transition="in" filter="fade">
                                      <p:cBhvr>
                                        <p:cTn id="9" dur="10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Lst>
  </p:timing>
</p:sld>
</file>

<file path=ppt/tags/tag1.xml><?xml version="1.0" encoding="utf-8"?>
<p:tagLst xmlns:p="http://schemas.openxmlformats.org/presentationml/2006/main">
  <p:tag name="KSO_WM_TEMPLATE_JOB_ID" val="2"/>
  <p:tag name="KSO_WM_TEMPLATE_OUTLINE_ID" val="15"/>
  <p:tag name="KSO_WM_TEMPLATE_SCENE_ID" val="1"/>
  <p:tag name="KSO_WM_TEMPLATE_TOPIC_DEFAULT" val="1"/>
  <p:tag name="KSO_WM_TEMPLATE_TOPIC_ID" val="2869567"/>
</p:tagLst>
</file>

<file path=ppt/tags/tag2.xml><?xml version="1.0" encoding="utf-8"?>
<p:tagLst xmlns:p="http://schemas.openxmlformats.org/presentationml/2006/main">
  <p:tag name="KSO_WM_UNIT_TABLE_BEAUTIFY" val="smartTable{0583d954-2e26-43f2-9a97-b5a98c66dc9a}"/>
  <p:tag name="TABLE_COLORIDX" val="l"/>
  <p:tag name="TABLE_EMPHASIZE_COLOR" val="14850714"/>
  <p:tag name="TABLE_ONEKEY_SKIN_IDX" val="1"/>
  <p:tag name="TABLE_RECT" val="73.95*118.8*812.1*302.4"/>
  <p:tag name="TABLE_SKINIDX" val="0"/>
</p:tagLst>
</file>

<file path=ppt/tags/tag3.xml><?xml version="1.0" encoding="utf-8"?>
<p:tagLst xmlns:p="http://schemas.openxmlformats.org/presentationml/2006/main">
  <p:tag name="KSO_WM_UNIT_TABLE_BEAUTIFY" val="smartTable{9c871225-5347-463f-b6eb-280c14ed23e7}"/>
</p:tagLst>
</file>

<file path=ppt/tags/tag4.xml><?xml version="1.0" encoding="utf-8"?>
<p:tagLst xmlns:p="http://schemas.openxmlformats.org/presentationml/2006/main">
  <p:tag name="KSO_WM_UNIT_TABLE_BEAUTIFY" val="smartTable{7743f07f-1f6e-4bda-82b9-3b03c9de8e93}"/>
</p:tagLst>
</file>

<file path=ppt/tags/tag5.xml><?xml version="1.0" encoding="utf-8"?>
<p:tagLst xmlns:p="http://schemas.openxmlformats.org/presentationml/2006/main">
  <p:tag name="KSO_WM_BEAUTIFY_FLAG" val="#wm#"/>
  <p:tag name="KSO_WM_TAG_VERSION" val="1.0"/>
  <p:tag name="KSO_WM_TEMPLATE_CATEGORY" val="diagram"/>
  <p:tag name="KSO_WM_TEMPLATE_INDEX" val="20205086"/>
  <p:tag name="KSO_WM_UNIT_COMPATIBLE" val="0"/>
  <p:tag name="KSO_WM_UNIT_DIAGRAM_ISNUMVISUAL" val="0"/>
  <p:tag name="KSO_WM_UNIT_DIAGRAM_ISREFERUNIT" val="0"/>
  <p:tag name="KSO_WM_UNIT_HIGHLIGHT" val="0"/>
  <p:tag name="KSO_WM_UNIT_ID" val="diagram20205086_1*i*3"/>
  <p:tag name="KSO_WM_UNIT_INDEX" val="3"/>
  <p:tag name="KSO_WM_UNIT_LAYERLEVEL" val="1"/>
  <p:tag name="KSO_WM_UNIT_TYPE" val="i"/>
</p:tagLst>
</file>

<file path=ppt/tags/tag6.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91767"/>
  <p:tag name="KSO_WM_UNIT_COMPATIBLE" val="0"/>
  <p:tag name="KSO_WM_UNIT_DIAGRAM_ISNUMVISUAL" val="0"/>
  <p:tag name="KSO_WM_UNIT_DIAGRAM_ISREFERUNIT" val="0"/>
  <p:tag name="KSO_WM_UNIT_HIGHLIGHT" val="0"/>
  <p:tag name="KSO_WM_UNIT_ID" val="diagram20191767_2*l_h_a*1_1_1"/>
  <p:tag name="KSO_WM_UNIT_INDEX" val="1_1_1"/>
  <p:tag name="KSO_WM_UNIT_ISCONTENTSTITLE" val="0"/>
  <p:tag name="KSO_WM_UNIT_LAYERLEVEL" val="1_1_1"/>
  <p:tag name="KSO_WM_UNIT_NOCLEAR" val="0"/>
  <p:tag name="KSO_WM_UNIT_PRESET_TEXT" val="添加标题"/>
  <p:tag name="KSO_WM_UNIT_TEXT_FILL_FORE_SCHEMECOLOR_INDEX" val="13"/>
  <p:tag name="KSO_WM_UNIT_TEXT_FILL_TYPE" val="1"/>
  <p:tag name="KSO_WM_UNIT_TYPE" val="l_h_a"/>
  <p:tag name="KSO_WM_UNIT_USESOURCEFORMAT_APPLY" val="1"/>
</p:tagLst>
</file>

<file path=ppt/tags/tag7.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91767"/>
  <p:tag name="KSO_WM_UNIT_COMPATIBLE" val="0"/>
  <p:tag name="KSO_WM_UNIT_DIAGRAM_ISNUMVISUAL" val="0"/>
  <p:tag name="KSO_WM_UNIT_DIAGRAM_ISREFERUNIT" val="0"/>
  <p:tag name="KSO_WM_UNIT_HIGHLIGHT" val="0"/>
  <p:tag name="KSO_WM_UNIT_ID" val="diagram20191767_2*l_h_f*1_1_1"/>
  <p:tag name="KSO_WM_UNIT_INDEX" val="1_1_1"/>
  <p:tag name="KSO_WM_UNIT_LAYERLEVEL" val="1_1_1"/>
  <p:tag name="KSO_WM_UNIT_NOCLEAR" val="0"/>
  <p:tag name="KSO_WM_UNIT_PRESET_TEXT" val="单击此处添加文本具体内容"/>
  <p:tag name="KSO_WM_UNIT_TEXT_FILL_FORE_SCHEMECOLOR_INDEX" val="13"/>
  <p:tag name="KSO_WM_UNIT_TEXT_FILL_TYPE" val="1"/>
  <p:tag name="KSO_WM_UNIT_TYPE" val="l_h_f"/>
  <p:tag name="KSO_WM_UNIT_USESOURCEFORMAT_APPLY" val="1"/>
</p:tagLst>
</file>

<file path=ppt/tags/tag8.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91767"/>
  <p:tag name="KSO_WM_UNIT_COMPATIBLE" val="0"/>
  <p:tag name="KSO_WM_UNIT_DIAGRAM_ISNUMVISUAL" val="0"/>
  <p:tag name="KSO_WM_UNIT_DIAGRAM_ISREFERUNIT" val="0"/>
  <p:tag name="KSO_WM_UNIT_HIGHLIGHT" val="0"/>
  <p:tag name="KSO_WM_UNIT_ID" val="diagram20191767_2*l_h_a*1_2_1"/>
  <p:tag name="KSO_WM_UNIT_INDEX" val="1_2_1"/>
  <p:tag name="KSO_WM_UNIT_ISCONTENTSTITLE" val="0"/>
  <p:tag name="KSO_WM_UNIT_LAYERLEVEL" val="1_1_1"/>
  <p:tag name="KSO_WM_UNIT_NOCLEAR" val="0"/>
  <p:tag name="KSO_WM_UNIT_PRESET_TEXT" val="添加标题"/>
  <p:tag name="KSO_WM_UNIT_TEXT_FILL_FORE_SCHEMECOLOR_INDEX" val="13"/>
  <p:tag name="KSO_WM_UNIT_TEXT_FILL_TYPE" val="1"/>
  <p:tag name="KSO_WM_UNIT_TYPE" val="l_h_a"/>
  <p:tag name="KSO_WM_UNIT_USESOURCEFORMAT_APPLY" val="1"/>
</p:tagLst>
</file>

<file path=ppt/tags/tag9.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91767"/>
  <p:tag name="KSO_WM_UNIT_COMPATIBLE" val="0"/>
  <p:tag name="KSO_WM_UNIT_DIAGRAM_ISNUMVISUAL" val="0"/>
  <p:tag name="KSO_WM_UNIT_DIAGRAM_ISREFERUNIT" val="0"/>
  <p:tag name="KSO_WM_UNIT_HIGHLIGHT" val="0"/>
  <p:tag name="KSO_WM_UNIT_ID" val="diagram20191767_2*l_h_f*1_2_1"/>
  <p:tag name="KSO_WM_UNIT_INDEX" val="1_2_1"/>
  <p:tag name="KSO_WM_UNIT_LAYERLEVEL" val="1_1_1"/>
  <p:tag name="KSO_WM_UNIT_NOCLEAR" val="0"/>
  <p:tag name="KSO_WM_UNIT_PRESET_TEXT" val="单击此处添加文本具体内容"/>
  <p:tag name="KSO_WM_UNIT_TEXT_FILL_FORE_SCHEMECOLOR_INDEX" val="13"/>
  <p:tag name="KSO_WM_UNIT_TEXT_FILL_TYPE" val="1"/>
  <p:tag name="KSO_WM_UNIT_TYPE" val="l_h_f"/>
  <p:tag name="KSO_WM_UNIT_USESOURCEFORMAT_APPLY" val="1"/>
  <p:tag name="KSO_WM_UNIT_VALUE" val="105"/>
</p:tagLst>
</file>

<file path=ppt/tags/tag10.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91767"/>
  <p:tag name="KSO_WM_UNIT_COMPATIBLE" val="0"/>
  <p:tag name="KSO_WM_UNIT_DIAGRAM_ISNUMVISUAL" val="0"/>
  <p:tag name="KSO_WM_UNIT_DIAGRAM_ISREFERUNIT" val="0"/>
  <p:tag name="KSO_WM_UNIT_HIGHLIGHT" val="0"/>
  <p:tag name="KSO_WM_UNIT_ID" val="diagram20191767_2*l_h_a*1_3_1"/>
  <p:tag name="KSO_WM_UNIT_INDEX" val="1_3_1"/>
  <p:tag name="KSO_WM_UNIT_ISCONTENTSTITLE" val="0"/>
  <p:tag name="KSO_WM_UNIT_LAYERLEVEL" val="1_1_1"/>
  <p:tag name="KSO_WM_UNIT_NOCLEAR" val="0"/>
  <p:tag name="KSO_WM_UNIT_PRESET_TEXT" val="添加标题"/>
  <p:tag name="KSO_WM_UNIT_TEXT_FILL_FORE_SCHEMECOLOR_INDEX" val="13"/>
  <p:tag name="KSO_WM_UNIT_TEXT_FILL_TYPE" val="1"/>
  <p:tag name="KSO_WM_UNIT_TYPE" val="l_h_a"/>
  <p:tag name="KSO_WM_UNIT_USESOURCEFORMAT_APPLY" val="1"/>
</p:tagLst>
</file>

<file path=ppt/tags/tag11.xml><?xml version="1.0" encoding="utf-8"?>
<p:tagLst xmlns:p="http://schemas.openxmlformats.org/presentationml/2006/main">
  <p:tag name="KSO_WM_BEAUTIFY_FLAG" val="#wm#"/>
  <p:tag name="KSO_WM_DIAGRAM_GROUP_CODE" val="l1-1"/>
  <p:tag name="KSO_WM_TAG_VERSION" val="1.0"/>
  <p:tag name="KSO_WM_TEMPLATE_CATEGORY" val="diagram"/>
  <p:tag name="KSO_WM_TEMPLATE_INDEX" val="20191767"/>
  <p:tag name="KSO_WM_UNIT_COMPATIBLE" val="0"/>
  <p:tag name="KSO_WM_UNIT_DIAGRAM_ISNUMVISUAL" val="0"/>
  <p:tag name="KSO_WM_UNIT_DIAGRAM_ISREFERUNIT" val="0"/>
  <p:tag name="KSO_WM_UNIT_HIGHLIGHT" val="0"/>
  <p:tag name="KSO_WM_UNIT_ID" val="diagram20191767_2*l_h_f*1_3_1"/>
  <p:tag name="KSO_WM_UNIT_INDEX" val="1_3_1"/>
  <p:tag name="KSO_WM_UNIT_LAYERLEVEL" val="1_1_1"/>
  <p:tag name="KSO_WM_UNIT_NOCLEAR" val="0"/>
  <p:tag name="KSO_WM_UNIT_PRESET_TEXT" val="单击此处添加文本具体内容"/>
  <p:tag name="KSO_WM_UNIT_TEXT_FILL_FORE_SCHEMECOLOR_INDEX" val="13"/>
  <p:tag name="KSO_WM_UNIT_TEXT_FILL_TYPE" val="1"/>
  <p:tag name="KSO_WM_UNIT_TYPE" val="l_h_f"/>
  <p:tag name="KSO_WM_UNIT_USESOURCEFORMAT_APPLY" val="1"/>
</p:tagLst>
</file>

<file path=ppt/tags/tag12.xml><?xml version="1.0" encoding="utf-8"?>
<p:tagLst xmlns:p="http://schemas.openxmlformats.org/presentationml/2006/main">
  <p:tag name="KSO_WM_BEAUTIFY_FLAG" val="#wm#"/>
  <p:tag name="KSO_WM_TAG_VERSION" val="1.0"/>
  <p:tag name="KSO_WM_TEMPLATE_CATEGORY" val="diagram"/>
  <p:tag name="KSO_WM_TEMPLATE_INDEX" val="20200322"/>
  <p:tag name="KSO_WM_UNIT_BLOCK" val="0"/>
  <p:tag name="KSO_WM_UNIT_COMPATIBLE" val="0"/>
  <p:tag name="KSO_WM_UNIT_DEFAULT_FONT" val="14;20;2"/>
  <p:tag name="KSO_WM_UNIT_DIAGRAM_ISNUMVISUAL" val="0"/>
  <p:tag name="KSO_WM_UNIT_DIAGRAM_ISREFERUNIT" val="0"/>
  <p:tag name="KSO_WM_UNIT_HIGHLIGHT" val="0"/>
  <p:tag name="KSO_WM_UNIT_ID" val="diagram20200322_1*f*1"/>
  <p:tag name="KSO_WM_UNIT_INDEX" val="1"/>
  <p:tag name="KSO_WM_UNIT_LAYERLEVEL" val="1"/>
  <p:tag name="KSO_WM_UNIT_NOCLEAR" val="0"/>
  <p:tag name="KSO_WM_UNIT_PLACING_PICTURE_MD4" val="0"/>
  <p:tag name="KSO_WM_UNIT_PRESET_TEXT" val="点击输入正文"/>
  <p:tag name="KSO_WM_UNIT_SHOW_EDIT_AREA_INDICATION" val="1"/>
  <p:tag name="KSO_WM_UNIT_SMARTLAYOUT_COMPRESS_INFO" val="{&#10;    &quot;id&quot;: &quot;2020-01-26T23:40:00&quot;,&#10;    &quot;max&quot;: 0,&#10;    &quot;topChanged&quot;: 0&#10;}&#10;"/>
  <p:tag name="KSO_WM_UNIT_TYPE" val="f"/>
  <p:tag name="KSO_WM_UNIT_VALUE" val="80"/>
</p:tagLst>
</file>

<file path=ppt/tags/tag13.xml><?xml version="1.0" encoding="utf-8"?>
<p:tagLst xmlns:p="http://schemas.openxmlformats.org/presentationml/2006/main">
  <p:tag name="FEATURENAME" val="collage"/>
  <p:tag name="KSO_WM_BEAUTIFY_FLAG" val="#wm#"/>
  <p:tag name="KSO_WM_TAG_VERSION" val="1.0"/>
  <p:tag name="KSO_WM_TEMPLATE_CATEGORY" val="diagram"/>
  <p:tag name="KSO_WM_TEMPLATE_INDEX" val="20200322"/>
  <p:tag name="KSO_WM_UNIT_BLOCK" val="0"/>
  <p:tag name="KSO_WM_UNIT_COMPATIBLE" val="0"/>
  <p:tag name="KSO_WM_UNIT_DIAGRAM_ISNUMVISUAL" val="0"/>
  <p:tag name="KSO_WM_UNIT_DIAGRAM_ISREFERUNIT" val="0"/>
  <p:tag name="KSO_WM_UNIT_HIGHLIGHT" val="0"/>
  <p:tag name="KSO_WM_UNIT_ID" val="diagram20200322_1*d*1"/>
  <p:tag name="KSO_WM_UNIT_INDEX" val="1"/>
  <p:tag name="KSO_WM_UNIT_LAYERLEVEL" val="1"/>
  <p:tag name="KSO_WM_UNIT_PLACING_PICTURE" val="145450.742"/>
  <p:tag name="KSO_WM_UNIT_PLACING_PICTURE_COLLAGE_RELATIVERECTANGLE" val="{&quot;bottom&quot;:0.00202522788503854,&quot;left&quot;:0,&quot;right&quot;:0,&quot;top&quot;:0.00202522788503854}"/>
  <p:tag name="KSO_WM_UNIT_PLACING_PICTURE_COLLAGE_VIEWPORT" val="{&quot;height&quot;:2803.3071899414062,&quot;width&quot;:4286.357421875}"/>
  <p:tag name="KSO_WM_UNIT_PLACING_PICTURE_INFO" val="{&quot;code&quot;:&quot;&quot;,&quot;full_picture&quot;:false,&quot;scheme&quot;:&quot;4-0&quot;,&quot;spacing&quot;:5}"/>
  <p:tag name="KSO_WM_UNIT_PLACING_PICTURE_MD4" val="0"/>
  <p:tag name="KSO_WM_UNIT_PLACING_PICTURE_USER_RELATIVERECTANGLE" val="{&quot;bottom&quot;:0,&quot;left&quot;:0,&quot;right&quot;:0,&quot;top&quot;:0}"/>
  <p:tag name="KSO_WM_UNIT_PLACING_PICTURE_USER_RELATIVERECTANGLE_SMARTMENU" val="{&quot;bottom&quot;:0.00202522788503854,&quot;left&quot;:0,&quot;right&quot;:0,&quot;top&quot;:0.00202522788503854}"/>
  <p:tag name="KSO_WM_UNIT_PLACING_PICTURE_USER_VIEWPORT" val="{&quot;height&quot;:5755,&quot;width&quot;:6322}"/>
  <p:tag name="KSO_WM_UNIT_PLACING_PICTURE_USER_VIEWPORT_SMARTMENU" val="{&quot;height&quot;:2803.3071899414062,&quot;width&quot;:4286.357421875}"/>
  <p:tag name="KSO_WM_UNIT_SUPPORT_UNIT_TYPE" val="[&quot;all&quot;]"/>
  <p:tag name="KSO_WM_UNIT_TYPE" val="d"/>
  <p:tag name="KSO_WM_UNIT_VALUE" val="1353*2122"/>
  <p:tag name="REFSHAPE" val="1425419956"/>
</p:tagLst>
</file>

<file path=ppt/tags/tag14.xml><?xml version="1.0" encoding="utf-8"?>
<p:tagLst xmlns:p="http://schemas.openxmlformats.org/presentationml/2006/main">
  <p:tag name="FEATURENAME" val="collage"/>
  <p:tag name="KSO_WM_BEAUTIFY_FLAG" val="#wm#"/>
  <p:tag name="KSO_WM_TAG_VERSION" val="1.0"/>
  <p:tag name="KSO_WM_TEMPLATE_CATEGORY" val="diagram"/>
  <p:tag name="KSO_WM_TEMPLATE_INDEX" val="20200322"/>
  <p:tag name="KSO_WM_UNIT_BLOCK" val="0"/>
  <p:tag name="KSO_WM_UNIT_COMPATIBLE" val="0"/>
  <p:tag name="KSO_WM_UNIT_DIAGRAM_ISNUMVISUAL" val="0"/>
  <p:tag name="KSO_WM_UNIT_DIAGRAM_ISREFERUNIT" val="0"/>
  <p:tag name="KSO_WM_UNIT_HIGHLIGHT" val="0"/>
  <p:tag name="KSO_WM_UNIT_ID" val="diagram20200322_1*d*1"/>
  <p:tag name="KSO_WM_UNIT_INDEX" val="1"/>
  <p:tag name="KSO_WM_UNIT_LAYERLEVEL" val="1"/>
  <p:tag name="KSO_WM_UNIT_PLACING_PICTURE" val="145450.742"/>
  <p:tag name="KSO_WM_UNIT_PLACING_PICTURE_COLLAGE_RELATIVERECTANGLE" val="{&quot;bottom&quot;:0.24838209071882802,&quot;left&quot;:0,&quot;right&quot;:0,&quot;top&quot;:0.24838209071882802}"/>
  <p:tag name="KSO_WM_UNIT_PLACING_PICTURE_COLLAGE_VIEWPORT" val="{&quot;height&quot;:2803.3071899414062,&quot;width&quot;:4286.357421875}"/>
  <p:tag name="KSO_WM_UNIT_PLACING_PICTURE_INFO" val="{&quot;code&quot;:&quot;&quot;,&quot;full_picture&quot;:false,&quot;scheme&quot;:&quot;4-0&quot;,&quot;spacing&quot;:5}"/>
  <p:tag name="KSO_WM_UNIT_PLACING_PICTURE_MD4" val="0"/>
  <p:tag name="KSO_WM_UNIT_PLACING_PICTURE_USER_RELATIVERECTANGLE" val="{&quot;bottom&quot;:0,&quot;left&quot;:0,&quot;right&quot;:0,&quot;top&quot;:0}"/>
  <p:tag name="KSO_WM_UNIT_PLACING_PICTURE_USER_RELATIVERECTANGLE_SMARTMENU" val="{&quot;bottom&quot;:0.24838209071882802,&quot;left&quot;:0,&quot;right&quot;:0,&quot;top&quot;:0.24838209071882802}"/>
  <p:tag name="KSO_WM_UNIT_PLACING_PICTURE_USER_VIEWPORT" val="{&quot;height&quot;:4244,&quot;width&quot;:4199}"/>
  <p:tag name="KSO_WM_UNIT_PLACING_PICTURE_USER_VIEWPORT_SMARTMENU" val="{&quot;height&quot;:2803.3071899414062,&quot;width&quot;:4286.357421875}"/>
  <p:tag name="KSO_WM_UNIT_SUPPORT_UNIT_TYPE" val="[&quot;all&quot;]"/>
  <p:tag name="KSO_WM_UNIT_TYPE" val="d"/>
  <p:tag name="KSO_WM_UNIT_VALUE" val="1353*2122"/>
  <p:tag name="REFSHAPE" val="967901404"/>
</p:tagLst>
</file>

<file path=ppt/tags/tag15.xml><?xml version="1.0" encoding="utf-8"?>
<p:tagLst xmlns:p="http://schemas.openxmlformats.org/presentationml/2006/main">
  <p:tag name="FEATURENAME" val="collage"/>
  <p:tag name="KSO_WM_BEAUTIFY_FLAG" val="#wm#"/>
  <p:tag name="KSO_WM_TAG_VERSION" val="1.0"/>
  <p:tag name="KSO_WM_TEMPLATE_CATEGORY" val="diagram"/>
  <p:tag name="KSO_WM_TEMPLATE_INDEX" val="20200322"/>
  <p:tag name="KSO_WM_UNIT_BLOCK" val="0"/>
  <p:tag name="KSO_WM_UNIT_COMPATIBLE" val="0"/>
  <p:tag name="KSO_WM_UNIT_DIAGRAM_ISNUMVISUAL" val="0"/>
  <p:tag name="KSO_WM_UNIT_DIAGRAM_ISREFERUNIT" val="0"/>
  <p:tag name="KSO_WM_UNIT_HIGHLIGHT" val="0"/>
  <p:tag name="KSO_WM_UNIT_ID" val="diagram20200322_1*d*1"/>
  <p:tag name="KSO_WM_UNIT_INDEX" val="1"/>
  <p:tag name="KSO_WM_UNIT_LAYERLEVEL" val="1"/>
  <p:tag name="KSO_WM_UNIT_PLACING_PICTURE" val="145450.742"/>
  <p:tag name="KSO_WM_UNIT_PLACING_PICTURE_COLLAGE_RELATIVERECTANGLE" val="{&quot;bottom&quot;:0.069732324093651779,&quot;left&quot;:0,&quot;right&quot;:0,&quot;top&quot;:0.069732324093651779}"/>
  <p:tag name="KSO_WM_UNIT_PLACING_PICTURE_COLLAGE_VIEWPORT" val="{&quot;height&quot;:2803.3071899414062,&quot;width&quot;:4286.357421875}"/>
  <p:tag name="KSO_WM_UNIT_PLACING_PICTURE_INFO" val="{&quot;code&quot;:&quot;&quot;,&quot;full_picture&quot;:false,&quot;scheme&quot;:&quot;4-0&quot;,&quot;spacing&quot;:5}"/>
  <p:tag name="KSO_WM_UNIT_PLACING_PICTURE_MD4" val="0"/>
  <p:tag name="KSO_WM_UNIT_PLACING_PICTURE_USER_RELATIVERECTANGLE" val="{&quot;bottom&quot;:0,&quot;left&quot;:0,&quot;right&quot;:0,&quot;top&quot;:0}"/>
  <p:tag name="KSO_WM_UNIT_PLACING_PICTURE_USER_RELATIVERECTANGLE_SMARTMENU" val="{&quot;bottom&quot;:0.069732324093651779,&quot;left&quot;:0,&quot;right&quot;:0,&quot;top&quot;:0.069732324093651779}"/>
  <p:tag name="KSO_WM_UNIT_PLACING_PICTURE_USER_VIEWPORT" val="{&quot;height&quot;:3859,&quot;width&quot;:4222}"/>
  <p:tag name="KSO_WM_UNIT_PLACING_PICTURE_USER_VIEWPORT_SMARTMENU" val="{&quot;height&quot;:2803.3071899414062,&quot;width&quot;:4286.357421875}"/>
  <p:tag name="KSO_WM_UNIT_SUPPORT_UNIT_TYPE" val="[&quot;all&quot;]"/>
  <p:tag name="KSO_WM_UNIT_TYPE" val="d"/>
  <p:tag name="KSO_WM_UNIT_VALUE" val="1353*2122"/>
  <p:tag name="REFSHAPE" val="1425421996"/>
</p:tagLst>
</file>

<file path=ppt/tags/tag16.xml><?xml version="1.0" encoding="utf-8"?>
<p:tagLst xmlns:p="http://schemas.openxmlformats.org/presentationml/2006/main">
  <p:tag name="KSO_WM_UNIT_TABLE_BEAUTIFY" val="smartTable{4495ce69-869e-4669-aa1f-74d1a4808760}"/>
</p:tagLst>
</file>

<file path=ppt/tags/tag17.xml><?xml version="1.0" encoding="utf-8"?>
<p:tagLst xmlns:p="http://schemas.openxmlformats.org/presentationml/2006/main">
  <p:tag name="AS_NET" val="4.0.30319.42000"/>
  <p:tag name="AS_OS" val="Microsoft Windows NT 6.1.7601 Service Pack 1"/>
  <p:tag name="AS_RELEASE_DATE" val="2020.05.14"/>
  <p:tag name="AS_TITLE" val="Aspose.Slides for .NET 4.0 Client Profile"/>
  <p:tag name="AS_VERSION" val="20.5"/>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自定义</PresentationFormat>
  <Paragraphs>252</Paragraphs>
  <Slides>21</Slides>
  <Notes>3</Notes>
  <TotalTime>8</TotalTime>
  <HiddenSlides>0</HiddenSlides>
  <MMClips>0</MMClips>
  <ScaleCrop>0</ScaleCrop>
  <HeadingPairs>
    <vt:vector baseType="variant" size="6">
      <vt:variant>
        <vt:lpstr>Fonts used</vt:lpstr>
      </vt:variant>
      <vt:variant>
        <vt:i4>25</vt:i4>
      </vt:variant>
      <vt:variant>
        <vt:lpstr>Theme</vt:lpstr>
      </vt:variant>
      <vt:variant>
        <vt:i4>1</vt:i4>
      </vt:variant>
      <vt:variant>
        <vt:lpstr>Slide Titles</vt:lpstr>
      </vt:variant>
      <vt:variant>
        <vt:i4>21</vt:i4>
      </vt:variant>
    </vt:vector>
  </HeadingPairs>
  <TitlesOfParts>
    <vt:vector baseType="lpstr" size="47">
      <vt:lpstr>Arial</vt:lpstr>
      <vt:lpstr>Calibri Light</vt:lpstr>
      <vt:lpstr>Calibri</vt:lpstr>
      <vt:lpstr>华文隶书</vt:lpstr>
      <vt:lpstr>宋体</vt:lpstr>
      <vt:lpstr>华文行楷</vt:lpstr>
      <vt:lpstr>Times New Roman</vt:lpstr>
      <vt:lpstr>隶书</vt:lpstr>
      <vt:lpstr>黑体</vt:lpstr>
      <vt:lpstr>微软雅黑</vt:lpstr>
      <vt:lpstr>Garamond</vt:lpstr>
      <vt:lpstr>华文楷体</vt:lpstr>
      <vt:lpstr>Segoe UI Black</vt:lpstr>
      <vt:lpstr>方正字迹-曾柏求新魏碑简体</vt:lpstr>
      <vt:lpstr>方正魏碑_GBK</vt:lpstr>
      <vt:lpstr>楷体_GB2312</vt:lpstr>
      <vt:lpstr>楷体</vt:lpstr>
      <vt:lpstr>兰米粗楷简体</vt:lpstr>
      <vt:lpstr>方正小标宋简体</vt:lpstr>
      <vt:lpstr>Segoe UI</vt:lpstr>
      <vt:lpstr>汉仪劲楷简</vt:lpstr>
      <vt:lpstr>Wingdings</vt:lpstr>
      <vt:lpstr>仿宋</vt:lpstr>
      <vt:lpstr>方正粗黑宋简体</vt:lpstr>
      <vt:lpstr>华文琥珀</vt:lpstr>
      <vt:lpstr>Office 主题</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0</LinksUpToDate>
  <SharedDoc>0</SharedDoc>
  <HyperlinksChanged>0</HyperlinksChanged>
  <Application>Aspose.Slides for .NET</Application>
  <AppVersion>20.0500</AppVersion>
</Properties>
</file>

<file path=docProps/core.xml><?xml version="1.0" encoding="utf-8"?>
<cp:coreProperties xmlns:dc="http://purl.org/dc/elements/1.1/" xmlns:dcterms="http://purl.org/dc/terms/" xmlns:dcmitype="http://purl.org/dc/dcmitype/" xmlns:xsi="http://www.w3.org/2001/XMLSchema-instance" xmlns:cp="http://schemas.openxmlformats.org/package/2006/metadata/core-properties">
  <dc:title>PowerPoint 演示文稿</dc:title>
  <dc:creator>王鹏</dc:creator>
  <cp:lastModifiedBy>常海燕</cp:lastModifiedBy>
  <cp:revision>104</cp:revision>
  <dcterms:created xsi:type="dcterms:W3CDTF">2017-10-21T13:40:00Z</dcterms:created>
  <dcterms:modified xsi:type="dcterms:W3CDTF">2020-07-06T02:05:44Z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2052-10.1.0.7698</vt:lpwstr>
  </property>
  <property fmtid="{D5CDD505-2E9C-101B-9397-08002B2CF9AE}" pid="3" name="KSORubyTemplateID">
    <vt:lpwstr>2</vt:lpwstr>
  </property>
</Properties>
</file>