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png" ContentType="image/png"/>
  <Default Extension="gif" ContentType="image/gif"/>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sldIdLst>
    <p:sldId id="400" r:id="rId3"/>
    <p:sldId id="260" r:id="rId4"/>
    <p:sldId id="383" r:id="rId6"/>
    <p:sldId id="332" r:id="rId7"/>
    <p:sldId id="258" r:id="rId8"/>
    <p:sldId id="290" r:id="rId9"/>
    <p:sldId id="310" r:id="rId10"/>
    <p:sldId id="311" r:id="rId11"/>
    <p:sldId id="312" r:id="rId12"/>
    <p:sldId id="357" r:id="rId13"/>
    <p:sldId id="373" r:id="rId14"/>
    <p:sldId id="374" r:id="rId15"/>
    <p:sldId id="375" r:id="rId16"/>
    <p:sldId id="376" r:id="rId17"/>
    <p:sldId id="377" r:id="rId18"/>
    <p:sldId id="321" r:id="rId19"/>
    <p:sldId id="323" r:id="rId20"/>
    <p:sldId id="330" r:id="rId21"/>
    <p:sldId id="324" r:id="rId2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945A5"/>
    <a:srgbClr val="2C1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 Type="http://schemas.openxmlformats.org/officeDocument/2006/relationships/slide" Target="slides/slide1.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emf"/><Relationship Id="rId1" Type="http://schemas.openxmlformats.org/officeDocument/2006/relationships/image" Target="../media/image1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E6FDB6-6D2B-46C1-9FA1-D82906A37C3A}"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E6FDB6-6D2B-46C1-9FA1-D82906A37C3A}"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E6FDB6-6D2B-46C1-9FA1-D82906A37C3A}"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E6FDB6-6D2B-46C1-9FA1-D82906A37C3A}"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E6FDB6-6D2B-46C1-9FA1-D82906A37C3A}"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b="1">
              <a:solidFill>
                <a:schemeClr val="tx1"/>
              </a:solidFill>
              <a:latin typeface="楷体" panose="02010609060101010101" charset="-122"/>
              <a:ea typeface="楷体" panose="02010609060101010101" charset="-122"/>
              <a:cs typeface="楷体" panose="02010609060101010101" charset="-122"/>
            </a:endParaRPr>
          </a:p>
          <a:p>
            <a:endParaRPr lang="zh-CN" altLang="en-US"/>
          </a:p>
        </p:txBody>
      </p:sp>
      <p:sp>
        <p:nvSpPr>
          <p:cNvPr id="4" name="灯片编号占位符 3"/>
          <p:cNvSpPr>
            <a:spLocks noGrp="1"/>
          </p:cNvSpPr>
          <p:nvPr>
            <p:ph type="sldNum" sz="quarter" idx="10"/>
          </p:nvPr>
        </p:nvSpPr>
        <p:spPr/>
        <p:txBody>
          <a:bodyPr/>
          <a:lstStyle/>
          <a:p>
            <a:fld id="{E9E6FDB6-6D2B-46C1-9FA1-D82906A37C3A}"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latin typeface="楷体" panose="02010609060101010101" charset="-122"/>
                <a:ea typeface="楷体" panose="02010609060101010101" charset="-122"/>
                <a:cs typeface="楷体" panose="02010609060101010101" charset="-122"/>
                <a:sym typeface="+mn-ea"/>
              </a:rPr>
              <a:t>美国的内战是一次洗礼，经过这次洗礼，联邦获得了新生！</a:t>
            </a:r>
            <a:endParaRPr lang="zh-CN" altLang="en-US" b="1" dirty="0">
              <a:latin typeface="楷体" panose="02010609060101010101" charset="-122"/>
              <a:ea typeface="楷体" panose="02010609060101010101" charset="-122"/>
              <a:cs typeface="楷体" panose="02010609060101010101" charset="-122"/>
              <a:sym typeface="+mn-ea"/>
            </a:endParaRPr>
          </a:p>
          <a:p>
            <a:endParaRPr lang="zh-CN" altLang="en-US" b="1" dirty="0">
              <a:solidFill>
                <a:srgbClr val="FF0000"/>
              </a:solidFill>
              <a:latin typeface="Calibri" panose="020F0502020204030204" charset="0"/>
              <a:ea typeface="黑体" panose="02010609060101010101" pitchFamily="1" charset="-122"/>
            </a:endParaRPr>
          </a:p>
          <a:p>
            <a:endParaRPr lang="zh-CN" altLang="en-US" b="1" dirty="0">
              <a:solidFill>
                <a:schemeClr val="tx1">
                  <a:lumMod val="95000"/>
                  <a:lumOff val="5000"/>
                </a:schemeClr>
              </a:solidFill>
              <a:latin typeface="楷体" panose="02010609060101010101" charset="-122"/>
              <a:ea typeface="楷体" panose="02010609060101010101" charset="-122"/>
            </a:endParaRPr>
          </a:p>
          <a:p>
            <a:endParaRPr lang="zh-CN" altLang="en-US" b="1" dirty="0">
              <a:solidFill>
                <a:schemeClr val="tx1">
                  <a:lumMod val="95000"/>
                  <a:lumOff val="5000"/>
                </a:schemeClr>
              </a:solidFill>
              <a:latin typeface="楷体" panose="02010609060101010101" charset="-122"/>
              <a:ea typeface="楷体" panose="02010609060101010101" charset="-122"/>
            </a:endParaRPr>
          </a:p>
          <a:p>
            <a:endParaRPr lang="zh-CN" altLang="en-US" b="1" dirty="0">
              <a:latin typeface="楷体" panose="02010609060101010101" charset="-122"/>
              <a:ea typeface="楷体" panose="02010609060101010101" charset="-122"/>
              <a:cs typeface="楷体" panose="02010609060101010101" charset="-122"/>
            </a:endParaRPr>
          </a:p>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E6FDB6-6D2B-46C1-9FA1-D82906A37C3A}"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E6FDB6-6D2B-46C1-9FA1-D82906A37C3A}"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E6FDB6-6D2B-46C1-9FA1-D82906A37C3A}"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vmlDrawing" Target="../drawings/vmlDrawing1.vml"/><Relationship Id="rId5" Type="http://schemas.openxmlformats.org/officeDocument/2006/relationships/image" Target="../media/image3.emf"/><Relationship Id="rId4" Type="http://schemas.openxmlformats.org/officeDocument/2006/relationships/oleObject" Target="../embeddings/oleObject1.bin"/><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4" Type="http://schemas.openxmlformats.org/officeDocument/2006/relationships/vmlDrawing" Target="../drawings/vmlDrawing2.vml"/><Relationship Id="rId3" Type="http://schemas.openxmlformats.org/officeDocument/2006/relationships/image" Target="../media/image3.emf"/><Relationship Id="rId2" Type="http://schemas.openxmlformats.org/officeDocument/2006/relationships/oleObject" Target="../embeddings/oleObject2.bin"/><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grpSp>
        <p:nvGrpSpPr>
          <p:cNvPr id="5" name="组合 4"/>
          <p:cNvGrpSpPr/>
          <p:nvPr userDrawn="1"/>
        </p:nvGrpSpPr>
        <p:grpSpPr>
          <a:xfrm>
            <a:off x="0" y="-636"/>
            <a:ext cx="12192295" cy="676495"/>
            <a:chOff x="0" y="-636"/>
            <a:chExt cx="12192295" cy="676495"/>
          </a:xfrm>
          <a:effectLst>
            <a:outerShdw blurRad="50800" dist="38100" dir="5400000" algn="t" rotWithShape="0">
              <a:prstClr val="black">
                <a:alpha val="40000"/>
              </a:prstClr>
            </a:outerShdw>
          </a:effectLst>
        </p:grpSpPr>
        <p:sp>
          <p:nvSpPr>
            <p:cNvPr id="6" name="矩形 5"/>
            <p:cNvSpPr/>
            <p:nvPr/>
          </p:nvSpPr>
          <p:spPr>
            <a:xfrm>
              <a:off x="0" y="-1"/>
              <a:ext cx="11867515" cy="675640"/>
            </a:xfrm>
            <a:prstGeom prst="rect">
              <a:avLst/>
            </a:prstGeom>
            <a:solidFill>
              <a:srgbClr val="C00000"/>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800" b="1" dirty="0">
                  <a:latin typeface="黑体" panose="02010609060101010101" pitchFamily="1" charset="-122"/>
                  <a:ea typeface="黑体" panose="02010609060101010101" pitchFamily="1" charset="-122"/>
                  <a:cs typeface="黑体" panose="02010609060101010101" pitchFamily="1" charset="-122"/>
                </a:rPr>
                <a:t>第</a:t>
              </a:r>
              <a:r>
                <a:rPr lang="en-US" altLang="zh-CN" sz="2800" b="1" dirty="0">
                  <a:latin typeface="黑体" panose="02010609060101010101" pitchFamily="1" charset="-122"/>
                  <a:ea typeface="黑体" panose="02010609060101010101" pitchFamily="1" charset="-122"/>
                  <a:cs typeface="黑体" panose="02010609060101010101" pitchFamily="1" charset="-122"/>
                </a:rPr>
                <a:t>3</a:t>
              </a:r>
              <a:r>
                <a:rPr lang="zh-CN" altLang="en-US" sz="2800" b="1" dirty="0">
                  <a:latin typeface="黑体" panose="02010609060101010101" pitchFamily="1" charset="-122"/>
                  <a:ea typeface="黑体" panose="02010609060101010101" pitchFamily="1" charset="-122"/>
                  <a:cs typeface="黑体" panose="02010609060101010101" pitchFamily="1" charset="-122"/>
                </a:rPr>
                <a:t>课  美国内战</a:t>
              </a:r>
              <a:endParaRPr lang="zh-CN" altLang="en-US" sz="2800" b="1" dirty="0">
                <a:latin typeface="黑体" panose="02010609060101010101" pitchFamily="1" charset="-122"/>
                <a:ea typeface="黑体" panose="02010609060101010101" pitchFamily="1" charset="-122"/>
                <a:cs typeface="黑体" panose="02010609060101010101" pitchFamily="1" charset="-122"/>
              </a:endParaRPr>
            </a:p>
          </p:txBody>
        </p:sp>
        <p:grpSp>
          <p:nvGrpSpPr>
            <p:cNvPr id="2" name="组合 1"/>
            <p:cNvGrpSpPr/>
            <p:nvPr/>
          </p:nvGrpSpPr>
          <p:grpSpPr>
            <a:xfrm>
              <a:off x="7546000" y="-636"/>
              <a:ext cx="4646295" cy="676495"/>
              <a:chOff x="7546000" y="-661"/>
              <a:chExt cx="4646295" cy="703025"/>
            </a:xfrm>
          </p:grpSpPr>
          <p:sp>
            <p:nvSpPr>
              <p:cNvPr id="12" name="直角三角形 11"/>
              <p:cNvSpPr/>
              <p:nvPr/>
            </p:nvSpPr>
            <p:spPr>
              <a:xfrm rot="10800000">
                <a:off x="7546000" y="-1"/>
                <a:ext cx="1046922" cy="702365"/>
              </a:xfrm>
              <a:prstGeom prst="rtTriangle">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矩形 3"/>
              <p:cNvSpPr/>
              <p:nvPr/>
            </p:nvSpPr>
            <p:spPr>
              <a:xfrm>
                <a:off x="8593115" y="-661"/>
                <a:ext cx="3599180" cy="702796"/>
              </a:xfrm>
              <a:prstGeom prst="rect">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600" b="1" dirty="0">
                    <a:latin typeface="楷体" panose="02010609060101010101" charset="-122"/>
                    <a:ea typeface="楷体" panose="02010609060101010101" charset="-122"/>
                    <a:cs typeface="楷体" panose="02010609060101010101" charset="-122"/>
                  </a:rPr>
                  <a:t>第一单元 </a:t>
                </a:r>
                <a:r>
                  <a:rPr lang="zh-CN" altLang="en-US" sz="1600" b="1" dirty="0" smtClean="0">
                    <a:solidFill>
                      <a:srgbClr val="002060"/>
                    </a:solidFill>
                    <a:latin typeface="宋体" panose="02010600030101010101" pitchFamily="2" charset="-122"/>
                    <a:ea typeface="微软雅黑" panose="020B0503020204020204" charset="-122"/>
                    <a:cs typeface="Arial" panose="020B0604020202020204" pitchFamily="34" charset="0"/>
                    <a:sym typeface="Arial" panose="020B0604020202020204" pitchFamily="34" charset="0"/>
                  </a:rPr>
                  <a:t> </a:t>
                </a:r>
                <a:r>
                  <a:rPr lang="zh-CN" altLang="en-US" sz="1600" b="1" dirty="0">
                    <a:latin typeface="楷体" panose="02010609060101010101" charset="-122"/>
                    <a:ea typeface="楷体" panose="02010609060101010101" charset="-122"/>
                    <a:cs typeface="楷体" panose="02010609060101010101" charset="-122"/>
                    <a:sym typeface="Arial" panose="020B0604020202020204" pitchFamily="34" charset="0"/>
                  </a:rPr>
                  <a:t>殖民地人民的反抗与</a:t>
                </a:r>
                <a:endParaRPr lang="zh-CN" altLang="en-US" sz="1600" b="1" dirty="0">
                  <a:latin typeface="楷体" panose="02010609060101010101" charset="-122"/>
                  <a:ea typeface="楷体" panose="02010609060101010101" charset="-122"/>
                  <a:cs typeface="楷体" panose="02010609060101010101" charset="-122"/>
                  <a:sym typeface="Arial" panose="020B0604020202020204" pitchFamily="34" charset="0"/>
                </a:endParaRPr>
              </a:p>
              <a:p>
                <a:pPr algn="ctr"/>
                <a:r>
                  <a:rPr lang="zh-CN" altLang="en-US" sz="1600" b="1" dirty="0">
                    <a:latin typeface="楷体" panose="02010609060101010101" charset="-122"/>
                    <a:ea typeface="楷体" panose="02010609060101010101" charset="-122"/>
                    <a:cs typeface="楷体" panose="02010609060101010101" charset="-122"/>
                    <a:sym typeface="Arial" panose="020B0604020202020204" pitchFamily="34" charset="0"/>
                  </a:rPr>
                  <a:t>资本主义制度的扩展</a:t>
                </a:r>
                <a:endParaRPr lang="zh-CN" altLang="en-US" sz="1600" b="1" dirty="0">
                  <a:latin typeface="楷体" panose="02010609060101010101" charset="-122"/>
                  <a:ea typeface="楷体" panose="02010609060101010101" charset="-122"/>
                  <a:cs typeface="楷体" panose="02010609060101010101" charset="-122"/>
                </a:endParaRPr>
              </a:p>
            </p:txBody>
          </p:sp>
        </p:grpSp>
      </p:grpSp>
      <p:pic>
        <p:nvPicPr>
          <p:cNvPr id="14" name="图片 13"/>
          <p:cNvPicPr>
            <a:picLocks noChangeAspect="1"/>
          </p:cNvPicPr>
          <p:nvPr userDrawn="1"/>
        </p:nvPicPr>
        <p:blipFill>
          <a:blip r:embed="rId2"/>
          <a:stretch>
            <a:fillRect/>
          </a:stretch>
        </p:blipFill>
        <p:spPr>
          <a:xfrm>
            <a:off x="3126740" y="27940"/>
            <a:ext cx="895985" cy="673735"/>
          </a:xfrm>
          <a:prstGeom prst="rect">
            <a:avLst/>
          </a:prstGeom>
        </p:spPr>
      </p:pic>
      <p:pic>
        <p:nvPicPr>
          <p:cNvPr id="15" name="图片 14" descr="周南梅溪湖校徽标志-镂空"/>
          <p:cNvPicPr>
            <a:picLocks noChangeAspect="1"/>
          </p:cNvPicPr>
          <p:nvPr userDrawn="1"/>
        </p:nvPicPr>
        <p:blipFill>
          <a:blip r:embed="rId3" cstate="print"/>
          <a:stretch>
            <a:fillRect/>
          </a:stretch>
        </p:blipFill>
        <p:spPr>
          <a:xfrm>
            <a:off x="-101600" y="-51435"/>
            <a:ext cx="864006" cy="832054"/>
          </a:xfrm>
          <a:prstGeom prst="rect">
            <a:avLst/>
          </a:prstGeom>
        </p:spPr>
      </p:pic>
      <p:graphicFrame>
        <p:nvGraphicFramePr>
          <p:cNvPr id="3" name="Object 2"/>
          <p:cNvGraphicFramePr>
            <a:graphicFrameLocks noChangeAspect="1"/>
          </p:cNvGraphicFramePr>
          <p:nvPr userDrawn="1"/>
        </p:nvGraphicFramePr>
        <p:xfrm>
          <a:off x="9145905" y="780415"/>
          <a:ext cx="3030855" cy="4885055"/>
        </p:xfrm>
        <a:graphic>
          <a:graphicData uri="http://schemas.openxmlformats.org/presentationml/2006/ole">
            <mc:AlternateContent xmlns:mc="http://schemas.openxmlformats.org/markup-compatibility/2006">
              <mc:Choice xmlns:v="urn:schemas-microsoft-com:vml" Requires="v">
                <p:oleObj spid="_x0000_s7" name="" r:id="rId4" imgW="3714750" imgH="4876800" progId="CorelDRAW.Graphic.10">
                  <p:embed/>
                </p:oleObj>
              </mc:Choice>
              <mc:Fallback>
                <p:oleObj name="" r:id="rId4" imgW="3714750" imgH="4876800" progId="CorelDRAW.Graphic.10">
                  <p:embed/>
                  <p:pic>
                    <p:nvPicPr>
                      <p:cNvPr id="0" name="图片 3075"/>
                      <p:cNvPicPr/>
                      <p:nvPr/>
                    </p:nvPicPr>
                    <p:blipFill>
                      <a:blip r:embed="rId5">
                        <a:lum bright="70000" contrast="-70000"/>
                      </a:blip>
                      <a:stretch>
                        <a:fillRect/>
                      </a:stretch>
                    </p:blipFill>
                    <p:spPr>
                      <a:xfrm>
                        <a:off x="9145905" y="780415"/>
                        <a:ext cx="3030855" cy="4885055"/>
                      </a:xfrm>
                      <a:prstGeom prst="rect">
                        <a:avLst/>
                      </a:prstGeom>
                      <a:solidFill>
                        <a:schemeClr val="bg1"/>
                      </a:solidFill>
                      <a:ln w="38100">
                        <a:noFill/>
                        <a:miter/>
                      </a:ln>
                    </p:spPr>
                  </p:pic>
                </p:oleObj>
              </mc:Fallback>
            </mc:AlternateContent>
          </a:graphicData>
        </a:graphic>
      </p:graphicFrame>
      <p:sp>
        <p:nvSpPr>
          <p:cNvPr id="1028" name="Text Box 25"/>
          <p:cNvSpPr txBox="1"/>
          <p:nvPr userDrawn="1"/>
        </p:nvSpPr>
        <p:spPr>
          <a:xfrm>
            <a:off x="-10795" y="675640"/>
            <a:ext cx="12187555" cy="6165850"/>
          </a:xfrm>
          <a:prstGeom prst="rect">
            <a:avLst/>
          </a:prstGeom>
          <a:gradFill rotWithShape="1">
            <a:gsLst>
              <a:gs pos="0">
                <a:schemeClr val="accent1">
                  <a:alpha val="15999"/>
                </a:schemeClr>
              </a:gs>
              <a:gs pos="100000">
                <a:schemeClr val="bg1">
                  <a:alpha val="10001"/>
                </a:schemeClr>
              </a:gs>
            </a:gsLst>
            <a:lin ang="18900000" scaled="1"/>
            <a:tileRect/>
          </a:gradFill>
          <a:ln w="9525">
            <a:noFill/>
          </a:ln>
        </p:spPr>
        <p:txBody>
          <a:bodyPr wrap="none" lIns="95052" tIns="0" rIns="0" bIns="0" anchor="t"/>
          <a:p>
            <a:pPr lvl="0" indent="0">
              <a:spcBef>
                <a:spcPct val="50000"/>
              </a:spcBef>
            </a:pPr>
            <a:endParaRPr lang="zh-CN" altLang="zh-CN">
              <a:latin typeface="Arial" panose="020B0604020202020204" pitchFamily="34" charset="0"/>
              <a:ea typeface="宋体" panose="02010600030101010101" pitchFamily="2" charset="-122"/>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showMasterSp="0">
  <p:cSld name="1_空白">
    <p:spTree>
      <p:nvGrpSpPr>
        <p:cNvPr id="1" name=""/>
        <p:cNvGrpSpPr/>
        <p:nvPr/>
      </p:nvGrpSpPr>
      <p:grpSpPr>
        <a:xfrm>
          <a:off x="0" y="0"/>
          <a:ext cx="0" cy="0"/>
          <a:chOff x="0" y="0"/>
          <a:chExt cx="0" cy="0"/>
        </a:xfrm>
      </p:grpSpPr>
      <p:graphicFrame>
        <p:nvGraphicFramePr>
          <p:cNvPr id="3" name="Object 2"/>
          <p:cNvGraphicFramePr>
            <a:graphicFrameLocks noChangeAspect="1"/>
          </p:cNvGraphicFramePr>
          <p:nvPr userDrawn="1"/>
        </p:nvGraphicFramePr>
        <p:xfrm>
          <a:off x="0" y="701675"/>
          <a:ext cx="3830320" cy="6173470"/>
        </p:xfrm>
        <a:graphic>
          <a:graphicData uri="http://schemas.openxmlformats.org/presentationml/2006/ole">
            <mc:AlternateContent xmlns:mc="http://schemas.openxmlformats.org/markup-compatibility/2006">
              <mc:Choice xmlns:v="urn:schemas-microsoft-com:vml" Requires="v">
                <p:oleObj spid="_x0000_s7" name="" r:id="rId2" imgW="3714750" imgH="4876800" progId="CorelDRAW.Graphic.10">
                  <p:embed/>
                </p:oleObj>
              </mc:Choice>
              <mc:Fallback>
                <p:oleObj name="" r:id="rId2" imgW="3714750" imgH="4876800" progId="CorelDRAW.Graphic.10">
                  <p:embed/>
                  <p:pic>
                    <p:nvPicPr>
                      <p:cNvPr id="0" name="图片 3075"/>
                      <p:cNvPicPr/>
                      <p:nvPr/>
                    </p:nvPicPr>
                    <p:blipFill>
                      <a:blip r:embed="rId3">
                        <a:lum bright="70000" contrast="-70000"/>
                      </a:blip>
                      <a:stretch>
                        <a:fillRect/>
                      </a:stretch>
                    </p:blipFill>
                    <p:spPr>
                      <a:xfrm>
                        <a:off x="0" y="701675"/>
                        <a:ext cx="3830320" cy="6173470"/>
                      </a:xfrm>
                      <a:prstGeom prst="rect">
                        <a:avLst/>
                      </a:prstGeom>
                      <a:solidFill>
                        <a:schemeClr val="bg1"/>
                      </a:solidFill>
                      <a:ln w="38100">
                        <a:noFill/>
                        <a:miter/>
                      </a:ln>
                    </p:spPr>
                  </p:pic>
                </p:oleObj>
              </mc:Fallback>
            </mc:AlternateContent>
          </a:graphicData>
        </a:graphic>
      </p:graphicFrame>
      <p:sp>
        <p:nvSpPr>
          <p:cNvPr id="1028" name="Text Box 25"/>
          <p:cNvSpPr txBox="1"/>
          <p:nvPr userDrawn="1"/>
        </p:nvSpPr>
        <p:spPr>
          <a:xfrm>
            <a:off x="2540" y="-17145"/>
            <a:ext cx="12187555" cy="6892925"/>
          </a:xfrm>
          <a:prstGeom prst="rect">
            <a:avLst/>
          </a:prstGeom>
          <a:gradFill rotWithShape="1">
            <a:gsLst>
              <a:gs pos="0">
                <a:schemeClr val="accent1">
                  <a:alpha val="15999"/>
                </a:schemeClr>
              </a:gs>
              <a:gs pos="100000">
                <a:schemeClr val="bg1">
                  <a:alpha val="10001"/>
                </a:schemeClr>
              </a:gs>
            </a:gsLst>
            <a:lin ang="18900000" scaled="1"/>
            <a:tileRect/>
          </a:gradFill>
          <a:ln w="9525">
            <a:noFill/>
          </a:ln>
        </p:spPr>
        <p:txBody>
          <a:bodyPr wrap="none" lIns="95052" tIns="0" rIns="0" bIns="0" anchor="t"/>
          <a:p>
            <a:pPr lvl="0" indent="0">
              <a:spcBef>
                <a:spcPct val="50000"/>
              </a:spcBef>
            </a:pPr>
            <a:endParaRPr lang="zh-CN" altLang="zh-CN">
              <a:latin typeface="Arial" panose="020B0604020202020204" pitchFamily="34" charset="0"/>
              <a:ea typeface="宋体" panose="02010600030101010101" pitchFamily="2" charset="-122"/>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showMasterSp="0">
  <p:cSld name="2_空白">
    <p:spTree>
      <p:nvGrpSpPr>
        <p:cNvPr id="1" name=""/>
        <p:cNvGrpSpPr/>
        <p:nvPr/>
      </p:nvGrpSpPr>
      <p:grpSpPr>
        <a:xfrm>
          <a:off x="0" y="0"/>
          <a:ext cx="0" cy="0"/>
          <a:chOff x="0" y="0"/>
          <a:chExt cx="0" cy="0"/>
        </a:xfrm>
      </p:grpSpPr>
      <p:sp>
        <p:nvSpPr>
          <p:cNvPr id="1028" name="Text Box 25"/>
          <p:cNvSpPr txBox="1"/>
          <p:nvPr userDrawn="1"/>
        </p:nvSpPr>
        <p:spPr>
          <a:xfrm>
            <a:off x="15240" y="-51435"/>
            <a:ext cx="12187555" cy="6892925"/>
          </a:xfrm>
          <a:prstGeom prst="rect">
            <a:avLst/>
          </a:prstGeom>
          <a:gradFill rotWithShape="1">
            <a:gsLst>
              <a:gs pos="0">
                <a:schemeClr val="accent1">
                  <a:alpha val="15999"/>
                </a:schemeClr>
              </a:gs>
              <a:gs pos="100000">
                <a:schemeClr val="bg1">
                  <a:alpha val="10001"/>
                </a:schemeClr>
              </a:gs>
            </a:gsLst>
            <a:lin ang="18900000" scaled="1"/>
            <a:tileRect/>
          </a:gradFill>
          <a:ln w="9525">
            <a:noFill/>
          </a:ln>
        </p:spPr>
        <p:txBody>
          <a:bodyPr wrap="none" lIns="95052" tIns="0" rIns="0" bIns="0" anchor="t"/>
          <a:p>
            <a:pPr lvl="0" indent="0">
              <a:spcBef>
                <a:spcPct val="50000"/>
              </a:spcBef>
            </a:pPr>
            <a:endParaRPr lang="zh-CN" altLang="zh-CN">
              <a:latin typeface="Arial" panose="020B0604020202020204" pitchFamily="34" charset="0"/>
              <a:ea typeface="宋体" panose="02010600030101010101" pitchFamily="2" charset="-122"/>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bl" preserve="1">
  <p:cSld name="标题和表格">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endParaRPr lang="zh-CN" altLang="en-US" noProof="1"/>
          </a:p>
        </p:txBody>
      </p:sp>
      <p:sp>
        <p:nvSpPr>
          <p:cNvPr id="3" name="表格占位符 2"/>
          <p:cNvSpPr>
            <a:spLocks noGrp="1"/>
          </p:cNvSpPr>
          <p:nvPr>
            <p:ph type="tbl" idx="1"/>
          </p:nvPr>
        </p:nvSpPr>
        <p:spPr>
          <a:xfrm>
            <a:off x="609600" y="1600200"/>
            <a:ext cx="10972800" cy="4525963"/>
          </a:xfrm>
          <a:prstGeom prst="rect">
            <a:avLst/>
          </a:prstGeom>
        </p:spPr>
        <p:txBody>
          <a:bodyPr/>
          <a:lstStyle/>
          <a:p>
            <a:pPr marL="342900" marR="0" lvl="0" indent="-342900" algn="l" defTabSz="914400" rtl="0" eaLnBrk="0" fontAlgn="base" latinLnBrk="0" hangingPunct="0">
              <a:lnSpc>
                <a:spcPct val="100000"/>
              </a:lnSpc>
              <a:spcBef>
                <a:spcPct val="20000"/>
              </a:spcBef>
              <a:spcAft>
                <a:spcPct val="0"/>
              </a:spcAft>
              <a:buClrTx/>
              <a:buSzTx/>
              <a:buFontTx/>
              <a:buChar char="•"/>
              <a:defRPr/>
            </a:pPr>
            <a:endParaRPr kumimoji="0" lang="zh-CN" altLang="en-US" sz="3200" b="0" i="0" u="none" strike="noStrike" kern="0" cap="none" spc="0" normalizeH="0" baseline="0" noProof="1">
              <a:ln>
                <a:noFill/>
              </a:ln>
              <a:solidFill>
                <a:schemeClr val="tx1"/>
              </a:solidFill>
              <a:effectLst/>
              <a:uLnTx/>
              <a:uFillTx/>
              <a:latin typeface="+mn-lt"/>
              <a:ea typeface="+mn-ea"/>
              <a:cs typeface="+mn-cs"/>
            </a:endParaRPr>
          </a:p>
        </p:txBody>
      </p:sp>
      <p:sp>
        <p:nvSpPr>
          <p:cNvPr id="4" name="日期占位符 9"/>
          <p:cNvSpPr>
            <a:spLocks noGrp="1"/>
          </p:cNvSpPr>
          <p:nvPr>
            <p:ph type="dt" sz="half" idx="2"/>
          </p:nvPr>
        </p:nvSpPr>
        <p:spPr>
          <a:xfrm>
            <a:off x="609600" y="6356350"/>
            <a:ext cx="2844800" cy="365125"/>
          </a:xfrm>
          <a:prstGeom prst="rect">
            <a:avLst/>
          </a:prstGeom>
          <a:ln>
            <a:miter/>
          </a:ln>
        </p:spPr>
        <p:txBody>
          <a:bodyPr lIns="0" tIns="0" rIns="0" bIns="0" anchor="b"/>
          <a:lstStyle>
            <a:lvl1pPr eaLnBrk="1" hangingPunct="1">
              <a:buFont typeface="Arial" panose="020B0604020202020204" pitchFamily="34" charset="0"/>
              <a:buNone/>
              <a:defRPr noProof="1">
                <a:cs typeface="+mn-ea"/>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ea"/>
            </a:endParaRPr>
          </a:p>
        </p:txBody>
      </p:sp>
      <p:sp>
        <p:nvSpPr>
          <p:cNvPr id="5" name="页脚占位符 21"/>
          <p:cNvSpPr>
            <a:spLocks noGrp="1"/>
          </p:cNvSpPr>
          <p:nvPr>
            <p:ph type="ftr" sz="quarter" idx="3"/>
          </p:nvPr>
        </p:nvSpPr>
        <p:spPr>
          <a:xfrm>
            <a:off x="3556000" y="6356350"/>
            <a:ext cx="4470400" cy="365125"/>
          </a:xfrm>
          <a:prstGeom prst="rect">
            <a:avLst/>
          </a:prstGeom>
          <a:ln>
            <a:miter/>
          </a:ln>
        </p:spPr>
        <p:txBody>
          <a:bodyPr lIns="0" tIns="0" rIns="0" bIns="0" anchor="b"/>
          <a:lstStyle>
            <a:lvl1pPr algn="l" eaLnBrk="1" hangingPunct="1">
              <a:buFont typeface="Arial" panose="020B0604020202020204" pitchFamily="34" charset="0"/>
              <a:buNone/>
              <a:defRPr noProof="1"/>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17"/>
          <p:cNvSpPr>
            <a:spLocks noGrp="1"/>
          </p:cNvSpPr>
          <p:nvPr>
            <p:ph type="sldNum" sz="quarter" idx="4"/>
          </p:nvPr>
        </p:nvSpPr>
        <p:spPr>
          <a:xfrm>
            <a:off x="10566400" y="6356350"/>
            <a:ext cx="1016000" cy="365125"/>
          </a:xfrm>
          <a:prstGeom prst="rect">
            <a:avLst/>
          </a:prstGeom>
          <a:ln>
            <a:miter/>
          </a:ln>
        </p:spPr>
        <p:txBody>
          <a:bodyPr lIns="0" tIns="0" rIns="0" bIns="0" anchor="b"/>
          <a:lstStyle>
            <a:lvl1pPr eaLnBrk="1" hangingPunct="1">
              <a:buFont typeface="Arial" panose="020B0604020202020204" pitchFamily="34" charset="0"/>
              <a:buNone/>
              <a:defRPr sz="1200">
                <a:solidFill>
                  <a:srgbClr val="045C75"/>
                </a:solidFill>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7CCE81FF-C9AE-4314-B4BE-DDE072395512}" type="slidenum">
              <a:rPr kumimoji="0" lang="en-US" altLang="en-US" sz="1200" b="0" i="0" u="none" strike="noStrike" kern="1200" cap="none" spc="0" normalizeH="0" baseline="0" noProof="0">
                <a:ln>
                  <a:noFill/>
                </a:ln>
                <a:solidFill>
                  <a:srgbClr val="045C75"/>
                </a:solidFill>
                <a:effectLst/>
                <a:uLnTx/>
                <a:uFillTx/>
                <a:latin typeface="Arial" panose="020B0604020202020204" pitchFamily="34" charset="0"/>
                <a:ea typeface="宋体" panose="02010600030101010101" pitchFamily="2" charset="-122"/>
                <a:cs typeface="+mn-cs"/>
              </a:rPr>
            </a:fld>
            <a:endParaRPr kumimoji="0" lang="en-US" altLang="en-US" sz="1200" b="0" i="0" u="none" strike="noStrike" kern="1200" cap="none" spc="0" normalizeH="0" baseline="0" noProof="0">
              <a:ln>
                <a:noFill/>
              </a:ln>
              <a:solidFill>
                <a:srgbClr val="045C75"/>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p>
            <a:r>
              <a:rPr lang="zh-CN" altLang="en-US" noProof="1"/>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a:xfrm>
            <a:off x="609600" y="6245225"/>
            <a:ext cx="2844800" cy="476250"/>
          </a:xfrm>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a:xfrm>
            <a:off x="4165600" y="6245225"/>
            <a:ext cx="3860800" cy="476250"/>
          </a:xfrm>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a:xfrm>
            <a:off x="8737600" y="6245225"/>
            <a:ext cx="2844800" cy="476250"/>
          </a:xfrm>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BB2B1696-3E15-44BB-83F4-A84784EB76F4}" type="slidenum">
              <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7" Type="http://schemas.openxmlformats.org/officeDocument/2006/relationships/theme" Target="../theme/theme1.xml"/><Relationship Id="rId6" Type="http://schemas.openxmlformats.org/officeDocument/2006/relationships/tags" Target="../tags/tag1.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KSO_TEMPLATE" hidden="1"/>
          <p:cNvSpPr/>
          <p:nvPr userDrawn="1">
            <p:custDataLst>
              <p:tags r:id="rId6"/>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 Box 25"/>
          <p:cNvSpPr txBox="1"/>
          <p:nvPr userDrawn="1"/>
        </p:nvSpPr>
        <p:spPr>
          <a:xfrm>
            <a:off x="1905" y="-17145"/>
            <a:ext cx="12187555" cy="6892925"/>
          </a:xfrm>
          <a:prstGeom prst="rect">
            <a:avLst/>
          </a:prstGeom>
          <a:gradFill rotWithShape="1">
            <a:gsLst>
              <a:gs pos="0">
                <a:schemeClr val="accent1">
                  <a:alpha val="15999"/>
                </a:schemeClr>
              </a:gs>
              <a:gs pos="100000">
                <a:schemeClr val="bg1">
                  <a:alpha val="10001"/>
                </a:schemeClr>
              </a:gs>
            </a:gsLst>
            <a:lin ang="18900000" scaled="1"/>
            <a:tileRect/>
          </a:gradFill>
          <a:ln w="9525">
            <a:noFill/>
          </a:ln>
        </p:spPr>
        <p:txBody>
          <a:bodyPr wrap="none" lIns="95052" tIns="0" rIns="0" bIns="0" anchor="t"/>
          <a:p>
            <a:pPr lvl="0" indent="0">
              <a:spcBef>
                <a:spcPct val="50000"/>
              </a:spcBef>
            </a:pPr>
            <a:endParaRPr lang="zh-CN" altLang="zh-CN">
              <a:latin typeface="Arial" panose="020B0604020202020204" pitchFamily="34" charset="0"/>
              <a:ea typeface="宋体" panose="02010600030101010101" pitchFamily="2"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hf hdr="0" dt="0"/>
  <p:txStyles>
    <p:titleStyle>
      <a:lvl1pPr algn="l" defTabSz="913765" rtl="0" eaLnBrk="1" latinLnBrk="0" hangingPunct="1">
        <a:lnSpc>
          <a:spcPct val="90000"/>
        </a:lnSpc>
        <a:spcBef>
          <a:spcPct val="0"/>
        </a:spcBef>
        <a:buNone/>
        <a:defRPr sz="2800" b="1" kern="1200">
          <a:solidFill>
            <a:schemeClr val="tx1"/>
          </a:solidFill>
          <a:latin typeface="+mj-lt"/>
          <a:ea typeface="+mj-ea"/>
          <a:cs typeface="+mj-cs"/>
        </a:defRPr>
      </a:lvl1pPr>
    </p:titleStyle>
    <p:bodyStyle>
      <a:lvl1pPr marL="228600" indent="-228600" algn="l" defTabSz="913765"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376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3765"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3765"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3765"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376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376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376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376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2.xml"/><Relationship Id="rId1" Type="http://schemas.openxmlformats.org/officeDocument/2006/relationships/image" Target="../media/image4.png"/></Relationships>
</file>

<file path=ppt/slides/_rels/slide2.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2.xml"/><Relationship Id="rId2" Type="http://schemas.openxmlformats.org/officeDocument/2006/relationships/themeOverride" Target="../theme/themeOverride1.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9" Type="http://schemas.openxmlformats.org/officeDocument/2006/relationships/slideLayout" Target="../slideLayouts/slideLayout5.xml"/><Relationship Id="rId8" Type="http://schemas.openxmlformats.org/officeDocument/2006/relationships/image" Target="../media/image12.png"/><Relationship Id="rId7" Type="http://schemas.openxmlformats.org/officeDocument/2006/relationships/image" Target="../media/image11.png"/><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eg"/><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9" Type="http://schemas.openxmlformats.org/officeDocument/2006/relationships/notesSlide" Target="../notesSlides/notesSlide2.xml"/><Relationship Id="rId8" Type="http://schemas.openxmlformats.org/officeDocument/2006/relationships/slideLayout" Target="../slideLayouts/slideLayout2.xml"/><Relationship Id="rId7" Type="http://schemas.openxmlformats.org/officeDocument/2006/relationships/themeOverride" Target="../theme/themeOverride2.xml"/><Relationship Id="rId6" Type="http://schemas.openxmlformats.org/officeDocument/2006/relationships/tags" Target="../tags/tag4.xml"/><Relationship Id="rId5" Type="http://schemas.openxmlformats.org/officeDocument/2006/relationships/image" Target="../media/image17.png"/><Relationship Id="rId4" Type="http://schemas.openxmlformats.org/officeDocument/2006/relationships/image" Target="../media/image16.jpeg"/><Relationship Id="rId3" Type="http://schemas.openxmlformats.org/officeDocument/2006/relationships/image" Target="../media/image15.jpeg"/><Relationship Id="rId2" Type="http://schemas.openxmlformats.org/officeDocument/2006/relationships/image" Target="../media/image14.GIF"/><Relationship Id="rId1" Type="http://schemas.openxmlformats.org/officeDocument/2006/relationships/image" Target="../media/image13.png"/></Relationships>
</file>

<file path=ppt/slides/_rels/slide6.xml.rels><?xml version="1.0" encoding="UTF-8" standalone="yes"?>
<Relationships xmlns="http://schemas.openxmlformats.org/package/2006/relationships"><Relationship Id="rId9" Type="http://schemas.openxmlformats.org/officeDocument/2006/relationships/image" Target="../media/image23.png"/><Relationship Id="rId8" Type="http://schemas.openxmlformats.org/officeDocument/2006/relationships/image" Target="../media/image22.jpeg"/><Relationship Id="rId7" Type="http://schemas.openxmlformats.org/officeDocument/2006/relationships/image" Target="../media/image21.emf"/><Relationship Id="rId6" Type="http://schemas.openxmlformats.org/officeDocument/2006/relationships/oleObject" Target="../embeddings/oleObject5.bin"/><Relationship Id="rId5" Type="http://schemas.openxmlformats.org/officeDocument/2006/relationships/image" Target="../media/image20.emf"/><Relationship Id="rId4" Type="http://schemas.openxmlformats.org/officeDocument/2006/relationships/oleObject" Target="../embeddings/oleObject4.bin"/><Relationship Id="rId3" Type="http://schemas.openxmlformats.org/officeDocument/2006/relationships/image" Target="../media/image19.emf"/><Relationship Id="rId2" Type="http://schemas.openxmlformats.org/officeDocument/2006/relationships/oleObject" Target="../embeddings/oleObject3.bin"/><Relationship Id="rId14" Type="http://schemas.openxmlformats.org/officeDocument/2006/relationships/notesSlide" Target="../notesSlides/notesSlide3.xml"/><Relationship Id="rId13" Type="http://schemas.openxmlformats.org/officeDocument/2006/relationships/vmlDrawing" Target="../drawings/vmlDrawing3.vml"/><Relationship Id="rId12" Type="http://schemas.openxmlformats.org/officeDocument/2006/relationships/slideLayout" Target="../slideLayouts/slideLayout1.xml"/><Relationship Id="rId11" Type="http://schemas.openxmlformats.org/officeDocument/2006/relationships/themeOverride" Target="../theme/themeOverride3.xml"/><Relationship Id="rId10" Type="http://schemas.openxmlformats.org/officeDocument/2006/relationships/tags" Target="../tags/tag5.xml"/><Relationship Id="rId1" Type="http://schemas.openxmlformats.org/officeDocument/2006/relationships/image" Target="../media/image18.jpeg"/></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1.xml"/><Relationship Id="rId2" Type="http://schemas.openxmlformats.org/officeDocument/2006/relationships/themeOverride" Target="../theme/themeOverride4.xml"/><Relationship Id="rId1" Type="http://schemas.openxmlformats.org/officeDocument/2006/relationships/tags" Target="../tags/tag6.xml"/></Relationships>
</file>

<file path=ppt/slides/_rels/slide8.xml.rels><?xml version="1.0" encoding="UTF-8" standalone="yes"?>
<Relationships xmlns="http://schemas.openxmlformats.org/package/2006/relationships"><Relationship Id="rId7" Type="http://schemas.openxmlformats.org/officeDocument/2006/relationships/notesSlide" Target="../notesSlides/notesSlide5.xml"/><Relationship Id="rId6" Type="http://schemas.openxmlformats.org/officeDocument/2006/relationships/slideLayout" Target="../slideLayouts/slideLayout1.xml"/><Relationship Id="rId5" Type="http://schemas.openxmlformats.org/officeDocument/2006/relationships/themeOverride" Target="../theme/themeOverride5.xml"/><Relationship Id="rId4" Type="http://schemas.openxmlformats.org/officeDocument/2006/relationships/tags" Target="../tags/tag7.xml"/><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image" Target="../media/image24.jpeg"/></Relationships>
</file>

<file path=ppt/slides/_rels/slide9.xml.rels><?xml version="1.0" encoding="UTF-8" standalone="yes"?>
<Relationships xmlns="http://schemas.openxmlformats.org/package/2006/relationships"><Relationship Id="rId6" Type="http://schemas.openxmlformats.org/officeDocument/2006/relationships/notesSlide" Target="../notesSlides/notesSlide6.xml"/><Relationship Id="rId5" Type="http://schemas.openxmlformats.org/officeDocument/2006/relationships/slideLayout" Target="../slideLayouts/slideLayout1.xml"/><Relationship Id="rId4" Type="http://schemas.openxmlformats.org/officeDocument/2006/relationships/themeOverride" Target="../theme/themeOverride6.xml"/><Relationship Id="rId3" Type="http://schemas.openxmlformats.org/officeDocument/2006/relationships/tags" Target="../tags/tag8.xml"/><Relationship Id="rId2" Type="http://schemas.openxmlformats.org/officeDocument/2006/relationships/image" Target="../media/image25.jpeg"/><Relationship Id="rId1"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image" Target="../media/image25.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7.jpeg"/><Relationship Id="rId1" Type="http://schemas.openxmlformats.org/officeDocument/2006/relationships/hyperlink" Target="3&#21050;&#26432;&#26519;&#32943;.wmv" TargetMode="Externa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8.png"/></Relationships>
</file>

<file path=ppt/slides/_rels/slide16.xml.rels><?xml version="1.0" encoding="UTF-8" standalone="yes"?>
<Relationships xmlns="http://schemas.openxmlformats.org/package/2006/relationships"><Relationship Id="rId7" Type="http://schemas.openxmlformats.org/officeDocument/2006/relationships/notesSlide" Target="../notesSlides/notesSlide10.xml"/><Relationship Id="rId6" Type="http://schemas.openxmlformats.org/officeDocument/2006/relationships/slideLayout" Target="../slideLayouts/slideLayout1.xml"/><Relationship Id="rId5" Type="http://schemas.openxmlformats.org/officeDocument/2006/relationships/themeOverride" Target="../theme/themeOverride7.xml"/><Relationship Id="rId4" Type="http://schemas.openxmlformats.org/officeDocument/2006/relationships/tags" Target="../tags/tag9.xml"/><Relationship Id="rId3" Type="http://schemas.openxmlformats.org/officeDocument/2006/relationships/image" Target="../media/image25.jpeg"/><Relationship Id="rId2" Type="http://schemas.openxmlformats.org/officeDocument/2006/relationships/image" Target="../media/image30.jpeg"/><Relationship Id="rId1" Type="http://schemas.openxmlformats.org/officeDocument/2006/relationships/image" Target="../media/image29.jpeg"/></Relationships>
</file>

<file path=ppt/slides/_rels/slide17.xml.rels><?xml version="1.0" encoding="UTF-8" standalone="yes"?>
<Relationships xmlns="http://schemas.openxmlformats.org/package/2006/relationships"><Relationship Id="rId5" Type="http://schemas.openxmlformats.org/officeDocument/2006/relationships/notesSlide" Target="../notesSlides/notesSlide11.xml"/><Relationship Id="rId4" Type="http://schemas.openxmlformats.org/officeDocument/2006/relationships/slideLayout" Target="../slideLayouts/slideLayout1.xml"/><Relationship Id="rId3" Type="http://schemas.openxmlformats.org/officeDocument/2006/relationships/themeOverride" Target="../theme/themeOverride8.xml"/><Relationship Id="rId2" Type="http://schemas.openxmlformats.org/officeDocument/2006/relationships/tags" Target="../tags/tag10.xml"/><Relationship Id="rId1" Type="http://schemas.openxmlformats.org/officeDocument/2006/relationships/image" Target="../media/image31.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1.xml"/><Relationship Id="rId2" Type="http://schemas.openxmlformats.org/officeDocument/2006/relationships/themeOverride" Target="../theme/themeOverride9.xml"/><Relationship Id="rId1" Type="http://schemas.openxmlformats.org/officeDocument/2006/relationships/tags" Target="../tags/tag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635" y="-46990"/>
            <a:ext cx="12222480" cy="6922770"/>
          </a:xfrm>
          <a:prstGeom prst="rect">
            <a:avLst/>
          </a:prstGeom>
        </p:spPr>
      </p:pic>
    </p:spTree>
    <p:custDataLst>
      <p:tags r:id="rId2"/>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矩形 96257"/>
          <p:cNvSpPr/>
          <p:nvPr/>
        </p:nvSpPr>
        <p:spPr>
          <a:xfrm>
            <a:off x="737870" y="3100705"/>
            <a:ext cx="10716895" cy="2061210"/>
          </a:xfrm>
          <a:prstGeom prst="rect">
            <a:avLst/>
          </a:prstGeom>
          <a:noFill/>
          <a:ln w="9525">
            <a:solidFill>
              <a:schemeClr val="tx1"/>
            </a:solidFill>
          </a:ln>
        </p:spPr>
        <p:txBody>
          <a:bodyPr wrap="square" anchor="ctr">
            <a:spAutoFit/>
          </a:bodyPr>
          <a:p>
            <a:r>
              <a:rPr lang="zh-CN" altLang="en-US" sz="3200" b="1" dirty="0">
                <a:solidFill>
                  <a:schemeClr val="tx1"/>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rPr>
              <a:t>   排名    </a:t>
            </a:r>
            <a:r>
              <a:rPr lang="en-US" altLang="zh-CN" sz="3200" b="1" dirty="0">
                <a:solidFill>
                  <a:schemeClr val="tx1"/>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rPr>
              <a:t>1948</a:t>
            </a:r>
            <a:r>
              <a:rPr lang="zh-CN" altLang="en-US" sz="3200" b="1" dirty="0">
                <a:solidFill>
                  <a:schemeClr val="tx1"/>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rPr>
              <a:t>年     </a:t>
            </a:r>
            <a:r>
              <a:rPr lang="en-US" altLang="zh-CN" sz="3200" b="1" dirty="0">
                <a:solidFill>
                  <a:schemeClr val="tx1"/>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rPr>
              <a:t>1962</a:t>
            </a:r>
            <a:r>
              <a:rPr lang="zh-CN" altLang="en-US" sz="3200" b="1" dirty="0">
                <a:solidFill>
                  <a:schemeClr val="tx1"/>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rPr>
              <a:t>年       </a:t>
            </a:r>
            <a:r>
              <a:rPr lang="en-US" altLang="zh-CN" sz="3200" b="1" dirty="0">
                <a:solidFill>
                  <a:schemeClr val="tx1"/>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rPr>
              <a:t>1977</a:t>
            </a:r>
            <a:r>
              <a:rPr lang="zh-CN" altLang="en-US" sz="3200" b="1" dirty="0">
                <a:solidFill>
                  <a:schemeClr val="tx1"/>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rPr>
              <a:t>年     </a:t>
            </a:r>
            <a:r>
              <a:rPr lang="en-US" altLang="zh-CN" sz="3200" b="1" dirty="0">
                <a:solidFill>
                  <a:schemeClr val="tx1"/>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rPr>
              <a:t>1984</a:t>
            </a:r>
            <a:r>
              <a:rPr lang="zh-CN" altLang="en-US" sz="3200" b="1" dirty="0">
                <a:solidFill>
                  <a:schemeClr val="tx1"/>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rPr>
              <a:t>年    </a:t>
            </a:r>
            <a:r>
              <a:rPr lang="en-US" altLang="zh-CN" sz="3200" b="1" dirty="0">
                <a:solidFill>
                  <a:schemeClr val="tx1"/>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rPr>
              <a:t>2000</a:t>
            </a:r>
            <a:r>
              <a:rPr lang="zh-CN" altLang="en-US" sz="3200" b="1" dirty="0">
                <a:solidFill>
                  <a:schemeClr val="tx1"/>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rPr>
              <a:t>年</a:t>
            </a:r>
            <a:endParaRPr lang="zh-CN" altLang="en-US" sz="3200" b="1" dirty="0">
              <a:solidFill>
                <a:schemeClr val="tx1"/>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endParaRPr>
          </a:p>
          <a:p>
            <a:r>
              <a:rPr lang="zh-CN" altLang="en-US" sz="3200" b="1" dirty="0">
                <a:solidFill>
                  <a:srgbClr val="FF0000"/>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rPr>
              <a:t>      </a:t>
            </a:r>
            <a:r>
              <a:rPr lang="en-US" altLang="zh-CN" sz="3200" b="1" dirty="0">
                <a:solidFill>
                  <a:srgbClr val="FF0000"/>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rPr>
              <a:t>1        </a:t>
            </a:r>
            <a:r>
              <a:rPr lang="zh-CN" altLang="en-US" sz="3200" b="1" dirty="0">
                <a:solidFill>
                  <a:srgbClr val="FF0000"/>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rPr>
              <a:t>林  肯      林   肯       林    肯      林   肯     林   肯</a:t>
            </a:r>
            <a:endParaRPr lang="zh-CN" altLang="en-US" sz="3200" b="1" dirty="0">
              <a:solidFill>
                <a:schemeClr val="tx1"/>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endParaRPr>
          </a:p>
          <a:p>
            <a:r>
              <a:rPr lang="zh-CN" altLang="en-US" sz="3200" b="1" dirty="0">
                <a:solidFill>
                  <a:schemeClr val="tx1"/>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rPr>
              <a:t>      </a:t>
            </a:r>
            <a:r>
              <a:rPr lang="en-US" altLang="zh-CN" sz="3200" b="1" dirty="0">
                <a:solidFill>
                  <a:schemeClr val="tx1"/>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rPr>
              <a:t>2        </a:t>
            </a:r>
            <a:r>
              <a:rPr lang="zh-CN" altLang="en-US" sz="3200" b="1" dirty="0">
                <a:solidFill>
                  <a:schemeClr val="tx1"/>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rPr>
              <a:t>华盛顿    华盛顿      华盛顿      罗斯福    罗斯福  </a:t>
            </a:r>
            <a:br>
              <a:rPr lang="zh-CN" altLang="en-US" sz="3200" b="1" dirty="0">
                <a:solidFill>
                  <a:schemeClr val="tx1"/>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rPr>
            </a:br>
            <a:r>
              <a:rPr lang="zh-CN" altLang="en-US" sz="3200" b="1" dirty="0">
                <a:solidFill>
                  <a:schemeClr val="tx1"/>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rPr>
              <a:t>      </a:t>
            </a:r>
            <a:r>
              <a:rPr lang="en-US" altLang="zh-CN" sz="3200" b="1" dirty="0">
                <a:solidFill>
                  <a:schemeClr val="tx1"/>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rPr>
              <a:t>3        </a:t>
            </a:r>
            <a:r>
              <a:rPr lang="zh-CN" altLang="en-US" sz="3200" b="1" dirty="0">
                <a:solidFill>
                  <a:schemeClr val="tx1"/>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rPr>
              <a:t>罗斯福    罗斯福      罗斯福      华盛顿    华盛顿</a:t>
            </a:r>
            <a:endParaRPr lang="zh-CN" altLang="en-US" sz="3200" b="1" dirty="0">
              <a:solidFill>
                <a:schemeClr val="tx1"/>
              </a:solidFill>
              <a:effectLst>
                <a:outerShdw blurRad="38100" dist="38100" dir="2700000" algn="tl">
                  <a:srgbClr val="000000">
                    <a:alpha val="43137"/>
                  </a:srgbClr>
                </a:outerShdw>
              </a:effectLst>
              <a:latin typeface="Times New Roman" panose="02020603050405020304" pitchFamily="2" charset="0"/>
              <a:ea typeface="宋体" panose="02010600030101010101" pitchFamily="2" charset="-122"/>
            </a:endParaRPr>
          </a:p>
        </p:txBody>
      </p:sp>
      <p:sp>
        <p:nvSpPr>
          <p:cNvPr id="96261" name="文本框 96260"/>
          <p:cNvSpPr txBox="1"/>
          <p:nvPr/>
        </p:nvSpPr>
        <p:spPr>
          <a:xfrm>
            <a:off x="1093470" y="1348740"/>
            <a:ext cx="9612630" cy="1198880"/>
          </a:xfrm>
          <a:prstGeom prst="rect">
            <a:avLst/>
          </a:prstGeom>
          <a:noFill/>
          <a:ln w="6350">
            <a:noFill/>
          </a:ln>
        </p:spPr>
        <p:txBody>
          <a:bodyPr wrap="square" anchor="t">
            <a:spAutoFit/>
          </a:bodyPr>
          <a:p>
            <a:pPr algn="ctr"/>
            <a:r>
              <a:rPr lang="en-US" altLang="zh-CN" sz="3600" dirty="0">
                <a:ln w="12700">
                  <a:solidFill>
                    <a:schemeClr val="accent3">
                      <a:lumMod val="50000"/>
                    </a:schemeClr>
                  </a:solidFill>
                  <a:prstDash val="solid"/>
                </a:ln>
                <a:solidFill>
                  <a:schemeClr val="tx1">
                    <a:lumMod val="95000"/>
                    <a:lumOff val="5000"/>
                  </a:schemeClr>
                </a:solidFill>
                <a:effectLst>
                  <a:innerShdw blurRad="177800">
                    <a:schemeClr val="accent3">
                      <a:lumMod val="50000"/>
                    </a:schemeClr>
                  </a:innerShdw>
                </a:effectLst>
                <a:latin typeface="黑体" panose="02010609060101010101" pitchFamily="1" charset="-122"/>
                <a:ea typeface="黑体" panose="02010609060101010101" pitchFamily="1" charset="-122"/>
                <a:cs typeface="黑体" panose="02010609060101010101" pitchFamily="1" charset="-122"/>
              </a:rPr>
              <a:t>1948</a:t>
            </a:r>
            <a:r>
              <a:rPr lang="zh-CN" altLang="en-US" sz="3600" dirty="0">
                <a:ln w="12700">
                  <a:solidFill>
                    <a:schemeClr val="accent3">
                      <a:lumMod val="50000"/>
                    </a:schemeClr>
                  </a:solidFill>
                  <a:prstDash val="solid"/>
                </a:ln>
                <a:solidFill>
                  <a:schemeClr val="tx1">
                    <a:lumMod val="95000"/>
                    <a:lumOff val="5000"/>
                  </a:schemeClr>
                </a:solidFill>
                <a:effectLst>
                  <a:innerShdw blurRad="177800">
                    <a:schemeClr val="accent3">
                      <a:lumMod val="50000"/>
                    </a:schemeClr>
                  </a:innerShdw>
                </a:effectLst>
                <a:latin typeface="黑体" panose="02010609060101010101" pitchFamily="1" charset="-122"/>
                <a:ea typeface="黑体" panose="02010609060101010101" pitchFamily="1" charset="-122"/>
                <a:cs typeface="黑体" panose="02010609060101010101" pitchFamily="1" charset="-122"/>
              </a:rPr>
              <a:t>年以来历次“美国人心目中最伟大的总统”评选的结果 </a:t>
            </a:r>
            <a:endParaRPr lang="zh-CN" altLang="en-US" sz="3600" dirty="0">
              <a:ln w="12700">
                <a:solidFill>
                  <a:schemeClr val="accent3">
                    <a:lumMod val="50000"/>
                  </a:schemeClr>
                </a:solidFill>
                <a:prstDash val="solid"/>
              </a:ln>
              <a:solidFill>
                <a:schemeClr val="tx1">
                  <a:lumMod val="95000"/>
                  <a:lumOff val="5000"/>
                </a:schemeClr>
              </a:solidFill>
              <a:effectLst>
                <a:innerShdw blurRad="177800">
                  <a:schemeClr val="accent3">
                    <a:lumMod val="50000"/>
                  </a:schemeClr>
                </a:innerShdw>
              </a:effectLst>
              <a:latin typeface="黑体" panose="02010609060101010101" pitchFamily="1" charset="-122"/>
              <a:ea typeface="黑体" panose="02010609060101010101" pitchFamily="1" charset="-122"/>
              <a:cs typeface="黑体" panose="02010609060101010101" pitchFamily="1" charset="-122"/>
            </a:endParaRPr>
          </a:p>
        </p:txBody>
      </p:sp>
    </p:spTree>
    <p:custDataLst>
      <p:tags r:id="rId1"/>
    </p:custData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 name="图片 6" descr="图片11"/>
          <p:cNvPicPr>
            <a:picLocks noChangeAspect="1"/>
          </p:cNvPicPr>
          <p:nvPr/>
        </p:nvPicPr>
        <p:blipFill>
          <a:blip r:embed="rId1"/>
          <a:stretch>
            <a:fillRect/>
          </a:stretch>
        </p:blipFill>
        <p:spPr>
          <a:xfrm>
            <a:off x="4114800" y="-8890"/>
            <a:ext cx="3586480" cy="754380"/>
          </a:xfrm>
          <a:prstGeom prst="rect">
            <a:avLst/>
          </a:prstGeom>
        </p:spPr>
      </p:pic>
      <p:pic>
        <p:nvPicPr>
          <p:cNvPr id="3074" name="Picture 2" descr="https://timgsa.baidu.com/timg?image&amp;quality=80&amp;size=b9999_10000&amp;sec=1506231724554&amp;di=4e38e84f2ba1c34d54d9c2a08585eedb&amp;imgtype=0&amp;src=http%3A%2F%2Fimg.warting.com%2Fallimg%2F2011%2Fc0216%2F12aR305RZ-1G39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2050415"/>
            <a:ext cx="12172950" cy="4500880"/>
          </a:xfrm>
          <a:prstGeom prst="cloud">
            <a:avLst/>
          </a:prstGeom>
          <a:noFill/>
          <a:extLst>
            <a:ext uri="{909E8E84-426E-40DD-AFC4-6F175D3DCCD1}">
              <a14:hiddenFill xmlns:a14="http://schemas.microsoft.com/office/drawing/2010/main">
                <a:solidFill>
                  <a:srgbClr val="FFFFFF"/>
                </a:solidFill>
              </a14:hiddenFill>
            </a:ext>
          </a:extLst>
        </p:spPr>
      </p:pic>
      <p:sp>
        <p:nvSpPr>
          <p:cNvPr id="5" name="标题 4"/>
          <p:cNvSpPr>
            <a:spLocks noGrp="1"/>
          </p:cNvSpPr>
          <p:nvPr>
            <p:ph type="ctrTitle"/>
          </p:nvPr>
        </p:nvSpPr>
        <p:spPr>
          <a:xfrm>
            <a:off x="1905" y="1474470"/>
            <a:ext cx="12168505" cy="931545"/>
          </a:xfrm>
        </p:spPr>
        <p:txBody>
          <a:bodyPr>
            <a:noAutofit/>
          </a:bodyPr>
          <a:p>
            <a:pPr algn="ctr"/>
            <a:r>
              <a:rPr lang="zh-CN" altLang="en-US" sz="6000" dirty="0" smtClean="0">
                <a:solidFill>
                  <a:srgbClr val="0945A5"/>
                </a:solidFill>
                <a:latin typeface="华文行楷" panose="02010800040101010101" charset="-122"/>
                <a:ea typeface="华文行楷" panose="02010800040101010101" charset="-122"/>
                <a:cs typeface="华文行楷" panose="02010800040101010101" charset="-122"/>
              </a:rPr>
              <a:t>第</a:t>
            </a:r>
            <a:r>
              <a:rPr lang="en-US" altLang="zh-CN" sz="7200" dirty="0" smtClean="0">
                <a:solidFill>
                  <a:srgbClr val="0945A5"/>
                </a:solidFill>
                <a:latin typeface="李旭科书法" panose="02000603000000000000" charset="-122"/>
                <a:ea typeface="李旭科书法" panose="02000603000000000000" charset="-122"/>
                <a:cs typeface="华文行楷" panose="02010800040101010101" charset="-122"/>
              </a:rPr>
              <a:t>3</a:t>
            </a:r>
            <a:r>
              <a:rPr lang="zh-CN" altLang="en-US" sz="6000" dirty="0" smtClean="0">
                <a:solidFill>
                  <a:srgbClr val="0945A5"/>
                </a:solidFill>
                <a:latin typeface="华文行楷" panose="02010800040101010101" charset="-122"/>
                <a:ea typeface="华文行楷" panose="02010800040101010101" charset="-122"/>
                <a:cs typeface="华文行楷" panose="02010800040101010101" charset="-122"/>
              </a:rPr>
              <a:t>课 美国内战</a:t>
            </a:r>
            <a:endParaRPr lang="zh-CN" altLang="en-US" sz="6000" dirty="0" smtClean="0">
              <a:solidFill>
                <a:srgbClr val="0945A5"/>
              </a:solidFill>
              <a:latin typeface="华文行楷" panose="02010800040101010101" charset="-122"/>
              <a:ea typeface="华文行楷" panose="02010800040101010101" charset="-122"/>
              <a:cs typeface="华文行楷" panose="02010800040101010101" charset="-122"/>
            </a:endParaRPr>
          </a:p>
        </p:txBody>
      </p:sp>
      <p:grpSp>
        <p:nvGrpSpPr>
          <p:cNvPr id="16" name="组合 14"/>
          <p:cNvGrpSpPr/>
          <p:nvPr/>
        </p:nvGrpSpPr>
        <p:grpSpPr>
          <a:xfrm flipV="1">
            <a:off x="103823" y="1323975"/>
            <a:ext cx="11988088" cy="71438"/>
            <a:chOff x="1539240" y="2680230"/>
            <a:chExt cx="9113520" cy="120901"/>
          </a:xfrm>
        </p:grpSpPr>
        <p:cxnSp>
          <p:nvCxnSpPr>
            <p:cNvPr id="4105" name="直接连接符 16"/>
            <p:cNvCxnSpPr/>
            <p:nvPr/>
          </p:nvCxnSpPr>
          <p:spPr>
            <a:xfrm>
              <a:off x="1539240" y="2680230"/>
              <a:ext cx="9113520" cy="0"/>
            </a:xfrm>
            <a:prstGeom prst="line">
              <a:avLst/>
            </a:prstGeom>
            <a:ln w="76200" cap="flat" cmpd="sng">
              <a:solidFill>
                <a:srgbClr val="2E75B6"/>
              </a:solidFill>
              <a:prstDash val="solid"/>
              <a:miter/>
              <a:headEnd type="none" w="med" len="med"/>
              <a:tailEnd type="none" w="med" len="med"/>
            </a:ln>
          </p:spPr>
        </p:cxnSp>
        <p:cxnSp>
          <p:nvCxnSpPr>
            <p:cNvPr id="4106" name="直接连接符 17"/>
            <p:cNvCxnSpPr/>
            <p:nvPr/>
          </p:nvCxnSpPr>
          <p:spPr>
            <a:xfrm>
              <a:off x="1539240" y="2801131"/>
              <a:ext cx="9113520" cy="0"/>
            </a:xfrm>
            <a:prstGeom prst="line">
              <a:avLst/>
            </a:prstGeom>
            <a:ln w="6350" cap="flat" cmpd="sng">
              <a:solidFill>
                <a:srgbClr val="2E75B6"/>
              </a:solidFill>
              <a:prstDash val="solid"/>
              <a:miter/>
              <a:headEnd type="none" w="med" len="med"/>
              <a:tailEnd type="none" w="med" len="med"/>
            </a:ln>
          </p:spPr>
        </p:cxnSp>
      </p:grpSp>
      <p:pic>
        <p:nvPicPr>
          <p:cNvPr id="38916" name="Picture 2" descr="C:\Users\Administrator\Desktop\timg (1)_conew1.png"/>
          <p:cNvPicPr>
            <a:picLocks noChangeAspect="1"/>
          </p:cNvPicPr>
          <p:nvPr/>
        </p:nvPicPr>
        <p:blipFill>
          <a:blip r:embed="rId3" cstate="print"/>
          <a:stretch>
            <a:fillRect/>
          </a:stretch>
        </p:blipFill>
        <p:spPr>
          <a:xfrm>
            <a:off x="271780" y="714375"/>
            <a:ext cx="540004" cy="521770"/>
          </a:xfrm>
          <a:prstGeom prst="rect">
            <a:avLst/>
          </a:prstGeom>
          <a:noFill/>
          <a:ln w="9525">
            <a:noFill/>
          </a:ln>
        </p:spPr>
      </p:pic>
      <p:pic>
        <p:nvPicPr>
          <p:cNvPr id="6148" name="Picture 6" descr="图片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9560" y="2666365"/>
            <a:ext cx="2256155" cy="3146425"/>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https://timgsa.baidu.com/timg?image&amp;quality=80&amp;size=b9999_10000&amp;sec=1538848066011&amp;di=aa2d8bef75b65ad63529a0205f199e4e&amp;imgtype=0&amp;src=http%3A%2F%2Fwww.cq67.com%2Fuploads%2Ftupian%2Fm2w500hq85lt_x_large_ycpL_6db7000050cc126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53855" y="2649220"/>
            <a:ext cx="2510790" cy="251079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2" name="图片 11"/>
          <p:cNvPicPr>
            <a:picLocks noChangeAspect="1"/>
          </p:cNvPicPr>
          <p:nvPr/>
        </p:nvPicPr>
        <p:blipFill>
          <a:blip r:embed="rId6"/>
          <a:stretch>
            <a:fillRect/>
          </a:stretch>
        </p:blipFill>
        <p:spPr>
          <a:xfrm>
            <a:off x="922020" y="677545"/>
            <a:ext cx="2024380" cy="574040"/>
          </a:xfrm>
          <a:prstGeom prst="rect">
            <a:avLst/>
          </a:prstGeom>
        </p:spPr>
      </p:pic>
      <p:pic>
        <p:nvPicPr>
          <p:cNvPr id="3" name="图片 2"/>
          <p:cNvPicPr>
            <a:picLocks noChangeAspect="1"/>
          </p:cNvPicPr>
          <p:nvPr/>
        </p:nvPicPr>
        <p:blipFill>
          <a:blip r:embed="rId7"/>
          <a:stretch>
            <a:fillRect/>
          </a:stretch>
        </p:blipFill>
        <p:spPr>
          <a:xfrm>
            <a:off x="3079115" y="662940"/>
            <a:ext cx="8430895" cy="621030"/>
          </a:xfrm>
          <a:prstGeom prst="rect">
            <a:avLst/>
          </a:prstGeom>
        </p:spPr>
      </p:pic>
      <p:pic>
        <p:nvPicPr>
          <p:cNvPr id="4107" name="Picture 5" descr="C:\Users\Administrator\Desktop\1113_conew1.png"/>
          <p:cNvPicPr>
            <a:picLocks noChangeAspect="1"/>
          </p:cNvPicPr>
          <p:nvPr/>
        </p:nvPicPr>
        <p:blipFill>
          <a:blip r:embed="rId8"/>
          <a:stretch>
            <a:fillRect/>
          </a:stretch>
        </p:blipFill>
        <p:spPr>
          <a:xfrm>
            <a:off x="5701030" y="6228080"/>
            <a:ext cx="1479550" cy="59118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2" name="文本框 7171"/>
          <p:cNvSpPr txBox="1"/>
          <p:nvPr/>
        </p:nvSpPr>
        <p:spPr>
          <a:xfrm>
            <a:off x="-10795" y="2616835"/>
            <a:ext cx="12242165" cy="2861310"/>
          </a:xfrm>
          <a:prstGeom prst="rect">
            <a:avLst/>
          </a:prstGeom>
          <a:noFill/>
          <a:ln w="9525">
            <a:noFill/>
          </a:ln>
        </p:spPr>
        <p:txBody>
          <a:bodyPr wrap="square" anchor="t">
            <a:spAutoFit/>
          </a:bodyPr>
          <a:p>
            <a:pPr>
              <a:lnSpc>
                <a:spcPct val="100000"/>
              </a:lnSpc>
              <a:spcBef>
                <a:spcPct val="50000"/>
              </a:spcBef>
            </a:pPr>
            <a:r>
              <a:rPr lang="en-US" altLang="zh-CN" sz="3600" b="1" dirty="0">
                <a:solidFill>
                  <a:schemeClr val="tx1">
                    <a:lumMod val="95000"/>
                    <a:lumOff val="5000"/>
                  </a:schemeClr>
                </a:solidFill>
                <a:latin typeface="黑体" panose="02010609060101010101" pitchFamily="1" charset="-122"/>
                <a:ea typeface="黑体" panose="02010609060101010101" pitchFamily="1" charset="-122"/>
                <a:cs typeface="黑体" panose="02010609060101010101" pitchFamily="1" charset="-122"/>
              </a:rPr>
              <a:t>1</a:t>
            </a:r>
            <a:r>
              <a:rPr lang="zh-CN" altLang="en-US" sz="3600" b="1" dirty="0">
                <a:solidFill>
                  <a:schemeClr val="tx1">
                    <a:lumMod val="95000"/>
                    <a:lumOff val="5000"/>
                  </a:schemeClr>
                </a:solidFill>
                <a:latin typeface="黑体" panose="02010609060101010101" pitchFamily="1" charset="-122"/>
                <a:ea typeface="黑体" panose="02010609060101010101" pitchFamily="1" charset="-122"/>
                <a:cs typeface="黑体" panose="02010609060101010101" pitchFamily="1" charset="-122"/>
              </a:rPr>
              <a:t>、了解美国内战前的社会状况，指出引发内战的根本原因。</a:t>
            </a:r>
            <a:endParaRPr lang="en-US" altLang="zh-CN" sz="3600" b="1" dirty="0">
              <a:solidFill>
                <a:schemeClr val="tx1">
                  <a:lumMod val="95000"/>
                  <a:lumOff val="5000"/>
                </a:schemeClr>
              </a:solidFill>
              <a:latin typeface="黑体" panose="02010609060101010101" pitchFamily="1" charset="-122"/>
              <a:ea typeface="黑体" panose="02010609060101010101" pitchFamily="1" charset="-122"/>
              <a:cs typeface="黑体" panose="02010609060101010101" pitchFamily="1" charset="-122"/>
            </a:endParaRPr>
          </a:p>
          <a:p>
            <a:pPr>
              <a:lnSpc>
                <a:spcPct val="100000"/>
              </a:lnSpc>
              <a:spcBef>
                <a:spcPct val="50000"/>
              </a:spcBef>
            </a:pPr>
            <a:r>
              <a:rPr lang="en-US" altLang="zh-CN" sz="3600" b="1" dirty="0">
                <a:solidFill>
                  <a:schemeClr val="tx1">
                    <a:lumMod val="95000"/>
                    <a:lumOff val="5000"/>
                  </a:schemeClr>
                </a:solidFill>
                <a:latin typeface="黑体" panose="02010609060101010101" pitchFamily="1" charset="-122"/>
                <a:ea typeface="黑体" panose="02010609060101010101" pitchFamily="1" charset="-122"/>
                <a:cs typeface="黑体" panose="02010609060101010101" pitchFamily="1" charset="-122"/>
              </a:rPr>
              <a:t>2</a:t>
            </a:r>
            <a:r>
              <a:rPr lang="zh-CN" altLang="en-US" sz="3600" b="1" dirty="0">
                <a:solidFill>
                  <a:schemeClr val="tx1">
                    <a:lumMod val="95000"/>
                    <a:lumOff val="5000"/>
                  </a:schemeClr>
                </a:solidFill>
                <a:latin typeface="黑体" panose="02010609060101010101" pitchFamily="1" charset="-122"/>
                <a:ea typeface="黑体" panose="02010609060101010101" pitchFamily="1" charset="-122"/>
                <a:cs typeface="黑体" panose="02010609060101010101" pitchFamily="1" charset="-122"/>
              </a:rPr>
              <a:t>、圈出美国内战的起止时间、转折点，理解美国内战在美国历史发展中的作用。</a:t>
            </a:r>
            <a:endParaRPr lang="en-US" altLang="zh-CN" sz="3600" b="1" dirty="0">
              <a:solidFill>
                <a:schemeClr val="tx1">
                  <a:lumMod val="95000"/>
                  <a:lumOff val="5000"/>
                </a:schemeClr>
              </a:solidFill>
              <a:latin typeface="黑体" panose="02010609060101010101" pitchFamily="1" charset="-122"/>
              <a:ea typeface="黑体" panose="02010609060101010101" pitchFamily="1" charset="-122"/>
              <a:cs typeface="黑体" panose="02010609060101010101" pitchFamily="1" charset="-122"/>
            </a:endParaRPr>
          </a:p>
          <a:p>
            <a:pPr>
              <a:lnSpc>
                <a:spcPct val="100000"/>
              </a:lnSpc>
              <a:spcBef>
                <a:spcPct val="50000"/>
              </a:spcBef>
            </a:pPr>
            <a:r>
              <a:rPr lang="en-US" altLang="zh-CN" sz="3600" b="1" dirty="0">
                <a:solidFill>
                  <a:schemeClr val="tx1">
                    <a:lumMod val="95000"/>
                    <a:lumOff val="5000"/>
                  </a:schemeClr>
                </a:solidFill>
                <a:latin typeface="黑体" panose="02010609060101010101" pitchFamily="1" charset="-122"/>
                <a:ea typeface="黑体" panose="02010609060101010101" pitchFamily="1" charset="-122"/>
                <a:cs typeface="黑体" panose="02010609060101010101" pitchFamily="1" charset="-122"/>
              </a:rPr>
              <a:t>3</a:t>
            </a:r>
            <a:r>
              <a:rPr lang="zh-CN" altLang="en-US" sz="3600" b="1" dirty="0">
                <a:solidFill>
                  <a:schemeClr val="tx1">
                    <a:lumMod val="95000"/>
                    <a:lumOff val="5000"/>
                  </a:schemeClr>
                </a:solidFill>
                <a:latin typeface="黑体" panose="02010609060101010101" pitchFamily="1" charset="-122"/>
                <a:ea typeface="黑体" panose="02010609060101010101" pitchFamily="1" charset="-122"/>
                <a:cs typeface="黑体" panose="02010609060101010101" pitchFamily="1" charset="-122"/>
              </a:rPr>
              <a:t>、根据林肯在美国内战中的主要活动用一句话评价林肯。</a:t>
            </a:r>
            <a:endParaRPr lang="zh-CN" altLang="en-US" sz="3600" b="1" dirty="0">
              <a:solidFill>
                <a:schemeClr val="tx1">
                  <a:lumMod val="95000"/>
                  <a:lumOff val="5000"/>
                </a:schemeClr>
              </a:solidFill>
              <a:latin typeface="黑体" panose="02010609060101010101" pitchFamily="1" charset="-122"/>
              <a:ea typeface="黑体" panose="02010609060101010101" pitchFamily="1" charset="-122"/>
              <a:cs typeface="黑体" panose="02010609060101010101" pitchFamily="1" charset="-122"/>
            </a:endParaRPr>
          </a:p>
        </p:txBody>
      </p:sp>
      <p:sp>
        <p:nvSpPr>
          <p:cNvPr id="6149" name="TextBox 4"/>
          <p:cNvSpPr txBox="1"/>
          <p:nvPr/>
        </p:nvSpPr>
        <p:spPr>
          <a:xfrm>
            <a:off x="-10160" y="1420495"/>
            <a:ext cx="12113260" cy="768350"/>
          </a:xfrm>
          <a:prstGeom prst="rect">
            <a:avLst/>
          </a:prstGeom>
          <a:noFill/>
          <a:ln w="9525">
            <a:noFill/>
          </a:ln>
        </p:spPr>
        <p:txBody>
          <a:bodyPr wrap="square" anchor="t">
            <a:spAutoFit/>
          </a:bodyPr>
          <a:p>
            <a:pPr algn="ctr"/>
            <a:r>
              <a:rPr lang="zh-CN" altLang="en-US" sz="4400" b="1" dirty="0">
                <a:solidFill>
                  <a:schemeClr val="tx1"/>
                </a:solidFill>
                <a:effectLst/>
                <a:latin typeface="黑体" panose="02010609060101010101" pitchFamily="1" charset="-122"/>
                <a:ea typeface="黑体" panose="02010609060101010101" pitchFamily="1" charset="-122"/>
              </a:rPr>
              <a:t>自主学习</a:t>
            </a:r>
            <a:endParaRPr lang="zh-CN" altLang="en-US" sz="4400" b="1" dirty="0">
              <a:solidFill>
                <a:schemeClr val="tx1"/>
              </a:solidFill>
              <a:effectLst/>
              <a:latin typeface="黑体" panose="02010609060101010101" pitchFamily="1" charset="-122"/>
              <a:ea typeface="黑体" panose="02010609060101010101" pitchFamily="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172"/>
                                        </p:tgtEl>
                                        <p:attrNameLst>
                                          <p:attrName>style.visibility</p:attrName>
                                        </p:attrNameLst>
                                      </p:cBhvr>
                                      <p:to>
                                        <p:strVal val="visible"/>
                                      </p:to>
                                    </p:set>
                                    <p:anim calcmode="lin" valueType="num">
                                      <p:cBhvr>
                                        <p:cTn id="7" dur="500" fill="hold"/>
                                        <p:tgtEl>
                                          <p:spTgt spid="7172"/>
                                        </p:tgtEl>
                                        <p:attrNameLst>
                                          <p:attrName>ppt_x</p:attrName>
                                        </p:attrNameLst>
                                      </p:cBhvr>
                                      <p:tavLst>
                                        <p:tav tm="0">
                                          <p:val>
                                            <p:strVal val="0-#ppt_w/2"/>
                                          </p:val>
                                        </p:tav>
                                        <p:tav tm="100000">
                                          <p:val>
                                            <p:strVal val="#ppt_x"/>
                                          </p:val>
                                        </p:tav>
                                      </p:tavLst>
                                    </p:anim>
                                    <p:anim calcmode="lin" valueType="num">
                                      <p:cBhvr>
                                        <p:cTn id="8" dur="500" fill="hold"/>
                                        <p:tgtEl>
                                          <p:spTgt spid="71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无标题"/>
          <p:cNvPicPr>
            <a:picLocks noChangeAspect="1" noChangeArrowheads="1"/>
          </p:cNvPicPr>
          <p:nvPr/>
        </p:nvPicPr>
        <p:blipFill rotWithShape="1">
          <a:blip r:embed="rId1">
            <a:extLst>
              <a:ext uri="{28A0092B-C50C-407E-A947-70E740481C1C}">
                <a14:useLocalDpi xmlns:a14="http://schemas.microsoft.com/office/drawing/2010/main" val="0"/>
              </a:ext>
            </a:extLst>
          </a:blip>
          <a:srcRect l="874" t="1311" r="1078" b="6492"/>
          <a:stretch>
            <a:fillRect/>
          </a:stretch>
        </p:blipFill>
        <p:spPr bwMode="auto">
          <a:xfrm>
            <a:off x="15240" y="28323"/>
            <a:ext cx="9159475" cy="6800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任意多边形: 形状 2"/>
          <p:cNvSpPr/>
          <p:nvPr/>
        </p:nvSpPr>
        <p:spPr bwMode="auto">
          <a:xfrm>
            <a:off x="3200799" y="653150"/>
            <a:ext cx="907047" cy="619519"/>
          </a:xfrm>
          <a:custGeom>
            <a:avLst/>
            <a:gdLst>
              <a:gd name="connsiteX0" fmla="*/ 10402 w 907047"/>
              <a:gd name="connsiteY0" fmla="*/ 24716 h 619519"/>
              <a:gd name="connsiteX1" fmla="*/ 54791 w 907047"/>
              <a:gd name="connsiteY1" fmla="*/ 42471 h 619519"/>
              <a:gd name="connsiteX2" fmla="*/ 99179 w 907047"/>
              <a:gd name="connsiteY2" fmla="*/ 77982 h 619519"/>
              <a:gd name="connsiteX3" fmla="*/ 125812 w 907047"/>
              <a:gd name="connsiteY3" fmla="*/ 95737 h 619519"/>
              <a:gd name="connsiteX4" fmla="*/ 179078 w 907047"/>
              <a:gd name="connsiteY4" fmla="*/ 157881 h 619519"/>
              <a:gd name="connsiteX5" fmla="*/ 205711 w 907047"/>
              <a:gd name="connsiteY5" fmla="*/ 166758 h 619519"/>
              <a:gd name="connsiteX6" fmla="*/ 267855 w 907047"/>
              <a:gd name="connsiteY6" fmla="*/ 220024 h 619519"/>
              <a:gd name="connsiteX7" fmla="*/ 418775 w 907047"/>
              <a:gd name="connsiteY7" fmla="*/ 237780 h 619519"/>
              <a:gd name="connsiteX8" fmla="*/ 436530 w 907047"/>
              <a:gd name="connsiteY8" fmla="*/ 264413 h 619519"/>
              <a:gd name="connsiteX9" fmla="*/ 454286 w 907047"/>
              <a:gd name="connsiteY9" fmla="*/ 282168 h 619519"/>
              <a:gd name="connsiteX10" fmla="*/ 472041 w 907047"/>
              <a:gd name="connsiteY10" fmla="*/ 335434 h 619519"/>
              <a:gd name="connsiteX11" fmla="*/ 489796 w 907047"/>
              <a:gd name="connsiteY11" fmla="*/ 362067 h 619519"/>
              <a:gd name="connsiteX12" fmla="*/ 507552 w 907047"/>
              <a:gd name="connsiteY12" fmla="*/ 415333 h 619519"/>
              <a:gd name="connsiteX13" fmla="*/ 534185 w 907047"/>
              <a:gd name="connsiteY13" fmla="*/ 495232 h 619519"/>
              <a:gd name="connsiteX14" fmla="*/ 551940 w 907047"/>
              <a:gd name="connsiteY14" fmla="*/ 548498 h 619519"/>
              <a:gd name="connsiteX15" fmla="*/ 569695 w 907047"/>
              <a:gd name="connsiteY15" fmla="*/ 575131 h 619519"/>
              <a:gd name="connsiteX16" fmla="*/ 605206 w 907047"/>
              <a:gd name="connsiteY16" fmla="*/ 610642 h 619519"/>
              <a:gd name="connsiteX17" fmla="*/ 631839 w 907047"/>
              <a:gd name="connsiteY17" fmla="*/ 619519 h 619519"/>
              <a:gd name="connsiteX18" fmla="*/ 702860 w 907047"/>
              <a:gd name="connsiteY18" fmla="*/ 610642 h 619519"/>
              <a:gd name="connsiteX19" fmla="*/ 756126 w 907047"/>
              <a:gd name="connsiteY19" fmla="*/ 592886 h 619519"/>
              <a:gd name="connsiteX20" fmla="*/ 773882 w 907047"/>
              <a:gd name="connsiteY20" fmla="*/ 575131 h 619519"/>
              <a:gd name="connsiteX21" fmla="*/ 791637 w 907047"/>
              <a:gd name="connsiteY21" fmla="*/ 548498 h 619519"/>
              <a:gd name="connsiteX22" fmla="*/ 818270 w 907047"/>
              <a:gd name="connsiteY22" fmla="*/ 530743 h 619519"/>
              <a:gd name="connsiteX23" fmla="*/ 844903 w 907047"/>
              <a:gd name="connsiteY23" fmla="*/ 450844 h 619519"/>
              <a:gd name="connsiteX24" fmla="*/ 853781 w 907047"/>
              <a:gd name="connsiteY24" fmla="*/ 424211 h 619519"/>
              <a:gd name="connsiteX25" fmla="*/ 862658 w 907047"/>
              <a:gd name="connsiteY25" fmla="*/ 362067 h 619519"/>
              <a:gd name="connsiteX26" fmla="*/ 880414 w 907047"/>
              <a:gd name="connsiteY26" fmla="*/ 308801 h 619519"/>
              <a:gd name="connsiteX27" fmla="*/ 889291 w 907047"/>
              <a:gd name="connsiteY27" fmla="*/ 202269 h 619519"/>
              <a:gd name="connsiteX28" fmla="*/ 907047 w 907047"/>
              <a:gd name="connsiteY28" fmla="*/ 149003 h 619519"/>
              <a:gd name="connsiteX29" fmla="*/ 898169 w 907047"/>
              <a:gd name="connsiteY29" fmla="*/ 95737 h 619519"/>
              <a:gd name="connsiteX30" fmla="*/ 889291 w 907047"/>
              <a:gd name="connsiteY30" fmla="*/ 69104 h 619519"/>
              <a:gd name="connsiteX31" fmla="*/ 862658 w 907047"/>
              <a:gd name="connsiteY31" fmla="*/ 60226 h 619519"/>
              <a:gd name="connsiteX32" fmla="*/ 782759 w 907047"/>
              <a:gd name="connsiteY32" fmla="*/ 15838 h 619519"/>
              <a:gd name="connsiteX33" fmla="*/ 267855 w 907047"/>
              <a:gd name="connsiteY33" fmla="*/ 6960 h 619519"/>
              <a:gd name="connsiteX34" fmla="*/ 10402 w 907047"/>
              <a:gd name="connsiteY34" fmla="*/ 24716 h 619519"/>
              <a:gd name="connsiteX0-1" fmla="*/ 10402 w 907047"/>
              <a:gd name="connsiteY0-2" fmla="*/ 24716 h 619519"/>
              <a:gd name="connsiteX1-3" fmla="*/ 54791 w 907047"/>
              <a:gd name="connsiteY1-4" fmla="*/ 42471 h 619519"/>
              <a:gd name="connsiteX2-5" fmla="*/ 99179 w 907047"/>
              <a:gd name="connsiteY2-6" fmla="*/ 77982 h 619519"/>
              <a:gd name="connsiteX3-7" fmla="*/ 125812 w 907047"/>
              <a:gd name="connsiteY3-8" fmla="*/ 95737 h 619519"/>
              <a:gd name="connsiteX4-9" fmla="*/ 179078 w 907047"/>
              <a:gd name="connsiteY4-10" fmla="*/ 157881 h 619519"/>
              <a:gd name="connsiteX5-11" fmla="*/ 205711 w 907047"/>
              <a:gd name="connsiteY5-12" fmla="*/ 166758 h 619519"/>
              <a:gd name="connsiteX6-13" fmla="*/ 267855 w 907047"/>
              <a:gd name="connsiteY6-14" fmla="*/ 220024 h 619519"/>
              <a:gd name="connsiteX7-15" fmla="*/ 418775 w 907047"/>
              <a:gd name="connsiteY7-16" fmla="*/ 237780 h 619519"/>
              <a:gd name="connsiteX8-17" fmla="*/ 436530 w 907047"/>
              <a:gd name="connsiteY8-18" fmla="*/ 264413 h 619519"/>
              <a:gd name="connsiteX9-19" fmla="*/ 454286 w 907047"/>
              <a:gd name="connsiteY9-20" fmla="*/ 282168 h 619519"/>
              <a:gd name="connsiteX10-21" fmla="*/ 472041 w 907047"/>
              <a:gd name="connsiteY10-22" fmla="*/ 335434 h 619519"/>
              <a:gd name="connsiteX11-23" fmla="*/ 489796 w 907047"/>
              <a:gd name="connsiteY11-24" fmla="*/ 362067 h 619519"/>
              <a:gd name="connsiteX12-25" fmla="*/ 507552 w 907047"/>
              <a:gd name="connsiteY12-26" fmla="*/ 415333 h 619519"/>
              <a:gd name="connsiteX13-27" fmla="*/ 534185 w 907047"/>
              <a:gd name="connsiteY13-28" fmla="*/ 495232 h 619519"/>
              <a:gd name="connsiteX14-29" fmla="*/ 551940 w 907047"/>
              <a:gd name="connsiteY14-30" fmla="*/ 548498 h 619519"/>
              <a:gd name="connsiteX15-31" fmla="*/ 569695 w 907047"/>
              <a:gd name="connsiteY15-32" fmla="*/ 575131 h 619519"/>
              <a:gd name="connsiteX16-33" fmla="*/ 605206 w 907047"/>
              <a:gd name="connsiteY16-34" fmla="*/ 610642 h 619519"/>
              <a:gd name="connsiteX17-35" fmla="*/ 631839 w 907047"/>
              <a:gd name="connsiteY17-36" fmla="*/ 619519 h 619519"/>
              <a:gd name="connsiteX18-37" fmla="*/ 702860 w 907047"/>
              <a:gd name="connsiteY18-38" fmla="*/ 610642 h 619519"/>
              <a:gd name="connsiteX19-39" fmla="*/ 756126 w 907047"/>
              <a:gd name="connsiteY19-40" fmla="*/ 592886 h 619519"/>
              <a:gd name="connsiteX20-41" fmla="*/ 773882 w 907047"/>
              <a:gd name="connsiteY20-42" fmla="*/ 575131 h 619519"/>
              <a:gd name="connsiteX21-43" fmla="*/ 791637 w 907047"/>
              <a:gd name="connsiteY21-44" fmla="*/ 548498 h 619519"/>
              <a:gd name="connsiteX22-45" fmla="*/ 800515 w 907047"/>
              <a:gd name="connsiteY22-46" fmla="*/ 530743 h 619519"/>
              <a:gd name="connsiteX23-47" fmla="*/ 844903 w 907047"/>
              <a:gd name="connsiteY23-48" fmla="*/ 450844 h 619519"/>
              <a:gd name="connsiteX24-49" fmla="*/ 853781 w 907047"/>
              <a:gd name="connsiteY24-50" fmla="*/ 424211 h 619519"/>
              <a:gd name="connsiteX25-51" fmla="*/ 862658 w 907047"/>
              <a:gd name="connsiteY25-52" fmla="*/ 362067 h 619519"/>
              <a:gd name="connsiteX26-53" fmla="*/ 880414 w 907047"/>
              <a:gd name="connsiteY26-54" fmla="*/ 308801 h 619519"/>
              <a:gd name="connsiteX27-55" fmla="*/ 889291 w 907047"/>
              <a:gd name="connsiteY27-56" fmla="*/ 202269 h 619519"/>
              <a:gd name="connsiteX28-57" fmla="*/ 907047 w 907047"/>
              <a:gd name="connsiteY28-58" fmla="*/ 149003 h 619519"/>
              <a:gd name="connsiteX29-59" fmla="*/ 898169 w 907047"/>
              <a:gd name="connsiteY29-60" fmla="*/ 95737 h 619519"/>
              <a:gd name="connsiteX30-61" fmla="*/ 889291 w 907047"/>
              <a:gd name="connsiteY30-62" fmla="*/ 69104 h 619519"/>
              <a:gd name="connsiteX31-63" fmla="*/ 862658 w 907047"/>
              <a:gd name="connsiteY31-64" fmla="*/ 60226 h 619519"/>
              <a:gd name="connsiteX32-65" fmla="*/ 782759 w 907047"/>
              <a:gd name="connsiteY32-66" fmla="*/ 15838 h 619519"/>
              <a:gd name="connsiteX33-67" fmla="*/ 267855 w 907047"/>
              <a:gd name="connsiteY33-68" fmla="*/ 6960 h 619519"/>
              <a:gd name="connsiteX34-69" fmla="*/ 10402 w 907047"/>
              <a:gd name="connsiteY34-70" fmla="*/ 24716 h 619519"/>
              <a:gd name="connsiteX0-71" fmla="*/ 10402 w 907047"/>
              <a:gd name="connsiteY0-72" fmla="*/ 24716 h 619519"/>
              <a:gd name="connsiteX1-73" fmla="*/ 54791 w 907047"/>
              <a:gd name="connsiteY1-74" fmla="*/ 42471 h 619519"/>
              <a:gd name="connsiteX2-75" fmla="*/ 99179 w 907047"/>
              <a:gd name="connsiteY2-76" fmla="*/ 77982 h 619519"/>
              <a:gd name="connsiteX3-77" fmla="*/ 125812 w 907047"/>
              <a:gd name="connsiteY3-78" fmla="*/ 95737 h 619519"/>
              <a:gd name="connsiteX4-79" fmla="*/ 179078 w 907047"/>
              <a:gd name="connsiteY4-80" fmla="*/ 157881 h 619519"/>
              <a:gd name="connsiteX5-81" fmla="*/ 205711 w 907047"/>
              <a:gd name="connsiteY5-82" fmla="*/ 166758 h 619519"/>
              <a:gd name="connsiteX6-83" fmla="*/ 267855 w 907047"/>
              <a:gd name="connsiteY6-84" fmla="*/ 220024 h 619519"/>
              <a:gd name="connsiteX7-85" fmla="*/ 418775 w 907047"/>
              <a:gd name="connsiteY7-86" fmla="*/ 237780 h 619519"/>
              <a:gd name="connsiteX8-87" fmla="*/ 436530 w 907047"/>
              <a:gd name="connsiteY8-88" fmla="*/ 264413 h 619519"/>
              <a:gd name="connsiteX9-89" fmla="*/ 454286 w 907047"/>
              <a:gd name="connsiteY9-90" fmla="*/ 282168 h 619519"/>
              <a:gd name="connsiteX10-91" fmla="*/ 472041 w 907047"/>
              <a:gd name="connsiteY10-92" fmla="*/ 335434 h 619519"/>
              <a:gd name="connsiteX11-93" fmla="*/ 489796 w 907047"/>
              <a:gd name="connsiteY11-94" fmla="*/ 362067 h 619519"/>
              <a:gd name="connsiteX12-95" fmla="*/ 507552 w 907047"/>
              <a:gd name="connsiteY12-96" fmla="*/ 415333 h 619519"/>
              <a:gd name="connsiteX13-97" fmla="*/ 534185 w 907047"/>
              <a:gd name="connsiteY13-98" fmla="*/ 495232 h 619519"/>
              <a:gd name="connsiteX14-99" fmla="*/ 551940 w 907047"/>
              <a:gd name="connsiteY14-100" fmla="*/ 548498 h 619519"/>
              <a:gd name="connsiteX15-101" fmla="*/ 569695 w 907047"/>
              <a:gd name="connsiteY15-102" fmla="*/ 575131 h 619519"/>
              <a:gd name="connsiteX16-103" fmla="*/ 605206 w 907047"/>
              <a:gd name="connsiteY16-104" fmla="*/ 610642 h 619519"/>
              <a:gd name="connsiteX17-105" fmla="*/ 631839 w 907047"/>
              <a:gd name="connsiteY17-106" fmla="*/ 619519 h 619519"/>
              <a:gd name="connsiteX18-107" fmla="*/ 702860 w 907047"/>
              <a:gd name="connsiteY18-108" fmla="*/ 610642 h 619519"/>
              <a:gd name="connsiteX19-109" fmla="*/ 756126 w 907047"/>
              <a:gd name="connsiteY19-110" fmla="*/ 592886 h 619519"/>
              <a:gd name="connsiteX20-111" fmla="*/ 773882 w 907047"/>
              <a:gd name="connsiteY20-112" fmla="*/ 575131 h 619519"/>
              <a:gd name="connsiteX21-113" fmla="*/ 773882 w 907047"/>
              <a:gd name="connsiteY21-114" fmla="*/ 548498 h 619519"/>
              <a:gd name="connsiteX22-115" fmla="*/ 800515 w 907047"/>
              <a:gd name="connsiteY22-116" fmla="*/ 530743 h 619519"/>
              <a:gd name="connsiteX23-117" fmla="*/ 844903 w 907047"/>
              <a:gd name="connsiteY23-118" fmla="*/ 450844 h 619519"/>
              <a:gd name="connsiteX24-119" fmla="*/ 853781 w 907047"/>
              <a:gd name="connsiteY24-120" fmla="*/ 424211 h 619519"/>
              <a:gd name="connsiteX25-121" fmla="*/ 862658 w 907047"/>
              <a:gd name="connsiteY25-122" fmla="*/ 362067 h 619519"/>
              <a:gd name="connsiteX26-123" fmla="*/ 880414 w 907047"/>
              <a:gd name="connsiteY26-124" fmla="*/ 308801 h 619519"/>
              <a:gd name="connsiteX27-125" fmla="*/ 889291 w 907047"/>
              <a:gd name="connsiteY27-126" fmla="*/ 202269 h 619519"/>
              <a:gd name="connsiteX28-127" fmla="*/ 907047 w 907047"/>
              <a:gd name="connsiteY28-128" fmla="*/ 149003 h 619519"/>
              <a:gd name="connsiteX29-129" fmla="*/ 898169 w 907047"/>
              <a:gd name="connsiteY29-130" fmla="*/ 95737 h 619519"/>
              <a:gd name="connsiteX30-131" fmla="*/ 889291 w 907047"/>
              <a:gd name="connsiteY30-132" fmla="*/ 69104 h 619519"/>
              <a:gd name="connsiteX31-133" fmla="*/ 862658 w 907047"/>
              <a:gd name="connsiteY31-134" fmla="*/ 60226 h 619519"/>
              <a:gd name="connsiteX32-135" fmla="*/ 782759 w 907047"/>
              <a:gd name="connsiteY32-136" fmla="*/ 15838 h 619519"/>
              <a:gd name="connsiteX33-137" fmla="*/ 267855 w 907047"/>
              <a:gd name="connsiteY33-138" fmla="*/ 6960 h 619519"/>
              <a:gd name="connsiteX34-139" fmla="*/ 10402 w 907047"/>
              <a:gd name="connsiteY34-140" fmla="*/ 24716 h 619519"/>
              <a:gd name="connsiteX0-141" fmla="*/ 10402 w 907047"/>
              <a:gd name="connsiteY0-142" fmla="*/ 24716 h 619519"/>
              <a:gd name="connsiteX1-143" fmla="*/ 54791 w 907047"/>
              <a:gd name="connsiteY1-144" fmla="*/ 42471 h 619519"/>
              <a:gd name="connsiteX2-145" fmla="*/ 99179 w 907047"/>
              <a:gd name="connsiteY2-146" fmla="*/ 77982 h 619519"/>
              <a:gd name="connsiteX3-147" fmla="*/ 125812 w 907047"/>
              <a:gd name="connsiteY3-148" fmla="*/ 95737 h 619519"/>
              <a:gd name="connsiteX4-149" fmla="*/ 179078 w 907047"/>
              <a:gd name="connsiteY4-150" fmla="*/ 157881 h 619519"/>
              <a:gd name="connsiteX5-151" fmla="*/ 205711 w 907047"/>
              <a:gd name="connsiteY5-152" fmla="*/ 166758 h 619519"/>
              <a:gd name="connsiteX6-153" fmla="*/ 267855 w 907047"/>
              <a:gd name="connsiteY6-154" fmla="*/ 220024 h 619519"/>
              <a:gd name="connsiteX7-155" fmla="*/ 418775 w 907047"/>
              <a:gd name="connsiteY7-156" fmla="*/ 237780 h 619519"/>
              <a:gd name="connsiteX8-157" fmla="*/ 436530 w 907047"/>
              <a:gd name="connsiteY8-158" fmla="*/ 264413 h 619519"/>
              <a:gd name="connsiteX9-159" fmla="*/ 454286 w 907047"/>
              <a:gd name="connsiteY9-160" fmla="*/ 282168 h 619519"/>
              <a:gd name="connsiteX10-161" fmla="*/ 472041 w 907047"/>
              <a:gd name="connsiteY10-162" fmla="*/ 335434 h 619519"/>
              <a:gd name="connsiteX11-163" fmla="*/ 489796 w 907047"/>
              <a:gd name="connsiteY11-164" fmla="*/ 362067 h 619519"/>
              <a:gd name="connsiteX12-165" fmla="*/ 507552 w 907047"/>
              <a:gd name="connsiteY12-166" fmla="*/ 415333 h 619519"/>
              <a:gd name="connsiteX13-167" fmla="*/ 534185 w 907047"/>
              <a:gd name="connsiteY13-168" fmla="*/ 495232 h 619519"/>
              <a:gd name="connsiteX14-169" fmla="*/ 551940 w 907047"/>
              <a:gd name="connsiteY14-170" fmla="*/ 548498 h 619519"/>
              <a:gd name="connsiteX15-171" fmla="*/ 569695 w 907047"/>
              <a:gd name="connsiteY15-172" fmla="*/ 575131 h 619519"/>
              <a:gd name="connsiteX16-173" fmla="*/ 605206 w 907047"/>
              <a:gd name="connsiteY16-174" fmla="*/ 610642 h 619519"/>
              <a:gd name="connsiteX17-175" fmla="*/ 631839 w 907047"/>
              <a:gd name="connsiteY17-176" fmla="*/ 619519 h 619519"/>
              <a:gd name="connsiteX18-177" fmla="*/ 702860 w 907047"/>
              <a:gd name="connsiteY18-178" fmla="*/ 610642 h 619519"/>
              <a:gd name="connsiteX19-179" fmla="*/ 756126 w 907047"/>
              <a:gd name="connsiteY19-180" fmla="*/ 592886 h 619519"/>
              <a:gd name="connsiteX20-181" fmla="*/ 773882 w 907047"/>
              <a:gd name="connsiteY20-182" fmla="*/ 575131 h 619519"/>
              <a:gd name="connsiteX21-183" fmla="*/ 756127 w 907047"/>
              <a:gd name="connsiteY21-184" fmla="*/ 548498 h 619519"/>
              <a:gd name="connsiteX22-185" fmla="*/ 800515 w 907047"/>
              <a:gd name="connsiteY22-186" fmla="*/ 530743 h 619519"/>
              <a:gd name="connsiteX23-187" fmla="*/ 844903 w 907047"/>
              <a:gd name="connsiteY23-188" fmla="*/ 450844 h 619519"/>
              <a:gd name="connsiteX24-189" fmla="*/ 853781 w 907047"/>
              <a:gd name="connsiteY24-190" fmla="*/ 424211 h 619519"/>
              <a:gd name="connsiteX25-191" fmla="*/ 862658 w 907047"/>
              <a:gd name="connsiteY25-192" fmla="*/ 362067 h 619519"/>
              <a:gd name="connsiteX26-193" fmla="*/ 880414 w 907047"/>
              <a:gd name="connsiteY26-194" fmla="*/ 308801 h 619519"/>
              <a:gd name="connsiteX27-195" fmla="*/ 889291 w 907047"/>
              <a:gd name="connsiteY27-196" fmla="*/ 202269 h 619519"/>
              <a:gd name="connsiteX28-197" fmla="*/ 907047 w 907047"/>
              <a:gd name="connsiteY28-198" fmla="*/ 149003 h 619519"/>
              <a:gd name="connsiteX29-199" fmla="*/ 898169 w 907047"/>
              <a:gd name="connsiteY29-200" fmla="*/ 95737 h 619519"/>
              <a:gd name="connsiteX30-201" fmla="*/ 889291 w 907047"/>
              <a:gd name="connsiteY30-202" fmla="*/ 69104 h 619519"/>
              <a:gd name="connsiteX31-203" fmla="*/ 862658 w 907047"/>
              <a:gd name="connsiteY31-204" fmla="*/ 60226 h 619519"/>
              <a:gd name="connsiteX32-205" fmla="*/ 782759 w 907047"/>
              <a:gd name="connsiteY32-206" fmla="*/ 15838 h 619519"/>
              <a:gd name="connsiteX33-207" fmla="*/ 267855 w 907047"/>
              <a:gd name="connsiteY33-208" fmla="*/ 6960 h 619519"/>
              <a:gd name="connsiteX34-209" fmla="*/ 10402 w 907047"/>
              <a:gd name="connsiteY34-210" fmla="*/ 24716 h 619519"/>
              <a:gd name="connsiteX0-211" fmla="*/ 10402 w 907047"/>
              <a:gd name="connsiteY0-212" fmla="*/ 24716 h 619519"/>
              <a:gd name="connsiteX1-213" fmla="*/ 54791 w 907047"/>
              <a:gd name="connsiteY1-214" fmla="*/ 42471 h 619519"/>
              <a:gd name="connsiteX2-215" fmla="*/ 99179 w 907047"/>
              <a:gd name="connsiteY2-216" fmla="*/ 77982 h 619519"/>
              <a:gd name="connsiteX3-217" fmla="*/ 125812 w 907047"/>
              <a:gd name="connsiteY3-218" fmla="*/ 95737 h 619519"/>
              <a:gd name="connsiteX4-219" fmla="*/ 179078 w 907047"/>
              <a:gd name="connsiteY4-220" fmla="*/ 157881 h 619519"/>
              <a:gd name="connsiteX5-221" fmla="*/ 205711 w 907047"/>
              <a:gd name="connsiteY5-222" fmla="*/ 166758 h 619519"/>
              <a:gd name="connsiteX6-223" fmla="*/ 267855 w 907047"/>
              <a:gd name="connsiteY6-224" fmla="*/ 220024 h 619519"/>
              <a:gd name="connsiteX7-225" fmla="*/ 418775 w 907047"/>
              <a:gd name="connsiteY7-226" fmla="*/ 237780 h 619519"/>
              <a:gd name="connsiteX8-227" fmla="*/ 436530 w 907047"/>
              <a:gd name="connsiteY8-228" fmla="*/ 264413 h 619519"/>
              <a:gd name="connsiteX9-229" fmla="*/ 454286 w 907047"/>
              <a:gd name="connsiteY9-230" fmla="*/ 282168 h 619519"/>
              <a:gd name="connsiteX10-231" fmla="*/ 472041 w 907047"/>
              <a:gd name="connsiteY10-232" fmla="*/ 335434 h 619519"/>
              <a:gd name="connsiteX11-233" fmla="*/ 489796 w 907047"/>
              <a:gd name="connsiteY11-234" fmla="*/ 362067 h 619519"/>
              <a:gd name="connsiteX12-235" fmla="*/ 507552 w 907047"/>
              <a:gd name="connsiteY12-236" fmla="*/ 415333 h 619519"/>
              <a:gd name="connsiteX13-237" fmla="*/ 534185 w 907047"/>
              <a:gd name="connsiteY13-238" fmla="*/ 495232 h 619519"/>
              <a:gd name="connsiteX14-239" fmla="*/ 551940 w 907047"/>
              <a:gd name="connsiteY14-240" fmla="*/ 548498 h 619519"/>
              <a:gd name="connsiteX15-241" fmla="*/ 569695 w 907047"/>
              <a:gd name="connsiteY15-242" fmla="*/ 575131 h 619519"/>
              <a:gd name="connsiteX16-243" fmla="*/ 605206 w 907047"/>
              <a:gd name="connsiteY16-244" fmla="*/ 610642 h 619519"/>
              <a:gd name="connsiteX17-245" fmla="*/ 631839 w 907047"/>
              <a:gd name="connsiteY17-246" fmla="*/ 619519 h 619519"/>
              <a:gd name="connsiteX18-247" fmla="*/ 702860 w 907047"/>
              <a:gd name="connsiteY18-248" fmla="*/ 610642 h 619519"/>
              <a:gd name="connsiteX19-249" fmla="*/ 729493 w 907047"/>
              <a:gd name="connsiteY19-250" fmla="*/ 575131 h 619519"/>
              <a:gd name="connsiteX20-251" fmla="*/ 773882 w 907047"/>
              <a:gd name="connsiteY20-252" fmla="*/ 575131 h 619519"/>
              <a:gd name="connsiteX21-253" fmla="*/ 756127 w 907047"/>
              <a:gd name="connsiteY21-254" fmla="*/ 548498 h 619519"/>
              <a:gd name="connsiteX22-255" fmla="*/ 800515 w 907047"/>
              <a:gd name="connsiteY22-256" fmla="*/ 530743 h 619519"/>
              <a:gd name="connsiteX23-257" fmla="*/ 844903 w 907047"/>
              <a:gd name="connsiteY23-258" fmla="*/ 450844 h 619519"/>
              <a:gd name="connsiteX24-259" fmla="*/ 853781 w 907047"/>
              <a:gd name="connsiteY24-260" fmla="*/ 424211 h 619519"/>
              <a:gd name="connsiteX25-261" fmla="*/ 862658 w 907047"/>
              <a:gd name="connsiteY25-262" fmla="*/ 362067 h 619519"/>
              <a:gd name="connsiteX26-263" fmla="*/ 880414 w 907047"/>
              <a:gd name="connsiteY26-264" fmla="*/ 308801 h 619519"/>
              <a:gd name="connsiteX27-265" fmla="*/ 889291 w 907047"/>
              <a:gd name="connsiteY27-266" fmla="*/ 202269 h 619519"/>
              <a:gd name="connsiteX28-267" fmla="*/ 907047 w 907047"/>
              <a:gd name="connsiteY28-268" fmla="*/ 149003 h 619519"/>
              <a:gd name="connsiteX29-269" fmla="*/ 898169 w 907047"/>
              <a:gd name="connsiteY29-270" fmla="*/ 95737 h 619519"/>
              <a:gd name="connsiteX30-271" fmla="*/ 889291 w 907047"/>
              <a:gd name="connsiteY30-272" fmla="*/ 69104 h 619519"/>
              <a:gd name="connsiteX31-273" fmla="*/ 862658 w 907047"/>
              <a:gd name="connsiteY31-274" fmla="*/ 60226 h 619519"/>
              <a:gd name="connsiteX32-275" fmla="*/ 782759 w 907047"/>
              <a:gd name="connsiteY32-276" fmla="*/ 15838 h 619519"/>
              <a:gd name="connsiteX33-277" fmla="*/ 267855 w 907047"/>
              <a:gd name="connsiteY33-278" fmla="*/ 6960 h 619519"/>
              <a:gd name="connsiteX34-279" fmla="*/ 10402 w 907047"/>
              <a:gd name="connsiteY34-280" fmla="*/ 24716 h 61951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Lst>
            <a:rect l="l" t="t" r="r" b="b"/>
            <a:pathLst>
              <a:path w="907047" h="619519">
                <a:moveTo>
                  <a:pt x="10402" y="24716"/>
                </a:moveTo>
                <a:cubicBezTo>
                  <a:pt x="-25109" y="30634"/>
                  <a:pt x="40537" y="35344"/>
                  <a:pt x="54791" y="42471"/>
                </a:cubicBezTo>
                <a:cubicBezTo>
                  <a:pt x="91227" y="60689"/>
                  <a:pt x="71653" y="55961"/>
                  <a:pt x="99179" y="77982"/>
                </a:cubicBezTo>
                <a:cubicBezTo>
                  <a:pt x="107510" y="84647"/>
                  <a:pt x="116934" y="89819"/>
                  <a:pt x="125812" y="95737"/>
                </a:cubicBezTo>
                <a:cubicBezTo>
                  <a:pt x="137171" y="112777"/>
                  <a:pt x="160625" y="151731"/>
                  <a:pt x="179078" y="157881"/>
                </a:cubicBezTo>
                <a:lnTo>
                  <a:pt x="205711" y="166758"/>
                </a:lnTo>
                <a:cubicBezTo>
                  <a:pt x="215433" y="176480"/>
                  <a:pt x="248539" y="214229"/>
                  <a:pt x="267855" y="220024"/>
                </a:cubicBezTo>
                <a:cubicBezTo>
                  <a:pt x="287482" y="225912"/>
                  <a:pt x="411449" y="237047"/>
                  <a:pt x="418775" y="237780"/>
                </a:cubicBezTo>
                <a:cubicBezTo>
                  <a:pt x="424693" y="246658"/>
                  <a:pt x="429865" y="256082"/>
                  <a:pt x="436530" y="264413"/>
                </a:cubicBezTo>
                <a:cubicBezTo>
                  <a:pt x="441759" y="270949"/>
                  <a:pt x="450543" y="274682"/>
                  <a:pt x="454286" y="282168"/>
                </a:cubicBezTo>
                <a:cubicBezTo>
                  <a:pt x="462656" y="298908"/>
                  <a:pt x="461660" y="319861"/>
                  <a:pt x="472041" y="335434"/>
                </a:cubicBezTo>
                <a:cubicBezTo>
                  <a:pt x="477959" y="344312"/>
                  <a:pt x="485463" y="352317"/>
                  <a:pt x="489796" y="362067"/>
                </a:cubicBezTo>
                <a:cubicBezTo>
                  <a:pt x="497397" y="379170"/>
                  <a:pt x="501634" y="397578"/>
                  <a:pt x="507552" y="415333"/>
                </a:cubicBezTo>
                <a:lnTo>
                  <a:pt x="534185" y="495232"/>
                </a:lnTo>
                <a:cubicBezTo>
                  <a:pt x="534187" y="495237"/>
                  <a:pt x="551937" y="548494"/>
                  <a:pt x="551940" y="548498"/>
                </a:cubicBezTo>
                <a:cubicBezTo>
                  <a:pt x="557858" y="557376"/>
                  <a:pt x="562751" y="567030"/>
                  <a:pt x="569695" y="575131"/>
                </a:cubicBezTo>
                <a:cubicBezTo>
                  <a:pt x="580589" y="587841"/>
                  <a:pt x="589325" y="605349"/>
                  <a:pt x="605206" y="610642"/>
                </a:cubicBezTo>
                <a:lnTo>
                  <a:pt x="631839" y="619519"/>
                </a:lnTo>
                <a:cubicBezTo>
                  <a:pt x="655513" y="616560"/>
                  <a:pt x="686584" y="618040"/>
                  <a:pt x="702860" y="610642"/>
                </a:cubicBezTo>
                <a:cubicBezTo>
                  <a:pt x="719136" y="603244"/>
                  <a:pt x="729493" y="575131"/>
                  <a:pt x="729493" y="575131"/>
                </a:cubicBezTo>
                <a:cubicBezTo>
                  <a:pt x="735412" y="569213"/>
                  <a:pt x="769443" y="579570"/>
                  <a:pt x="773882" y="575131"/>
                </a:cubicBezTo>
                <a:cubicBezTo>
                  <a:pt x="778321" y="570692"/>
                  <a:pt x="751688" y="555896"/>
                  <a:pt x="756127" y="548498"/>
                </a:cubicBezTo>
                <a:cubicBezTo>
                  <a:pt x="760566" y="541100"/>
                  <a:pt x="791637" y="536661"/>
                  <a:pt x="800515" y="530743"/>
                </a:cubicBezTo>
                <a:cubicBezTo>
                  <a:pt x="815311" y="504110"/>
                  <a:pt x="836025" y="468599"/>
                  <a:pt x="844903" y="450844"/>
                </a:cubicBezTo>
                <a:cubicBezTo>
                  <a:pt x="853781" y="433089"/>
                  <a:pt x="850822" y="433089"/>
                  <a:pt x="853781" y="424211"/>
                </a:cubicBezTo>
                <a:cubicBezTo>
                  <a:pt x="856740" y="403496"/>
                  <a:pt x="857953" y="382456"/>
                  <a:pt x="862658" y="362067"/>
                </a:cubicBezTo>
                <a:cubicBezTo>
                  <a:pt x="866866" y="343830"/>
                  <a:pt x="880414" y="308801"/>
                  <a:pt x="880414" y="308801"/>
                </a:cubicBezTo>
                <a:cubicBezTo>
                  <a:pt x="883373" y="273290"/>
                  <a:pt x="883433" y="237418"/>
                  <a:pt x="889291" y="202269"/>
                </a:cubicBezTo>
                <a:cubicBezTo>
                  <a:pt x="892368" y="183808"/>
                  <a:pt x="907047" y="149003"/>
                  <a:pt x="907047" y="149003"/>
                </a:cubicBezTo>
                <a:cubicBezTo>
                  <a:pt x="904088" y="131248"/>
                  <a:pt x="902074" y="113309"/>
                  <a:pt x="898169" y="95737"/>
                </a:cubicBezTo>
                <a:cubicBezTo>
                  <a:pt x="896139" y="86602"/>
                  <a:pt x="895908" y="75721"/>
                  <a:pt x="889291" y="69104"/>
                </a:cubicBezTo>
                <a:cubicBezTo>
                  <a:pt x="882674" y="62487"/>
                  <a:pt x="870838" y="64771"/>
                  <a:pt x="862658" y="60226"/>
                </a:cubicBezTo>
                <a:cubicBezTo>
                  <a:pt x="850089" y="53243"/>
                  <a:pt x="808375" y="16678"/>
                  <a:pt x="782759" y="15838"/>
                </a:cubicBezTo>
                <a:cubicBezTo>
                  <a:pt x="611191" y="10213"/>
                  <a:pt x="439490" y="9919"/>
                  <a:pt x="267855" y="6960"/>
                </a:cubicBezTo>
                <a:cubicBezTo>
                  <a:pt x="162529" y="-14103"/>
                  <a:pt x="45913" y="18798"/>
                  <a:pt x="10402" y="24716"/>
                </a:cubicBezTo>
                <a:close/>
              </a:path>
            </a:pathLst>
          </a:custGeom>
          <a:solidFill>
            <a:srgbClr val="FF0000"/>
          </a:solidFill>
          <a:ln w="2857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3200" b="0" i="1" u="none" strike="noStrike" cap="none" normalizeH="0" baseline="0">
              <a:ln>
                <a:noFill/>
              </a:ln>
              <a:solidFill>
                <a:schemeClr val="tx1"/>
              </a:solidFill>
              <a:effectLst/>
              <a:latin typeface="宋体" panose="02010600030101010101" pitchFamily="2" charset="-122"/>
              <a:ea typeface="宋体" panose="02010600030101010101" pitchFamily="2" charset="-122"/>
            </a:endParaRPr>
          </a:p>
        </p:txBody>
      </p:sp>
      <p:sp>
        <p:nvSpPr>
          <p:cNvPr id="4" name="任意多边形: 形状 3"/>
          <p:cNvSpPr/>
          <p:nvPr/>
        </p:nvSpPr>
        <p:spPr bwMode="auto">
          <a:xfrm>
            <a:off x="4540903" y="3625252"/>
            <a:ext cx="1750850" cy="887767"/>
          </a:xfrm>
          <a:custGeom>
            <a:avLst/>
            <a:gdLst>
              <a:gd name="connsiteX0" fmla="*/ 19704 w 1750850"/>
              <a:gd name="connsiteY0" fmla="*/ 71021 h 887767"/>
              <a:gd name="connsiteX1" fmla="*/ 303789 w 1750850"/>
              <a:gd name="connsiteY1" fmla="*/ 53266 h 887767"/>
              <a:gd name="connsiteX2" fmla="*/ 401444 w 1750850"/>
              <a:gd name="connsiteY2" fmla="*/ 44388 h 887767"/>
              <a:gd name="connsiteX3" fmla="*/ 587875 w 1750850"/>
              <a:gd name="connsiteY3" fmla="*/ 26633 h 887767"/>
              <a:gd name="connsiteX4" fmla="*/ 703285 w 1750850"/>
              <a:gd name="connsiteY4" fmla="*/ 17755 h 887767"/>
              <a:gd name="connsiteX5" fmla="*/ 729918 w 1750850"/>
              <a:gd name="connsiteY5" fmla="*/ 8878 h 887767"/>
              <a:gd name="connsiteX6" fmla="*/ 934104 w 1750850"/>
              <a:gd name="connsiteY6" fmla="*/ 8878 h 887767"/>
              <a:gd name="connsiteX7" fmla="*/ 960737 w 1750850"/>
              <a:gd name="connsiteY7" fmla="*/ 17755 h 887767"/>
              <a:gd name="connsiteX8" fmla="*/ 1440131 w 1750850"/>
              <a:gd name="connsiteY8" fmla="*/ 35511 h 887767"/>
              <a:gd name="connsiteX9" fmla="*/ 1457887 w 1750850"/>
              <a:gd name="connsiteY9" fmla="*/ 53266 h 887767"/>
              <a:gd name="connsiteX10" fmla="*/ 1466764 w 1750850"/>
              <a:gd name="connsiteY10" fmla="*/ 79899 h 887767"/>
              <a:gd name="connsiteX11" fmla="*/ 1493397 w 1750850"/>
              <a:gd name="connsiteY11" fmla="*/ 88777 h 887767"/>
              <a:gd name="connsiteX12" fmla="*/ 1528908 w 1750850"/>
              <a:gd name="connsiteY12" fmla="*/ 133165 h 887767"/>
              <a:gd name="connsiteX13" fmla="*/ 1564419 w 1750850"/>
              <a:gd name="connsiteY13" fmla="*/ 177553 h 887767"/>
              <a:gd name="connsiteX14" fmla="*/ 1599929 w 1750850"/>
              <a:gd name="connsiteY14" fmla="*/ 248575 h 887767"/>
              <a:gd name="connsiteX15" fmla="*/ 1608807 w 1750850"/>
              <a:gd name="connsiteY15" fmla="*/ 284085 h 887767"/>
              <a:gd name="connsiteX16" fmla="*/ 1582174 w 1750850"/>
              <a:gd name="connsiteY16" fmla="*/ 292963 h 887767"/>
              <a:gd name="connsiteX17" fmla="*/ 1591052 w 1750850"/>
              <a:gd name="connsiteY17" fmla="*/ 337351 h 887767"/>
              <a:gd name="connsiteX18" fmla="*/ 1626562 w 1750850"/>
              <a:gd name="connsiteY18" fmla="*/ 408373 h 887767"/>
              <a:gd name="connsiteX19" fmla="*/ 1653195 w 1750850"/>
              <a:gd name="connsiteY19" fmla="*/ 461639 h 887767"/>
              <a:gd name="connsiteX20" fmla="*/ 1662073 w 1750850"/>
              <a:gd name="connsiteY20" fmla="*/ 488272 h 887767"/>
              <a:gd name="connsiteX21" fmla="*/ 1697584 w 1750850"/>
              <a:gd name="connsiteY21" fmla="*/ 532660 h 887767"/>
              <a:gd name="connsiteX22" fmla="*/ 1733094 w 1750850"/>
              <a:gd name="connsiteY22" fmla="*/ 639192 h 887767"/>
              <a:gd name="connsiteX23" fmla="*/ 1741972 w 1750850"/>
              <a:gd name="connsiteY23" fmla="*/ 665825 h 887767"/>
              <a:gd name="connsiteX24" fmla="*/ 1750850 w 1750850"/>
              <a:gd name="connsiteY24" fmla="*/ 692458 h 887767"/>
              <a:gd name="connsiteX25" fmla="*/ 1733094 w 1750850"/>
              <a:gd name="connsiteY25" fmla="*/ 781235 h 887767"/>
              <a:gd name="connsiteX26" fmla="*/ 1724217 w 1750850"/>
              <a:gd name="connsiteY26" fmla="*/ 816746 h 887767"/>
              <a:gd name="connsiteX27" fmla="*/ 1706461 w 1750850"/>
              <a:gd name="connsiteY27" fmla="*/ 834501 h 887767"/>
              <a:gd name="connsiteX28" fmla="*/ 1644318 w 1750850"/>
              <a:gd name="connsiteY28" fmla="*/ 878889 h 887767"/>
              <a:gd name="connsiteX29" fmla="*/ 1617685 w 1750850"/>
              <a:gd name="connsiteY29" fmla="*/ 887767 h 887767"/>
              <a:gd name="connsiteX30" fmla="*/ 1608807 w 1750850"/>
              <a:gd name="connsiteY30" fmla="*/ 852256 h 887767"/>
              <a:gd name="connsiteX31" fmla="*/ 1573296 w 1750850"/>
              <a:gd name="connsiteY31" fmla="*/ 807868 h 887767"/>
              <a:gd name="connsiteX32" fmla="*/ 1546663 w 1750850"/>
              <a:gd name="connsiteY32" fmla="*/ 798990 h 887767"/>
              <a:gd name="connsiteX33" fmla="*/ 1511153 w 1750850"/>
              <a:gd name="connsiteY33" fmla="*/ 745724 h 887767"/>
              <a:gd name="connsiteX34" fmla="*/ 1475642 w 1750850"/>
              <a:gd name="connsiteY34" fmla="*/ 701336 h 887767"/>
              <a:gd name="connsiteX35" fmla="*/ 1440131 w 1750850"/>
              <a:gd name="connsiteY35" fmla="*/ 630315 h 887767"/>
              <a:gd name="connsiteX36" fmla="*/ 1404620 w 1750850"/>
              <a:gd name="connsiteY36" fmla="*/ 612559 h 887767"/>
              <a:gd name="connsiteX37" fmla="*/ 1377987 w 1750850"/>
              <a:gd name="connsiteY37" fmla="*/ 603682 h 887767"/>
              <a:gd name="connsiteX38" fmla="*/ 1351354 w 1750850"/>
              <a:gd name="connsiteY38" fmla="*/ 559293 h 887767"/>
              <a:gd name="connsiteX39" fmla="*/ 1369110 w 1750850"/>
              <a:gd name="connsiteY39" fmla="*/ 506027 h 887767"/>
              <a:gd name="connsiteX40" fmla="*/ 1360232 w 1750850"/>
              <a:gd name="connsiteY40" fmla="*/ 470516 h 887767"/>
              <a:gd name="connsiteX41" fmla="*/ 1315844 w 1750850"/>
              <a:gd name="connsiteY41" fmla="*/ 435006 h 887767"/>
              <a:gd name="connsiteX42" fmla="*/ 1324721 w 1750850"/>
              <a:gd name="connsiteY42" fmla="*/ 337351 h 887767"/>
              <a:gd name="connsiteX43" fmla="*/ 1315844 w 1750850"/>
              <a:gd name="connsiteY43" fmla="*/ 310718 h 887767"/>
              <a:gd name="connsiteX44" fmla="*/ 1289211 w 1750850"/>
              <a:gd name="connsiteY44" fmla="*/ 301841 h 887767"/>
              <a:gd name="connsiteX45" fmla="*/ 1244822 w 1750850"/>
              <a:gd name="connsiteY45" fmla="*/ 275208 h 887767"/>
              <a:gd name="connsiteX46" fmla="*/ 1209312 w 1750850"/>
              <a:gd name="connsiteY46" fmla="*/ 230819 h 887767"/>
              <a:gd name="connsiteX47" fmla="*/ 1164923 w 1750850"/>
              <a:gd name="connsiteY47" fmla="*/ 195309 h 887767"/>
              <a:gd name="connsiteX48" fmla="*/ 1147168 w 1750850"/>
              <a:gd name="connsiteY48" fmla="*/ 177553 h 887767"/>
              <a:gd name="connsiteX49" fmla="*/ 1111657 w 1750850"/>
              <a:gd name="connsiteY49" fmla="*/ 133165 h 887767"/>
              <a:gd name="connsiteX50" fmla="*/ 1058391 w 1750850"/>
              <a:gd name="connsiteY50" fmla="*/ 150920 h 887767"/>
              <a:gd name="connsiteX51" fmla="*/ 987370 w 1750850"/>
              <a:gd name="connsiteY51" fmla="*/ 186431 h 887767"/>
              <a:gd name="connsiteX52" fmla="*/ 960737 w 1750850"/>
              <a:gd name="connsiteY52" fmla="*/ 195309 h 887767"/>
              <a:gd name="connsiteX53" fmla="*/ 907471 w 1750850"/>
              <a:gd name="connsiteY53" fmla="*/ 186431 h 887767"/>
              <a:gd name="connsiteX54" fmla="*/ 827572 w 1750850"/>
              <a:gd name="connsiteY54" fmla="*/ 159798 h 887767"/>
              <a:gd name="connsiteX55" fmla="*/ 800939 w 1750850"/>
              <a:gd name="connsiteY55" fmla="*/ 150920 h 887767"/>
              <a:gd name="connsiteX56" fmla="*/ 747673 w 1750850"/>
              <a:gd name="connsiteY56" fmla="*/ 142043 h 887767"/>
              <a:gd name="connsiteX57" fmla="*/ 552364 w 1750850"/>
              <a:gd name="connsiteY57" fmla="*/ 133165 h 887767"/>
              <a:gd name="connsiteX58" fmla="*/ 525731 w 1750850"/>
              <a:gd name="connsiteY58" fmla="*/ 115410 h 887767"/>
              <a:gd name="connsiteX59" fmla="*/ 445832 w 1750850"/>
              <a:gd name="connsiteY59" fmla="*/ 150920 h 887767"/>
              <a:gd name="connsiteX60" fmla="*/ 401444 w 1750850"/>
              <a:gd name="connsiteY60" fmla="*/ 159798 h 887767"/>
              <a:gd name="connsiteX61" fmla="*/ 348178 w 1750850"/>
              <a:gd name="connsiteY61" fmla="*/ 177553 h 887767"/>
              <a:gd name="connsiteX62" fmla="*/ 312667 w 1750850"/>
              <a:gd name="connsiteY62" fmla="*/ 186431 h 887767"/>
              <a:gd name="connsiteX63" fmla="*/ 250523 w 1750850"/>
              <a:gd name="connsiteY63" fmla="*/ 177553 h 887767"/>
              <a:gd name="connsiteX64" fmla="*/ 81848 w 1750850"/>
              <a:gd name="connsiteY64" fmla="*/ 177553 h 887767"/>
              <a:gd name="connsiteX65" fmla="*/ 64092 w 1750850"/>
              <a:gd name="connsiteY65" fmla="*/ 159798 h 887767"/>
              <a:gd name="connsiteX66" fmla="*/ 37459 w 1750850"/>
              <a:gd name="connsiteY66" fmla="*/ 150920 h 887767"/>
              <a:gd name="connsiteX67" fmla="*/ 10826 w 1750850"/>
              <a:gd name="connsiteY67" fmla="*/ 97654 h 887767"/>
              <a:gd name="connsiteX68" fmla="*/ 19704 w 1750850"/>
              <a:gd name="connsiteY68" fmla="*/ 71021 h 887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1750850" h="887767">
                <a:moveTo>
                  <a:pt x="19704" y="71021"/>
                </a:moveTo>
                <a:cubicBezTo>
                  <a:pt x="68531" y="63623"/>
                  <a:pt x="12847" y="69892"/>
                  <a:pt x="303789" y="53266"/>
                </a:cubicBezTo>
                <a:cubicBezTo>
                  <a:pt x="336422" y="51401"/>
                  <a:pt x="368892" y="47347"/>
                  <a:pt x="401444" y="44388"/>
                </a:cubicBezTo>
                <a:cubicBezTo>
                  <a:pt x="479677" y="18312"/>
                  <a:pt x="413095" y="37910"/>
                  <a:pt x="587875" y="26633"/>
                </a:cubicBezTo>
                <a:cubicBezTo>
                  <a:pt x="626379" y="24149"/>
                  <a:pt x="664815" y="20714"/>
                  <a:pt x="703285" y="17755"/>
                </a:cubicBezTo>
                <a:cubicBezTo>
                  <a:pt x="712163" y="14796"/>
                  <a:pt x="720669" y="10301"/>
                  <a:pt x="729918" y="8878"/>
                </a:cubicBezTo>
                <a:cubicBezTo>
                  <a:pt x="827417" y="-6122"/>
                  <a:pt x="827534" y="680"/>
                  <a:pt x="934104" y="8878"/>
                </a:cubicBezTo>
                <a:cubicBezTo>
                  <a:pt x="942982" y="11837"/>
                  <a:pt x="951473" y="16432"/>
                  <a:pt x="960737" y="17755"/>
                </a:cubicBezTo>
                <a:cubicBezTo>
                  <a:pt x="1087686" y="35890"/>
                  <a:pt x="1405247" y="34700"/>
                  <a:pt x="1440131" y="35511"/>
                </a:cubicBezTo>
                <a:cubicBezTo>
                  <a:pt x="1446050" y="41429"/>
                  <a:pt x="1453581" y="46089"/>
                  <a:pt x="1457887" y="53266"/>
                </a:cubicBezTo>
                <a:cubicBezTo>
                  <a:pt x="1462702" y="61290"/>
                  <a:pt x="1460147" y="73282"/>
                  <a:pt x="1466764" y="79899"/>
                </a:cubicBezTo>
                <a:cubicBezTo>
                  <a:pt x="1473381" y="86516"/>
                  <a:pt x="1484519" y="85818"/>
                  <a:pt x="1493397" y="88777"/>
                </a:cubicBezTo>
                <a:cubicBezTo>
                  <a:pt x="1515712" y="155720"/>
                  <a:pt x="1483015" y="75800"/>
                  <a:pt x="1528908" y="133165"/>
                </a:cubicBezTo>
                <a:cubicBezTo>
                  <a:pt x="1577915" y="194423"/>
                  <a:pt x="1488093" y="126670"/>
                  <a:pt x="1564419" y="177553"/>
                </a:cubicBezTo>
                <a:cubicBezTo>
                  <a:pt x="1584821" y="238760"/>
                  <a:pt x="1568940" y="217585"/>
                  <a:pt x="1599929" y="248575"/>
                </a:cubicBezTo>
                <a:cubicBezTo>
                  <a:pt x="1602888" y="260412"/>
                  <a:pt x="1613338" y="272757"/>
                  <a:pt x="1608807" y="284085"/>
                </a:cubicBezTo>
                <a:cubicBezTo>
                  <a:pt x="1605332" y="292774"/>
                  <a:pt x="1585133" y="284085"/>
                  <a:pt x="1582174" y="292963"/>
                </a:cubicBezTo>
                <a:cubicBezTo>
                  <a:pt x="1577403" y="307278"/>
                  <a:pt x="1587082" y="322794"/>
                  <a:pt x="1591052" y="337351"/>
                </a:cubicBezTo>
                <a:cubicBezTo>
                  <a:pt x="1606354" y="393457"/>
                  <a:pt x="1597854" y="379664"/>
                  <a:pt x="1626562" y="408373"/>
                </a:cubicBezTo>
                <a:cubicBezTo>
                  <a:pt x="1648877" y="475316"/>
                  <a:pt x="1618776" y="392800"/>
                  <a:pt x="1653195" y="461639"/>
                </a:cubicBezTo>
                <a:cubicBezTo>
                  <a:pt x="1657380" y="470009"/>
                  <a:pt x="1657888" y="479902"/>
                  <a:pt x="1662073" y="488272"/>
                </a:cubicBezTo>
                <a:cubicBezTo>
                  <a:pt x="1673273" y="510672"/>
                  <a:pt x="1681068" y="516144"/>
                  <a:pt x="1697584" y="532660"/>
                </a:cubicBezTo>
                <a:lnTo>
                  <a:pt x="1733094" y="639192"/>
                </a:lnTo>
                <a:lnTo>
                  <a:pt x="1741972" y="665825"/>
                </a:lnTo>
                <a:lnTo>
                  <a:pt x="1750850" y="692458"/>
                </a:lnTo>
                <a:cubicBezTo>
                  <a:pt x="1744931" y="722050"/>
                  <a:pt x="1740413" y="751957"/>
                  <a:pt x="1733094" y="781235"/>
                </a:cubicBezTo>
                <a:cubicBezTo>
                  <a:pt x="1730135" y="793072"/>
                  <a:pt x="1729674" y="805833"/>
                  <a:pt x="1724217" y="816746"/>
                </a:cubicBezTo>
                <a:cubicBezTo>
                  <a:pt x="1720474" y="824232"/>
                  <a:pt x="1712380" y="828583"/>
                  <a:pt x="1706461" y="834501"/>
                </a:cubicBezTo>
                <a:cubicBezTo>
                  <a:pt x="1691666" y="878890"/>
                  <a:pt x="1706462" y="858174"/>
                  <a:pt x="1644318" y="878889"/>
                </a:cubicBezTo>
                <a:lnTo>
                  <a:pt x="1617685" y="887767"/>
                </a:lnTo>
                <a:cubicBezTo>
                  <a:pt x="1614726" y="875930"/>
                  <a:pt x="1613613" y="863471"/>
                  <a:pt x="1608807" y="852256"/>
                </a:cubicBezTo>
                <a:cubicBezTo>
                  <a:pt x="1604619" y="842483"/>
                  <a:pt x="1584312" y="814477"/>
                  <a:pt x="1573296" y="807868"/>
                </a:cubicBezTo>
                <a:cubicBezTo>
                  <a:pt x="1565272" y="803053"/>
                  <a:pt x="1555541" y="801949"/>
                  <a:pt x="1546663" y="798990"/>
                </a:cubicBezTo>
                <a:cubicBezTo>
                  <a:pt x="1534826" y="781235"/>
                  <a:pt x="1526242" y="760813"/>
                  <a:pt x="1511153" y="745724"/>
                </a:cubicBezTo>
                <a:cubicBezTo>
                  <a:pt x="1496394" y="730966"/>
                  <a:pt x="1484602" y="721496"/>
                  <a:pt x="1475642" y="701336"/>
                </a:cubicBezTo>
                <a:cubicBezTo>
                  <a:pt x="1443000" y="627890"/>
                  <a:pt x="1476595" y="666777"/>
                  <a:pt x="1440131" y="630315"/>
                </a:cubicBezTo>
                <a:cubicBezTo>
                  <a:pt x="1424350" y="582969"/>
                  <a:pt x="1444077" y="612559"/>
                  <a:pt x="1404620" y="612559"/>
                </a:cubicBezTo>
                <a:cubicBezTo>
                  <a:pt x="1395262" y="612559"/>
                  <a:pt x="1386865" y="606641"/>
                  <a:pt x="1377987" y="603682"/>
                </a:cubicBezTo>
                <a:cubicBezTo>
                  <a:pt x="1365985" y="591679"/>
                  <a:pt x="1349049" y="580036"/>
                  <a:pt x="1351354" y="559293"/>
                </a:cubicBezTo>
                <a:cubicBezTo>
                  <a:pt x="1353421" y="540692"/>
                  <a:pt x="1369110" y="506027"/>
                  <a:pt x="1369110" y="506027"/>
                </a:cubicBezTo>
                <a:cubicBezTo>
                  <a:pt x="1366151" y="494190"/>
                  <a:pt x="1368860" y="479144"/>
                  <a:pt x="1360232" y="470516"/>
                </a:cubicBezTo>
                <a:cubicBezTo>
                  <a:pt x="1298924" y="409209"/>
                  <a:pt x="1341402" y="511685"/>
                  <a:pt x="1315844" y="435006"/>
                </a:cubicBezTo>
                <a:cubicBezTo>
                  <a:pt x="1336148" y="374094"/>
                  <a:pt x="1339062" y="394716"/>
                  <a:pt x="1324721" y="337351"/>
                </a:cubicBezTo>
                <a:cubicBezTo>
                  <a:pt x="1322451" y="328273"/>
                  <a:pt x="1322461" y="317335"/>
                  <a:pt x="1315844" y="310718"/>
                </a:cubicBezTo>
                <a:cubicBezTo>
                  <a:pt x="1309227" y="304101"/>
                  <a:pt x="1298089" y="304800"/>
                  <a:pt x="1289211" y="301841"/>
                </a:cubicBezTo>
                <a:cubicBezTo>
                  <a:pt x="1244219" y="256849"/>
                  <a:pt x="1302448" y="309784"/>
                  <a:pt x="1244822" y="275208"/>
                </a:cubicBezTo>
                <a:cubicBezTo>
                  <a:pt x="1228335" y="265316"/>
                  <a:pt x="1220477" y="244775"/>
                  <a:pt x="1209312" y="230819"/>
                </a:cubicBezTo>
                <a:cubicBezTo>
                  <a:pt x="1190259" y="207003"/>
                  <a:pt x="1190556" y="215816"/>
                  <a:pt x="1164923" y="195309"/>
                </a:cubicBezTo>
                <a:cubicBezTo>
                  <a:pt x="1158387" y="190080"/>
                  <a:pt x="1153086" y="183472"/>
                  <a:pt x="1147168" y="177553"/>
                </a:cubicBezTo>
                <a:cubicBezTo>
                  <a:pt x="1141624" y="160923"/>
                  <a:pt x="1138427" y="133165"/>
                  <a:pt x="1111657" y="133165"/>
                </a:cubicBezTo>
                <a:cubicBezTo>
                  <a:pt x="1092941" y="133165"/>
                  <a:pt x="1058391" y="150920"/>
                  <a:pt x="1058391" y="150920"/>
                </a:cubicBezTo>
                <a:cubicBezTo>
                  <a:pt x="1027402" y="181911"/>
                  <a:pt x="1048577" y="166029"/>
                  <a:pt x="987370" y="186431"/>
                </a:cubicBezTo>
                <a:lnTo>
                  <a:pt x="960737" y="195309"/>
                </a:lnTo>
                <a:cubicBezTo>
                  <a:pt x="942982" y="192350"/>
                  <a:pt x="924934" y="190797"/>
                  <a:pt x="907471" y="186431"/>
                </a:cubicBezTo>
                <a:cubicBezTo>
                  <a:pt x="907457" y="186428"/>
                  <a:pt x="840895" y="164239"/>
                  <a:pt x="827572" y="159798"/>
                </a:cubicBezTo>
                <a:cubicBezTo>
                  <a:pt x="818694" y="156839"/>
                  <a:pt x="810170" y="152458"/>
                  <a:pt x="800939" y="150920"/>
                </a:cubicBezTo>
                <a:cubicBezTo>
                  <a:pt x="783184" y="147961"/>
                  <a:pt x="765627" y="143325"/>
                  <a:pt x="747673" y="142043"/>
                </a:cubicBezTo>
                <a:cubicBezTo>
                  <a:pt x="682668" y="137400"/>
                  <a:pt x="617467" y="136124"/>
                  <a:pt x="552364" y="133165"/>
                </a:cubicBezTo>
                <a:cubicBezTo>
                  <a:pt x="543486" y="127247"/>
                  <a:pt x="536401" y="115410"/>
                  <a:pt x="525731" y="115410"/>
                </a:cubicBezTo>
                <a:cubicBezTo>
                  <a:pt x="461108" y="115410"/>
                  <a:pt x="488742" y="134829"/>
                  <a:pt x="445832" y="150920"/>
                </a:cubicBezTo>
                <a:cubicBezTo>
                  <a:pt x="431704" y="156218"/>
                  <a:pt x="416001" y="155828"/>
                  <a:pt x="401444" y="159798"/>
                </a:cubicBezTo>
                <a:cubicBezTo>
                  <a:pt x="383388" y="164722"/>
                  <a:pt x="366335" y="173014"/>
                  <a:pt x="348178" y="177553"/>
                </a:cubicBezTo>
                <a:lnTo>
                  <a:pt x="312667" y="186431"/>
                </a:lnTo>
                <a:cubicBezTo>
                  <a:pt x="291952" y="183472"/>
                  <a:pt x="271448" y="177553"/>
                  <a:pt x="250523" y="177553"/>
                </a:cubicBezTo>
                <a:cubicBezTo>
                  <a:pt x="48832" y="177553"/>
                  <a:pt x="222901" y="197704"/>
                  <a:pt x="81848" y="177553"/>
                </a:cubicBezTo>
                <a:cubicBezTo>
                  <a:pt x="75929" y="171635"/>
                  <a:pt x="71269" y="164104"/>
                  <a:pt x="64092" y="159798"/>
                </a:cubicBezTo>
                <a:cubicBezTo>
                  <a:pt x="56068" y="154983"/>
                  <a:pt x="44766" y="156766"/>
                  <a:pt x="37459" y="150920"/>
                </a:cubicBezTo>
                <a:cubicBezTo>
                  <a:pt x="21815" y="138404"/>
                  <a:pt x="16674" y="115198"/>
                  <a:pt x="10826" y="97654"/>
                </a:cubicBezTo>
                <a:cubicBezTo>
                  <a:pt x="30675" y="77806"/>
                  <a:pt x="-29123" y="78419"/>
                  <a:pt x="19704" y="71021"/>
                </a:cubicBezTo>
                <a:close/>
              </a:path>
            </a:pathLst>
          </a:custGeom>
          <a:solidFill>
            <a:srgbClr val="FF0000"/>
          </a:solidFill>
          <a:ln w="2857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3200" b="0" i="1" u="none" strike="noStrike" cap="none" normalizeH="0" baseline="0">
              <a:ln>
                <a:noFill/>
              </a:ln>
              <a:solidFill>
                <a:schemeClr val="tx1"/>
              </a:solidFill>
              <a:effectLst/>
              <a:latin typeface="宋体" panose="02010600030101010101" pitchFamily="2" charset="-122"/>
              <a:ea typeface="宋体" panose="02010600030101010101" pitchFamily="2" charset="-122"/>
            </a:endParaRPr>
          </a:p>
        </p:txBody>
      </p:sp>
      <p:sp>
        <p:nvSpPr>
          <p:cNvPr id="5" name="任意多边形: 形状 4"/>
          <p:cNvSpPr/>
          <p:nvPr/>
        </p:nvSpPr>
        <p:spPr bwMode="auto">
          <a:xfrm>
            <a:off x="1994952" y="505310"/>
            <a:ext cx="2796466" cy="3447860"/>
          </a:xfrm>
          <a:custGeom>
            <a:avLst/>
            <a:gdLst>
              <a:gd name="connsiteX0" fmla="*/ 79899 w 2796466"/>
              <a:gd name="connsiteY0" fmla="*/ 3324 h 3447860"/>
              <a:gd name="connsiteX1" fmla="*/ 124287 w 2796466"/>
              <a:gd name="connsiteY1" fmla="*/ 12202 h 3447860"/>
              <a:gd name="connsiteX2" fmla="*/ 195308 w 2796466"/>
              <a:gd name="connsiteY2" fmla="*/ 21080 h 3447860"/>
              <a:gd name="connsiteX3" fmla="*/ 221941 w 2796466"/>
              <a:gd name="connsiteY3" fmla="*/ 29957 h 3447860"/>
              <a:gd name="connsiteX4" fmla="*/ 355107 w 2796466"/>
              <a:gd name="connsiteY4" fmla="*/ 47713 h 3447860"/>
              <a:gd name="connsiteX5" fmla="*/ 390617 w 2796466"/>
              <a:gd name="connsiteY5" fmla="*/ 56590 h 3447860"/>
              <a:gd name="connsiteX6" fmla="*/ 443883 w 2796466"/>
              <a:gd name="connsiteY6" fmla="*/ 74346 h 3447860"/>
              <a:gd name="connsiteX7" fmla="*/ 630314 w 2796466"/>
              <a:gd name="connsiteY7" fmla="*/ 92101 h 3447860"/>
              <a:gd name="connsiteX8" fmla="*/ 736846 w 2796466"/>
              <a:gd name="connsiteY8" fmla="*/ 109856 h 3447860"/>
              <a:gd name="connsiteX9" fmla="*/ 790112 w 2796466"/>
              <a:gd name="connsiteY9" fmla="*/ 118734 h 3447860"/>
              <a:gd name="connsiteX10" fmla="*/ 816745 w 2796466"/>
              <a:gd name="connsiteY10" fmla="*/ 127612 h 3447860"/>
              <a:gd name="connsiteX11" fmla="*/ 1056442 w 2796466"/>
              <a:gd name="connsiteY11" fmla="*/ 145367 h 3447860"/>
              <a:gd name="connsiteX12" fmla="*/ 1118586 w 2796466"/>
              <a:gd name="connsiteY12" fmla="*/ 154245 h 3447860"/>
              <a:gd name="connsiteX13" fmla="*/ 1162974 w 2796466"/>
              <a:gd name="connsiteY13" fmla="*/ 163122 h 3447860"/>
              <a:gd name="connsiteX14" fmla="*/ 1260629 w 2796466"/>
              <a:gd name="connsiteY14" fmla="*/ 180878 h 3447860"/>
              <a:gd name="connsiteX15" fmla="*/ 1287262 w 2796466"/>
              <a:gd name="connsiteY15" fmla="*/ 198633 h 3447860"/>
              <a:gd name="connsiteX16" fmla="*/ 1322773 w 2796466"/>
              <a:gd name="connsiteY16" fmla="*/ 243021 h 3447860"/>
              <a:gd name="connsiteX17" fmla="*/ 1349406 w 2796466"/>
              <a:gd name="connsiteY17" fmla="*/ 251899 h 3447860"/>
              <a:gd name="connsiteX18" fmla="*/ 1376039 w 2796466"/>
              <a:gd name="connsiteY18" fmla="*/ 269654 h 3447860"/>
              <a:gd name="connsiteX19" fmla="*/ 1402672 w 2796466"/>
              <a:gd name="connsiteY19" fmla="*/ 314043 h 3447860"/>
              <a:gd name="connsiteX20" fmla="*/ 1429305 w 2796466"/>
              <a:gd name="connsiteY20" fmla="*/ 322920 h 3447860"/>
              <a:gd name="connsiteX21" fmla="*/ 1447060 w 2796466"/>
              <a:gd name="connsiteY21" fmla="*/ 340676 h 3447860"/>
              <a:gd name="connsiteX22" fmla="*/ 1500326 w 2796466"/>
              <a:gd name="connsiteY22" fmla="*/ 358431 h 3447860"/>
              <a:gd name="connsiteX23" fmla="*/ 1606858 w 2796466"/>
              <a:gd name="connsiteY23" fmla="*/ 376186 h 3447860"/>
              <a:gd name="connsiteX24" fmla="*/ 1677879 w 2796466"/>
              <a:gd name="connsiteY24" fmla="*/ 464963 h 3447860"/>
              <a:gd name="connsiteX25" fmla="*/ 1704512 w 2796466"/>
              <a:gd name="connsiteY25" fmla="*/ 544862 h 3447860"/>
              <a:gd name="connsiteX26" fmla="*/ 1713390 w 2796466"/>
              <a:gd name="connsiteY26" fmla="*/ 571495 h 3447860"/>
              <a:gd name="connsiteX27" fmla="*/ 1740023 w 2796466"/>
              <a:gd name="connsiteY27" fmla="*/ 660272 h 3447860"/>
              <a:gd name="connsiteX28" fmla="*/ 1766656 w 2796466"/>
              <a:gd name="connsiteY28" fmla="*/ 713538 h 3447860"/>
              <a:gd name="connsiteX29" fmla="*/ 1793289 w 2796466"/>
              <a:gd name="connsiteY29" fmla="*/ 731293 h 3447860"/>
              <a:gd name="connsiteX30" fmla="*/ 1811044 w 2796466"/>
              <a:gd name="connsiteY30" fmla="*/ 757926 h 3447860"/>
              <a:gd name="connsiteX31" fmla="*/ 1917576 w 2796466"/>
              <a:gd name="connsiteY31" fmla="*/ 740171 h 3447860"/>
              <a:gd name="connsiteX32" fmla="*/ 1935332 w 2796466"/>
              <a:gd name="connsiteY32" fmla="*/ 722415 h 3447860"/>
              <a:gd name="connsiteX33" fmla="*/ 2006353 w 2796466"/>
              <a:gd name="connsiteY33" fmla="*/ 669149 h 3447860"/>
              <a:gd name="connsiteX34" fmla="*/ 2024108 w 2796466"/>
              <a:gd name="connsiteY34" fmla="*/ 642516 h 3447860"/>
              <a:gd name="connsiteX35" fmla="*/ 2041864 w 2796466"/>
              <a:gd name="connsiteY35" fmla="*/ 589250 h 3447860"/>
              <a:gd name="connsiteX36" fmla="*/ 2059619 w 2796466"/>
              <a:gd name="connsiteY36" fmla="*/ 562617 h 3447860"/>
              <a:gd name="connsiteX37" fmla="*/ 2095130 w 2796466"/>
              <a:gd name="connsiteY37" fmla="*/ 491596 h 3447860"/>
              <a:gd name="connsiteX38" fmla="*/ 2104007 w 2796466"/>
              <a:gd name="connsiteY38" fmla="*/ 447208 h 3447860"/>
              <a:gd name="connsiteX39" fmla="*/ 2175029 w 2796466"/>
              <a:gd name="connsiteY39" fmla="*/ 473841 h 3447860"/>
              <a:gd name="connsiteX40" fmla="*/ 2183907 w 2796466"/>
              <a:gd name="connsiteY40" fmla="*/ 553740 h 3447860"/>
              <a:gd name="connsiteX41" fmla="*/ 2166151 w 2796466"/>
              <a:gd name="connsiteY41" fmla="*/ 571495 h 3447860"/>
              <a:gd name="connsiteX42" fmla="*/ 2139518 w 2796466"/>
              <a:gd name="connsiteY42" fmla="*/ 580373 h 3447860"/>
              <a:gd name="connsiteX43" fmla="*/ 2130641 w 2796466"/>
              <a:gd name="connsiteY43" fmla="*/ 669149 h 3447860"/>
              <a:gd name="connsiteX44" fmla="*/ 2148396 w 2796466"/>
              <a:gd name="connsiteY44" fmla="*/ 722415 h 3447860"/>
              <a:gd name="connsiteX45" fmla="*/ 2175029 w 2796466"/>
              <a:gd name="connsiteY45" fmla="*/ 731293 h 3447860"/>
              <a:gd name="connsiteX46" fmla="*/ 2192784 w 2796466"/>
              <a:gd name="connsiteY46" fmla="*/ 757926 h 3447860"/>
              <a:gd name="connsiteX47" fmla="*/ 2228295 w 2796466"/>
              <a:gd name="connsiteY47" fmla="*/ 793437 h 3447860"/>
              <a:gd name="connsiteX48" fmla="*/ 2281561 w 2796466"/>
              <a:gd name="connsiteY48" fmla="*/ 855581 h 3447860"/>
              <a:gd name="connsiteX49" fmla="*/ 2334827 w 2796466"/>
              <a:gd name="connsiteY49" fmla="*/ 891091 h 3447860"/>
              <a:gd name="connsiteX50" fmla="*/ 2352582 w 2796466"/>
              <a:gd name="connsiteY50" fmla="*/ 908847 h 3447860"/>
              <a:gd name="connsiteX51" fmla="*/ 2405848 w 2796466"/>
              <a:gd name="connsiteY51" fmla="*/ 926602 h 3447860"/>
              <a:gd name="connsiteX52" fmla="*/ 2414726 w 2796466"/>
              <a:gd name="connsiteY52" fmla="*/ 953235 h 3447860"/>
              <a:gd name="connsiteX53" fmla="*/ 2441359 w 2796466"/>
              <a:gd name="connsiteY53" fmla="*/ 970990 h 3447860"/>
              <a:gd name="connsiteX54" fmla="*/ 2459114 w 2796466"/>
              <a:gd name="connsiteY54" fmla="*/ 988746 h 3447860"/>
              <a:gd name="connsiteX55" fmla="*/ 2467992 w 2796466"/>
              <a:gd name="connsiteY55" fmla="*/ 1015379 h 3447860"/>
              <a:gd name="connsiteX56" fmla="*/ 2494625 w 2796466"/>
              <a:gd name="connsiteY56" fmla="*/ 1033134 h 3447860"/>
              <a:gd name="connsiteX57" fmla="*/ 2530136 w 2796466"/>
              <a:gd name="connsiteY57" fmla="*/ 1104155 h 3447860"/>
              <a:gd name="connsiteX58" fmla="*/ 2565646 w 2796466"/>
              <a:gd name="connsiteY58" fmla="*/ 1175177 h 3447860"/>
              <a:gd name="connsiteX59" fmla="*/ 2592279 w 2796466"/>
              <a:gd name="connsiteY59" fmla="*/ 1228443 h 3447860"/>
              <a:gd name="connsiteX60" fmla="*/ 2601157 w 2796466"/>
              <a:gd name="connsiteY60" fmla="*/ 1255076 h 3447860"/>
              <a:gd name="connsiteX61" fmla="*/ 2627790 w 2796466"/>
              <a:gd name="connsiteY61" fmla="*/ 1308342 h 3447860"/>
              <a:gd name="connsiteX62" fmla="*/ 2601157 w 2796466"/>
              <a:gd name="connsiteY62" fmla="*/ 1414874 h 3447860"/>
              <a:gd name="connsiteX63" fmla="*/ 2574524 w 2796466"/>
              <a:gd name="connsiteY63" fmla="*/ 1423751 h 3447860"/>
              <a:gd name="connsiteX64" fmla="*/ 2547891 w 2796466"/>
              <a:gd name="connsiteY64" fmla="*/ 1468140 h 3447860"/>
              <a:gd name="connsiteX65" fmla="*/ 2530136 w 2796466"/>
              <a:gd name="connsiteY65" fmla="*/ 1530283 h 3447860"/>
              <a:gd name="connsiteX66" fmla="*/ 2503503 w 2796466"/>
              <a:gd name="connsiteY66" fmla="*/ 1627938 h 3447860"/>
              <a:gd name="connsiteX67" fmla="*/ 2512380 w 2796466"/>
              <a:gd name="connsiteY67" fmla="*/ 1654571 h 3447860"/>
              <a:gd name="connsiteX68" fmla="*/ 2530136 w 2796466"/>
              <a:gd name="connsiteY68" fmla="*/ 1672326 h 3447860"/>
              <a:gd name="connsiteX69" fmla="*/ 2547891 w 2796466"/>
              <a:gd name="connsiteY69" fmla="*/ 1725592 h 3447860"/>
              <a:gd name="connsiteX70" fmla="*/ 2565646 w 2796466"/>
              <a:gd name="connsiteY70" fmla="*/ 1778858 h 3447860"/>
              <a:gd name="connsiteX71" fmla="*/ 2574524 w 2796466"/>
              <a:gd name="connsiteY71" fmla="*/ 1805491 h 3447860"/>
              <a:gd name="connsiteX72" fmla="*/ 2592279 w 2796466"/>
              <a:gd name="connsiteY72" fmla="*/ 1823247 h 3447860"/>
              <a:gd name="connsiteX73" fmla="*/ 2610035 w 2796466"/>
              <a:gd name="connsiteY73" fmla="*/ 1876513 h 3447860"/>
              <a:gd name="connsiteX74" fmla="*/ 2627790 w 2796466"/>
              <a:gd name="connsiteY74" fmla="*/ 1903146 h 3447860"/>
              <a:gd name="connsiteX75" fmla="*/ 2654423 w 2796466"/>
              <a:gd name="connsiteY75" fmla="*/ 1956412 h 3447860"/>
              <a:gd name="connsiteX76" fmla="*/ 2681056 w 2796466"/>
              <a:gd name="connsiteY76" fmla="*/ 1974167 h 3447860"/>
              <a:gd name="connsiteX77" fmla="*/ 2689934 w 2796466"/>
              <a:gd name="connsiteY77" fmla="*/ 2000800 h 3447860"/>
              <a:gd name="connsiteX78" fmla="*/ 2743200 w 2796466"/>
              <a:gd name="connsiteY78" fmla="*/ 2071821 h 3447860"/>
              <a:gd name="connsiteX79" fmla="*/ 2769833 w 2796466"/>
              <a:gd name="connsiteY79" fmla="*/ 2116210 h 3447860"/>
              <a:gd name="connsiteX80" fmla="*/ 2778710 w 2796466"/>
              <a:gd name="connsiteY80" fmla="*/ 2142843 h 3447860"/>
              <a:gd name="connsiteX81" fmla="*/ 2796466 w 2796466"/>
              <a:gd name="connsiteY81" fmla="*/ 2169476 h 3447860"/>
              <a:gd name="connsiteX82" fmla="*/ 2787588 w 2796466"/>
              <a:gd name="connsiteY82" fmla="*/ 2222742 h 3447860"/>
              <a:gd name="connsiteX83" fmla="*/ 2769833 w 2796466"/>
              <a:gd name="connsiteY83" fmla="*/ 2249375 h 3447860"/>
              <a:gd name="connsiteX84" fmla="*/ 2760955 w 2796466"/>
              <a:gd name="connsiteY84" fmla="*/ 2276008 h 3447860"/>
              <a:gd name="connsiteX85" fmla="*/ 2743200 w 2796466"/>
              <a:gd name="connsiteY85" fmla="*/ 2302641 h 3447860"/>
              <a:gd name="connsiteX86" fmla="*/ 2734322 w 2796466"/>
              <a:gd name="connsiteY86" fmla="*/ 2329274 h 3447860"/>
              <a:gd name="connsiteX87" fmla="*/ 2716567 w 2796466"/>
              <a:gd name="connsiteY87" fmla="*/ 2355907 h 3447860"/>
              <a:gd name="connsiteX88" fmla="*/ 2707689 w 2796466"/>
              <a:gd name="connsiteY88" fmla="*/ 2382540 h 3447860"/>
              <a:gd name="connsiteX89" fmla="*/ 2689934 w 2796466"/>
              <a:gd name="connsiteY89" fmla="*/ 2409173 h 3447860"/>
              <a:gd name="connsiteX90" fmla="*/ 2672178 w 2796466"/>
              <a:gd name="connsiteY90" fmla="*/ 2462439 h 3447860"/>
              <a:gd name="connsiteX91" fmla="*/ 2636668 w 2796466"/>
              <a:gd name="connsiteY91" fmla="*/ 2515705 h 3447860"/>
              <a:gd name="connsiteX92" fmla="*/ 2627790 w 2796466"/>
              <a:gd name="connsiteY92" fmla="*/ 2542338 h 3447860"/>
              <a:gd name="connsiteX93" fmla="*/ 2592279 w 2796466"/>
              <a:gd name="connsiteY93" fmla="*/ 2586726 h 3447860"/>
              <a:gd name="connsiteX94" fmla="*/ 2547891 w 2796466"/>
              <a:gd name="connsiteY94" fmla="*/ 2657747 h 3447860"/>
              <a:gd name="connsiteX95" fmla="*/ 2556769 w 2796466"/>
              <a:gd name="connsiteY95" fmla="*/ 2808668 h 3447860"/>
              <a:gd name="connsiteX96" fmla="*/ 2592279 w 2796466"/>
              <a:gd name="connsiteY96" fmla="*/ 2861934 h 3447860"/>
              <a:gd name="connsiteX97" fmla="*/ 2601157 w 2796466"/>
              <a:gd name="connsiteY97" fmla="*/ 2906322 h 3447860"/>
              <a:gd name="connsiteX98" fmla="*/ 2610035 w 2796466"/>
              <a:gd name="connsiteY98" fmla="*/ 2932955 h 3447860"/>
              <a:gd name="connsiteX99" fmla="*/ 2574524 w 2796466"/>
              <a:gd name="connsiteY99" fmla="*/ 3003977 h 3447860"/>
              <a:gd name="connsiteX100" fmla="*/ 2539013 w 2796466"/>
              <a:gd name="connsiteY100" fmla="*/ 3074998 h 3447860"/>
              <a:gd name="connsiteX101" fmla="*/ 2512380 w 2796466"/>
              <a:gd name="connsiteY101" fmla="*/ 3119386 h 3447860"/>
              <a:gd name="connsiteX102" fmla="*/ 2503503 w 2796466"/>
              <a:gd name="connsiteY102" fmla="*/ 3146019 h 3447860"/>
              <a:gd name="connsiteX103" fmla="*/ 2530136 w 2796466"/>
              <a:gd name="connsiteY103" fmla="*/ 3208163 h 3447860"/>
              <a:gd name="connsiteX104" fmla="*/ 2574524 w 2796466"/>
              <a:gd name="connsiteY104" fmla="*/ 3270307 h 3447860"/>
              <a:gd name="connsiteX105" fmla="*/ 2627790 w 2796466"/>
              <a:gd name="connsiteY105" fmla="*/ 3305817 h 3447860"/>
              <a:gd name="connsiteX106" fmla="*/ 2672178 w 2796466"/>
              <a:gd name="connsiteY106" fmla="*/ 3332450 h 3447860"/>
              <a:gd name="connsiteX107" fmla="*/ 2689934 w 2796466"/>
              <a:gd name="connsiteY107" fmla="*/ 3350206 h 3447860"/>
              <a:gd name="connsiteX108" fmla="*/ 2743200 w 2796466"/>
              <a:gd name="connsiteY108" fmla="*/ 3367961 h 3447860"/>
              <a:gd name="connsiteX109" fmla="*/ 2743200 w 2796466"/>
              <a:gd name="connsiteY109" fmla="*/ 3430105 h 3447860"/>
              <a:gd name="connsiteX110" fmla="*/ 2689934 w 2796466"/>
              <a:gd name="connsiteY110" fmla="*/ 3447860 h 3447860"/>
              <a:gd name="connsiteX111" fmla="*/ 2610035 w 2796466"/>
              <a:gd name="connsiteY111" fmla="*/ 3430105 h 3447860"/>
              <a:gd name="connsiteX112" fmla="*/ 2565646 w 2796466"/>
              <a:gd name="connsiteY112" fmla="*/ 3403472 h 3447860"/>
              <a:gd name="connsiteX113" fmla="*/ 2521258 w 2796466"/>
              <a:gd name="connsiteY113" fmla="*/ 3376839 h 3447860"/>
              <a:gd name="connsiteX114" fmla="*/ 2494625 w 2796466"/>
              <a:gd name="connsiteY114" fmla="*/ 3385716 h 3447860"/>
              <a:gd name="connsiteX115" fmla="*/ 2441359 w 2796466"/>
              <a:gd name="connsiteY115" fmla="*/ 3394594 h 3447860"/>
              <a:gd name="connsiteX116" fmla="*/ 2325949 w 2796466"/>
              <a:gd name="connsiteY116" fmla="*/ 3385716 h 3447860"/>
              <a:gd name="connsiteX117" fmla="*/ 2254928 w 2796466"/>
              <a:gd name="connsiteY117" fmla="*/ 3376839 h 3447860"/>
              <a:gd name="connsiteX118" fmla="*/ 2263806 w 2796466"/>
              <a:gd name="connsiteY118" fmla="*/ 3305817 h 3447860"/>
              <a:gd name="connsiteX119" fmla="*/ 2272683 w 2796466"/>
              <a:gd name="connsiteY119" fmla="*/ 3279184 h 3447860"/>
              <a:gd name="connsiteX120" fmla="*/ 2263806 w 2796466"/>
              <a:gd name="connsiteY120" fmla="*/ 3181530 h 3447860"/>
              <a:gd name="connsiteX121" fmla="*/ 2228295 w 2796466"/>
              <a:gd name="connsiteY121" fmla="*/ 3101631 h 3447860"/>
              <a:gd name="connsiteX122" fmla="*/ 2219417 w 2796466"/>
              <a:gd name="connsiteY122" fmla="*/ 3074998 h 3447860"/>
              <a:gd name="connsiteX123" fmla="*/ 2201662 w 2796466"/>
              <a:gd name="connsiteY123" fmla="*/ 2932955 h 3447860"/>
              <a:gd name="connsiteX124" fmla="*/ 2192784 w 2796466"/>
              <a:gd name="connsiteY124" fmla="*/ 2835301 h 3447860"/>
              <a:gd name="connsiteX125" fmla="*/ 2183907 w 2796466"/>
              <a:gd name="connsiteY125" fmla="*/ 2799790 h 3447860"/>
              <a:gd name="connsiteX126" fmla="*/ 2166151 w 2796466"/>
              <a:gd name="connsiteY126" fmla="*/ 2782035 h 3447860"/>
              <a:gd name="connsiteX127" fmla="*/ 2148396 w 2796466"/>
              <a:gd name="connsiteY127" fmla="*/ 2755402 h 3447860"/>
              <a:gd name="connsiteX128" fmla="*/ 2095130 w 2796466"/>
              <a:gd name="connsiteY128" fmla="*/ 2737647 h 3447860"/>
              <a:gd name="connsiteX129" fmla="*/ 2068497 w 2796466"/>
              <a:gd name="connsiteY129" fmla="*/ 2728769 h 3447860"/>
              <a:gd name="connsiteX130" fmla="*/ 2041864 w 2796466"/>
              <a:gd name="connsiteY130" fmla="*/ 2719891 h 3447860"/>
              <a:gd name="connsiteX131" fmla="*/ 2015231 w 2796466"/>
              <a:gd name="connsiteY131" fmla="*/ 2711014 h 3447860"/>
              <a:gd name="connsiteX132" fmla="*/ 1882066 w 2796466"/>
              <a:gd name="connsiteY132" fmla="*/ 2719891 h 3447860"/>
              <a:gd name="connsiteX133" fmla="*/ 1660124 w 2796466"/>
              <a:gd name="connsiteY133" fmla="*/ 2693258 h 3447860"/>
              <a:gd name="connsiteX134" fmla="*/ 1606858 w 2796466"/>
              <a:gd name="connsiteY134" fmla="*/ 2675503 h 3447860"/>
              <a:gd name="connsiteX135" fmla="*/ 1580225 w 2796466"/>
              <a:gd name="connsiteY135" fmla="*/ 2666625 h 3447860"/>
              <a:gd name="connsiteX136" fmla="*/ 1553592 w 2796466"/>
              <a:gd name="connsiteY136" fmla="*/ 2657747 h 3447860"/>
              <a:gd name="connsiteX137" fmla="*/ 1500326 w 2796466"/>
              <a:gd name="connsiteY137" fmla="*/ 2622237 h 3447860"/>
              <a:gd name="connsiteX138" fmla="*/ 1473693 w 2796466"/>
              <a:gd name="connsiteY138" fmla="*/ 2613359 h 3447860"/>
              <a:gd name="connsiteX139" fmla="*/ 1411549 w 2796466"/>
              <a:gd name="connsiteY139" fmla="*/ 2560093 h 3447860"/>
              <a:gd name="connsiteX140" fmla="*/ 1384916 w 2796466"/>
              <a:gd name="connsiteY140" fmla="*/ 2542338 h 3447860"/>
              <a:gd name="connsiteX141" fmla="*/ 1376039 w 2796466"/>
              <a:gd name="connsiteY141" fmla="*/ 2293763 h 3447860"/>
              <a:gd name="connsiteX142" fmla="*/ 1367161 w 2796466"/>
              <a:gd name="connsiteY142" fmla="*/ 2089577 h 3447860"/>
              <a:gd name="connsiteX143" fmla="*/ 1349406 w 2796466"/>
              <a:gd name="connsiteY143" fmla="*/ 2071821 h 3447860"/>
              <a:gd name="connsiteX144" fmla="*/ 1340528 w 2796466"/>
              <a:gd name="connsiteY144" fmla="*/ 2045188 h 3447860"/>
              <a:gd name="connsiteX145" fmla="*/ 1260629 w 2796466"/>
              <a:gd name="connsiteY145" fmla="*/ 2009678 h 3447860"/>
              <a:gd name="connsiteX146" fmla="*/ 994299 w 2796466"/>
              <a:gd name="connsiteY146" fmla="*/ 1983045 h 3447860"/>
              <a:gd name="connsiteX147" fmla="*/ 914400 w 2796466"/>
              <a:gd name="connsiteY147" fmla="*/ 1974167 h 3447860"/>
              <a:gd name="connsiteX148" fmla="*/ 861134 w 2796466"/>
              <a:gd name="connsiteY148" fmla="*/ 1956412 h 3447860"/>
              <a:gd name="connsiteX149" fmla="*/ 772357 w 2796466"/>
              <a:gd name="connsiteY149" fmla="*/ 1929779 h 3447860"/>
              <a:gd name="connsiteX150" fmla="*/ 745724 w 2796466"/>
              <a:gd name="connsiteY150" fmla="*/ 1920901 h 3447860"/>
              <a:gd name="connsiteX151" fmla="*/ 719091 w 2796466"/>
              <a:gd name="connsiteY151" fmla="*/ 1912023 h 3447860"/>
              <a:gd name="connsiteX152" fmla="*/ 692458 w 2796466"/>
              <a:gd name="connsiteY152" fmla="*/ 1894268 h 3447860"/>
              <a:gd name="connsiteX153" fmla="*/ 665825 w 2796466"/>
              <a:gd name="connsiteY153" fmla="*/ 1841002 h 3447860"/>
              <a:gd name="connsiteX154" fmla="*/ 639192 w 2796466"/>
              <a:gd name="connsiteY154" fmla="*/ 1823247 h 3447860"/>
              <a:gd name="connsiteX155" fmla="*/ 621437 w 2796466"/>
              <a:gd name="connsiteY155" fmla="*/ 1805491 h 3447860"/>
              <a:gd name="connsiteX156" fmla="*/ 603681 w 2796466"/>
              <a:gd name="connsiteY156" fmla="*/ 1752225 h 3447860"/>
              <a:gd name="connsiteX157" fmla="*/ 621437 w 2796466"/>
              <a:gd name="connsiteY157" fmla="*/ 1672326 h 3447860"/>
              <a:gd name="connsiteX158" fmla="*/ 639192 w 2796466"/>
              <a:gd name="connsiteY158" fmla="*/ 1619060 h 3447860"/>
              <a:gd name="connsiteX159" fmla="*/ 621437 w 2796466"/>
              <a:gd name="connsiteY159" fmla="*/ 1592427 h 3447860"/>
              <a:gd name="connsiteX160" fmla="*/ 639192 w 2796466"/>
              <a:gd name="connsiteY160" fmla="*/ 1512528 h 3447860"/>
              <a:gd name="connsiteX161" fmla="*/ 656947 w 2796466"/>
              <a:gd name="connsiteY161" fmla="*/ 1343852 h 3447860"/>
              <a:gd name="connsiteX162" fmla="*/ 648070 w 2796466"/>
              <a:gd name="connsiteY162" fmla="*/ 1308342 h 3447860"/>
              <a:gd name="connsiteX163" fmla="*/ 603681 w 2796466"/>
              <a:gd name="connsiteY163" fmla="*/ 1299464 h 3447860"/>
              <a:gd name="connsiteX164" fmla="*/ 550415 w 2796466"/>
              <a:gd name="connsiteY164" fmla="*/ 1281709 h 3447860"/>
              <a:gd name="connsiteX165" fmla="*/ 506027 w 2796466"/>
              <a:gd name="connsiteY165" fmla="*/ 1237320 h 3447860"/>
              <a:gd name="connsiteX166" fmla="*/ 452761 w 2796466"/>
              <a:gd name="connsiteY166" fmla="*/ 1201810 h 3447860"/>
              <a:gd name="connsiteX167" fmla="*/ 417250 w 2796466"/>
              <a:gd name="connsiteY167" fmla="*/ 1166299 h 3447860"/>
              <a:gd name="connsiteX168" fmla="*/ 399495 w 2796466"/>
              <a:gd name="connsiteY168" fmla="*/ 1139666 h 3447860"/>
              <a:gd name="connsiteX169" fmla="*/ 372862 w 2796466"/>
              <a:gd name="connsiteY169" fmla="*/ 1121911 h 3447860"/>
              <a:gd name="connsiteX170" fmla="*/ 355107 w 2796466"/>
              <a:gd name="connsiteY170" fmla="*/ 1104155 h 3447860"/>
              <a:gd name="connsiteX171" fmla="*/ 346229 w 2796466"/>
              <a:gd name="connsiteY171" fmla="*/ 1077522 h 3447860"/>
              <a:gd name="connsiteX172" fmla="*/ 328474 w 2796466"/>
              <a:gd name="connsiteY172" fmla="*/ 1050889 h 3447860"/>
              <a:gd name="connsiteX173" fmla="*/ 292963 w 2796466"/>
              <a:gd name="connsiteY173" fmla="*/ 970990 h 3447860"/>
              <a:gd name="connsiteX174" fmla="*/ 266330 w 2796466"/>
              <a:gd name="connsiteY174" fmla="*/ 864458 h 3447860"/>
              <a:gd name="connsiteX175" fmla="*/ 230819 w 2796466"/>
              <a:gd name="connsiteY175" fmla="*/ 828947 h 3447860"/>
              <a:gd name="connsiteX176" fmla="*/ 204186 w 2796466"/>
              <a:gd name="connsiteY176" fmla="*/ 811192 h 3447860"/>
              <a:gd name="connsiteX177" fmla="*/ 150920 w 2796466"/>
              <a:gd name="connsiteY177" fmla="*/ 793437 h 3447860"/>
              <a:gd name="connsiteX178" fmla="*/ 79899 w 2796466"/>
              <a:gd name="connsiteY178" fmla="*/ 757926 h 3447860"/>
              <a:gd name="connsiteX179" fmla="*/ 53266 w 2796466"/>
              <a:gd name="connsiteY179" fmla="*/ 749048 h 3447860"/>
              <a:gd name="connsiteX180" fmla="*/ 35510 w 2796466"/>
              <a:gd name="connsiteY180" fmla="*/ 731293 h 3447860"/>
              <a:gd name="connsiteX181" fmla="*/ 0 w 2796466"/>
              <a:gd name="connsiteY181" fmla="*/ 678027 h 3447860"/>
              <a:gd name="connsiteX182" fmla="*/ 26633 w 2796466"/>
              <a:gd name="connsiteY182" fmla="*/ 615883 h 3447860"/>
              <a:gd name="connsiteX183" fmla="*/ 53266 w 2796466"/>
              <a:gd name="connsiteY183" fmla="*/ 607006 h 3447860"/>
              <a:gd name="connsiteX184" fmla="*/ 88776 w 2796466"/>
              <a:gd name="connsiteY184" fmla="*/ 535984 h 3447860"/>
              <a:gd name="connsiteX185" fmla="*/ 97654 w 2796466"/>
              <a:gd name="connsiteY185" fmla="*/ 456085 h 3447860"/>
              <a:gd name="connsiteX186" fmla="*/ 71021 w 2796466"/>
              <a:gd name="connsiteY186" fmla="*/ 331798 h 3447860"/>
              <a:gd name="connsiteX187" fmla="*/ 62143 w 2796466"/>
              <a:gd name="connsiteY187" fmla="*/ 305165 h 3447860"/>
              <a:gd name="connsiteX188" fmla="*/ 71021 w 2796466"/>
              <a:gd name="connsiteY188" fmla="*/ 163122 h 3447860"/>
              <a:gd name="connsiteX189" fmla="*/ 79899 w 2796466"/>
              <a:gd name="connsiteY189" fmla="*/ 74346 h 3447860"/>
              <a:gd name="connsiteX190" fmla="*/ 79899 w 2796466"/>
              <a:gd name="connsiteY190" fmla="*/ 3324 h 3447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2796466" h="3447860">
                <a:moveTo>
                  <a:pt x="79899" y="3324"/>
                </a:moveTo>
                <a:cubicBezTo>
                  <a:pt x="87297" y="-7033"/>
                  <a:pt x="109373" y="9908"/>
                  <a:pt x="124287" y="12202"/>
                </a:cubicBezTo>
                <a:cubicBezTo>
                  <a:pt x="147867" y="15830"/>
                  <a:pt x="171835" y="16812"/>
                  <a:pt x="195308" y="21080"/>
                </a:cubicBezTo>
                <a:cubicBezTo>
                  <a:pt x="204515" y="22754"/>
                  <a:pt x="212765" y="28122"/>
                  <a:pt x="221941" y="29957"/>
                </a:cubicBezTo>
                <a:cubicBezTo>
                  <a:pt x="261314" y="37831"/>
                  <a:pt x="316214" y="41231"/>
                  <a:pt x="355107" y="47713"/>
                </a:cubicBezTo>
                <a:cubicBezTo>
                  <a:pt x="367142" y="49719"/>
                  <a:pt x="378931" y="53084"/>
                  <a:pt x="390617" y="56590"/>
                </a:cubicBezTo>
                <a:cubicBezTo>
                  <a:pt x="408544" y="61968"/>
                  <a:pt x="425232" y="72792"/>
                  <a:pt x="443883" y="74346"/>
                </a:cubicBezTo>
                <a:cubicBezTo>
                  <a:pt x="577119" y="85448"/>
                  <a:pt x="514999" y="79288"/>
                  <a:pt x="630314" y="92101"/>
                </a:cubicBezTo>
                <a:cubicBezTo>
                  <a:pt x="696058" y="108537"/>
                  <a:pt x="639859" y="96001"/>
                  <a:pt x="736846" y="109856"/>
                </a:cubicBezTo>
                <a:cubicBezTo>
                  <a:pt x="754665" y="112402"/>
                  <a:pt x="772540" y="114829"/>
                  <a:pt x="790112" y="118734"/>
                </a:cubicBezTo>
                <a:cubicBezTo>
                  <a:pt x="799247" y="120764"/>
                  <a:pt x="807538" y="125938"/>
                  <a:pt x="816745" y="127612"/>
                </a:cubicBezTo>
                <a:cubicBezTo>
                  <a:pt x="887818" y="140534"/>
                  <a:pt x="995664" y="142168"/>
                  <a:pt x="1056442" y="145367"/>
                </a:cubicBezTo>
                <a:cubicBezTo>
                  <a:pt x="1077157" y="148326"/>
                  <a:pt x="1097946" y="150805"/>
                  <a:pt x="1118586" y="154245"/>
                </a:cubicBezTo>
                <a:cubicBezTo>
                  <a:pt x="1133470" y="156726"/>
                  <a:pt x="1148090" y="160641"/>
                  <a:pt x="1162974" y="163122"/>
                </a:cubicBezTo>
                <a:cubicBezTo>
                  <a:pt x="1258394" y="179025"/>
                  <a:pt x="1192458" y="163835"/>
                  <a:pt x="1260629" y="180878"/>
                </a:cubicBezTo>
                <a:cubicBezTo>
                  <a:pt x="1269507" y="186796"/>
                  <a:pt x="1279717" y="191088"/>
                  <a:pt x="1287262" y="198633"/>
                </a:cubicBezTo>
                <a:cubicBezTo>
                  <a:pt x="1305411" y="216782"/>
                  <a:pt x="1300806" y="229841"/>
                  <a:pt x="1322773" y="243021"/>
                </a:cubicBezTo>
                <a:cubicBezTo>
                  <a:pt x="1330797" y="247836"/>
                  <a:pt x="1341036" y="247714"/>
                  <a:pt x="1349406" y="251899"/>
                </a:cubicBezTo>
                <a:cubicBezTo>
                  <a:pt x="1358949" y="256671"/>
                  <a:pt x="1367161" y="263736"/>
                  <a:pt x="1376039" y="269654"/>
                </a:cubicBezTo>
                <a:cubicBezTo>
                  <a:pt x="1383022" y="290603"/>
                  <a:pt x="1382361" y="301857"/>
                  <a:pt x="1402672" y="314043"/>
                </a:cubicBezTo>
                <a:cubicBezTo>
                  <a:pt x="1410696" y="318858"/>
                  <a:pt x="1420427" y="319961"/>
                  <a:pt x="1429305" y="322920"/>
                </a:cubicBezTo>
                <a:cubicBezTo>
                  <a:pt x="1435223" y="328839"/>
                  <a:pt x="1439574" y="336933"/>
                  <a:pt x="1447060" y="340676"/>
                </a:cubicBezTo>
                <a:cubicBezTo>
                  <a:pt x="1463800" y="349046"/>
                  <a:pt x="1482571" y="352513"/>
                  <a:pt x="1500326" y="358431"/>
                </a:cubicBezTo>
                <a:cubicBezTo>
                  <a:pt x="1552384" y="375784"/>
                  <a:pt x="1517650" y="366275"/>
                  <a:pt x="1606858" y="376186"/>
                </a:cubicBezTo>
                <a:cubicBezTo>
                  <a:pt x="1631103" y="400431"/>
                  <a:pt x="1666679" y="431364"/>
                  <a:pt x="1677879" y="464963"/>
                </a:cubicBezTo>
                <a:lnTo>
                  <a:pt x="1704512" y="544862"/>
                </a:lnTo>
                <a:cubicBezTo>
                  <a:pt x="1707471" y="553740"/>
                  <a:pt x="1711120" y="562417"/>
                  <a:pt x="1713390" y="571495"/>
                </a:cubicBezTo>
                <a:cubicBezTo>
                  <a:pt x="1726807" y="625160"/>
                  <a:pt x="1718411" y="595436"/>
                  <a:pt x="1740023" y="660272"/>
                </a:cubicBezTo>
                <a:cubicBezTo>
                  <a:pt x="1747243" y="681932"/>
                  <a:pt x="1749448" y="696330"/>
                  <a:pt x="1766656" y="713538"/>
                </a:cubicBezTo>
                <a:cubicBezTo>
                  <a:pt x="1774201" y="721083"/>
                  <a:pt x="1784411" y="725375"/>
                  <a:pt x="1793289" y="731293"/>
                </a:cubicBezTo>
                <a:cubicBezTo>
                  <a:pt x="1799207" y="740171"/>
                  <a:pt x="1800547" y="756017"/>
                  <a:pt x="1811044" y="757926"/>
                </a:cubicBezTo>
                <a:cubicBezTo>
                  <a:pt x="1849519" y="764921"/>
                  <a:pt x="1883235" y="751617"/>
                  <a:pt x="1917576" y="740171"/>
                </a:cubicBezTo>
                <a:cubicBezTo>
                  <a:pt x="1923495" y="734252"/>
                  <a:pt x="1928636" y="727437"/>
                  <a:pt x="1935332" y="722415"/>
                </a:cubicBezTo>
                <a:cubicBezTo>
                  <a:pt x="1963740" y="701109"/>
                  <a:pt x="1985991" y="694602"/>
                  <a:pt x="2006353" y="669149"/>
                </a:cubicBezTo>
                <a:cubicBezTo>
                  <a:pt x="2013018" y="660817"/>
                  <a:pt x="2019775" y="652266"/>
                  <a:pt x="2024108" y="642516"/>
                </a:cubicBezTo>
                <a:cubicBezTo>
                  <a:pt x="2031709" y="625413"/>
                  <a:pt x="2031482" y="604823"/>
                  <a:pt x="2041864" y="589250"/>
                </a:cubicBezTo>
                <a:cubicBezTo>
                  <a:pt x="2047782" y="580372"/>
                  <a:pt x="2055286" y="572367"/>
                  <a:pt x="2059619" y="562617"/>
                </a:cubicBezTo>
                <a:cubicBezTo>
                  <a:pt x="2092261" y="489171"/>
                  <a:pt x="2058666" y="528058"/>
                  <a:pt x="2095130" y="491596"/>
                </a:cubicBezTo>
                <a:cubicBezTo>
                  <a:pt x="2098089" y="476800"/>
                  <a:pt x="2090906" y="454694"/>
                  <a:pt x="2104007" y="447208"/>
                </a:cubicBezTo>
                <a:cubicBezTo>
                  <a:pt x="2136635" y="428564"/>
                  <a:pt x="2157982" y="456793"/>
                  <a:pt x="2175029" y="473841"/>
                </a:cubicBezTo>
                <a:cubicBezTo>
                  <a:pt x="2187287" y="510617"/>
                  <a:pt x="2202930" y="522035"/>
                  <a:pt x="2183907" y="553740"/>
                </a:cubicBezTo>
                <a:cubicBezTo>
                  <a:pt x="2179601" y="560917"/>
                  <a:pt x="2173328" y="567189"/>
                  <a:pt x="2166151" y="571495"/>
                </a:cubicBezTo>
                <a:cubicBezTo>
                  <a:pt x="2158127" y="576310"/>
                  <a:pt x="2148396" y="577414"/>
                  <a:pt x="2139518" y="580373"/>
                </a:cubicBezTo>
                <a:cubicBezTo>
                  <a:pt x="2120071" y="638716"/>
                  <a:pt x="2115812" y="619718"/>
                  <a:pt x="2130641" y="669149"/>
                </a:cubicBezTo>
                <a:cubicBezTo>
                  <a:pt x="2136019" y="687075"/>
                  <a:pt x="2130641" y="716496"/>
                  <a:pt x="2148396" y="722415"/>
                </a:cubicBezTo>
                <a:lnTo>
                  <a:pt x="2175029" y="731293"/>
                </a:lnTo>
                <a:cubicBezTo>
                  <a:pt x="2180947" y="740171"/>
                  <a:pt x="2185840" y="749825"/>
                  <a:pt x="2192784" y="757926"/>
                </a:cubicBezTo>
                <a:cubicBezTo>
                  <a:pt x="2203678" y="770636"/>
                  <a:pt x="2219009" y="779508"/>
                  <a:pt x="2228295" y="793437"/>
                </a:cubicBezTo>
                <a:cubicBezTo>
                  <a:pt x="2244359" y="817533"/>
                  <a:pt x="2255727" y="838359"/>
                  <a:pt x="2281561" y="855581"/>
                </a:cubicBezTo>
                <a:cubicBezTo>
                  <a:pt x="2299316" y="867418"/>
                  <a:pt x="2319738" y="876002"/>
                  <a:pt x="2334827" y="891091"/>
                </a:cubicBezTo>
                <a:cubicBezTo>
                  <a:pt x="2340745" y="897010"/>
                  <a:pt x="2345096" y="905104"/>
                  <a:pt x="2352582" y="908847"/>
                </a:cubicBezTo>
                <a:cubicBezTo>
                  <a:pt x="2369322" y="917217"/>
                  <a:pt x="2405848" y="926602"/>
                  <a:pt x="2405848" y="926602"/>
                </a:cubicBezTo>
                <a:cubicBezTo>
                  <a:pt x="2408807" y="935480"/>
                  <a:pt x="2408880" y="945928"/>
                  <a:pt x="2414726" y="953235"/>
                </a:cubicBezTo>
                <a:cubicBezTo>
                  <a:pt x="2421391" y="961566"/>
                  <a:pt x="2433028" y="964325"/>
                  <a:pt x="2441359" y="970990"/>
                </a:cubicBezTo>
                <a:cubicBezTo>
                  <a:pt x="2447895" y="976219"/>
                  <a:pt x="2453196" y="982827"/>
                  <a:pt x="2459114" y="988746"/>
                </a:cubicBezTo>
                <a:cubicBezTo>
                  <a:pt x="2462073" y="997624"/>
                  <a:pt x="2462146" y="1008072"/>
                  <a:pt x="2467992" y="1015379"/>
                </a:cubicBezTo>
                <a:cubicBezTo>
                  <a:pt x="2474657" y="1023710"/>
                  <a:pt x="2488970" y="1024086"/>
                  <a:pt x="2494625" y="1033134"/>
                </a:cubicBezTo>
                <a:cubicBezTo>
                  <a:pt x="2562628" y="1141939"/>
                  <a:pt x="2477858" y="1051879"/>
                  <a:pt x="2530136" y="1104155"/>
                </a:cubicBezTo>
                <a:cubicBezTo>
                  <a:pt x="2550538" y="1165362"/>
                  <a:pt x="2534657" y="1144187"/>
                  <a:pt x="2565646" y="1175177"/>
                </a:cubicBezTo>
                <a:cubicBezTo>
                  <a:pt x="2587961" y="1242120"/>
                  <a:pt x="2557860" y="1159604"/>
                  <a:pt x="2592279" y="1228443"/>
                </a:cubicBezTo>
                <a:cubicBezTo>
                  <a:pt x="2596464" y="1236813"/>
                  <a:pt x="2596972" y="1246706"/>
                  <a:pt x="2601157" y="1255076"/>
                </a:cubicBezTo>
                <a:cubicBezTo>
                  <a:pt x="2635576" y="1323915"/>
                  <a:pt x="2605475" y="1241399"/>
                  <a:pt x="2627790" y="1308342"/>
                </a:cubicBezTo>
                <a:cubicBezTo>
                  <a:pt x="2624728" y="1335900"/>
                  <a:pt x="2630991" y="1391007"/>
                  <a:pt x="2601157" y="1414874"/>
                </a:cubicBezTo>
                <a:cubicBezTo>
                  <a:pt x="2593850" y="1420720"/>
                  <a:pt x="2583402" y="1420792"/>
                  <a:pt x="2574524" y="1423751"/>
                </a:cubicBezTo>
                <a:cubicBezTo>
                  <a:pt x="2549374" y="1499198"/>
                  <a:pt x="2584449" y="1407208"/>
                  <a:pt x="2547891" y="1468140"/>
                </a:cubicBezTo>
                <a:cubicBezTo>
                  <a:pt x="2541922" y="1478089"/>
                  <a:pt x="2532459" y="1522539"/>
                  <a:pt x="2530136" y="1530283"/>
                </a:cubicBezTo>
                <a:cubicBezTo>
                  <a:pt x="2503103" y="1620393"/>
                  <a:pt x="2519683" y="1547033"/>
                  <a:pt x="2503503" y="1627938"/>
                </a:cubicBezTo>
                <a:cubicBezTo>
                  <a:pt x="2506462" y="1636816"/>
                  <a:pt x="2507565" y="1646547"/>
                  <a:pt x="2512380" y="1654571"/>
                </a:cubicBezTo>
                <a:cubicBezTo>
                  <a:pt x="2516686" y="1661748"/>
                  <a:pt x="2526393" y="1664840"/>
                  <a:pt x="2530136" y="1672326"/>
                </a:cubicBezTo>
                <a:cubicBezTo>
                  <a:pt x="2538506" y="1689066"/>
                  <a:pt x="2541973" y="1707837"/>
                  <a:pt x="2547891" y="1725592"/>
                </a:cubicBezTo>
                <a:lnTo>
                  <a:pt x="2565646" y="1778858"/>
                </a:lnTo>
                <a:cubicBezTo>
                  <a:pt x="2568605" y="1787736"/>
                  <a:pt x="2567907" y="1798874"/>
                  <a:pt x="2574524" y="1805491"/>
                </a:cubicBezTo>
                <a:lnTo>
                  <a:pt x="2592279" y="1823247"/>
                </a:lnTo>
                <a:cubicBezTo>
                  <a:pt x="2598198" y="1841002"/>
                  <a:pt x="2599653" y="1860940"/>
                  <a:pt x="2610035" y="1876513"/>
                </a:cubicBezTo>
                <a:cubicBezTo>
                  <a:pt x="2615953" y="1885391"/>
                  <a:pt x="2623018" y="1893603"/>
                  <a:pt x="2627790" y="1903146"/>
                </a:cubicBezTo>
                <a:cubicBezTo>
                  <a:pt x="2642230" y="1932026"/>
                  <a:pt x="2628983" y="1930972"/>
                  <a:pt x="2654423" y="1956412"/>
                </a:cubicBezTo>
                <a:cubicBezTo>
                  <a:pt x="2661968" y="1963957"/>
                  <a:pt x="2672178" y="1968249"/>
                  <a:pt x="2681056" y="1974167"/>
                </a:cubicBezTo>
                <a:cubicBezTo>
                  <a:pt x="2684015" y="1983045"/>
                  <a:pt x="2685389" y="1992620"/>
                  <a:pt x="2689934" y="2000800"/>
                </a:cubicBezTo>
                <a:cubicBezTo>
                  <a:pt x="2715032" y="2045976"/>
                  <a:pt x="2716260" y="2044882"/>
                  <a:pt x="2743200" y="2071821"/>
                </a:cubicBezTo>
                <a:cubicBezTo>
                  <a:pt x="2768346" y="2147266"/>
                  <a:pt x="2733275" y="2055279"/>
                  <a:pt x="2769833" y="2116210"/>
                </a:cubicBezTo>
                <a:cubicBezTo>
                  <a:pt x="2774648" y="2124234"/>
                  <a:pt x="2774525" y="2134473"/>
                  <a:pt x="2778710" y="2142843"/>
                </a:cubicBezTo>
                <a:cubicBezTo>
                  <a:pt x="2783482" y="2152386"/>
                  <a:pt x="2790547" y="2160598"/>
                  <a:pt x="2796466" y="2169476"/>
                </a:cubicBezTo>
                <a:cubicBezTo>
                  <a:pt x="2793507" y="2187231"/>
                  <a:pt x="2793280" y="2205665"/>
                  <a:pt x="2787588" y="2222742"/>
                </a:cubicBezTo>
                <a:cubicBezTo>
                  <a:pt x="2784214" y="2232864"/>
                  <a:pt x="2774605" y="2239832"/>
                  <a:pt x="2769833" y="2249375"/>
                </a:cubicBezTo>
                <a:cubicBezTo>
                  <a:pt x="2765648" y="2257745"/>
                  <a:pt x="2765140" y="2267638"/>
                  <a:pt x="2760955" y="2276008"/>
                </a:cubicBezTo>
                <a:cubicBezTo>
                  <a:pt x="2756183" y="2285551"/>
                  <a:pt x="2747972" y="2293098"/>
                  <a:pt x="2743200" y="2302641"/>
                </a:cubicBezTo>
                <a:cubicBezTo>
                  <a:pt x="2739015" y="2311011"/>
                  <a:pt x="2738507" y="2320904"/>
                  <a:pt x="2734322" y="2329274"/>
                </a:cubicBezTo>
                <a:cubicBezTo>
                  <a:pt x="2729550" y="2338817"/>
                  <a:pt x="2721339" y="2346364"/>
                  <a:pt x="2716567" y="2355907"/>
                </a:cubicBezTo>
                <a:cubicBezTo>
                  <a:pt x="2712382" y="2364277"/>
                  <a:pt x="2711874" y="2374170"/>
                  <a:pt x="2707689" y="2382540"/>
                </a:cubicBezTo>
                <a:cubicBezTo>
                  <a:pt x="2702917" y="2392083"/>
                  <a:pt x="2694267" y="2399423"/>
                  <a:pt x="2689934" y="2409173"/>
                </a:cubicBezTo>
                <a:cubicBezTo>
                  <a:pt x="2682333" y="2426276"/>
                  <a:pt x="2682560" y="2446866"/>
                  <a:pt x="2672178" y="2462439"/>
                </a:cubicBezTo>
                <a:cubicBezTo>
                  <a:pt x="2660341" y="2480194"/>
                  <a:pt x="2643416" y="2495461"/>
                  <a:pt x="2636668" y="2515705"/>
                </a:cubicBezTo>
                <a:cubicBezTo>
                  <a:pt x="2633709" y="2524583"/>
                  <a:pt x="2631975" y="2533968"/>
                  <a:pt x="2627790" y="2542338"/>
                </a:cubicBezTo>
                <a:cubicBezTo>
                  <a:pt x="2616590" y="2564738"/>
                  <a:pt x="2608795" y="2570210"/>
                  <a:pt x="2592279" y="2586726"/>
                </a:cubicBezTo>
                <a:cubicBezTo>
                  <a:pt x="2571150" y="2650114"/>
                  <a:pt x="2590097" y="2629611"/>
                  <a:pt x="2547891" y="2657747"/>
                </a:cubicBezTo>
                <a:cubicBezTo>
                  <a:pt x="2550850" y="2708054"/>
                  <a:pt x="2546064" y="2759424"/>
                  <a:pt x="2556769" y="2808668"/>
                </a:cubicBezTo>
                <a:cubicBezTo>
                  <a:pt x="2561302" y="2829520"/>
                  <a:pt x="2592279" y="2861934"/>
                  <a:pt x="2592279" y="2861934"/>
                </a:cubicBezTo>
                <a:cubicBezTo>
                  <a:pt x="2595238" y="2876730"/>
                  <a:pt x="2597497" y="2891684"/>
                  <a:pt x="2601157" y="2906322"/>
                </a:cubicBezTo>
                <a:cubicBezTo>
                  <a:pt x="2603427" y="2915400"/>
                  <a:pt x="2611068" y="2923654"/>
                  <a:pt x="2610035" y="2932955"/>
                </a:cubicBezTo>
                <a:cubicBezTo>
                  <a:pt x="2604934" y="2978858"/>
                  <a:pt x="2598669" y="2979830"/>
                  <a:pt x="2574524" y="3003977"/>
                </a:cubicBezTo>
                <a:cubicBezTo>
                  <a:pt x="2554122" y="3065184"/>
                  <a:pt x="2570003" y="3044009"/>
                  <a:pt x="2539013" y="3074998"/>
                </a:cubicBezTo>
                <a:cubicBezTo>
                  <a:pt x="2513866" y="3150444"/>
                  <a:pt x="2548938" y="3058456"/>
                  <a:pt x="2512380" y="3119386"/>
                </a:cubicBezTo>
                <a:cubicBezTo>
                  <a:pt x="2507565" y="3127410"/>
                  <a:pt x="2506462" y="3137141"/>
                  <a:pt x="2503503" y="3146019"/>
                </a:cubicBezTo>
                <a:cubicBezTo>
                  <a:pt x="2524270" y="3249862"/>
                  <a:pt x="2496025" y="3151312"/>
                  <a:pt x="2530136" y="3208163"/>
                </a:cubicBezTo>
                <a:cubicBezTo>
                  <a:pt x="2555353" y="3250191"/>
                  <a:pt x="2512634" y="3229048"/>
                  <a:pt x="2574524" y="3270307"/>
                </a:cubicBezTo>
                <a:cubicBezTo>
                  <a:pt x="2592279" y="3282144"/>
                  <a:pt x="2612701" y="3290728"/>
                  <a:pt x="2627790" y="3305817"/>
                </a:cubicBezTo>
                <a:cubicBezTo>
                  <a:pt x="2652162" y="3330190"/>
                  <a:pt x="2637604" y="3320926"/>
                  <a:pt x="2672178" y="3332450"/>
                </a:cubicBezTo>
                <a:cubicBezTo>
                  <a:pt x="2678097" y="3338369"/>
                  <a:pt x="2682447" y="3346463"/>
                  <a:pt x="2689934" y="3350206"/>
                </a:cubicBezTo>
                <a:cubicBezTo>
                  <a:pt x="2706674" y="3358576"/>
                  <a:pt x="2743200" y="3367961"/>
                  <a:pt x="2743200" y="3367961"/>
                </a:cubicBezTo>
                <a:cubicBezTo>
                  <a:pt x="2748969" y="3385270"/>
                  <a:pt x="2763429" y="3412766"/>
                  <a:pt x="2743200" y="3430105"/>
                </a:cubicBezTo>
                <a:cubicBezTo>
                  <a:pt x="2728990" y="3442285"/>
                  <a:pt x="2689934" y="3447860"/>
                  <a:pt x="2689934" y="3447860"/>
                </a:cubicBezTo>
                <a:cubicBezTo>
                  <a:pt x="2679183" y="3446068"/>
                  <a:pt x="2626844" y="3440190"/>
                  <a:pt x="2610035" y="3430105"/>
                </a:cubicBezTo>
                <a:cubicBezTo>
                  <a:pt x="2549104" y="3393547"/>
                  <a:pt x="2641091" y="3428618"/>
                  <a:pt x="2565646" y="3403472"/>
                </a:cubicBezTo>
                <a:cubicBezTo>
                  <a:pt x="2551581" y="3389406"/>
                  <a:pt x="2544309" y="3376839"/>
                  <a:pt x="2521258" y="3376839"/>
                </a:cubicBezTo>
                <a:cubicBezTo>
                  <a:pt x="2511900" y="3376839"/>
                  <a:pt x="2503503" y="3382757"/>
                  <a:pt x="2494625" y="3385716"/>
                </a:cubicBezTo>
                <a:cubicBezTo>
                  <a:pt x="2464698" y="3415644"/>
                  <a:pt x="2490157" y="3400335"/>
                  <a:pt x="2441359" y="3394594"/>
                </a:cubicBezTo>
                <a:cubicBezTo>
                  <a:pt x="2403040" y="3390086"/>
                  <a:pt x="2364359" y="3389374"/>
                  <a:pt x="2325949" y="3385716"/>
                </a:cubicBezTo>
                <a:cubicBezTo>
                  <a:pt x="2302199" y="3383454"/>
                  <a:pt x="2278602" y="3379798"/>
                  <a:pt x="2254928" y="3376839"/>
                </a:cubicBezTo>
                <a:cubicBezTo>
                  <a:pt x="2257887" y="3353165"/>
                  <a:pt x="2259538" y="3329290"/>
                  <a:pt x="2263806" y="3305817"/>
                </a:cubicBezTo>
                <a:cubicBezTo>
                  <a:pt x="2265480" y="3296610"/>
                  <a:pt x="2272683" y="3288542"/>
                  <a:pt x="2272683" y="3279184"/>
                </a:cubicBezTo>
                <a:cubicBezTo>
                  <a:pt x="2272683" y="3246498"/>
                  <a:pt x="2269486" y="3213718"/>
                  <a:pt x="2263806" y="3181530"/>
                </a:cubicBezTo>
                <a:cubicBezTo>
                  <a:pt x="2251314" y="3110742"/>
                  <a:pt x="2251507" y="3148055"/>
                  <a:pt x="2228295" y="3101631"/>
                </a:cubicBezTo>
                <a:cubicBezTo>
                  <a:pt x="2224110" y="3093261"/>
                  <a:pt x="2222376" y="3083876"/>
                  <a:pt x="2219417" y="3074998"/>
                </a:cubicBezTo>
                <a:cubicBezTo>
                  <a:pt x="2213499" y="3027650"/>
                  <a:pt x="2205982" y="2980475"/>
                  <a:pt x="2201662" y="2932955"/>
                </a:cubicBezTo>
                <a:cubicBezTo>
                  <a:pt x="2198703" y="2900404"/>
                  <a:pt x="2197104" y="2867700"/>
                  <a:pt x="2192784" y="2835301"/>
                </a:cubicBezTo>
                <a:cubicBezTo>
                  <a:pt x="2191171" y="2823207"/>
                  <a:pt x="2189364" y="2810703"/>
                  <a:pt x="2183907" y="2799790"/>
                </a:cubicBezTo>
                <a:cubicBezTo>
                  <a:pt x="2180164" y="2792304"/>
                  <a:pt x="2171380" y="2788571"/>
                  <a:pt x="2166151" y="2782035"/>
                </a:cubicBezTo>
                <a:cubicBezTo>
                  <a:pt x="2159486" y="2773704"/>
                  <a:pt x="2157444" y="2761057"/>
                  <a:pt x="2148396" y="2755402"/>
                </a:cubicBezTo>
                <a:cubicBezTo>
                  <a:pt x="2132525" y="2745483"/>
                  <a:pt x="2112885" y="2743565"/>
                  <a:pt x="2095130" y="2737647"/>
                </a:cubicBezTo>
                <a:lnTo>
                  <a:pt x="2068497" y="2728769"/>
                </a:lnTo>
                <a:lnTo>
                  <a:pt x="2041864" y="2719891"/>
                </a:lnTo>
                <a:lnTo>
                  <a:pt x="2015231" y="2711014"/>
                </a:lnTo>
                <a:cubicBezTo>
                  <a:pt x="1970843" y="2713973"/>
                  <a:pt x="1926553" y="2719891"/>
                  <a:pt x="1882066" y="2719891"/>
                </a:cubicBezTo>
                <a:cubicBezTo>
                  <a:pt x="1829506" y="2719891"/>
                  <a:pt x="1717417" y="2712355"/>
                  <a:pt x="1660124" y="2693258"/>
                </a:cubicBezTo>
                <a:lnTo>
                  <a:pt x="1606858" y="2675503"/>
                </a:lnTo>
                <a:lnTo>
                  <a:pt x="1580225" y="2666625"/>
                </a:lnTo>
                <a:cubicBezTo>
                  <a:pt x="1571347" y="2663666"/>
                  <a:pt x="1561378" y="2662938"/>
                  <a:pt x="1553592" y="2657747"/>
                </a:cubicBezTo>
                <a:cubicBezTo>
                  <a:pt x="1535837" y="2645910"/>
                  <a:pt x="1520570" y="2628985"/>
                  <a:pt x="1500326" y="2622237"/>
                </a:cubicBezTo>
                <a:cubicBezTo>
                  <a:pt x="1491448" y="2619278"/>
                  <a:pt x="1482063" y="2617544"/>
                  <a:pt x="1473693" y="2613359"/>
                </a:cubicBezTo>
                <a:cubicBezTo>
                  <a:pt x="1418802" y="2585914"/>
                  <a:pt x="1477086" y="2603783"/>
                  <a:pt x="1411549" y="2560093"/>
                </a:cubicBezTo>
                <a:lnTo>
                  <a:pt x="1384916" y="2542338"/>
                </a:lnTo>
                <a:cubicBezTo>
                  <a:pt x="1346553" y="2427246"/>
                  <a:pt x="1366311" y="2507768"/>
                  <a:pt x="1376039" y="2293763"/>
                </a:cubicBezTo>
                <a:cubicBezTo>
                  <a:pt x="1373080" y="2225701"/>
                  <a:pt x="1375278" y="2157218"/>
                  <a:pt x="1367161" y="2089577"/>
                </a:cubicBezTo>
                <a:cubicBezTo>
                  <a:pt x="1366164" y="2081267"/>
                  <a:pt x="1353712" y="2078998"/>
                  <a:pt x="1349406" y="2071821"/>
                </a:cubicBezTo>
                <a:cubicBezTo>
                  <a:pt x="1344591" y="2063797"/>
                  <a:pt x="1346374" y="2052495"/>
                  <a:pt x="1340528" y="2045188"/>
                </a:cubicBezTo>
                <a:cubicBezTo>
                  <a:pt x="1325181" y="2026004"/>
                  <a:pt x="1276905" y="2015103"/>
                  <a:pt x="1260629" y="2009678"/>
                </a:cubicBezTo>
                <a:cubicBezTo>
                  <a:pt x="1153135" y="1973847"/>
                  <a:pt x="1284890" y="2015334"/>
                  <a:pt x="994299" y="1983045"/>
                </a:cubicBezTo>
                <a:lnTo>
                  <a:pt x="914400" y="1974167"/>
                </a:lnTo>
                <a:cubicBezTo>
                  <a:pt x="896645" y="1968249"/>
                  <a:pt x="879291" y="1960951"/>
                  <a:pt x="861134" y="1956412"/>
                </a:cubicBezTo>
                <a:cubicBezTo>
                  <a:pt x="807469" y="1942995"/>
                  <a:pt x="837193" y="1951391"/>
                  <a:pt x="772357" y="1929779"/>
                </a:cubicBezTo>
                <a:lnTo>
                  <a:pt x="745724" y="1920901"/>
                </a:lnTo>
                <a:cubicBezTo>
                  <a:pt x="736846" y="1917942"/>
                  <a:pt x="726877" y="1917214"/>
                  <a:pt x="719091" y="1912023"/>
                </a:cubicBezTo>
                <a:lnTo>
                  <a:pt x="692458" y="1894268"/>
                </a:lnTo>
                <a:cubicBezTo>
                  <a:pt x="685238" y="1872608"/>
                  <a:pt x="683034" y="1858211"/>
                  <a:pt x="665825" y="1841002"/>
                </a:cubicBezTo>
                <a:cubicBezTo>
                  <a:pt x="658280" y="1833457"/>
                  <a:pt x="647523" y="1829912"/>
                  <a:pt x="639192" y="1823247"/>
                </a:cubicBezTo>
                <a:cubicBezTo>
                  <a:pt x="632656" y="1818018"/>
                  <a:pt x="627355" y="1811410"/>
                  <a:pt x="621437" y="1805491"/>
                </a:cubicBezTo>
                <a:cubicBezTo>
                  <a:pt x="615518" y="1787736"/>
                  <a:pt x="600010" y="1770577"/>
                  <a:pt x="603681" y="1752225"/>
                </a:cubicBezTo>
                <a:cubicBezTo>
                  <a:pt x="608750" y="1726880"/>
                  <a:pt x="613914" y="1697402"/>
                  <a:pt x="621437" y="1672326"/>
                </a:cubicBezTo>
                <a:cubicBezTo>
                  <a:pt x="626815" y="1654400"/>
                  <a:pt x="639192" y="1619060"/>
                  <a:pt x="639192" y="1619060"/>
                </a:cubicBezTo>
                <a:cubicBezTo>
                  <a:pt x="633274" y="1610182"/>
                  <a:pt x="622615" y="1603031"/>
                  <a:pt x="621437" y="1592427"/>
                </a:cubicBezTo>
                <a:cubicBezTo>
                  <a:pt x="618833" y="1568988"/>
                  <a:pt x="631390" y="1535932"/>
                  <a:pt x="639192" y="1512528"/>
                </a:cubicBezTo>
                <a:cubicBezTo>
                  <a:pt x="646876" y="1458739"/>
                  <a:pt x="656947" y="1396937"/>
                  <a:pt x="656947" y="1343852"/>
                </a:cubicBezTo>
                <a:cubicBezTo>
                  <a:pt x="656947" y="1331651"/>
                  <a:pt x="657443" y="1316153"/>
                  <a:pt x="648070" y="1308342"/>
                </a:cubicBezTo>
                <a:cubicBezTo>
                  <a:pt x="636478" y="1298682"/>
                  <a:pt x="618239" y="1303434"/>
                  <a:pt x="603681" y="1299464"/>
                </a:cubicBezTo>
                <a:cubicBezTo>
                  <a:pt x="585625" y="1294540"/>
                  <a:pt x="550415" y="1281709"/>
                  <a:pt x="550415" y="1281709"/>
                </a:cubicBezTo>
                <a:cubicBezTo>
                  <a:pt x="535619" y="1266913"/>
                  <a:pt x="523438" y="1248927"/>
                  <a:pt x="506027" y="1237320"/>
                </a:cubicBezTo>
                <a:cubicBezTo>
                  <a:pt x="488272" y="1225483"/>
                  <a:pt x="467850" y="1216899"/>
                  <a:pt x="452761" y="1201810"/>
                </a:cubicBezTo>
                <a:cubicBezTo>
                  <a:pt x="440924" y="1189973"/>
                  <a:pt x="426536" y="1180228"/>
                  <a:pt x="417250" y="1166299"/>
                </a:cubicBezTo>
                <a:cubicBezTo>
                  <a:pt x="411332" y="1157421"/>
                  <a:pt x="407040" y="1147211"/>
                  <a:pt x="399495" y="1139666"/>
                </a:cubicBezTo>
                <a:cubicBezTo>
                  <a:pt x="391950" y="1132121"/>
                  <a:pt x="381193" y="1128576"/>
                  <a:pt x="372862" y="1121911"/>
                </a:cubicBezTo>
                <a:cubicBezTo>
                  <a:pt x="366326" y="1116682"/>
                  <a:pt x="361025" y="1110074"/>
                  <a:pt x="355107" y="1104155"/>
                </a:cubicBezTo>
                <a:cubicBezTo>
                  <a:pt x="352148" y="1095277"/>
                  <a:pt x="350414" y="1085892"/>
                  <a:pt x="346229" y="1077522"/>
                </a:cubicBezTo>
                <a:cubicBezTo>
                  <a:pt x="341457" y="1067979"/>
                  <a:pt x="332807" y="1060639"/>
                  <a:pt x="328474" y="1050889"/>
                </a:cubicBezTo>
                <a:cubicBezTo>
                  <a:pt x="286215" y="955807"/>
                  <a:pt x="333145" y="1031264"/>
                  <a:pt x="292963" y="970990"/>
                </a:cubicBezTo>
                <a:cubicBezTo>
                  <a:pt x="290029" y="953387"/>
                  <a:pt x="280398" y="878526"/>
                  <a:pt x="266330" y="864458"/>
                </a:cubicBezTo>
                <a:cubicBezTo>
                  <a:pt x="254493" y="852621"/>
                  <a:pt x="244748" y="838233"/>
                  <a:pt x="230819" y="828947"/>
                </a:cubicBezTo>
                <a:cubicBezTo>
                  <a:pt x="221941" y="823029"/>
                  <a:pt x="213936" y="815525"/>
                  <a:pt x="204186" y="811192"/>
                </a:cubicBezTo>
                <a:cubicBezTo>
                  <a:pt x="187083" y="803591"/>
                  <a:pt x="150920" y="793437"/>
                  <a:pt x="150920" y="793437"/>
                </a:cubicBezTo>
                <a:cubicBezTo>
                  <a:pt x="119931" y="762446"/>
                  <a:pt x="141106" y="778328"/>
                  <a:pt x="79899" y="757926"/>
                </a:cubicBezTo>
                <a:lnTo>
                  <a:pt x="53266" y="749048"/>
                </a:lnTo>
                <a:cubicBezTo>
                  <a:pt x="47347" y="743130"/>
                  <a:pt x="40532" y="737989"/>
                  <a:pt x="35510" y="731293"/>
                </a:cubicBezTo>
                <a:cubicBezTo>
                  <a:pt x="22706" y="714222"/>
                  <a:pt x="0" y="678027"/>
                  <a:pt x="0" y="678027"/>
                </a:cubicBezTo>
                <a:cubicBezTo>
                  <a:pt x="5860" y="648724"/>
                  <a:pt x="791" y="631388"/>
                  <a:pt x="26633" y="615883"/>
                </a:cubicBezTo>
                <a:cubicBezTo>
                  <a:pt x="34657" y="611068"/>
                  <a:pt x="44388" y="609965"/>
                  <a:pt x="53266" y="607006"/>
                </a:cubicBezTo>
                <a:cubicBezTo>
                  <a:pt x="73668" y="545799"/>
                  <a:pt x="57787" y="566974"/>
                  <a:pt x="88776" y="535984"/>
                </a:cubicBezTo>
                <a:cubicBezTo>
                  <a:pt x="109491" y="473840"/>
                  <a:pt x="112451" y="500473"/>
                  <a:pt x="97654" y="456085"/>
                </a:cubicBezTo>
                <a:cubicBezTo>
                  <a:pt x="86455" y="366496"/>
                  <a:pt x="96320" y="407695"/>
                  <a:pt x="71021" y="331798"/>
                </a:cubicBezTo>
                <a:lnTo>
                  <a:pt x="62143" y="305165"/>
                </a:lnTo>
                <a:cubicBezTo>
                  <a:pt x="65102" y="257817"/>
                  <a:pt x="67382" y="210422"/>
                  <a:pt x="71021" y="163122"/>
                </a:cubicBezTo>
                <a:cubicBezTo>
                  <a:pt x="73302" y="133470"/>
                  <a:pt x="75693" y="103787"/>
                  <a:pt x="79899" y="74346"/>
                </a:cubicBezTo>
                <a:cubicBezTo>
                  <a:pt x="81624" y="62267"/>
                  <a:pt x="72501" y="13681"/>
                  <a:pt x="79899" y="3324"/>
                </a:cubicBezTo>
                <a:close/>
              </a:path>
            </a:pathLst>
          </a:custGeom>
          <a:solidFill>
            <a:srgbClr val="FF0000"/>
          </a:solidFill>
          <a:ln w="2857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3200" b="0" i="1" u="none" strike="noStrike" cap="none" normalizeH="0" baseline="0">
              <a:ln>
                <a:noFill/>
              </a:ln>
              <a:solidFill>
                <a:schemeClr val="tx1"/>
              </a:solidFill>
              <a:effectLst/>
              <a:latin typeface="宋体" panose="02010600030101010101" pitchFamily="2" charset="-122"/>
              <a:ea typeface="宋体" panose="02010600030101010101" pitchFamily="2" charset="-122"/>
            </a:endParaRPr>
          </a:p>
        </p:txBody>
      </p:sp>
      <p:sp>
        <p:nvSpPr>
          <p:cNvPr id="6" name="任意多边形: 形状 5"/>
          <p:cNvSpPr/>
          <p:nvPr/>
        </p:nvSpPr>
        <p:spPr bwMode="auto">
          <a:xfrm>
            <a:off x="502342" y="293592"/>
            <a:ext cx="2062681" cy="1520615"/>
          </a:xfrm>
          <a:custGeom>
            <a:avLst/>
            <a:gdLst>
              <a:gd name="connsiteX0" fmla="*/ 285255 w 2062681"/>
              <a:gd name="connsiteY0" fmla="*/ 55800 h 1520615"/>
              <a:gd name="connsiteX1" fmla="*/ 356277 w 2062681"/>
              <a:gd name="connsiteY1" fmla="*/ 73555 h 1520615"/>
              <a:gd name="connsiteX2" fmla="*/ 382910 w 2062681"/>
              <a:gd name="connsiteY2" fmla="*/ 91310 h 1520615"/>
              <a:gd name="connsiteX3" fmla="*/ 400665 w 2062681"/>
              <a:gd name="connsiteY3" fmla="*/ 109066 h 1520615"/>
              <a:gd name="connsiteX4" fmla="*/ 427298 w 2062681"/>
              <a:gd name="connsiteY4" fmla="*/ 117943 h 1520615"/>
              <a:gd name="connsiteX5" fmla="*/ 445053 w 2062681"/>
              <a:gd name="connsiteY5" fmla="*/ 135699 h 1520615"/>
              <a:gd name="connsiteX6" fmla="*/ 453931 w 2062681"/>
              <a:gd name="connsiteY6" fmla="*/ 162332 h 1520615"/>
              <a:gd name="connsiteX7" fmla="*/ 480564 w 2062681"/>
              <a:gd name="connsiteY7" fmla="*/ 180087 h 1520615"/>
              <a:gd name="connsiteX8" fmla="*/ 507197 w 2062681"/>
              <a:gd name="connsiteY8" fmla="*/ 171210 h 1520615"/>
              <a:gd name="connsiteX9" fmla="*/ 516075 w 2062681"/>
              <a:gd name="connsiteY9" fmla="*/ 126821 h 1520615"/>
              <a:gd name="connsiteX10" fmla="*/ 533830 w 2062681"/>
              <a:gd name="connsiteY10" fmla="*/ 100188 h 1520615"/>
              <a:gd name="connsiteX11" fmla="*/ 542708 w 2062681"/>
              <a:gd name="connsiteY11" fmla="*/ 11411 h 1520615"/>
              <a:gd name="connsiteX12" fmla="*/ 711383 w 2062681"/>
              <a:gd name="connsiteY12" fmla="*/ 38044 h 1520615"/>
              <a:gd name="connsiteX13" fmla="*/ 817915 w 2062681"/>
              <a:gd name="connsiteY13" fmla="*/ 55800 h 1520615"/>
              <a:gd name="connsiteX14" fmla="*/ 844548 w 2062681"/>
              <a:gd name="connsiteY14" fmla="*/ 64677 h 1520615"/>
              <a:gd name="connsiteX15" fmla="*/ 968836 w 2062681"/>
              <a:gd name="connsiteY15" fmla="*/ 91310 h 1520615"/>
              <a:gd name="connsiteX16" fmla="*/ 1022102 w 2062681"/>
              <a:gd name="connsiteY16" fmla="*/ 109066 h 1520615"/>
              <a:gd name="connsiteX17" fmla="*/ 1048735 w 2062681"/>
              <a:gd name="connsiteY17" fmla="*/ 117943 h 1520615"/>
              <a:gd name="connsiteX18" fmla="*/ 1102001 w 2062681"/>
              <a:gd name="connsiteY18" fmla="*/ 126821 h 1520615"/>
              <a:gd name="connsiteX19" fmla="*/ 1128634 w 2062681"/>
              <a:gd name="connsiteY19" fmla="*/ 135699 h 1520615"/>
              <a:gd name="connsiteX20" fmla="*/ 1199655 w 2062681"/>
              <a:gd name="connsiteY20" fmla="*/ 153454 h 1520615"/>
              <a:gd name="connsiteX21" fmla="*/ 1252921 w 2062681"/>
              <a:gd name="connsiteY21" fmla="*/ 162332 h 1520615"/>
              <a:gd name="connsiteX22" fmla="*/ 1279554 w 2062681"/>
              <a:gd name="connsiteY22" fmla="*/ 171210 h 1520615"/>
              <a:gd name="connsiteX23" fmla="*/ 1315065 w 2062681"/>
              <a:gd name="connsiteY23" fmla="*/ 180087 h 1520615"/>
              <a:gd name="connsiteX24" fmla="*/ 1359453 w 2062681"/>
              <a:gd name="connsiteY24" fmla="*/ 188965 h 1520615"/>
              <a:gd name="connsiteX25" fmla="*/ 1386086 w 2062681"/>
              <a:gd name="connsiteY25" fmla="*/ 197843 h 1520615"/>
              <a:gd name="connsiteX26" fmla="*/ 1474863 w 2062681"/>
              <a:gd name="connsiteY26" fmla="*/ 215598 h 1520615"/>
              <a:gd name="connsiteX27" fmla="*/ 1501496 w 2062681"/>
              <a:gd name="connsiteY27" fmla="*/ 224476 h 1520615"/>
              <a:gd name="connsiteX28" fmla="*/ 1572517 w 2062681"/>
              <a:gd name="connsiteY28" fmla="*/ 242231 h 1520615"/>
              <a:gd name="connsiteX29" fmla="*/ 1581395 w 2062681"/>
              <a:gd name="connsiteY29" fmla="*/ 313252 h 1520615"/>
              <a:gd name="connsiteX30" fmla="*/ 1563640 w 2062681"/>
              <a:gd name="connsiteY30" fmla="*/ 428662 h 1520615"/>
              <a:gd name="connsiteX31" fmla="*/ 1572517 w 2062681"/>
              <a:gd name="connsiteY31" fmla="*/ 552949 h 1520615"/>
              <a:gd name="connsiteX32" fmla="*/ 1590273 w 2062681"/>
              <a:gd name="connsiteY32" fmla="*/ 606215 h 1520615"/>
              <a:gd name="connsiteX33" fmla="*/ 1599150 w 2062681"/>
              <a:gd name="connsiteY33" fmla="*/ 632848 h 1520615"/>
              <a:gd name="connsiteX34" fmla="*/ 1590273 w 2062681"/>
              <a:gd name="connsiteY34" fmla="*/ 766013 h 1520615"/>
              <a:gd name="connsiteX35" fmla="*/ 1563640 w 2062681"/>
              <a:gd name="connsiteY35" fmla="*/ 774891 h 1520615"/>
              <a:gd name="connsiteX36" fmla="*/ 1554762 w 2062681"/>
              <a:gd name="connsiteY36" fmla="*/ 801524 h 1520615"/>
              <a:gd name="connsiteX37" fmla="*/ 1519251 w 2062681"/>
              <a:gd name="connsiteY37" fmla="*/ 845912 h 1520615"/>
              <a:gd name="connsiteX38" fmla="*/ 1519251 w 2062681"/>
              <a:gd name="connsiteY38" fmla="*/ 961322 h 1520615"/>
              <a:gd name="connsiteX39" fmla="*/ 1572517 w 2062681"/>
              <a:gd name="connsiteY39" fmla="*/ 979077 h 1520615"/>
              <a:gd name="connsiteX40" fmla="*/ 1599150 w 2062681"/>
              <a:gd name="connsiteY40" fmla="*/ 987955 h 1520615"/>
              <a:gd name="connsiteX41" fmla="*/ 1625783 w 2062681"/>
              <a:gd name="connsiteY41" fmla="*/ 996833 h 1520615"/>
              <a:gd name="connsiteX42" fmla="*/ 1670172 w 2062681"/>
              <a:gd name="connsiteY42" fmla="*/ 1032343 h 1520615"/>
              <a:gd name="connsiteX43" fmla="*/ 1687927 w 2062681"/>
              <a:gd name="connsiteY43" fmla="*/ 1050099 h 1520615"/>
              <a:gd name="connsiteX44" fmla="*/ 1732315 w 2062681"/>
              <a:gd name="connsiteY44" fmla="*/ 1058976 h 1520615"/>
              <a:gd name="connsiteX45" fmla="*/ 1758948 w 2062681"/>
              <a:gd name="connsiteY45" fmla="*/ 1103365 h 1520615"/>
              <a:gd name="connsiteX46" fmla="*/ 1776704 w 2062681"/>
              <a:gd name="connsiteY46" fmla="*/ 1121120 h 1520615"/>
              <a:gd name="connsiteX47" fmla="*/ 1803337 w 2062681"/>
              <a:gd name="connsiteY47" fmla="*/ 1201019 h 1520615"/>
              <a:gd name="connsiteX48" fmla="*/ 1812215 w 2062681"/>
              <a:gd name="connsiteY48" fmla="*/ 1227652 h 1520615"/>
              <a:gd name="connsiteX49" fmla="*/ 1829970 w 2062681"/>
              <a:gd name="connsiteY49" fmla="*/ 1245408 h 1520615"/>
              <a:gd name="connsiteX50" fmla="*/ 1847725 w 2062681"/>
              <a:gd name="connsiteY50" fmla="*/ 1298674 h 1520615"/>
              <a:gd name="connsiteX51" fmla="*/ 1883236 w 2062681"/>
              <a:gd name="connsiteY51" fmla="*/ 1343062 h 1520615"/>
              <a:gd name="connsiteX52" fmla="*/ 1892114 w 2062681"/>
              <a:gd name="connsiteY52" fmla="*/ 1369695 h 1520615"/>
              <a:gd name="connsiteX53" fmla="*/ 1918747 w 2062681"/>
              <a:gd name="connsiteY53" fmla="*/ 1387450 h 1520615"/>
              <a:gd name="connsiteX54" fmla="*/ 1936502 w 2062681"/>
              <a:gd name="connsiteY54" fmla="*/ 1405206 h 1520615"/>
              <a:gd name="connsiteX55" fmla="*/ 1972013 w 2062681"/>
              <a:gd name="connsiteY55" fmla="*/ 1449594 h 1520615"/>
              <a:gd name="connsiteX56" fmla="*/ 2016401 w 2062681"/>
              <a:gd name="connsiteY56" fmla="*/ 1493982 h 1520615"/>
              <a:gd name="connsiteX57" fmla="*/ 2034156 w 2062681"/>
              <a:gd name="connsiteY57" fmla="*/ 1511738 h 1520615"/>
              <a:gd name="connsiteX58" fmla="*/ 2060789 w 2062681"/>
              <a:gd name="connsiteY58" fmla="*/ 1520615 h 1520615"/>
              <a:gd name="connsiteX59" fmla="*/ 1989768 w 2062681"/>
              <a:gd name="connsiteY59" fmla="*/ 1502860 h 1520615"/>
              <a:gd name="connsiteX60" fmla="*/ 1821092 w 2062681"/>
              <a:gd name="connsiteY60" fmla="*/ 1493982 h 1520615"/>
              <a:gd name="connsiteX61" fmla="*/ 1723438 w 2062681"/>
              <a:gd name="connsiteY61" fmla="*/ 1467349 h 1520615"/>
              <a:gd name="connsiteX62" fmla="*/ 1599150 w 2062681"/>
              <a:gd name="connsiteY62" fmla="*/ 1458472 h 1520615"/>
              <a:gd name="connsiteX63" fmla="*/ 1537007 w 2062681"/>
              <a:gd name="connsiteY63" fmla="*/ 1440716 h 1520615"/>
              <a:gd name="connsiteX64" fmla="*/ 1359453 w 2062681"/>
              <a:gd name="connsiteY64" fmla="*/ 1431839 h 1520615"/>
              <a:gd name="connsiteX65" fmla="*/ 1323943 w 2062681"/>
              <a:gd name="connsiteY65" fmla="*/ 1422961 h 1520615"/>
              <a:gd name="connsiteX66" fmla="*/ 1270677 w 2062681"/>
              <a:gd name="connsiteY66" fmla="*/ 1405206 h 1520615"/>
              <a:gd name="connsiteX67" fmla="*/ 1244044 w 2062681"/>
              <a:gd name="connsiteY67" fmla="*/ 1396328 h 1520615"/>
              <a:gd name="connsiteX68" fmla="*/ 1208533 w 2062681"/>
              <a:gd name="connsiteY68" fmla="*/ 1387450 h 1520615"/>
              <a:gd name="connsiteX69" fmla="*/ 1155267 w 2062681"/>
              <a:gd name="connsiteY69" fmla="*/ 1369695 h 1520615"/>
              <a:gd name="connsiteX70" fmla="*/ 1013224 w 2062681"/>
              <a:gd name="connsiteY70" fmla="*/ 1351940 h 1520615"/>
              <a:gd name="connsiteX71" fmla="*/ 959958 w 2062681"/>
              <a:gd name="connsiteY71" fmla="*/ 1334184 h 1520615"/>
              <a:gd name="connsiteX72" fmla="*/ 782405 w 2062681"/>
              <a:gd name="connsiteY72" fmla="*/ 1298674 h 1520615"/>
              <a:gd name="connsiteX73" fmla="*/ 738016 w 2062681"/>
              <a:gd name="connsiteY73" fmla="*/ 1289796 h 1520615"/>
              <a:gd name="connsiteX74" fmla="*/ 684750 w 2062681"/>
              <a:gd name="connsiteY74" fmla="*/ 1272041 h 1520615"/>
              <a:gd name="connsiteX75" fmla="*/ 666995 w 2062681"/>
              <a:gd name="connsiteY75" fmla="*/ 1254285 h 1520615"/>
              <a:gd name="connsiteX76" fmla="*/ 631484 w 2062681"/>
              <a:gd name="connsiteY76" fmla="*/ 1245408 h 1520615"/>
              <a:gd name="connsiteX77" fmla="*/ 604851 w 2062681"/>
              <a:gd name="connsiteY77" fmla="*/ 1236530 h 1520615"/>
              <a:gd name="connsiteX78" fmla="*/ 569341 w 2062681"/>
              <a:gd name="connsiteY78" fmla="*/ 1227652 h 1520615"/>
              <a:gd name="connsiteX79" fmla="*/ 542708 w 2062681"/>
              <a:gd name="connsiteY79" fmla="*/ 1218775 h 1520615"/>
              <a:gd name="connsiteX80" fmla="*/ 427298 w 2062681"/>
              <a:gd name="connsiteY80" fmla="*/ 1201019 h 1520615"/>
              <a:gd name="connsiteX81" fmla="*/ 400665 w 2062681"/>
              <a:gd name="connsiteY81" fmla="*/ 1192142 h 1520615"/>
              <a:gd name="connsiteX82" fmla="*/ 285255 w 2062681"/>
              <a:gd name="connsiteY82" fmla="*/ 1165509 h 1520615"/>
              <a:gd name="connsiteX83" fmla="*/ 152090 w 2062681"/>
              <a:gd name="connsiteY83" fmla="*/ 1121120 h 1520615"/>
              <a:gd name="connsiteX84" fmla="*/ 72191 w 2062681"/>
              <a:gd name="connsiteY84" fmla="*/ 1094487 h 1520615"/>
              <a:gd name="connsiteX85" fmla="*/ 45558 w 2062681"/>
              <a:gd name="connsiteY85" fmla="*/ 1085610 h 1520615"/>
              <a:gd name="connsiteX86" fmla="*/ 18925 w 2062681"/>
              <a:gd name="connsiteY86" fmla="*/ 1076732 h 1520615"/>
              <a:gd name="connsiteX87" fmla="*/ 10048 w 2062681"/>
              <a:gd name="connsiteY87" fmla="*/ 961322 h 1520615"/>
              <a:gd name="connsiteX88" fmla="*/ 27803 w 2062681"/>
              <a:gd name="connsiteY88" fmla="*/ 934689 h 1520615"/>
              <a:gd name="connsiteX89" fmla="*/ 45558 w 2062681"/>
              <a:gd name="connsiteY89" fmla="*/ 881423 h 1520615"/>
              <a:gd name="connsiteX90" fmla="*/ 54436 w 2062681"/>
              <a:gd name="connsiteY90" fmla="*/ 854790 h 1520615"/>
              <a:gd name="connsiteX91" fmla="*/ 63314 w 2062681"/>
              <a:gd name="connsiteY91" fmla="*/ 828157 h 1520615"/>
              <a:gd name="connsiteX92" fmla="*/ 89947 w 2062681"/>
              <a:gd name="connsiteY92" fmla="*/ 810402 h 1520615"/>
              <a:gd name="connsiteX93" fmla="*/ 98824 w 2062681"/>
              <a:gd name="connsiteY93" fmla="*/ 783769 h 1520615"/>
              <a:gd name="connsiteX94" fmla="*/ 116580 w 2062681"/>
              <a:gd name="connsiteY94" fmla="*/ 766013 h 1520615"/>
              <a:gd name="connsiteX95" fmla="*/ 134335 w 2062681"/>
              <a:gd name="connsiteY95" fmla="*/ 712747 h 1520615"/>
              <a:gd name="connsiteX96" fmla="*/ 169846 w 2062681"/>
              <a:gd name="connsiteY96" fmla="*/ 668359 h 1520615"/>
              <a:gd name="connsiteX97" fmla="*/ 187601 w 2062681"/>
              <a:gd name="connsiteY97" fmla="*/ 615093 h 1520615"/>
              <a:gd name="connsiteX98" fmla="*/ 196479 w 2062681"/>
              <a:gd name="connsiteY98" fmla="*/ 588460 h 1520615"/>
              <a:gd name="connsiteX99" fmla="*/ 231989 w 2062681"/>
              <a:gd name="connsiteY99" fmla="*/ 508561 h 1520615"/>
              <a:gd name="connsiteX100" fmla="*/ 240867 w 2062681"/>
              <a:gd name="connsiteY100" fmla="*/ 481928 h 1520615"/>
              <a:gd name="connsiteX101" fmla="*/ 249745 w 2062681"/>
              <a:gd name="connsiteY101" fmla="*/ 455295 h 1520615"/>
              <a:gd name="connsiteX102" fmla="*/ 267500 w 2062681"/>
              <a:gd name="connsiteY102" fmla="*/ 295497 h 1520615"/>
              <a:gd name="connsiteX103" fmla="*/ 276378 w 2062681"/>
              <a:gd name="connsiteY103" fmla="*/ 268864 h 1520615"/>
              <a:gd name="connsiteX104" fmla="*/ 285255 w 2062681"/>
              <a:gd name="connsiteY104" fmla="*/ 55800 h 1520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2062681" h="1520615">
                <a:moveTo>
                  <a:pt x="285255" y="55800"/>
                </a:moveTo>
                <a:cubicBezTo>
                  <a:pt x="298571" y="23249"/>
                  <a:pt x="338075" y="64454"/>
                  <a:pt x="356277" y="73555"/>
                </a:cubicBezTo>
                <a:cubicBezTo>
                  <a:pt x="365820" y="78327"/>
                  <a:pt x="374579" y="84645"/>
                  <a:pt x="382910" y="91310"/>
                </a:cubicBezTo>
                <a:cubicBezTo>
                  <a:pt x="389446" y="96539"/>
                  <a:pt x="393488" y="104760"/>
                  <a:pt x="400665" y="109066"/>
                </a:cubicBezTo>
                <a:cubicBezTo>
                  <a:pt x="408689" y="113881"/>
                  <a:pt x="418420" y="114984"/>
                  <a:pt x="427298" y="117943"/>
                </a:cubicBezTo>
                <a:cubicBezTo>
                  <a:pt x="433216" y="123862"/>
                  <a:pt x="440747" y="128522"/>
                  <a:pt x="445053" y="135699"/>
                </a:cubicBezTo>
                <a:cubicBezTo>
                  <a:pt x="449868" y="143723"/>
                  <a:pt x="448085" y="155025"/>
                  <a:pt x="453931" y="162332"/>
                </a:cubicBezTo>
                <a:cubicBezTo>
                  <a:pt x="460596" y="170663"/>
                  <a:pt x="471686" y="174169"/>
                  <a:pt x="480564" y="180087"/>
                </a:cubicBezTo>
                <a:cubicBezTo>
                  <a:pt x="489442" y="177128"/>
                  <a:pt x="502006" y="178996"/>
                  <a:pt x="507197" y="171210"/>
                </a:cubicBezTo>
                <a:cubicBezTo>
                  <a:pt x="515567" y="158655"/>
                  <a:pt x="510777" y="140950"/>
                  <a:pt x="516075" y="126821"/>
                </a:cubicBezTo>
                <a:cubicBezTo>
                  <a:pt x="519821" y="116831"/>
                  <a:pt x="527912" y="109066"/>
                  <a:pt x="533830" y="100188"/>
                </a:cubicBezTo>
                <a:cubicBezTo>
                  <a:pt x="536789" y="70596"/>
                  <a:pt x="517691" y="27493"/>
                  <a:pt x="542708" y="11411"/>
                </a:cubicBezTo>
                <a:cubicBezTo>
                  <a:pt x="595712" y="-22663"/>
                  <a:pt x="660836" y="29619"/>
                  <a:pt x="711383" y="38044"/>
                </a:cubicBezTo>
                <a:cubicBezTo>
                  <a:pt x="746894" y="43963"/>
                  <a:pt x="783762" y="44416"/>
                  <a:pt x="817915" y="55800"/>
                </a:cubicBezTo>
                <a:cubicBezTo>
                  <a:pt x="826793" y="58759"/>
                  <a:pt x="835430" y="62573"/>
                  <a:pt x="844548" y="64677"/>
                </a:cubicBezTo>
                <a:cubicBezTo>
                  <a:pt x="874272" y="71536"/>
                  <a:pt x="932760" y="80487"/>
                  <a:pt x="968836" y="91310"/>
                </a:cubicBezTo>
                <a:cubicBezTo>
                  <a:pt x="986763" y="96688"/>
                  <a:pt x="1004347" y="103148"/>
                  <a:pt x="1022102" y="109066"/>
                </a:cubicBezTo>
                <a:cubicBezTo>
                  <a:pt x="1030980" y="112025"/>
                  <a:pt x="1039505" y="116405"/>
                  <a:pt x="1048735" y="117943"/>
                </a:cubicBezTo>
                <a:cubicBezTo>
                  <a:pt x="1066490" y="120902"/>
                  <a:pt x="1084429" y="122916"/>
                  <a:pt x="1102001" y="126821"/>
                </a:cubicBezTo>
                <a:cubicBezTo>
                  <a:pt x="1111136" y="128851"/>
                  <a:pt x="1119606" y="133237"/>
                  <a:pt x="1128634" y="135699"/>
                </a:cubicBezTo>
                <a:cubicBezTo>
                  <a:pt x="1152176" y="142120"/>
                  <a:pt x="1175585" y="149442"/>
                  <a:pt x="1199655" y="153454"/>
                </a:cubicBezTo>
                <a:cubicBezTo>
                  <a:pt x="1217410" y="156413"/>
                  <a:pt x="1235349" y="158427"/>
                  <a:pt x="1252921" y="162332"/>
                </a:cubicBezTo>
                <a:cubicBezTo>
                  <a:pt x="1262056" y="164362"/>
                  <a:pt x="1270556" y="168639"/>
                  <a:pt x="1279554" y="171210"/>
                </a:cubicBezTo>
                <a:cubicBezTo>
                  <a:pt x="1291286" y="174562"/>
                  <a:pt x="1303154" y="177440"/>
                  <a:pt x="1315065" y="180087"/>
                </a:cubicBezTo>
                <a:cubicBezTo>
                  <a:pt x="1329795" y="183360"/>
                  <a:pt x="1344815" y="185305"/>
                  <a:pt x="1359453" y="188965"/>
                </a:cubicBezTo>
                <a:cubicBezTo>
                  <a:pt x="1368531" y="191235"/>
                  <a:pt x="1376951" y="195813"/>
                  <a:pt x="1386086" y="197843"/>
                </a:cubicBezTo>
                <a:cubicBezTo>
                  <a:pt x="1464570" y="215283"/>
                  <a:pt x="1412954" y="197909"/>
                  <a:pt x="1474863" y="215598"/>
                </a:cubicBezTo>
                <a:cubicBezTo>
                  <a:pt x="1483861" y="218169"/>
                  <a:pt x="1492468" y="222014"/>
                  <a:pt x="1501496" y="224476"/>
                </a:cubicBezTo>
                <a:cubicBezTo>
                  <a:pt x="1525038" y="230897"/>
                  <a:pt x="1572517" y="242231"/>
                  <a:pt x="1572517" y="242231"/>
                </a:cubicBezTo>
                <a:cubicBezTo>
                  <a:pt x="1575476" y="265905"/>
                  <a:pt x="1581395" y="289394"/>
                  <a:pt x="1581395" y="313252"/>
                </a:cubicBezTo>
                <a:cubicBezTo>
                  <a:pt x="1581395" y="345495"/>
                  <a:pt x="1570397" y="394874"/>
                  <a:pt x="1563640" y="428662"/>
                </a:cubicBezTo>
                <a:cubicBezTo>
                  <a:pt x="1566599" y="470091"/>
                  <a:pt x="1566356" y="511874"/>
                  <a:pt x="1572517" y="552949"/>
                </a:cubicBezTo>
                <a:cubicBezTo>
                  <a:pt x="1575293" y="571458"/>
                  <a:pt x="1584355" y="588460"/>
                  <a:pt x="1590273" y="606215"/>
                </a:cubicBezTo>
                <a:lnTo>
                  <a:pt x="1599150" y="632848"/>
                </a:lnTo>
                <a:cubicBezTo>
                  <a:pt x="1596191" y="677236"/>
                  <a:pt x="1601062" y="722854"/>
                  <a:pt x="1590273" y="766013"/>
                </a:cubicBezTo>
                <a:cubicBezTo>
                  <a:pt x="1588003" y="775092"/>
                  <a:pt x="1570257" y="768274"/>
                  <a:pt x="1563640" y="774891"/>
                </a:cubicBezTo>
                <a:cubicBezTo>
                  <a:pt x="1557023" y="781508"/>
                  <a:pt x="1558947" y="793154"/>
                  <a:pt x="1554762" y="801524"/>
                </a:cubicBezTo>
                <a:cubicBezTo>
                  <a:pt x="1543562" y="823924"/>
                  <a:pt x="1535767" y="829396"/>
                  <a:pt x="1519251" y="845912"/>
                </a:cubicBezTo>
                <a:cubicBezTo>
                  <a:pt x="1510083" y="882589"/>
                  <a:pt x="1495394" y="923832"/>
                  <a:pt x="1519251" y="961322"/>
                </a:cubicBezTo>
                <a:cubicBezTo>
                  <a:pt x="1529299" y="977112"/>
                  <a:pt x="1554762" y="973159"/>
                  <a:pt x="1572517" y="979077"/>
                </a:cubicBezTo>
                <a:lnTo>
                  <a:pt x="1599150" y="987955"/>
                </a:lnTo>
                <a:lnTo>
                  <a:pt x="1625783" y="996833"/>
                </a:lnTo>
                <a:cubicBezTo>
                  <a:pt x="1668664" y="1039712"/>
                  <a:pt x="1614164" y="987536"/>
                  <a:pt x="1670172" y="1032343"/>
                </a:cubicBezTo>
                <a:cubicBezTo>
                  <a:pt x="1676708" y="1037572"/>
                  <a:pt x="1680234" y="1046802"/>
                  <a:pt x="1687927" y="1050099"/>
                </a:cubicBezTo>
                <a:cubicBezTo>
                  <a:pt x="1701796" y="1056043"/>
                  <a:pt x="1717519" y="1056017"/>
                  <a:pt x="1732315" y="1058976"/>
                </a:cubicBezTo>
                <a:cubicBezTo>
                  <a:pt x="1777307" y="1103968"/>
                  <a:pt x="1724372" y="1045739"/>
                  <a:pt x="1758948" y="1103365"/>
                </a:cubicBezTo>
                <a:cubicBezTo>
                  <a:pt x="1763254" y="1110542"/>
                  <a:pt x="1770785" y="1115202"/>
                  <a:pt x="1776704" y="1121120"/>
                </a:cubicBezTo>
                <a:lnTo>
                  <a:pt x="1803337" y="1201019"/>
                </a:lnTo>
                <a:cubicBezTo>
                  <a:pt x="1806296" y="1209897"/>
                  <a:pt x="1805598" y="1221035"/>
                  <a:pt x="1812215" y="1227652"/>
                </a:cubicBezTo>
                <a:lnTo>
                  <a:pt x="1829970" y="1245408"/>
                </a:lnTo>
                <a:cubicBezTo>
                  <a:pt x="1835888" y="1263163"/>
                  <a:pt x="1834491" y="1285440"/>
                  <a:pt x="1847725" y="1298674"/>
                </a:cubicBezTo>
                <a:cubicBezTo>
                  <a:pt x="1864241" y="1315190"/>
                  <a:pt x="1872036" y="1320662"/>
                  <a:pt x="1883236" y="1343062"/>
                </a:cubicBezTo>
                <a:cubicBezTo>
                  <a:pt x="1887421" y="1351432"/>
                  <a:pt x="1886268" y="1362388"/>
                  <a:pt x="1892114" y="1369695"/>
                </a:cubicBezTo>
                <a:cubicBezTo>
                  <a:pt x="1898779" y="1378026"/>
                  <a:pt x="1910416" y="1380785"/>
                  <a:pt x="1918747" y="1387450"/>
                </a:cubicBezTo>
                <a:cubicBezTo>
                  <a:pt x="1925283" y="1392679"/>
                  <a:pt x="1930584" y="1399287"/>
                  <a:pt x="1936502" y="1405206"/>
                </a:cubicBezTo>
                <a:cubicBezTo>
                  <a:pt x="1953786" y="1457056"/>
                  <a:pt x="1931857" y="1409438"/>
                  <a:pt x="1972013" y="1449594"/>
                </a:cubicBezTo>
                <a:cubicBezTo>
                  <a:pt x="2078557" y="1556138"/>
                  <a:pt x="1898020" y="1399275"/>
                  <a:pt x="2016401" y="1493982"/>
                </a:cubicBezTo>
                <a:cubicBezTo>
                  <a:pt x="2022937" y="1499211"/>
                  <a:pt x="2026979" y="1507432"/>
                  <a:pt x="2034156" y="1511738"/>
                </a:cubicBezTo>
                <a:cubicBezTo>
                  <a:pt x="2042180" y="1516553"/>
                  <a:pt x="2070147" y="1520615"/>
                  <a:pt x="2060789" y="1520615"/>
                </a:cubicBezTo>
                <a:cubicBezTo>
                  <a:pt x="1948986" y="1520615"/>
                  <a:pt x="2066834" y="1509866"/>
                  <a:pt x="1989768" y="1502860"/>
                </a:cubicBezTo>
                <a:cubicBezTo>
                  <a:pt x="1933696" y="1497762"/>
                  <a:pt x="1877317" y="1496941"/>
                  <a:pt x="1821092" y="1493982"/>
                </a:cubicBezTo>
                <a:cubicBezTo>
                  <a:pt x="1792255" y="1484370"/>
                  <a:pt x="1748915" y="1469169"/>
                  <a:pt x="1723438" y="1467349"/>
                </a:cubicBezTo>
                <a:lnTo>
                  <a:pt x="1599150" y="1458472"/>
                </a:lnTo>
                <a:cubicBezTo>
                  <a:pt x="1583742" y="1453336"/>
                  <a:pt x="1551869" y="1441954"/>
                  <a:pt x="1537007" y="1440716"/>
                </a:cubicBezTo>
                <a:cubicBezTo>
                  <a:pt x="1477953" y="1435795"/>
                  <a:pt x="1418638" y="1434798"/>
                  <a:pt x="1359453" y="1431839"/>
                </a:cubicBezTo>
                <a:cubicBezTo>
                  <a:pt x="1347616" y="1428880"/>
                  <a:pt x="1335629" y="1426467"/>
                  <a:pt x="1323943" y="1422961"/>
                </a:cubicBezTo>
                <a:cubicBezTo>
                  <a:pt x="1306017" y="1417583"/>
                  <a:pt x="1288432" y="1411124"/>
                  <a:pt x="1270677" y="1405206"/>
                </a:cubicBezTo>
                <a:cubicBezTo>
                  <a:pt x="1261799" y="1402247"/>
                  <a:pt x="1253122" y="1398598"/>
                  <a:pt x="1244044" y="1396328"/>
                </a:cubicBezTo>
                <a:cubicBezTo>
                  <a:pt x="1232207" y="1393369"/>
                  <a:pt x="1220220" y="1390956"/>
                  <a:pt x="1208533" y="1387450"/>
                </a:cubicBezTo>
                <a:cubicBezTo>
                  <a:pt x="1190607" y="1382072"/>
                  <a:pt x="1173619" y="1373366"/>
                  <a:pt x="1155267" y="1369695"/>
                </a:cubicBezTo>
                <a:cubicBezTo>
                  <a:pt x="1078828" y="1354406"/>
                  <a:pt x="1125906" y="1362183"/>
                  <a:pt x="1013224" y="1351940"/>
                </a:cubicBezTo>
                <a:cubicBezTo>
                  <a:pt x="995469" y="1346021"/>
                  <a:pt x="978310" y="1337854"/>
                  <a:pt x="959958" y="1334184"/>
                </a:cubicBezTo>
                <a:lnTo>
                  <a:pt x="782405" y="1298674"/>
                </a:lnTo>
                <a:cubicBezTo>
                  <a:pt x="767609" y="1295715"/>
                  <a:pt x="752331" y="1294568"/>
                  <a:pt x="738016" y="1289796"/>
                </a:cubicBezTo>
                <a:lnTo>
                  <a:pt x="684750" y="1272041"/>
                </a:lnTo>
                <a:cubicBezTo>
                  <a:pt x="678832" y="1266122"/>
                  <a:pt x="674481" y="1258028"/>
                  <a:pt x="666995" y="1254285"/>
                </a:cubicBezTo>
                <a:cubicBezTo>
                  <a:pt x="656082" y="1248828"/>
                  <a:pt x="643216" y="1248760"/>
                  <a:pt x="631484" y="1245408"/>
                </a:cubicBezTo>
                <a:cubicBezTo>
                  <a:pt x="622486" y="1242837"/>
                  <a:pt x="613849" y="1239101"/>
                  <a:pt x="604851" y="1236530"/>
                </a:cubicBezTo>
                <a:cubicBezTo>
                  <a:pt x="593119" y="1233178"/>
                  <a:pt x="581073" y="1231004"/>
                  <a:pt x="569341" y="1227652"/>
                </a:cubicBezTo>
                <a:cubicBezTo>
                  <a:pt x="560343" y="1225081"/>
                  <a:pt x="551843" y="1220805"/>
                  <a:pt x="542708" y="1218775"/>
                </a:cubicBezTo>
                <a:cubicBezTo>
                  <a:pt x="520532" y="1213847"/>
                  <a:pt x="447126" y="1203852"/>
                  <a:pt x="427298" y="1201019"/>
                </a:cubicBezTo>
                <a:cubicBezTo>
                  <a:pt x="418420" y="1198060"/>
                  <a:pt x="409743" y="1194412"/>
                  <a:pt x="400665" y="1192142"/>
                </a:cubicBezTo>
                <a:cubicBezTo>
                  <a:pt x="344346" y="1178062"/>
                  <a:pt x="351513" y="1187596"/>
                  <a:pt x="285255" y="1165509"/>
                </a:cubicBezTo>
                <a:lnTo>
                  <a:pt x="152090" y="1121120"/>
                </a:lnTo>
                <a:lnTo>
                  <a:pt x="72191" y="1094487"/>
                </a:lnTo>
                <a:lnTo>
                  <a:pt x="45558" y="1085610"/>
                </a:lnTo>
                <a:lnTo>
                  <a:pt x="18925" y="1076732"/>
                </a:lnTo>
                <a:cubicBezTo>
                  <a:pt x="520" y="1021517"/>
                  <a:pt x="-8149" y="1021978"/>
                  <a:pt x="10048" y="961322"/>
                </a:cubicBezTo>
                <a:cubicBezTo>
                  <a:pt x="13114" y="951102"/>
                  <a:pt x="23470" y="944439"/>
                  <a:pt x="27803" y="934689"/>
                </a:cubicBezTo>
                <a:cubicBezTo>
                  <a:pt x="35404" y="917586"/>
                  <a:pt x="39640" y="899178"/>
                  <a:pt x="45558" y="881423"/>
                </a:cubicBezTo>
                <a:lnTo>
                  <a:pt x="54436" y="854790"/>
                </a:lnTo>
                <a:cubicBezTo>
                  <a:pt x="57395" y="845912"/>
                  <a:pt x="55528" y="833348"/>
                  <a:pt x="63314" y="828157"/>
                </a:cubicBezTo>
                <a:lnTo>
                  <a:pt x="89947" y="810402"/>
                </a:lnTo>
                <a:cubicBezTo>
                  <a:pt x="92906" y="801524"/>
                  <a:pt x="94009" y="791793"/>
                  <a:pt x="98824" y="783769"/>
                </a:cubicBezTo>
                <a:cubicBezTo>
                  <a:pt x="103130" y="776592"/>
                  <a:pt x="112837" y="773500"/>
                  <a:pt x="116580" y="766013"/>
                </a:cubicBezTo>
                <a:cubicBezTo>
                  <a:pt x="124950" y="749273"/>
                  <a:pt x="123954" y="728320"/>
                  <a:pt x="134335" y="712747"/>
                </a:cubicBezTo>
                <a:cubicBezTo>
                  <a:pt x="156733" y="679150"/>
                  <a:pt x="144545" y="693658"/>
                  <a:pt x="169846" y="668359"/>
                </a:cubicBezTo>
                <a:lnTo>
                  <a:pt x="187601" y="615093"/>
                </a:lnTo>
                <a:cubicBezTo>
                  <a:pt x="190560" y="606215"/>
                  <a:pt x="191288" y="596246"/>
                  <a:pt x="196479" y="588460"/>
                </a:cubicBezTo>
                <a:cubicBezTo>
                  <a:pt x="224616" y="546254"/>
                  <a:pt x="210859" y="571950"/>
                  <a:pt x="231989" y="508561"/>
                </a:cubicBezTo>
                <a:lnTo>
                  <a:pt x="240867" y="481928"/>
                </a:lnTo>
                <a:lnTo>
                  <a:pt x="249745" y="455295"/>
                </a:lnTo>
                <a:cubicBezTo>
                  <a:pt x="280206" y="272514"/>
                  <a:pt x="225994" y="606777"/>
                  <a:pt x="267500" y="295497"/>
                </a:cubicBezTo>
                <a:cubicBezTo>
                  <a:pt x="268737" y="286221"/>
                  <a:pt x="276018" y="278215"/>
                  <a:pt x="276378" y="268864"/>
                </a:cubicBezTo>
                <a:cubicBezTo>
                  <a:pt x="278994" y="200852"/>
                  <a:pt x="271939" y="88351"/>
                  <a:pt x="285255" y="55800"/>
                </a:cubicBezTo>
                <a:close/>
              </a:path>
            </a:pathLst>
          </a:custGeom>
          <a:solidFill>
            <a:srgbClr val="FF0000"/>
          </a:solidFill>
          <a:ln w="2857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3200" b="0" i="1" u="none" strike="noStrike" cap="none" normalizeH="0" baseline="0">
              <a:ln>
                <a:noFill/>
              </a:ln>
              <a:solidFill>
                <a:schemeClr val="tx1"/>
              </a:solidFill>
              <a:effectLst/>
              <a:latin typeface="宋体" panose="02010600030101010101" pitchFamily="2" charset="-122"/>
              <a:ea typeface="宋体" panose="02010600030101010101" pitchFamily="2" charset="-122"/>
            </a:endParaRPr>
          </a:p>
        </p:txBody>
      </p:sp>
      <p:sp>
        <p:nvSpPr>
          <p:cNvPr id="8" name="任意多边形: 形状 7"/>
          <p:cNvSpPr/>
          <p:nvPr/>
        </p:nvSpPr>
        <p:spPr bwMode="auto">
          <a:xfrm>
            <a:off x="415847" y="1386480"/>
            <a:ext cx="2236061" cy="1822713"/>
          </a:xfrm>
          <a:custGeom>
            <a:avLst/>
            <a:gdLst>
              <a:gd name="connsiteX0" fmla="*/ 105420 w 2236061"/>
              <a:gd name="connsiteY0" fmla="*/ 1599 h 1822713"/>
              <a:gd name="connsiteX1" fmla="*/ 114298 w 2236061"/>
              <a:gd name="connsiteY1" fmla="*/ 45988 h 1822713"/>
              <a:gd name="connsiteX2" fmla="*/ 87665 w 2236061"/>
              <a:gd name="connsiteY2" fmla="*/ 134764 h 1822713"/>
              <a:gd name="connsiteX3" fmla="*/ 78787 w 2236061"/>
              <a:gd name="connsiteY3" fmla="*/ 161397 h 1822713"/>
              <a:gd name="connsiteX4" fmla="*/ 25521 w 2236061"/>
              <a:gd name="connsiteY4" fmla="*/ 223541 h 1822713"/>
              <a:gd name="connsiteX5" fmla="*/ 7766 w 2236061"/>
              <a:gd name="connsiteY5" fmla="*/ 401094 h 1822713"/>
              <a:gd name="connsiteX6" fmla="*/ 34399 w 2236061"/>
              <a:gd name="connsiteY6" fmla="*/ 587525 h 1822713"/>
              <a:gd name="connsiteX7" fmla="*/ 43276 w 2236061"/>
              <a:gd name="connsiteY7" fmla="*/ 614158 h 1822713"/>
              <a:gd name="connsiteX8" fmla="*/ 61032 w 2236061"/>
              <a:gd name="connsiteY8" fmla="*/ 631914 h 1822713"/>
              <a:gd name="connsiteX9" fmla="*/ 96543 w 2236061"/>
              <a:gd name="connsiteY9" fmla="*/ 702935 h 1822713"/>
              <a:gd name="connsiteX10" fmla="*/ 123176 w 2236061"/>
              <a:gd name="connsiteY10" fmla="*/ 694057 h 1822713"/>
              <a:gd name="connsiteX11" fmla="*/ 132053 w 2236061"/>
              <a:gd name="connsiteY11" fmla="*/ 667424 h 1822713"/>
              <a:gd name="connsiteX12" fmla="*/ 149809 w 2236061"/>
              <a:gd name="connsiteY12" fmla="*/ 649669 h 1822713"/>
              <a:gd name="connsiteX13" fmla="*/ 194197 w 2236061"/>
              <a:gd name="connsiteY13" fmla="*/ 658547 h 1822713"/>
              <a:gd name="connsiteX14" fmla="*/ 220830 w 2236061"/>
              <a:gd name="connsiteY14" fmla="*/ 667424 h 1822713"/>
              <a:gd name="connsiteX15" fmla="*/ 203075 w 2236061"/>
              <a:gd name="connsiteY15" fmla="*/ 685180 h 1822713"/>
              <a:gd name="connsiteX16" fmla="*/ 176442 w 2236061"/>
              <a:gd name="connsiteY16" fmla="*/ 782834 h 1822713"/>
              <a:gd name="connsiteX17" fmla="*/ 132053 w 2236061"/>
              <a:gd name="connsiteY17" fmla="*/ 756201 h 1822713"/>
              <a:gd name="connsiteX18" fmla="*/ 105420 w 2236061"/>
              <a:gd name="connsiteY18" fmla="*/ 747323 h 1822713"/>
              <a:gd name="connsiteX19" fmla="*/ 52154 w 2236061"/>
              <a:gd name="connsiteY19" fmla="*/ 765079 h 1822713"/>
              <a:gd name="connsiteX20" fmla="*/ 69910 w 2236061"/>
              <a:gd name="connsiteY20" fmla="*/ 853855 h 1822713"/>
              <a:gd name="connsiteX21" fmla="*/ 87665 w 2236061"/>
              <a:gd name="connsiteY21" fmla="*/ 871611 h 1822713"/>
              <a:gd name="connsiteX22" fmla="*/ 114298 w 2236061"/>
              <a:gd name="connsiteY22" fmla="*/ 951510 h 1822713"/>
              <a:gd name="connsiteX23" fmla="*/ 123176 w 2236061"/>
              <a:gd name="connsiteY23" fmla="*/ 978143 h 1822713"/>
              <a:gd name="connsiteX24" fmla="*/ 158686 w 2236061"/>
              <a:gd name="connsiteY24" fmla="*/ 1058042 h 1822713"/>
              <a:gd name="connsiteX25" fmla="*/ 185319 w 2236061"/>
              <a:gd name="connsiteY25" fmla="*/ 1137941 h 1822713"/>
              <a:gd name="connsiteX26" fmla="*/ 194197 w 2236061"/>
              <a:gd name="connsiteY26" fmla="*/ 1164574 h 1822713"/>
              <a:gd name="connsiteX27" fmla="*/ 203075 w 2236061"/>
              <a:gd name="connsiteY27" fmla="*/ 1262228 h 1822713"/>
              <a:gd name="connsiteX28" fmla="*/ 211952 w 2236061"/>
              <a:gd name="connsiteY28" fmla="*/ 1315494 h 1822713"/>
              <a:gd name="connsiteX29" fmla="*/ 265218 w 2236061"/>
              <a:gd name="connsiteY29" fmla="*/ 1333250 h 1822713"/>
              <a:gd name="connsiteX30" fmla="*/ 291851 w 2236061"/>
              <a:gd name="connsiteY30" fmla="*/ 1342127 h 1822713"/>
              <a:gd name="connsiteX31" fmla="*/ 300729 w 2236061"/>
              <a:gd name="connsiteY31" fmla="*/ 1368760 h 1822713"/>
              <a:gd name="connsiteX32" fmla="*/ 345117 w 2236061"/>
              <a:gd name="connsiteY32" fmla="*/ 1404271 h 1822713"/>
              <a:gd name="connsiteX33" fmla="*/ 380628 w 2236061"/>
              <a:gd name="connsiteY33" fmla="*/ 1439782 h 1822713"/>
              <a:gd name="connsiteX34" fmla="*/ 433894 w 2236061"/>
              <a:gd name="connsiteY34" fmla="*/ 1475292 h 1822713"/>
              <a:gd name="connsiteX35" fmla="*/ 496038 w 2236061"/>
              <a:gd name="connsiteY35" fmla="*/ 1528558 h 1822713"/>
              <a:gd name="connsiteX36" fmla="*/ 531548 w 2236061"/>
              <a:gd name="connsiteY36" fmla="*/ 1572947 h 1822713"/>
              <a:gd name="connsiteX37" fmla="*/ 567059 w 2236061"/>
              <a:gd name="connsiteY37" fmla="*/ 1617335 h 1822713"/>
              <a:gd name="connsiteX38" fmla="*/ 575937 w 2236061"/>
              <a:gd name="connsiteY38" fmla="*/ 1652846 h 1822713"/>
              <a:gd name="connsiteX39" fmla="*/ 602570 w 2236061"/>
              <a:gd name="connsiteY39" fmla="*/ 1732745 h 1822713"/>
              <a:gd name="connsiteX40" fmla="*/ 611447 w 2236061"/>
              <a:gd name="connsiteY40" fmla="*/ 1759378 h 1822713"/>
              <a:gd name="connsiteX41" fmla="*/ 735735 w 2236061"/>
              <a:gd name="connsiteY41" fmla="*/ 1768255 h 1822713"/>
              <a:gd name="connsiteX42" fmla="*/ 824511 w 2236061"/>
              <a:gd name="connsiteY42" fmla="*/ 1786011 h 1822713"/>
              <a:gd name="connsiteX43" fmla="*/ 877777 w 2236061"/>
              <a:gd name="connsiteY43" fmla="*/ 1803766 h 1822713"/>
              <a:gd name="connsiteX44" fmla="*/ 895533 w 2236061"/>
              <a:gd name="connsiteY44" fmla="*/ 1821522 h 1822713"/>
              <a:gd name="connsiteX45" fmla="*/ 913288 w 2236061"/>
              <a:gd name="connsiteY45" fmla="*/ 1768255 h 1822713"/>
              <a:gd name="connsiteX46" fmla="*/ 939921 w 2236061"/>
              <a:gd name="connsiteY46" fmla="*/ 1750500 h 1822713"/>
              <a:gd name="connsiteX47" fmla="*/ 931043 w 2236061"/>
              <a:gd name="connsiteY47" fmla="*/ 1723867 h 1822713"/>
              <a:gd name="connsiteX48" fmla="*/ 966554 w 2236061"/>
              <a:gd name="connsiteY48" fmla="*/ 1679479 h 1822713"/>
              <a:gd name="connsiteX49" fmla="*/ 1002065 w 2236061"/>
              <a:gd name="connsiteY49" fmla="*/ 1635090 h 1822713"/>
              <a:gd name="connsiteX50" fmla="*/ 1037576 w 2236061"/>
              <a:gd name="connsiteY50" fmla="*/ 1564069 h 1822713"/>
              <a:gd name="connsiteX51" fmla="*/ 1028698 w 2236061"/>
              <a:gd name="connsiteY51" fmla="*/ 1501925 h 1822713"/>
              <a:gd name="connsiteX52" fmla="*/ 1010943 w 2236061"/>
              <a:gd name="connsiteY52" fmla="*/ 1448659 h 1822713"/>
              <a:gd name="connsiteX53" fmla="*/ 1019820 w 2236061"/>
              <a:gd name="connsiteY53" fmla="*/ 1324372 h 1822713"/>
              <a:gd name="connsiteX54" fmla="*/ 1037576 w 2236061"/>
              <a:gd name="connsiteY54" fmla="*/ 1306617 h 1822713"/>
              <a:gd name="connsiteX55" fmla="*/ 1073086 w 2236061"/>
              <a:gd name="connsiteY55" fmla="*/ 1271106 h 1822713"/>
              <a:gd name="connsiteX56" fmla="*/ 1144108 w 2236061"/>
              <a:gd name="connsiteY56" fmla="*/ 1306617 h 1822713"/>
              <a:gd name="connsiteX57" fmla="*/ 1215129 w 2236061"/>
              <a:gd name="connsiteY57" fmla="*/ 1297739 h 1822713"/>
              <a:gd name="connsiteX58" fmla="*/ 1241762 w 2236061"/>
              <a:gd name="connsiteY58" fmla="*/ 1279984 h 1822713"/>
              <a:gd name="connsiteX59" fmla="*/ 1295028 w 2236061"/>
              <a:gd name="connsiteY59" fmla="*/ 1253351 h 1822713"/>
              <a:gd name="connsiteX60" fmla="*/ 1330539 w 2236061"/>
              <a:gd name="connsiteY60" fmla="*/ 1288861 h 1822713"/>
              <a:gd name="connsiteX61" fmla="*/ 1357172 w 2236061"/>
              <a:gd name="connsiteY61" fmla="*/ 1297739 h 1822713"/>
              <a:gd name="connsiteX62" fmla="*/ 1410438 w 2236061"/>
              <a:gd name="connsiteY62" fmla="*/ 1288861 h 1822713"/>
              <a:gd name="connsiteX63" fmla="*/ 1437071 w 2236061"/>
              <a:gd name="connsiteY63" fmla="*/ 1235595 h 1822713"/>
              <a:gd name="connsiteX64" fmla="*/ 1463704 w 2236061"/>
              <a:gd name="connsiteY64" fmla="*/ 1217840 h 1822713"/>
              <a:gd name="connsiteX65" fmla="*/ 1481459 w 2236061"/>
              <a:gd name="connsiteY65" fmla="*/ 1191207 h 1822713"/>
              <a:gd name="connsiteX66" fmla="*/ 1534725 w 2236061"/>
              <a:gd name="connsiteY66" fmla="*/ 1173452 h 1822713"/>
              <a:gd name="connsiteX67" fmla="*/ 1596869 w 2236061"/>
              <a:gd name="connsiteY67" fmla="*/ 1120186 h 1822713"/>
              <a:gd name="connsiteX68" fmla="*/ 1632379 w 2236061"/>
              <a:gd name="connsiteY68" fmla="*/ 1049164 h 1822713"/>
              <a:gd name="connsiteX69" fmla="*/ 1667890 w 2236061"/>
              <a:gd name="connsiteY69" fmla="*/ 1040287 h 1822713"/>
              <a:gd name="connsiteX70" fmla="*/ 1694523 w 2236061"/>
              <a:gd name="connsiteY70" fmla="*/ 1031409 h 1822713"/>
              <a:gd name="connsiteX71" fmla="*/ 1730034 w 2236061"/>
              <a:gd name="connsiteY71" fmla="*/ 995898 h 1822713"/>
              <a:gd name="connsiteX72" fmla="*/ 1747789 w 2236061"/>
              <a:gd name="connsiteY72" fmla="*/ 969265 h 1822713"/>
              <a:gd name="connsiteX73" fmla="*/ 1801055 w 2236061"/>
              <a:gd name="connsiteY73" fmla="*/ 924877 h 1822713"/>
              <a:gd name="connsiteX74" fmla="*/ 1836566 w 2236061"/>
              <a:gd name="connsiteY74" fmla="*/ 880488 h 1822713"/>
              <a:gd name="connsiteX75" fmla="*/ 1898710 w 2236061"/>
              <a:gd name="connsiteY75" fmla="*/ 862733 h 1822713"/>
              <a:gd name="connsiteX76" fmla="*/ 1951976 w 2236061"/>
              <a:gd name="connsiteY76" fmla="*/ 844978 h 1822713"/>
              <a:gd name="connsiteX77" fmla="*/ 2040752 w 2236061"/>
              <a:gd name="connsiteY77" fmla="*/ 827222 h 1822713"/>
              <a:gd name="connsiteX78" fmla="*/ 2094018 w 2236061"/>
              <a:gd name="connsiteY78" fmla="*/ 809467 h 1822713"/>
              <a:gd name="connsiteX79" fmla="*/ 2138407 w 2236061"/>
              <a:gd name="connsiteY79" fmla="*/ 782834 h 1822713"/>
              <a:gd name="connsiteX80" fmla="*/ 2182795 w 2236061"/>
              <a:gd name="connsiteY80" fmla="*/ 747323 h 1822713"/>
              <a:gd name="connsiteX81" fmla="*/ 2209428 w 2236061"/>
              <a:gd name="connsiteY81" fmla="*/ 729568 h 1822713"/>
              <a:gd name="connsiteX82" fmla="*/ 2218306 w 2236061"/>
              <a:gd name="connsiteY82" fmla="*/ 667424 h 1822713"/>
              <a:gd name="connsiteX83" fmla="*/ 2227183 w 2236061"/>
              <a:gd name="connsiteY83" fmla="*/ 640791 h 1822713"/>
              <a:gd name="connsiteX84" fmla="*/ 2236061 w 2236061"/>
              <a:gd name="connsiteY84" fmla="*/ 578648 h 1822713"/>
              <a:gd name="connsiteX85" fmla="*/ 2227183 w 2236061"/>
              <a:gd name="connsiteY85" fmla="*/ 427727 h 1822713"/>
              <a:gd name="connsiteX86" fmla="*/ 2200550 w 2236061"/>
              <a:gd name="connsiteY86" fmla="*/ 418850 h 1822713"/>
              <a:gd name="connsiteX87" fmla="*/ 1925343 w 2236061"/>
              <a:gd name="connsiteY87" fmla="*/ 409972 h 1822713"/>
              <a:gd name="connsiteX88" fmla="*/ 1836566 w 2236061"/>
              <a:gd name="connsiteY88" fmla="*/ 392217 h 1822713"/>
              <a:gd name="connsiteX89" fmla="*/ 1792177 w 2236061"/>
              <a:gd name="connsiteY89" fmla="*/ 365584 h 1822713"/>
              <a:gd name="connsiteX90" fmla="*/ 1667890 w 2236061"/>
              <a:gd name="connsiteY90" fmla="*/ 356706 h 1822713"/>
              <a:gd name="connsiteX91" fmla="*/ 1605746 w 2236061"/>
              <a:gd name="connsiteY91" fmla="*/ 347828 h 1822713"/>
              <a:gd name="connsiteX92" fmla="*/ 1428193 w 2236061"/>
              <a:gd name="connsiteY92" fmla="*/ 330073 h 1822713"/>
              <a:gd name="connsiteX93" fmla="*/ 1321661 w 2236061"/>
              <a:gd name="connsiteY93" fmla="*/ 294562 h 1822713"/>
              <a:gd name="connsiteX94" fmla="*/ 1295028 w 2236061"/>
              <a:gd name="connsiteY94" fmla="*/ 285685 h 1822713"/>
              <a:gd name="connsiteX95" fmla="*/ 1268395 w 2236061"/>
              <a:gd name="connsiteY95" fmla="*/ 276807 h 1822713"/>
              <a:gd name="connsiteX96" fmla="*/ 1135230 w 2236061"/>
              <a:gd name="connsiteY96" fmla="*/ 259052 h 1822713"/>
              <a:gd name="connsiteX97" fmla="*/ 1055331 w 2236061"/>
              <a:gd name="connsiteY97" fmla="*/ 241296 h 1822713"/>
              <a:gd name="connsiteX98" fmla="*/ 913288 w 2236061"/>
              <a:gd name="connsiteY98" fmla="*/ 214663 h 1822713"/>
              <a:gd name="connsiteX99" fmla="*/ 842267 w 2236061"/>
              <a:gd name="connsiteY99" fmla="*/ 196908 h 1822713"/>
              <a:gd name="connsiteX100" fmla="*/ 815634 w 2236061"/>
              <a:gd name="connsiteY100" fmla="*/ 188030 h 1822713"/>
              <a:gd name="connsiteX101" fmla="*/ 744612 w 2236061"/>
              <a:gd name="connsiteY101" fmla="*/ 170275 h 1822713"/>
              <a:gd name="connsiteX102" fmla="*/ 691346 w 2236061"/>
              <a:gd name="connsiteY102" fmla="*/ 152520 h 1822713"/>
              <a:gd name="connsiteX103" fmla="*/ 611447 w 2236061"/>
              <a:gd name="connsiteY103" fmla="*/ 134764 h 1822713"/>
              <a:gd name="connsiteX104" fmla="*/ 549304 w 2236061"/>
              <a:gd name="connsiteY104" fmla="*/ 117009 h 1822713"/>
              <a:gd name="connsiteX105" fmla="*/ 433894 w 2236061"/>
              <a:gd name="connsiteY105" fmla="*/ 99254 h 1822713"/>
              <a:gd name="connsiteX106" fmla="*/ 371750 w 2236061"/>
              <a:gd name="connsiteY106" fmla="*/ 81498 h 1822713"/>
              <a:gd name="connsiteX107" fmla="*/ 336240 w 2236061"/>
              <a:gd name="connsiteY107" fmla="*/ 72621 h 1822713"/>
              <a:gd name="connsiteX108" fmla="*/ 282974 w 2236061"/>
              <a:gd name="connsiteY108" fmla="*/ 54865 h 1822713"/>
              <a:gd name="connsiteX109" fmla="*/ 203075 w 2236061"/>
              <a:gd name="connsiteY109" fmla="*/ 28232 h 1822713"/>
              <a:gd name="connsiteX110" fmla="*/ 140931 w 2236061"/>
              <a:gd name="connsiteY110" fmla="*/ 10477 h 1822713"/>
              <a:gd name="connsiteX111" fmla="*/ 105420 w 2236061"/>
              <a:gd name="connsiteY111" fmla="*/ 1599 h 182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2236061" h="1822713">
                <a:moveTo>
                  <a:pt x="105420" y="1599"/>
                </a:moveTo>
                <a:cubicBezTo>
                  <a:pt x="100981" y="7517"/>
                  <a:pt x="114298" y="30899"/>
                  <a:pt x="114298" y="45988"/>
                </a:cubicBezTo>
                <a:cubicBezTo>
                  <a:pt x="114298" y="59402"/>
                  <a:pt x="88696" y="131670"/>
                  <a:pt x="87665" y="134764"/>
                </a:cubicBezTo>
                <a:cubicBezTo>
                  <a:pt x="84706" y="143642"/>
                  <a:pt x="85404" y="154780"/>
                  <a:pt x="78787" y="161397"/>
                </a:cubicBezTo>
                <a:cubicBezTo>
                  <a:pt x="35731" y="204453"/>
                  <a:pt x="52562" y="182979"/>
                  <a:pt x="25521" y="223541"/>
                </a:cubicBezTo>
                <a:cubicBezTo>
                  <a:pt x="7616" y="295160"/>
                  <a:pt x="7766" y="285426"/>
                  <a:pt x="7766" y="401094"/>
                </a:cubicBezTo>
                <a:cubicBezTo>
                  <a:pt x="7766" y="568812"/>
                  <a:pt x="-21785" y="531344"/>
                  <a:pt x="34399" y="587525"/>
                </a:cubicBezTo>
                <a:cubicBezTo>
                  <a:pt x="37358" y="596403"/>
                  <a:pt x="38461" y="606134"/>
                  <a:pt x="43276" y="614158"/>
                </a:cubicBezTo>
                <a:cubicBezTo>
                  <a:pt x="47582" y="621335"/>
                  <a:pt x="57289" y="624427"/>
                  <a:pt x="61032" y="631914"/>
                </a:cubicBezTo>
                <a:cubicBezTo>
                  <a:pt x="101836" y="713521"/>
                  <a:pt x="56429" y="662823"/>
                  <a:pt x="96543" y="702935"/>
                </a:cubicBezTo>
                <a:cubicBezTo>
                  <a:pt x="105421" y="699976"/>
                  <a:pt x="116559" y="700674"/>
                  <a:pt x="123176" y="694057"/>
                </a:cubicBezTo>
                <a:cubicBezTo>
                  <a:pt x="129793" y="687440"/>
                  <a:pt x="127238" y="675448"/>
                  <a:pt x="132053" y="667424"/>
                </a:cubicBezTo>
                <a:cubicBezTo>
                  <a:pt x="136359" y="660247"/>
                  <a:pt x="143890" y="655587"/>
                  <a:pt x="149809" y="649669"/>
                </a:cubicBezTo>
                <a:cubicBezTo>
                  <a:pt x="164605" y="652628"/>
                  <a:pt x="179558" y="654887"/>
                  <a:pt x="194197" y="658547"/>
                </a:cubicBezTo>
                <a:cubicBezTo>
                  <a:pt x="203275" y="660817"/>
                  <a:pt x="217871" y="658546"/>
                  <a:pt x="220830" y="667424"/>
                </a:cubicBezTo>
                <a:cubicBezTo>
                  <a:pt x="223477" y="675364"/>
                  <a:pt x="208993" y="679261"/>
                  <a:pt x="203075" y="685180"/>
                </a:cubicBezTo>
                <a:cubicBezTo>
                  <a:pt x="180547" y="752761"/>
                  <a:pt x="188989" y="720094"/>
                  <a:pt x="176442" y="782834"/>
                </a:cubicBezTo>
                <a:cubicBezTo>
                  <a:pt x="100995" y="757684"/>
                  <a:pt x="192985" y="792759"/>
                  <a:pt x="132053" y="756201"/>
                </a:cubicBezTo>
                <a:cubicBezTo>
                  <a:pt x="124029" y="751386"/>
                  <a:pt x="114298" y="750282"/>
                  <a:pt x="105420" y="747323"/>
                </a:cubicBezTo>
                <a:cubicBezTo>
                  <a:pt x="87665" y="753242"/>
                  <a:pt x="49507" y="746551"/>
                  <a:pt x="52154" y="765079"/>
                </a:cubicBezTo>
                <a:cubicBezTo>
                  <a:pt x="53694" y="775857"/>
                  <a:pt x="58288" y="834486"/>
                  <a:pt x="69910" y="853855"/>
                </a:cubicBezTo>
                <a:cubicBezTo>
                  <a:pt x="74216" y="861032"/>
                  <a:pt x="81747" y="865692"/>
                  <a:pt x="87665" y="871611"/>
                </a:cubicBezTo>
                <a:lnTo>
                  <a:pt x="114298" y="951510"/>
                </a:lnTo>
                <a:cubicBezTo>
                  <a:pt x="117257" y="960388"/>
                  <a:pt x="117985" y="970357"/>
                  <a:pt x="123176" y="978143"/>
                </a:cubicBezTo>
                <a:cubicBezTo>
                  <a:pt x="151313" y="1020349"/>
                  <a:pt x="137556" y="994653"/>
                  <a:pt x="158686" y="1058042"/>
                </a:cubicBezTo>
                <a:lnTo>
                  <a:pt x="185319" y="1137941"/>
                </a:lnTo>
                <a:lnTo>
                  <a:pt x="194197" y="1164574"/>
                </a:lnTo>
                <a:cubicBezTo>
                  <a:pt x="197156" y="1197125"/>
                  <a:pt x="199256" y="1229766"/>
                  <a:pt x="203075" y="1262228"/>
                </a:cubicBezTo>
                <a:cubicBezTo>
                  <a:pt x="205178" y="1280105"/>
                  <a:pt x="200099" y="1301947"/>
                  <a:pt x="211952" y="1315494"/>
                </a:cubicBezTo>
                <a:cubicBezTo>
                  <a:pt x="224276" y="1329579"/>
                  <a:pt x="247463" y="1327332"/>
                  <a:pt x="265218" y="1333250"/>
                </a:cubicBezTo>
                <a:lnTo>
                  <a:pt x="291851" y="1342127"/>
                </a:lnTo>
                <a:cubicBezTo>
                  <a:pt x="294810" y="1351005"/>
                  <a:pt x="295914" y="1360736"/>
                  <a:pt x="300729" y="1368760"/>
                </a:cubicBezTo>
                <a:cubicBezTo>
                  <a:pt x="311397" y="1386540"/>
                  <a:pt x="330171" y="1391460"/>
                  <a:pt x="345117" y="1404271"/>
                </a:cubicBezTo>
                <a:cubicBezTo>
                  <a:pt x="357827" y="1415165"/>
                  <a:pt x="366699" y="1430496"/>
                  <a:pt x="380628" y="1439782"/>
                </a:cubicBezTo>
                <a:cubicBezTo>
                  <a:pt x="398383" y="1451619"/>
                  <a:pt x="418805" y="1460203"/>
                  <a:pt x="433894" y="1475292"/>
                </a:cubicBezTo>
                <a:cubicBezTo>
                  <a:pt x="519387" y="1560785"/>
                  <a:pt x="428428" y="1474469"/>
                  <a:pt x="496038" y="1528558"/>
                </a:cubicBezTo>
                <a:cubicBezTo>
                  <a:pt x="519854" y="1547611"/>
                  <a:pt x="511041" y="1547314"/>
                  <a:pt x="531548" y="1572947"/>
                </a:cubicBezTo>
                <a:cubicBezTo>
                  <a:pt x="582148" y="1636196"/>
                  <a:pt x="512411" y="1535362"/>
                  <a:pt x="567059" y="1617335"/>
                </a:cubicBezTo>
                <a:cubicBezTo>
                  <a:pt x="570018" y="1629172"/>
                  <a:pt x="572431" y="1641159"/>
                  <a:pt x="575937" y="1652846"/>
                </a:cubicBezTo>
                <a:cubicBezTo>
                  <a:pt x="575952" y="1652896"/>
                  <a:pt x="598123" y="1719404"/>
                  <a:pt x="602570" y="1732745"/>
                </a:cubicBezTo>
                <a:cubicBezTo>
                  <a:pt x="605529" y="1741623"/>
                  <a:pt x="602113" y="1758711"/>
                  <a:pt x="611447" y="1759378"/>
                </a:cubicBezTo>
                <a:lnTo>
                  <a:pt x="735735" y="1768255"/>
                </a:lnTo>
                <a:cubicBezTo>
                  <a:pt x="771735" y="1774255"/>
                  <a:pt x="791399" y="1776077"/>
                  <a:pt x="824511" y="1786011"/>
                </a:cubicBezTo>
                <a:cubicBezTo>
                  <a:pt x="842437" y="1791389"/>
                  <a:pt x="877777" y="1803766"/>
                  <a:pt x="877777" y="1803766"/>
                </a:cubicBezTo>
                <a:cubicBezTo>
                  <a:pt x="883696" y="1809685"/>
                  <a:pt x="889614" y="1827441"/>
                  <a:pt x="895533" y="1821522"/>
                </a:cubicBezTo>
                <a:cubicBezTo>
                  <a:pt x="908767" y="1808288"/>
                  <a:pt x="897715" y="1778637"/>
                  <a:pt x="913288" y="1768255"/>
                </a:cubicBezTo>
                <a:lnTo>
                  <a:pt x="939921" y="1750500"/>
                </a:lnTo>
                <a:cubicBezTo>
                  <a:pt x="936962" y="1741622"/>
                  <a:pt x="931043" y="1733225"/>
                  <a:pt x="931043" y="1723867"/>
                </a:cubicBezTo>
                <a:cubicBezTo>
                  <a:pt x="931043" y="1692888"/>
                  <a:pt x="946104" y="1695839"/>
                  <a:pt x="966554" y="1679479"/>
                </a:cubicBezTo>
                <a:cubicBezTo>
                  <a:pt x="979276" y="1669301"/>
                  <a:pt x="995700" y="1649411"/>
                  <a:pt x="1002065" y="1635090"/>
                </a:cubicBezTo>
                <a:cubicBezTo>
                  <a:pt x="1034707" y="1561644"/>
                  <a:pt x="1001112" y="1600531"/>
                  <a:pt x="1037576" y="1564069"/>
                </a:cubicBezTo>
                <a:cubicBezTo>
                  <a:pt x="1034617" y="1543354"/>
                  <a:pt x="1033403" y="1522314"/>
                  <a:pt x="1028698" y="1501925"/>
                </a:cubicBezTo>
                <a:cubicBezTo>
                  <a:pt x="1024490" y="1483689"/>
                  <a:pt x="1010943" y="1448659"/>
                  <a:pt x="1010943" y="1448659"/>
                </a:cubicBezTo>
                <a:cubicBezTo>
                  <a:pt x="1013902" y="1407230"/>
                  <a:pt x="1012166" y="1365195"/>
                  <a:pt x="1019820" y="1324372"/>
                </a:cubicBezTo>
                <a:cubicBezTo>
                  <a:pt x="1021363" y="1316145"/>
                  <a:pt x="1033270" y="1313794"/>
                  <a:pt x="1037576" y="1306617"/>
                </a:cubicBezTo>
                <a:cubicBezTo>
                  <a:pt x="1061250" y="1267160"/>
                  <a:pt x="1025737" y="1286890"/>
                  <a:pt x="1073086" y="1271106"/>
                </a:cubicBezTo>
                <a:cubicBezTo>
                  <a:pt x="1134293" y="1291508"/>
                  <a:pt x="1113118" y="1275627"/>
                  <a:pt x="1144108" y="1306617"/>
                </a:cubicBezTo>
                <a:cubicBezTo>
                  <a:pt x="1167782" y="1303658"/>
                  <a:pt x="1192112" y="1304016"/>
                  <a:pt x="1215129" y="1297739"/>
                </a:cubicBezTo>
                <a:cubicBezTo>
                  <a:pt x="1225423" y="1294932"/>
                  <a:pt x="1232219" y="1284756"/>
                  <a:pt x="1241762" y="1279984"/>
                </a:cubicBezTo>
                <a:cubicBezTo>
                  <a:pt x="1315272" y="1243229"/>
                  <a:pt x="1218702" y="1304234"/>
                  <a:pt x="1295028" y="1253351"/>
                </a:cubicBezTo>
                <a:cubicBezTo>
                  <a:pt x="1366047" y="1277022"/>
                  <a:pt x="1283193" y="1241515"/>
                  <a:pt x="1330539" y="1288861"/>
                </a:cubicBezTo>
                <a:cubicBezTo>
                  <a:pt x="1337156" y="1295478"/>
                  <a:pt x="1348294" y="1294780"/>
                  <a:pt x="1357172" y="1297739"/>
                </a:cubicBezTo>
                <a:cubicBezTo>
                  <a:pt x="1374927" y="1294780"/>
                  <a:pt x="1394338" y="1296911"/>
                  <a:pt x="1410438" y="1288861"/>
                </a:cubicBezTo>
                <a:cubicBezTo>
                  <a:pt x="1435382" y="1276389"/>
                  <a:pt x="1423066" y="1253101"/>
                  <a:pt x="1437071" y="1235595"/>
                </a:cubicBezTo>
                <a:cubicBezTo>
                  <a:pt x="1443736" y="1227264"/>
                  <a:pt x="1454826" y="1223758"/>
                  <a:pt x="1463704" y="1217840"/>
                </a:cubicBezTo>
                <a:cubicBezTo>
                  <a:pt x="1469622" y="1208962"/>
                  <a:pt x="1472411" y="1196862"/>
                  <a:pt x="1481459" y="1191207"/>
                </a:cubicBezTo>
                <a:cubicBezTo>
                  <a:pt x="1497330" y="1181288"/>
                  <a:pt x="1534725" y="1173452"/>
                  <a:pt x="1534725" y="1173452"/>
                </a:cubicBezTo>
                <a:cubicBezTo>
                  <a:pt x="1577781" y="1130396"/>
                  <a:pt x="1556307" y="1147227"/>
                  <a:pt x="1596869" y="1120186"/>
                </a:cubicBezTo>
                <a:cubicBezTo>
                  <a:pt x="1603411" y="1100559"/>
                  <a:pt x="1607589" y="1061559"/>
                  <a:pt x="1632379" y="1049164"/>
                </a:cubicBezTo>
                <a:cubicBezTo>
                  <a:pt x="1643292" y="1043707"/>
                  <a:pt x="1656158" y="1043639"/>
                  <a:pt x="1667890" y="1040287"/>
                </a:cubicBezTo>
                <a:cubicBezTo>
                  <a:pt x="1676888" y="1037716"/>
                  <a:pt x="1685645" y="1034368"/>
                  <a:pt x="1694523" y="1031409"/>
                </a:cubicBezTo>
                <a:cubicBezTo>
                  <a:pt x="1713893" y="973300"/>
                  <a:pt x="1686990" y="1030334"/>
                  <a:pt x="1730034" y="995898"/>
                </a:cubicBezTo>
                <a:cubicBezTo>
                  <a:pt x="1738365" y="989233"/>
                  <a:pt x="1740959" y="977462"/>
                  <a:pt x="1747789" y="969265"/>
                </a:cubicBezTo>
                <a:cubicBezTo>
                  <a:pt x="1769150" y="943632"/>
                  <a:pt x="1774868" y="942335"/>
                  <a:pt x="1801055" y="924877"/>
                </a:cubicBezTo>
                <a:cubicBezTo>
                  <a:pt x="1809120" y="912780"/>
                  <a:pt x="1822510" y="888922"/>
                  <a:pt x="1836566" y="880488"/>
                </a:cubicBezTo>
                <a:cubicBezTo>
                  <a:pt x="1846507" y="874523"/>
                  <a:pt x="1890977" y="865053"/>
                  <a:pt x="1898710" y="862733"/>
                </a:cubicBezTo>
                <a:cubicBezTo>
                  <a:pt x="1916636" y="857355"/>
                  <a:pt x="1933624" y="848649"/>
                  <a:pt x="1951976" y="844978"/>
                </a:cubicBezTo>
                <a:cubicBezTo>
                  <a:pt x="1981568" y="839059"/>
                  <a:pt x="2012122" y="836765"/>
                  <a:pt x="2040752" y="827222"/>
                </a:cubicBezTo>
                <a:lnTo>
                  <a:pt x="2094018" y="809467"/>
                </a:lnTo>
                <a:cubicBezTo>
                  <a:pt x="2128699" y="774787"/>
                  <a:pt x="2092309" y="805883"/>
                  <a:pt x="2138407" y="782834"/>
                </a:cubicBezTo>
                <a:cubicBezTo>
                  <a:pt x="2174845" y="764615"/>
                  <a:pt x="2155267" y="769346"/>
                  <a:pt x="2182795" y="747323"/>
                </a:cubicBezTo>
                <a:cubicBezTo>
                  <a:pt x="2191126" y="740658"/>
                  <a:pt x="2200550" y="735486"/>
                  <a:pt x="2209428" y="729568"/>
                </a:cubicBezTo>
                <a:cubicBezTo>
                  <a:pt x="2212387" y="708853"/>
                  <a:pt x="2214202" y="687943"/>
                  <a:pt x="2218306" y="667424"/>
                </a:cubicBezTo>
                <a:cubicBezTo>
                  <a:pt x="2220141" y="658248"/>
                  <a:pt x="2225348" y="649967"/>
                  <a:pt x="2227183" y="640791"/>
                </a:cubicBezTo>
                <a:cubicBezTo>
                  <a:pt x="2231287" y="620273"/>
                  <a:pt x="2233102" y="599362"/>
                  <a:pt x="2236061" y="578648"/>
                </a:cubicBezTo>
                <a:cubicBezTo>
                  <a:pt x="2233102" y="528341"/>
                  <a:pt x="2238115" y="476921"/>
                  <a:pt x="2227183" y="427727"/>
                </a:cubicBezTo>
                <a:cubicBezTo>
                  <a:pt x="2225153" y="418592"/>
                  <a:pt x="2209892" y="419400"/>
                  <a:pt x="2200550" y="418850"/>
                </a:cubicBezTo>
                <a:cubicBezTo>
                  <a:pt x="2108925" y="413460"/>
                  <a:pt x="2017079" y="412931"/>
                  <a:pt x="1925343" y="409972"/>
                </a:cubicBezTo>
                <a:cubicBezTo>
                  <a:pt x="1914574" y="408434"/>
                  <a:pt x="1855932" y="403836"/>
                  <a:pt x="1836566" y="392217"/>
                </a:cubicBezTo>
                <a:cubicBezTo>
                  <a:pt x="1805808" y="373762"/>
                  <a:pt x="1833890" y="370491"/>
                  <a:pt x="1792177" y="365584"/>
                </a:cubicBezTo>
                <a:cubicBezTo>
                  <a:pt x="1750927" y="360731"/>
                  <a:pt x="1709237" y="360644"/>
                  <a:pt x="1667890" y="356706"/>
                </a:cubicBezTo>
                <a:cubicBezTo>
                  <a:pt x="1647059" y="354722"/>
                  <a:pt x="1626567" y="349910"/>
                  <a:pt x="1605746" y="347828"/>
                </a:cubicBezTo>
                <a:cubicBezTo>
                  <a:pt x="1396095" y="326863"/>
                  <a:pt x="1568328" y="350093"/>
                  <a:pt x="1428193" y="330073"/>
                </a:cubicBezTo>
                <a:lnTo>
                  <a:pt x="1321661" y="294562"/>
                </a:lnTo>
                <a:lnTo>
                  <a:pt x="1295028" y="285685"/>
                </a:lnTo>
                <a:cubicBezTo>
                  <a:pt x="1286150" y="282726"/>
                  <a:pt x="1277696" y="277840"/>
                  <a:pt x="1268395" y="276807"/>
                </a:cubicBezTo>
                <a:cubicBezTo>
                  <a:pt x="1170606" y="265941"/>
                  <a:pt x="1214928" y="272334"/>
                  <a:pt x="1135230" y="259052"/>
                </a:cubicBezTo>
                <a:cubicBezTo>
                  <a:pt x="1078527" y="240150"/>
                  <a:pt x="1142821" y="260044"/>
                  <a:pt x="1055331" y="241296"/>
                </a:cubicBezTo>
                <a:cubicBezTo>
                  <a:pt x="923500" y="213047"/>
                  <a:pt x="1045348" y="231171"/>
                  <a:pt x="913288" y="214663"/>
                </a:cubicBezTo>
                <a:cubicBezTo>
                  <a:pt x="852400" y="194368"/>
                  <a:pt x="927984" y="218338"/>
                  <a:pt x="842267" y="196908"/>
                </a:cubicBezTo>
                <a:cubicBezTo>
                  <a:pt x="833189" y="194638"/>
                  <a:pt x="824662" y="190492"/>
                  <a:pt x="815634" y="188030"/>
                </a:cubicBezTo>
                <a:cubicBezTo>
                  <a:pt x="792091" y="181609"/>
                  <a:pt x="767762" y="177992"/>
                  <a:pt x="744612" y="170275"/>
                </a:cubicBezTo>
                <a:cubicBezTo>
                  <a:pt x="726857" y="164357"/>
                  <a:pt x="709698" y="156191"/>
                  <a:pt x="691346" y="152520"/>
                </a:cubicBezTo>
                <a:cubicBezTo>
                  <a:pt x="660829" y="146416"/>
                  <a:pt x="640705" y="143123"/>
                  <a:pt x="611447" y="134764"/>
                </a:cubicBezTo>
                <a:cubicBezTo>
                  <a:pt x="578179" y="125259"/>
                  <a:pt x="587451" y="123945"/>
                  <a:pt x="549304" y="117009"/>
                </a:cubicBezTo>
                <a:cubicBezTo>
                  <a:pt x="455518" y="99956"/>
                  <a:pt x="519691" y="116413"/>
                  <a:pt x="433894" y="99254"/>
                </a:cubicBezTo>
                <a:cubicBezTo>
                  <a:pt x="387636" y="90003"/>
                  <a:pt x="411238" y="92780"/>
                  <a:pt x="371750" y="81498"/>
                </a:cubicBezTo>
                <a:cubicBezTo>
                  <a:pt x="360019" y="78146"/>
                  <a:pt x="347926" y="76127"/>
                  <a:pt x="336240" y="72621"/>
                </a:cubicBezTo>
                <a:cubicBezTo>
                  <a:pt x="318313" y="67243"/>
                  <a:pt x="300729" y="60783"/>
                  <a:pt x="282974" y="54865"/>
                </a:cubicBezTo>
                <a:lnTo>
                  <a:pt x="203075" y="28232"/>
                </a:lnTo>
                <a:cubicBezTo>
                  <a:pt x="139224" y="6949"/>
                  <a:pt x="218956" y="32770"/>
                  <a:pt x="140931" y="10477"/>
                </a:cubicBezTo>
                <a:cubicBezTo>
                  <a:pt x="131933" y="7906"/>
                  <a:pt x="109859" y="-4319"/>
                  <a:pt x="105420" y="1599"/>
                </a:cubicBezTo>
                <a:close/>
              </a:path>
            </a:pathLst>
          </a:custGeom>
          <a:solidFill>
            <a:srgbClr val="FF0000"/>
          </a:solidFill>
          <a:ln w="2857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3200" b="0" i="1" u="none" strike="noStrike" cap="none" normalizeH="0" baseline="0" dirty="0">
              <a:ln>
                <a:noFill/>
              </a:ln>
              <a:solidFill>
                <a:schemeClr val="tx1"/>
              </a:solidFill>
              <a:effectLst/>
              <a:latin typeface="宋体" panose="02010600030101010101" pitchFamily="2" charset="-122"/>
              <a:ea typeface="宋体" panose="02010600030101010101" pitchFamily="2" charset="-122"/>
            </a:endParaRPr>
          </a:p>
        </p:txBody>
      </p:sp>
      <p:sp>
        <p:nvSpPr>
          <p:cNvPr id="9" name="任意多边形: 形状 8"/>
          <p:cNvSpPr/>
          <p:nvPr/>
        </p:nvSpPr>
        <p:spPr bwMode="auto">
          <a:xfrm>
            <a:off x="1317523" y="2213702"/>
            <a:ext cx="1316630" cy="1349406"/>
          </a:xfrm>
          <a:custGeom>
            <a:avLst/>
            <a:gdLst>
              <a:gd name="connsiteX0" fmla="*/ 1130199 w 1316630"/>
              <a:gd name="connsiteY0" fmla="*/ 0 h 1349406"/>
              <a:gd name="connsiteX1" fmla="*/ 1050300 w 1316630"/>
              <a:gd name="connsiteY1" fmla="*/ 17756 h 1349406"/>
              <a:gd name="connsiteX2" fmla="*/ 997034 w 1316630"/>
              <a:gd name="connsiteY2" fmla="*/ 35511 h 1349406"/>
              <a:gd name="connsiteX3" fmla="*/ 970400 w 1316630"/>
              <a:gd name="connsiteY3" fmla="*/ 44389 h 1349406"/>
              <a:gd name="connsiteX4" fmla="*/ 943767 w 1316630"/>
              <a:gd name="connsiteY4" fmla="*/ 53266 h 1349406"/>
              <a:gd name="connsiteX5" fmla="*/ 926012 w 1316630"/>
              <a:gd name="connsiteY5" fmla="*/ 71022 h 1349406"/>
              <a:gd name="connsiteX6" fmla="*/ 899379 w 1316630"/>
              <a:gd name="connsiteY6" fmla="*/ 79900 h 1349406"/>
              <a:gd name="connsiteX7" fmla="*/ 846113 w 1316630"/>
              <a:gd name="connsiteY7" fmla="*/ 133166 h 1349406"/>
              <a:gd name="connsiteX8" fmla="*/ 819480 w 1316630"/>
              <a:gd name="connsiteY8" fmla="*/ 150921 h 1349406"/>
              <a:gd name="connsiteX9" fmla="*/ 766214 w 1316630"/>
              <a:gd name="connsiteY9" fmla="*/ 213065 h 1349406"/>
              <a:gd name="connsiteX10" fmla="*/ 730703 w 1316630"/>
              <a:gd name="connsiteY10" fmla="*/ 221942 h 1349406"/>
              <a:gd name="connsiteX11" fmla="*/ 712948 w 1316630"/>
              <a:gd name="connsiteY11" fmla="*/ 239698 h 1349406"/>
              <a:gd name="connsiteX12" fmla="*/ 695193 w 1316630"/>
              <a:gd name="connsiteY12" fmla="*/ 292964 h 1349406"/>
              <a:gd name="connsiteX13" fmla="*/ 668560 w 1316630"/>
              <a:gd name="connsiteY13" fmla="*/ 301841 h 1349406"/>
              <a:gd name="connsiteX14" fmla="*/ 624171 w 1316630"/>
              <a:gd name="connsiteY14" fmla="*/ 328474 h 1349406"/>
              <a:gd name="connsiteX15" fmla="*/ 579783 w 1316630"/>
              <a:gd name="connsiteY15" fmla="*/ 355107 h 1349406"/>
              <a:gd name="connsiteX16" fmla="*/ 517639 w 1316630"/>
              <a:gd name="connsiteY16" fmla="*/ 399496 h 1349406"/>
              <a:gd name="connsiteX17" fmla="*/ 508762 w 1316630"/>
              <a:gd name="connsiteY17" fmla="*/ 426129 h 1349406"/>
              <a:gd name="connsiteX18" fmla="*/ 464373 w 1316630"/>
              <a:gd name="connsiteY18" fmla="*/ 461639 h 1349406"/>
              <a:gd name="connsiteX19" fmla="*/ 428863 w 1316630"/>
              <a:gd name="connsiteY19" fmla="*/ 452762 h 1349406"/>
              <a:gd name="connsiteX20" fmla="*/ 419985 w 1316630"/>
              <a:gd name="connsiteY20" fmla="*/ 426129 h 1349406"/>
              <a:gd name="connsiteX21" fmla="*/ 393352 w 1316630"/>
              <a:gd name="connsiteY21" fmla="*/ 417251 h 1349406"/>
              <a:gd name="connsiteX22" fmla="*/ 348964 w 1316630"/>
              <a:gd name="connsiteY22" fmla="*/ 452762 h 1349406"/>
              <a:gd name="connsiteX23" fmla="*/ 269065 w 1316630"/>
              <a:gd name="connsiteY23" fmla="*/ 470517 h 1349406"/>
              <a:gd name="connsiteX24" fmla="*/ 198043 w 1316630"/>
              <a:gd name="connsiteY24" fmla="*/ 461639 h 1349406"/>
              <a:gd name="connsiteX25" fmla="*/ 171410 w 1316630"/>
              <a:gd name="connsiteY25" fmla="*/ 443884 h 1349406"/>
              <a:gd name="connsiteX26" fmla="*/ 144777 w 1316630"/>
              <a:gd name="connsiteY26" fmla="*/ 435006 h 1349406"/>
              <a:gd name="connsiteX27" fmla="*/ 135900 w 1316630"/>
              <a:gd name="connsiteY27" fmla="*/ 461639 h 1349406"/>
              <a:gd name="connsiteX28" fmla="*/ 118144 w 1316630"/>
              <a:gd name="connsiteY28" fmla="*/ 488272 h 1349406"/>
              <a:gd name="connsiteX29" fmla="*/ 100389 w 1316630"/>
              <a:gd name="connsiteY29" fmla="*/ 541538 h 1349406"/>
              <a:gd name="connsiteX30" fmla="*/ 109267 w 1316630"/>
              <a:gd name="connsiteY30" fmla="*/ 612560 h 1349406"/>
              <a:gd name="connsiteX31" fmla="*/ 127022 w 1316630"/>
              <a:gd name="connsiteY31" fmla="*/ 665826 h 1349406"/>
              <a:gd name="connsiteX32" fmla="*/ 100389 w 1316630"/>
              <a:gd name="connsiteY32" fmla="*/ 781235 h 1349406"/>
              <a:gd name="connsiteX33" fmla="*/ 91511 w 1316630"/>
              <a:gd name="connsiteY33" fmla="*/ 807868 h 1349406"/>
              <a:gd name="connsiteX34" fmla="*/ 56000 w 1316630"/>
              <a:gd name="connsiteY34" fmla="*/ 843379 h 1349406"/>
              <a:gd name="connsiteX35" fmla="*/ 20490 w 1316630"/>
              <a:gd name="connsiteY35" fmla="*/ 896645 h 1349406"/>
              <a:gd name="connsiteX36" fmla="*/ 11612 w 1316630"/>
              <a:gd name="connsiteY36" fmla="*/ 932156 h 1349406"/>
              <a:gd name="connsiteX37" fmla="*/ 11612 w 1316630"/>
              <a:gd name="connsiteY37" fmla="*/ 1003177 h 1349406"/>
              <a:gd name="connsiteX38" fmla="*/ 64878 w 1316630"/>
              <a:gd name="connsiteY38" fmla="*/ 1020933 h 1349406"/>
              <a:gd name="connsiteX39" fmla="*/ 109267 w 1316630"/>
              <a:gd name="connsiteY39" fmla="*/ 1056443 h 1349406"/>
              <a:gd name="connsiteX40" fmla="*/ 127022 w 1316630"/>
              <a:gd name="connsiteY40" fmla="*/ 1074199 h 1349406"/>
              <a:gd name="connsiteX41" fmla="*/ 180288 w 1316630"/>
              <a:gd name="connsiteY41" fmla="*/ 1109709 h 1349406"/>
              <a:gd name="connsiteX42" fmla="*/ 224676 w 1316630"/>
              <a:gd name="connsiteY42" fmla="*/ 1136342 h 1349406"/>
              <a:gd name="connsiteX43" fmla="*/ 269065 w 1316630"/>
              <a:gd name="connsiteY43" fmla="*/ 1162975 h 1349406"/>
              <a:gd name="connsiteX44" fmla="*/ 286820 w 1316630"/>
              <a:gd name="connsiteY44" fmla="*/ 1180731 h 1349406"/>
              <a:gd name="connsiteX45" fmla="*/ 313453 w 1316630"/>
              <a:gd name="connsiteY45" fmla="*/ 1198486 h 1349406"/>
              <a:gd name="connsiteX46" fmla="*/ 393352 w 1316630"/>
              <a:gd name="connsiteY46" fmla="*/ 1242874 h 1349406"/>
              <a:gd name="connsiteX47" fmla="*/ 411107 w 1316630"/>
              <a:gd name="connsiteY47" fmla="*/ 1260630 h 1349406"/>
              <a:gd name="connsiteX48" fmla="*/ 464373 w 1316630"/>
              <a:gd name="connsiteY48" fmla="*/ 1278385 h 1349406"/>
              <a:gd name="connsiteX49" fmla="*/ 535395 w 1316630"/>
              <a:gd name="connsiteY49" fmla="*/ 1313896 h 1349406"/>
              <a:gd name="connsiteX50" fmla="*/ 535395 w 1316630"/>
              <a:gd name="connsiteY50" fmla="*/ 1313896 h 1349406"/>
              <a:gd name="connsiteX51" fmla="*/ 562028 w 1316630"/>
              <a:gd name="connsiteY51" fmla="*/ 1331651 h 1349406"/>
              <a:gd name="connsiteX52" fmla="*/ 597538 w 1316630"/>
              <a:gd name="connsiteY52" fmla="*/ 1322773 h 1349406"/>
              <a:gd name="connsiteX53" fmla="*/ 810602 w 1316630"/>
              <a:gd name="connsiteY53" fmla="*/ 1340529 h 1349406"/>
              <a:gd name="connsiteX54" fmla="*/ 846113 w 1316630"/>
              <a:gd name="connsiteY54" fmla="*/ 1331651 h 1349406"/>
              <a:gd name="connsiteX55" fmla="*/ 926012 w 1316630"/>
              <a:gd name="connsiteY55" fmla="*/ 1305018 h 1349406"/>
              <a:gd name="connsiteX56" fmla="*/ 952645 w 1316630"/>
              <a:gd name="connsiteY56" fmla="*/ 1296140 h 1349406"/>
              <a:gd name="connsiteX57" fmla="*/ 979278 w 1316630"/>
              <a:gd name="connsiteY57" fmla="*/ 1287263 h 1349406"/>
              <a:gd name="connsiteX58" fmla="*/ 1050300 w 1316630"/>
              <a:gd name="connsiteY58" fmla="*/ 1305018 h 1349406"/>
              <a:gd name="connsiteX59" fmla="*/ 1076933 w 1316630"/>
              <a:gd name="connsiteY59" fmla="*/ 1313896 h 1349406"/>
              <a:gd name="connsiteX60" fmla="*/ 1103566 w 1316630"/>
              <a:gd name="connsiteY60" fmla="*/ 1331651 h 1349406"/>
              <a:gd name="connsiteX61" fmla="*/ 1156832 w 1316630"/>
              <a:gd name="connsiteY61" fmla="*/ 1349406 h 1349406"/>
              <a:gd name="connsiteX62" fmla="*/ 1147954 w 1316630"/>
              <a:gd name="connsiteY62" fmla="*/ 1322773 h 1349406"/>
              <a:gd name="connsiteX63" fmla="*/ 1112443 w 1316630"/>
              <a:gd name="connsiteY63" fmla="*/ 1278385 h 1349406"/>
              <a:gd name="connsiteX64" fmla="*/ 1076933 w 1316630"/>
              <a:gd name="connsiteY64" fmla="*/ 1198486 h 1349406"/>
              <a:gd name="connsiteX65" fmla="*/ 1041422 w 1316630"/>
              <a:gd name="connsiteY65" fmla="*/ 1109709 h 1349406"/>
              <a:gd name="connsiteX66" fmla="*/ 1050300 w 1316630"/>
              <a:gd name="connsiteY66" fmla="*/ 1029810 h 1349406"/>
              <a:gd name="connsiteX67" fmla="*/ 1076933 w 1316630"/>
              <a:gd name="connsiteY67" fmla="*/ 1020933 h 1349406"/>
              <a:gd name="connsiteX68" fmla="*/ 1094688 w 1316630"/>
              <a:gd name="connsiteY68" fmla="*/ 967666 h 1349406"/>
              <a:gd name="connsiteX69" fmla="*/ 1121321 w 1316630"/>
              <a:gd name="connsiteY69" fmla="*/ 914400 h 1349406"/>
              <a:gd name="connsiteX70" fmla="*/ 1130199 w 1316630"/>
              <a:gd name="connsiteY70" fmla="*/ 861134 h 1349406"/>
              <a:gd name="connsiteX71" fmla="*/ 1139076 w 1316630"/>
              <a:gd name="connsiteY71" fmla="*/ 834501 h 1349406"/>
              <a:gd name="connsiteX72" fmla="*/ 1174587 w 1316630"/>
              <a:gd name="connsiteY72" fmla="*/ 719092 h 1349406"/>
              <a:gd name="connsiteX73" fmla="*/ 1183465 w 1316630"/>
              <a:gd name="connsiteY73" fmla="*/ 692459 h 1349406"/>
              <a:gd name="connsiteX74" fmla="*/ 1201220 w 1316630"/>
              <a:gd name="connsiteY74" fmla="*/ 674703 h 1349406"/>
              <a:gd name="connsiteX75" fmla="*/ 1236731 w 1316630"/>
              <a:gd name="connsiteY75" fmla="*/ 630315 h 1349406"/>
              <a:gd name="connsiteX76" fmla="*/ 1245608 w 1316630"/>
              <a:gd name="connsiteY76" fmla="*/ 603682 h 1349406"/>
              <a:gd name="connsiteX77" fmla="*/ 1281119 w 1316630"/>
              <a:gd name="connsiteY77" fmla="*/ 568171 h 1349406"/>
              <a:gd name="connsiteX78" fmla="*/ 1307752 w 1316630"/>
              <a:gd name="connsiteY78" fmla="*/ 488272 h 1349406"/>
              <a:gd name="connsiteX79" fmla="*/ 1316630 w 1316630"/>
              <a:gd name="connsiteY79" fmla="*/ 461639 h 1349406"/>
              <a:gd name="connsiteX80" fmla="*/ 1307752 w 1316630"/>
              <a:gd name="connsiteY80" fmla="*/ 372863 h 1349406"/>
              <a:gd name="connsiteX81" fmla="*/ 1272241 w 1316630"/>
              <a:gd name="connsiteY81" fmla="*/ 337352 h 1349406"/>
              <a:gd name="connsiteX82" fmla="*/ 1236731 w 1316630"/>
              <a:gd name="connsiteY82" fmla="*/ 301841 h 1349406"/>
              <a:gd name="connsiteX83" fmla="*/ 1218975 w 1316630"/>
              <a:gd name="connsiteY83" fmla="*/ 284086 h 1349406"/>
              <a:gd name="connsiteX84" fmla="*/ 1121321 w 1316630"/>
              <a:gd name="connsiteY84" fmla="*/ 257453 h 1349406"/>
              <a:gd name="connsiteX85" fmla="*/ 1103566 w 1316630"/>
              <a:gd name="connsiteY85" fmla="*/ 204187 h 1349406"/>
              <a:gd name="connsiteX86" fmla="*/ 1130199 w 1316630"/>
              <a:gd name="connsiteY86" fmla="*/ 124288 h 1349406"/>
              <a:gd name="connsiteX87" fmla="*/ 1139076 w 1316630"/>
              <a:gd name="connsiteY87" fmla="*/ 97655 h 1349406"/>
              <a:gd name="connsiteX88" fmla="*/ 1130199 w 1316630"/>
              <a:gd name="connsiteY88" fmla="*/ 0 h 1349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1316630" h="1349406">
                <a:moveTo>
                  <a:pt x="1130199" y="0"/>
                </a:moveTo>
                <a:cubicBezTo>
                  <a:pt x="1104850" y="5070"/>
                  <a:pt x="1075380" y="10232"/>
                  <a:pt x="1050300" y="17756"/>
                </a:cubicBezTo>
                <a:cubicBezTo>
                  <a:pt x="1032374" y="23134"/>
                  <a:pt x="1014789" y="29593"/>
                  <a:pt x="997034" y="35511"/>
                </a:cubicBezTo>
                <a:lnTo>
                  <a:pt x="970400" y="44389"/>
                </a:lnTo>
                <a:lnTo>
                  <a:pt x="943767" y="53266"/>
                </a:lnTo>
                <a:cubicBezTo>
                  <a:pt x="937849" y="59185"/>
                  <a:pt x="933189" y="66716"/>
                  <a:pt x="926012" y="71022"/>
                </a:cubicBezTo>
                <a:cubicBezTo>
                  <a:pt x="917988" y="75837"/>
                  <a:pt x="906766" y="74155"/>
                  <a:pt x="899379" y="79900"/>
                </a:cubicBezTo>
                <a:cubicBezTo>
                  <a:pt x="879559" y="95316"/>
                  <a:pt x="867006" y="119238"/>
                  <a:pt x="846113" y="133166"/>
                </a:cubicBezTo>
                <a:lnTo>
                  <a:pt x="819480" y="150921"/>
                </a:lnTo>
                <a:cubicBezTo>
                  <a:pt x="808905" y="166784"/>
                  <a:pt x="783436" y="208760"/>
                  <a:pt x="766214" y="213065"/>
                </a:cubicBezTo>
                <a:lnTo>
                  <a:pt x="730703" y="221942"/>
                </a:lnTo>
                <a:cubicBezTo>
                  <a:pt x="724785" y="227861"/>
                  <a:pt x="716691" y="232212"/>
                  <a:pt x="712948" y="239698"/>
                </a:cubicBezTo>
                <a:cubicBezTo>
                  <a:pt x="704578" y="256438"/>
                  <a:pt x="712948" y="287046"/>
                  <a:pt x="695193" y="292964"/>
                </a:cubicBezTo>
                <a:lnTo>
                  <a:pt x="668560" y="301841"/>
                </a:lnTo>
                <a:cubicBezTo>
                  <a:pt x="623568" y="346833"/>
                  <a:pt x="681797" y="293898"/>
                  <a:pt x="624171" y="328474"/>
                </a:cubicBezTo>
                <a:cubicBezTo>
                  <a:pt x="563241" y="365032"/>
                  <a:pt x="655229" y="329960"/>
                  <a:pt x="579783" y="355107"/>
                </a:cubicBezTo>
                <a:cubicBezTo>
                  <a:pt x="537655" y="397235"/>
                  <a:pt x="560153" y="385324"/>
                  <a:pt x="517639" y="399496"/>
                </a:cubicBezTo>
                <a:cubicBezTo>
                  <a:pt x="514680" y="408374"/>
                  <a:pt x="513577" y="418105"/>
                  <a:pt x="508762" y="426129"/>
                </a:cubicBezTo>
                <a:cubicBezTo>
                  <a:pt x="500330" y="440183"/>
                  <a:pt x="476468" y="453576"/>
                  <a:pt x="464373" y="461639"/>
                </a:cubicBezTo>
                <a:cubicBezTo>
                  <a:pt x="452536" y="458680"/>
                  <a:pt x="438390" y="460384"/>
                  <a:pt x="428863" y="452762"/>
                </a:cubicBezTo>
                <a:cubicBezTo>
                  <a:pt x="421556" y="446916"/>
                  <a:pt x="426602" y="432746"/>
                  <a:pt x="419985" y="426129"/>
                </a:cubicBezTo>
                <a:cubicBezTo>
                  <a:pt x="413368" y="419512"/>
                  <a:pt x="402230" y="420210"/>
                  <a:pt x="393352" y="417251"/>
                </a:cubicBezTo>
                <a:cubicBezTo>
                  <a:pt x="326407" y="439567"/>
                  <a:pt x="406332" y="406868"/>
                  <a:pt x="348964" y="452762"/>
                </a:cubicBezTo>
                <a:cubicBezTo>
                  <a:pt x="337463" y="461962"/>
                  <a:pt x="269606" y="470427"/>
                  <a:pt x="269065" y="470517"/>
                </a:cubicBezTo>
                <a:cubicBezTo>
                  <a:pt x="245391" y="467558"/>
                  <a:pt x="221061" y="467916"/>
                  <a:pt x="198043" y="461639"/>
                </a:cubicBezTo>
                <a:cubicBezTo>
                  <a:pt x="187749" y="458832"/>
                  <a:pt x="180953" y="448656"/>
                  <a:pt x="171410" y="443884"/>
                </a:cubicBezTo>
                <a:cubicBezTo>
                  <a:pt x="163040" y="439699"/>
                  <a:pt x="153655" y="437965"/>
                  <a:pt x="144777" y="435006"/>
                </a:cubicBezTo>
                <a:cubicBezTo>
                  <a:pt x="141818" y="443884"/>
                  <a:pt x="140085" y="453269"/>
                  <a:pt x="135900" y="461639"/>
                </a:cubicBezTo>
                <a:cubicBezTo>
                  <a:pt x="131128" y="471182"/>
                  <a:pt x="122477" y="478522"/>
                  <a:pt x="118144" y="488272"/>
                </a:cubicBezTo>
                <a:cubicBezTo>
                  <a:pt x="110543" y="505375"/>
                  <a:pt x="100389" y="541538"/>
                  <a:pt x="100389" y="541538"/>
                </a:cubicBezTo>
                <a:cubicBezTo>
                  <a:pt x="103348" y="565212"/>
                  <a:pt x="104268" y="589231"/>
                  <a:pt x="109267" y="612560"/>
                </a:cubicBezTo>
                <a:cubicBezTo>
                  <a:pt x="113188" y="630860"/>
                  <a:pt x="127022" y="665826"/>
                  <a:pt x="127022" y="665826"/>
                </a:cubicBezTo>
                <a:cubicBezTo>
                  <a:pt x="115497" y="746494"/>
                  <a:pt x="124761" y="708120"/>
                  <a:pt x="100389" y="781235"/>
                </a:cubicBezTo>
                <a:cubicBezTo>
                  <a:pt x="97430" y="790113"/>
                  <a:pt x="98128" y="801251"/>
                  <a:pt x="91511" y="807868"/>
                </a:cubicBezTo>
                <a:cubicBezTo>
                  <a:pt x="79674" y="819705"/>
                  <a:pt x="65286" y="829450"/>
                  <a:pt x="56000" y="843379"/>
                </a:cubicBezTo>
                <a:lnTo>
                  <a:pt x="20490" y="896645"/>
                </a:lnTo>
                <a:cubicBezTo>
                  <a:pt x="17531" y="908482"/>
                  <a:pt x="14964" y="920424"/>
                  <a:pt x="11612" y="932156"/>
                </a:cubicBezTo>
                <a:cubicBezTo>
                  <a:pt x="5385" y="953951"/>
                  <a:pt x="-11070" y="980495"/>
                  <a:pt x="11612" y="1003177"/>
                </a:cubicBezTo>
                <a:cubicBezTo>
                  <a:pt x="24846" y="1016411"/>
                  <a:pt x="64878" y="1020933"/>
                  <a:pt x="64878" y="1020933"/>
                </a:cubicBezTo>
                <a:cubicBezTo>
                  <a:pt x="107759" y="1063812"/>
                  <a:pt x="53259" y="1011636"/>
                  <a:pt x="109267" y="1056443"/>
                </a:cubicBezTo>
                <a:cubicBezTo>
                  <a:pt x="115803" y="1061672"/>
                  <a:pt x="120326" y="1069177"/>
                  <a:pt x="127022" y="1074199"/>
                </a:cubicBezTo>
                <a:cubicBezTo>
                  <a:pt x="144093" y="1087003"/>
                  <a:pt x="165199" y="1094620"/>
                  <a:pt x="180288" y="1109709"/>
                </a:cubicBezTo>
                <a:cubicBezTo>
                  <a:pt x="204660" y="1134082"/>
                  <a:pt x="190102" y="1124818"/>
                  <a:pt x="224676" y="1136342"/>
                </a:cubicBezTo>
                <a:cubicBezTo>
                  <a:pt x="269668" y="1181334"/>
                  <a:pt x="211439" y="1128399"/>
                  <a:pt x="269065" y="1162975"/>
                </a:cubicBezTo>
                <a:cubicBezTo>
                  <a:pt x="276242" y="1167281"/>
                  <a:pt x="280284" y="1175502"/>
                  <a:pt x="286820" y="1180731"/>
                </a:cubicBezTo>
                <a:cubicBezTo>
                  <a:pt x="295151" y="1187396"/>
                  <a:pt x="303910" y="1193714"/>
                  <a:pt x="313453" y="1198486"/>
                </a:cubicBezTo>
                <a:cubicBezTo>
                  <a:pt x="358102" y="1220811"/>
                  <a:pt x="337380" y="1186899"/>
                  <a:pt x="393352" y="1242874"/>
                </a:cubicBezTo>
                <a:cubicBezTo>
                  <a:pt x="399270" y="1248793"/>
                  <a:pt x="403621" y="1256887"/>
                  <a:pt x="411107" y="1260630"/>
                </a:cubicBezTo>
                <a:cubicBezTo>
                  <a:pt x="427847" y="1269000"/>
                  <a:pt x="464373" y="1278385"/>
                  <a:pt x="464373" y="1278385"/>
                </a:cubicBezTo>
                <a:cubicBezTo>
                  <a:pt x="495363" y="1309374"/>
                  <a:pt x="474189" y="1293493"/>
                  <a:pt x="535395" y="1313896"/>
                </a:cubicBezTo>
                <a:lnTo>
                  <a:pt x="535395" y="1313896"/>
                </a:lnTo>
                <a:lnTo>
                  <a:pt x="562028" y="1331651"/>
                </a:lnTo>
                <a:cubicBezTo>
                  <a:pt x="573865" y="1328692"/>
                  <a:pt x="585337" y="1322773"/>
                  <a:pt x="597538" y="1322773"/>
                </a:cubicBezTo>
                <a:cubicBezTo>
                  <a:pt x="680466" y="1322773"/>
                  <a:pt x="734212" y="1330980"/>
                  <a:pt x="810602" y="1340529"/>
                </a:cubicBezTo>
                <a:cubicBezTo>
                  <a:pt x="822439" y="1337570"/>
                  <a:pt x="834426" y="1335157"/>
                  <a:pt x="846113" y="1331651"/>
                </a:cubicBezTo>
                <a:cubicBezTo>
                  <a:pt x="846148" y="1331641"/>
                  <a:pt x="912678" y="1309463"/>
                  <a:pt x="926012" y="1305018"/>
                </a:cubicBezTo>
                <a:lnTo>
                  <a:pt x="952645" y="1296140"/>
                </a:lnTo>
                <a:lnTo>
                  <a:pt x="979278" y="1287263"/>
                </a:lnTo>
                <a:cubicBezTo>
                  <a:pt x="1002952" y="1293181"/>
                  <a:pt x="1027150" y="1297301"/>
                  <a:pt x="1050300" y="1305018"/>
                </a:cubicBezTo>
                <a:cubicBezTo>
                  <a:pt x="1059178" y="1307977"/>
                  <a:pt x="1068563" y="1309711"/>
                  <a:pt x="1076933" y="1313896"/>
                </a:cubicBezTo>
                <a:cubicBezTo>
                  <a:pt x="1086476" y="1318668"/>
                  <a:pt x="1093816" y="1327318"/>
                  <a:pt x="1103566" y="1331651"/>
                </a:cubicBezTo>
                <a:cubicBezTo>
                  <a:pt x="1120669" y="1339252"/>
                  <a:pt x="1156832" y="1349406"/>
                  <a:pt x="1156832" y="1349406"/>
                </a:cubicBezTo>
                <a:cubicBezTo>
                  <a:pt x="1153873" y="1340528"/>
                  <a:pt x="1152139" y="1331143"/>
                  <a:pt x="1147954" y="1322773"/>
                </a:cubicBezTo>
                <a:cubicBezTo>
                  <a:pt x="1136754" y="1300373"/>
                  <a:pt x="1128959" y="1294901"/>
                  <a:pt x="1112443" y="1278385"/>
                </a:cubicBezTo>
                <a:cubicBezTo>
                  <a:pt x="1091314" y="1214997"/>
                  <a:pt x="1105069" y="1240692"/>
                  <a:pt x="1076933" y="1198486"/>
                </a:cubicBezTo>
                <a:cubicBezTo>
                  <a:pt x="1057147" y="1119345"/>
                  <a:pt x="1076432" y="1144721"/>
                  <a:pt x="1041422" y="1109709"/>
                </a:cubicBezTo>
                <a:cubicBezTo>
                  <a:pt x="1044381" y="1083076"/>
                  <a:pt x="1040348" y="1054690"/>
                  <a:pt x="1050300" y="1029810"/>
                </a:cubicBezTo>
                <a:cubicBezTo>
                  <a:pt x="1053775" y="1021122"/>
                  <a:pt x="1071494" y="1028548"/>
                  <a:pt x="1076933" y="1020933"/>
                </a:cubicBezTo>
                <a:cubicBezTo>
                  <a:pt x="1087811" y="1005703"/>
                  <a:pt x="1088770" y="985422"/>
                  <a:pt x="1094688" y="967666"/>
                </a:cubicBezTo>
                <a:cubicBezTo>
                  <a:pt x="1106939" y="930913"/>
                  <a:pt x="1098377" y="948817"/>
                  <a:pt x="1121321" y="914400"/>
                </a:cubicBezTo>
                <a:cubicBezTo>
                  <a:pt x="1124280" y="896645"/>
                  <a:pt x="1126294" y="878706"/>
                  <a:pt x="1130199" y="861134"/>
                </a:cubicBezTo>
                <a:cubicBezTo>
                  <a:pt x="1132229" y="851999"/>
                  <a:pt x="1137753" y="843765"/>
                  <a:pt x="1139076" y="834501"/>
                </a:cubicBezTo>
                <a:cubicBezTo>
                  <a:pt x="1155136" y="722077"/>
                  <a:pt x="1118729" y="756330"/>
                  <a:pt x="1174587" y="719092"/>
                </a:cubicBezTo>
                <a:cubicBezTo>
                  <a:pt x="1177546" y="710214"/>
                  <a:pt x="1178650" y="700483"/>
                  <a:pt x="1183465" y="692459"/>
                </a:cubicBezTo>
                <a:cubicBezTo>
                  <a:pt x="1187771" y="685282"/>
                  <a:pt x="1195991" y="681239"/>
                  <a:pt x="1201220" y="674703"/>
                </a:cubicBezTo>
                <a:cubicBezTo>
                  <a:pt x="1246005" y="618719"/>
                  <a:pt x="1193868" y="673176"/>
                  <a:pt x="1236731" y="630315"/>
                </a:cubicBezTo>
                <a:cubicBezTo>
                  <a:pt x="1239690" y="621437"/>
                  <a:pt x="1240169" y="611297"/>
                  <a:pt x="1245608" y="603682"/>
                </a:cubicBezTo>
                <a:cubicBezTo>
                  <a:pt x="1255338" y="590060"/>
                  <a:pt x="1281119" y="568171"/>
                  <a:pt x="1281119" y="568171"/>
                </a:cubicBezTo>
                <a:lnTo>
                  <a:pt x="1307752" y="488272"/>
                </a:lnTo>
                <a:lnTo>
                  <a:pt x="1316630" y="461639"/>
                </a:lnTo>
                <a:cubicBezTo>
                  <a:pt x="1313671" y="432047"/>
                  <a:pt x="1317755" y="400870"/>
                  <a:pt x="1307752" y="372863"/>
                </a:cubicBezTo>
                <a:cubicBezTo>
                  <a:pt x="1302122" y="357098"/>
                  <a:pt x="1272241" y="337352"/>
                  <a:pt x="1272241" y="337352"/>
                </a:cubicBezTo>
                <a:cubicBezTo>
                  <a:pt x="1256460" y="290006"/>
                  <a:pt x="1276186" y="325514"/>
                  <a:pt x="1236731" y="301841"/>
                </a:cubicBezTo>
                <a:cubicBezTo>
                  <a:pt x="1229554" y="297535"/>
                  <a:pt x="1226461" y="287829"/>
                  <a:pt x="1218975" y="284086"/>
                </a:cubicBezTo>
                <a:cubicBezTo>
                  <a:pt x="1188940" y="269069"/>
                  <a:pt x="1153791" y="263947"/>
                  <a:pt x="1121321" y="257453"/>
                </a:cubicBezTo>
                <a:cubicBezTo>
                  <a:pt x="1115403" y="239698"/>
                  <a:pt x="1097648" y="221942"/>
                  <a:pt x="1103566" y="204187"/>
                </a:cubicBezTo>
                <a:lnTo>
                  <a:pt x="1130199" y="124288"/>
                </a:lnTo>
                <a:cubicBezTo>
                  <a:pt x="1133158" y="115410"/>
                  <a:pt x="1139076" y="107013"/>
                  <a:pt x="1139076" y="97655"/>
                </a:cubicBezTo>
                <a:lnTo>
                  <a:pt x="1130199" y="0"/>
                </a:lnTo>
                <a:close/>
              </a:path>
            </a:pathLst>
          </a:custGeom>
          <a:solidFill>
            <a:srgbClr val="FF0000"/>
          </a:solidFill>
          <a:ln w="2857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3200" b="0" i="1" u="none" strike="noStrike" cap="none" normalizeH="0" baseline="0">
              <a:ln>
                <a:noFill/>
              </a:ln>
              <a:solidFill>
                <a:schemeClr val="tx1"/>
              </a:solidFill>
              <a:effectLst/>
              <a:latin typeface="宋体" panose="02010600030101010101" pitchFamily="2" charset="-122"/>
              <a:ea typeface="宋体" panose="02010600030101010101" pitchFamily="2" charset="-122"/>
            </a:endParaRPr>
          </a:p>
        </p:txBody>
      </p:sp>
      <p:sp>
        <p:nvSpPr>
          <p:cNvPr id="10" name="任意多边形: 形状 9"/>
          <p:cNvSpPr/>
          <p:nvPr/>
        </p:nvSpPr>
        <p:spPr bwMode="auto">
          <a:xfrm>
            <a:off x="2358945" y="2123980"/>
            <a:ext cx="1926454" cy="2469296"/>
          </a:xfrm>
          <a:custGeom>
            <a:avLst/>
            <a:gdLst>
              <a:gd name="connsiteX0" fmla="*/ 248575 w 1926454"/>
              <a:gd name="connsiteY0" fmla="*/ 946 h 2469296"/>
              <a:gd name="connsiteX1" fmla="*/ 204186 w 1926454"/>
              <a:gd name="connsiteY1" fmla="*/ 27579 h 2469296"/>
              <a:gd name="connsiteX2" fmla="*/ 177553 w 1926454"/>
              <a:gd name="connsiteY2" fmla="*/ 45334 h 2469296"/>
              <a:gd name="connsiteX3" fmla="*/ 124287 w 1926454"/>
              <a:gd name="connsiteY3" fmla="*/ 63089 h 2469296"/>
              <a:gd name="connsiteX4" fmla="*/ 106532 w 1926454"/>
              <a:gd name="connsiteY4" fmla="*/ 80845 h 2469296"/>
              <a:gd name="connsiteX5" fmla="*/ 88777 w 1926454"/>
              <a:gd name="connsiteY5" fmla="*/ 169622 h 2469296"/>
              <a:gd name="connsiteX6" fmla="*/ 71021 w 1926454"/>
              <a:gd name="connsiteY6" fmla="*/ 222888 h 2469296"/>
              <a:gd name="connsiteX7" fmla="*/ 79899 w 1926454"/>
              <a:gd name="connsiteY7" fmla="*/ 329420 h 2469296"/>
              <a:gd name="connsiteX8" fmla="*/ 133165 w 1926454"/>
              <a:gd name="connsiteY8" fmla="*/ 347175 h 2469296"/>
              <a:gd name="connsiteX9" fmla="*/ 159798 w 1926454"/>
              <a:gd name="connsiteY9" fmla="*/ 364930 h 2469296"/>
              <a:gd name="connsiteX10" fmla="*/ 195309 w 1926454"/>
              <a:gd name="connsiteY10" fmla="*/ 400441 h 2469296"/>
              <a:gd name="connsiteX11" fmla="*/ 248575 w 1926454"/>
              <a:gd name="connsiteY11" fmla="*/ 427074 h 2469296"/>
              <a:gd name="connsiteX12" fmla="*/ 257452 w 1926454"/>
              <a:gd name="connsiteY12" fmla="*/ 453707 h 2469296"/>
              <a:gd name="connsiteX13" fmla="*/ 275208 w 1926454"/>
              <a:gd name="connsiteY13" fmla="*/ 471462 h 2469296"/>
              <a:gd name="connsiteX14" fmla="*/ 266330 w 1926454"/>
              <a:gd name="connsiteY14" fmla="*/ 622383 h 2469296"/>
              <a:gd name="connsiteX15" fmla="*/ 248575 w 1926454"/>
              <a:gd name="connsiteY15" fmla="*/ 649016 h 2469296"/>
              <a:gd name="connsiteX16" fmla="*/ 239697 w 1926454"/>
              <a:gd name="connsiteY16" fmla="*/ 675649 h 2469296"/>
              <a:gd name="connsiteX17" fmla="*/ 204186 w 1926454"/>
              <a:gd name="connsiteY17" fmla="*/ 720037 h 2469296"/>
              <a:gd name="connsiteX18" fmla="*/ 159798 w 1926454"/>
              <a:gd name="connsiteY18" fmla="*/ 782181 h 2469296"/>
              <a:gd name="connsiteX19" fmla="*/ 124287 w 1926454"/>
              <a:gd name="connsiteY19" fmla="*/ 826569 h 2469296"/>
              <a:gd name="connsiteX20" fmla="*/ 106532 w 1926454"/>
              <a:gd name="connsiteY20" fmla="*/ 897590 h 2469296"/>
              <a:gd name="connsiteX21" fmla="*/ 88777 w 1926454"/>
              <a:gd name="connsiteY21" fmla="*/ 950856 h 2469296"/>
              <a:gd name="connsiteX22" fmla="*/ 62144 w 1926454"/>
              <a:gd name="connsiteY22" fmla="*/ 1057388 h 2469296"/>
              <a:gd name="connsiteX23" fmla="*/ 53266 w 1926454"/>
              <a:gd name="connsiteY23" fmla="*/ 1084022 h 2469296"/>
              <a:gd name="connsiteX24" fmla="*/ 26633 w 1926454"/>
              <a:gd name="connsiteY24" fmla="*/ 1137288 h 2469296"/>
              <a:gd name="connsiteX25" fmla="*/ 0 w 1926454"/>
              <a:gd name="connsiteY25" fmla="*/ 1190554 h 2469296"/>
              <a:gd name="connsiteX26" fmla="*/ 35511 w 1926454"/>
              <a:gd name="connsiteY26" fmla="*/ 1261575 h 2469296"/>
              <a:gd name="connsiteX27" fmla="*/ 53266 w 1926454"/>
              <a:gd name="connsiteY27" fmla="*/ 1314841 h 2469296"/>
              <a:gd name="connsiteX28" fmla="*/ 62144 w 1926454"/>
              <a:gd name="connsiteY28" fmla="*/ 1359229 h 2469296"/>
              <a:gd name="connsiteX29" fmla="*/ 79899 w 1926454"/>
              <a:gd name="connsiteY29" fmla="*/ 1376985 h 2469296"/>
              <a:gd name="connsiteX30" fmla="*/ 97654 w 1926454"/>
              <a:gd name="connsiteY30" fmla="*/ 1430251 h 2469296"/>
              <a:gd name="connsiteX31" fmla="*/ 124287 w 1926454"/>
              <a:gd name="connsiteY31" fmla="*/ 1483517 h 2469296"/>
              <a:gd name="connsiteX32" fmla="*/ 177553 w 1926454"/>
              <a:gd name="connsiteY32" fmla="*/ 1501272 h 2469296"/>
              <a:gd name="connsiteX33" fmla="*/ 213064 w 1926454"/>
              <a:gd name="connsiteY33" fmla="*/ 1572293 h 2469296"/>
              <a:gd name="connsiteX34" fmla="*/ 275208 w 1926454"/>
              <a:gd name="connsiteY34" fmla="*/ 1625559 h 2469296"/>
              <a:gd name="connsiteX35" fmla="*/ 292963 w 1926454"/>
              <a:gd name="connsiteY35" fmla="*/ 1643315 h 2469296"/>
              <a:gd name="connsiteX36" fmla="*/ 310718 w 1926454"/>
              <a:gd name="connsiteY36" fmla="*/ 1696581 h 2469296"/>
              <a:gd name="connsiteX37" fmla="*/ 319596 w 1926454"/>
              <a:gd name="connsiteY37" fmla="*/ 1723214 h 2469296"/>
              <a:gd name="connsiteX38" fmla="*/ 337351 w 1926454"/>
              <a:gd name="connsiteY38" fmla="*/ 1749847 h 2469296"/>
              <a:gd name="connsiteX39" fmla="*/ 372862 w 1926454"/>
              <a:gd name="connsiteY39" fmla="*/ 1829746 h 2469296"/>
              <a:gd name="connsiteX40" fmla="*/ 426128 w 1926454"/>
              <a:gd name="connsiteY40" fmla="*/ 1847501 h 2469296"/>
              <a:gd name="connsiteX41" fmla="*/ 479394 w 1926454"/>
              <a:gd name="connsiteY41" fmla="*/ 1865256 h 2469296"/>
              <a:gd name="connsiteX42" fmla="*/ 532660 w 1926454"/>
              <a:gd name="connsiteY42" fmla="*/ 1874134 h 2469296"/>
              <a:gd name="connsiteX43" fmla="*/ 585926 w 1926454"/>
              <a:gd name="connsiteY43" fmla="*/ 1847501 h 2469296"/>
              <a:gd name="connsiteX44" fmla="*/ 594804 w 1926454"/>
              <a:gd name="connsiteY44" fmla="*/ 1811990 h 2469296"/>
              <a:gd name="connsiteX45" fmla="*/ 648070 w 1926454"/>
              <a:gd name="connsiteY45" fmla="*/ 1794235 h 2469296"/>
              <a:gd name="connsiteX46" fmla="*/ 719091 w 1926454"/>
              <a:gd name="connsiteY46" fmla="*/ 1803113 h 2469296"/>
              <a:gd name="connsiteX47" fmla="*/ 745724 w 1926454"/>
              <a:gd name="connsiteY47" fmla="*/ 1811990 h 2469296"/>
              <a:gd name="connsiteX48" fmla="*/ 807868 w 1926454"/>
              <a:gd name="connsiteY48" fmla="*/ 1820868 h 2469296"/>
              <a:gd name="connsiteX49" fmla="*/ 834501 w 1926454"/>
              <a:gd name="connsiteY49" fmla="*/ 1838623 h 2469296"/>
              <a:gd name="connsiteX50" fmla="*/ 870012 w 1926454"/>
              <a:gd name="connsiteY50" fmla="*/ 1874134 h 2469296"/>
              <a:gd name="connsiteX51" fmla="*/ 896645 w 1926454"/>
              <a:gd name="connsiteY51" fmla="*/ 1918522 h 2469296"/>
              <a:gd name="connsiteX52" fmla="*/ 923278 w 1926454"/>
              <a:gd name="connsiteY52" fmla="*/ 1962911 h 2469296"/>
              <a:gd name="connsiteX53" fmla="*/ 949911 w 1926454"/>
              <a:gd name="connsiteY53" fmla="*/ 2007299 h 2469296"/>
              <a:gd name="connsiteX54" fmla="*/ 958788 w 1926454"/>
              <a:gd name="connsiteY54" fmla="*/ 2033932 h 2469296"/>
              <a:gd name="connsiteX55" fmla="*/ 1012054 w 1926454"/>
              <a:gd name="connsiteY55" fmla="*/ 2104954 h 2469296"/>
              <a:gd name="connsiteX56" fmla="*/ 1029810 w 1926454"/>
              <a:gd name="connsiteY56" fmla="*/ 2158220 h 2469296"/>
              <a:gd name="connsiteX57" fmla="*/ 1056443 w 1926454"/>
              <a:gd name="connsiteY57" fmla="*/ 2211486 h 2469296"/>
              <a:gd name="connsiteX58" fmla="*/ 1083076 w 1926454"/>
              <a:gd name="connsiteY58" fmla="*/ 2264752 h 2469296"/>
              <a:gd name="connsiteX59" fmla="*/ 1091953 w 1926454"/>
              <a:gd name="connsiteY59" fmla="*/ 2371284 h 2469296"/>
              <a:gd name="connsiteX60" fmla="*/ 1100831 w 1926454"/>
              <a:gd name="connsiteY60" fmla="*/ 2397917 h 2469296"/>
              <a:gd name="connsiteX61" fmla="*/ 1154097 w 1926454"/>
              <a:gd name="connsiteY61" fmla="*/ 2415672 h 2469296"/>
              <a:gd name="connsiteX62" fmla="*/ 1233996 w 1926454"/>
              <a:gd name="connsiteY62" fmla="*/ 2442305 h 2469296"/>
              <a:gd name="connsiteX63" fmla="*/ 1287262 w 1926454"/>
              <a:gd name="connsiteY63" fmla="*/ 2460060 h 2469296"/>
              <a:gd name="connsiteX64" fmla="*/ 1313895 w 1926454"/>
              <a:gd name="connsiteY64" fmla="*/ 2468938 h 2469296"/>
              <a:gd name="connsiteX65" fmla="*/ 1367161 w 1926454"/>
              <a:gd name="connsiteY65" fmla="*/ 2460060 h 2469296"/>
              <a:gd name="connsiteX66" fmla="*/ 1349406 w 1926454"/>
              <a:gd name="connsiteY66" fmla="*/ 2362406 h 2469296"/>
              <a:gd name="connsiteX67" fmla="*/ 1349406 w 1926454"/>
              <a:gd name="connsiteY67" fmla="*/ 2273629 h 2469296"/>
              <a:gd name="connsiteX68" fmla="*/ 1305017 w 1926454"/>
              <a:gd name="connsiteY68" fmla="*/ 2229241 h 2469296"/>
              <a:gd name="connsiteX69" fmla="*/ 1313895 w 1926454"/>
              <a:gd name="connsiteY69" fmla="*/ 2202608 h 2469296"/>
              <a:gd name="connsiteX70" fmla="*/ 1340528 w 1926454"/>
              <a:gd name="connsiteY70" fmla="*/ 2184853 h 2469296"/>
              <a:gd name="connsiteX71" fmla="*/ 1358283 w 1926454"/>
              <a:gd name="connsiteY71" fmla="*/ 2167097 h 2469296"/>
              <a:gd name="connsiteX72" fmla="*/ 1393794 w 1926454"/>
              <a:gd name="connsiteY72" fmla="*/ 2122709 h 2469296"/>
              <a:gd name="connsiteX73" fmla="*/ 1429305 w 1926454"/>
              <a:gd name="connsiteY73" fmla="*/ 2078321 h 2469296"/>
              <a:gd name="connsiteX74" fmla="*/ 1438182 w 1926454"/>
              <a:gd name="connsiteY74" fmla="*/ 2051688 h 2469296"/>
              <a:gd name="connsiteX75" fmla="*/ 1482571 w 1926454"/>
              <a:gd name="connsiteY75" fmla="*/ 2016177 h 2469296"/>
              <a:gd name="connsiteX76" fmla="*/ 1491448 w 1926454"/>
              <a:gd name="connsiteY76" fmla="*/ 1989544 h 2469296"/>
              <a:gd name="connsiteX77" fmla="*/ 1518081 w 1926454"/>
              <a:gd name="connsiteY77" fmla="*/ 1980666 h 2469296"/>
              <a:gd name="connsiteX78" fmla="*/ 1606858 w 1926454"/>
              <a:gd name="connsiteY78" fmla="*/ 1971788 h 2469296"/>
              <a:gd name="connsiteX79" fmla="*/ 1633491 w 1926454"/>
              <a:gd name="connsiteY79" fmla="*/ 1962911 h 2469296"/>
              <a:gd name="connsiteX80" fmla="*/ 1669002 w 1926454"/>
              <a:gd name="connsiteY80" fmla="*/ 1927400 h 2469296"/>
              <a:gd name="connsiteX81" fmla="*/ 1677879 w 1926454"/>
              <a:gd name="connsiteY81" fmla="*/ 1900767 h 2469296"/>
              <a:gd name="connsiteX82" fmla="*/ 1713390 w 1926454"/>
              <a:gd name="connsiteY82" fmla="*/ 1865256 h 2469296"/>
              <a:gd name="connsiteX83" fmla="*/ 1740023 w 1926454"/>
              <a:gd name="connsiteY83" fmla="*/ 1811990 h 2469296"/>
              <a:gd name="connsiteX84" fmla="*/ 1757778 w 1926454"/>
              <a:gd name="connsiteY84" fmla="*/ 1829746 h 2469296"/>
              <a:gd name="connsiteX85" fmla="*/ 1784412 w 1926454"/>
              <a:gd name="connsiteY85" fmla="*/ 1874134 h 2469296"/>
              <a:gd name="connsiteX86" fmla="*/ 1802167 w 1926454"/>
              <a:gd name="connsiteY86" fmla="*/ 1847501 h 2469296"/>
              <a:gd name="connsiteX87" fmla="*/ 1828800 w 1926454"/>
              <a:gd name="connsiteY87" fmla="*/ 1838623 h 2469296"/>
              <a:gd name="connsiteX88" fmla="*/ 1899821 w 1926454"/>
              <a:gd name="connsiteY88" fmla="*/ 1785357 h 2469296"/>
              <a:gd name="connsiteX89" fmla="*/ 1908699 w 1926454"/>
              <a:gd name="connsiteY89" fmla="*/ 1732091 h 2469296"/>
              <a:gd name="connsiteX90" fmla="*/ 1926454 w 1926454"/>
              <a:gd name="connsiteY90" fmla="*/ 1678825 h 2469296"/>
              <a:gd name="connsiteX91" fmla="*/ 1917577 w 1926454"/>
              <a:gd name="connsiteY91" fmla="*/ 1598926 h 2469296"/>
              <a:gd name="connsiteX92" fmla="*/ 1899821 w 1926454"/>
              <a:gd name="connsiteY92" fmla="*/ 1545660 h 2469296"/>
              <a:gd name="connsiteX93" fmla="*/ 1882066 w 1926454"/>
              <a:gd name="connsiteY93" fmla="*/ 1492394 h 2469296"/>
              <a:gd name="connsiteX94" fmla="*/ 1873188 w 1926454"/>
              <a:gd name="connsiteY94" fmla="*/ 1465761 h 2469296"/>
              <a:gd name="connsiteX95" fmla="*/ 1855433 w 1926454"/>
              <a:gd name="connsiteY95" fmla="*/ 1439128 h 2469296"/>
              <a:gd name="connsiteX96" fmla="*/ 1846555 w 1926454"/>
              <a:gd name="connsiteY96" fmla="*/ 1385862 h 2469296"/>
              <a:gd name="connsiteX97" fmla="*/ 1828800 w 1926454"/>
              <a:gd name="connsiteY97" fmla="*/ 1217187 h 2469296"/>
              <a:gd name="connsiteX98" fmla="*/ 1811045 w 1926454"/>
              <a:gd name="connsiteY98" fmla="*/ 1163921 h 2469296"/>
              <a:gd name="connsiteX99" fmla="*/ 1802167 w 1926454"/>
              <a:gd name="connsiteY99" fmla="*/ 1137288 h 2469296"/>
              <a:gd name="connsiteX100" fmla="*/ 1713390 w 1926454"/>
              <a:gd name="connsiteY100" fmla="*/ 1101777 h 2469296"/>
              <a:gd name="connsiteX101" fmla="*/ 1677879 w 1926454"/>
              <a:gd name="connsiteY101" fmla="*/ 1092899 h 2469296"/>
              <a:gd name="connsiteX102" fmla="*/ 1482571 w 1926454"/>
              <a:gd name="connsiteY102" fmla="*/ 1101777 h 2469296"/>
              <a:gd name="connsiteX103" fmla="*/ 1455938 w 1926454"/>
              <a:gd name="connsiteY103" fmla="*/ 1110655 h 2469296"/>
              <a:gd name="connsiteX104" fmla="*/ 1393794 w 1926454"/>
              <a:gd name="connsiteY104" fmla="*/ 1101777 h 2469296"/>
              <a:gd name="connsiteX105" fmla="*/ 1296140 w 1926454"/>
              <a:gd name="connsiteY105" fmla="*/ 1075144 h 2469296"/>
              <a:gd name="connsiteX106" fmla="*/ 1278384 w 1926454"/>
              <a:gd name="connsiteY106" fmla="*/ 1057388 h 2469296"/>
              <a:gd name="connsiteX107" fmla="*/ 1225118 w 1926454"/>
              <a:gd name="connsiteY107" fmla="*/ 1039633 h 2469296"/>
              <a:gd name="connsiteX108" fmla="*/ 1171852 w 1926454"/>
              <a:gd name="connsiteY108" fmla="*/ 1021878 h 2469296"/>
              <a:gd name="connsiteX109" fmla="*/ 1118586 w 1926454"/>
              <a:gd name="connsiteY109" fmla="*/ 1004122 h 2469296"/>
              <a:gd name="connsiteX110" fmla="*/ 1091953 w 1926454"/>
              <a:gd name="connsiteY110" fmla="*/ 995245 h 2469296"/>
              <a:gd name="connsiteX111" fmla="*/ 1074198 w 1926454"/>
              <a:gd name="connsiteY111" fmla="*/ 977489 h 2469296"/>
              <a:gd name="connsiteX112" fmla="*/ 1047565 w 1926454"/>
              <a:gd name="connsiteY112" fmla="*/ 968612 h 2469296"/>
              <a:gd name="connsiteX113" fmla="*/ 1038687 w 1926454"/>
              <a:gd name="connsiteY113" fmla="*/ 941979 h 2469296"/>
              <a:gd name="connsiteX114" fmla="*/ 1020932 w 1926454"/>
              <a:gd name="connsiteY114" fmla="*/ 924223 h 2469296"/>
              <a:gd name="connsiteX115" fmla="*/ 1012054 w 1926454"/>
              <a:gd name="connsiteY115" fmla="*/ 870957 h 2469296"/>
              <a:gd name="connsiteX116" fmla="*/ 994299 w 1926454"/>
              <a:gd name="connsiteY116" fmla="*/ 817691 h 2469296"/>
              <a:gd name="connsiteX117" fmla="*/ 985421 w 1926454"/>
              <a:gd name="connsiteY117" fmla="*/ 506973 h 2469296"/>
              <a:gd name="connsiteX118" fmla="*/ 976544 w 1926454"/>
              <a:gd name="connsiteY118" fmla="*/ 480340 h 2469296"/>
              <a:gd name="connsiteX119" fmla="*/ 958788 w 1926454"/>
              <a:gd name="connsiteY119" fmla="*/ 400441 h 2469296"/>
              <a:gd name="connsiteX120" fmla="*/ 932155 w 1926454"/>
              <a:gd name="connsiteY120" fmla="*/ 382686 h 2469296"/>
              <a:gd name="connsiteX121" fmla="*/ 772357 w 1926454"/>
              <a:gd name="connsiteY121" fmla="*/ 373808 h 2469296"/>
              <a:gd name="connsiteX122" fmla="*/ 656947 w 1926454"/>
              <a:gd name="connsiteY122" fmla="*/ 356053 h 2469296"/>
              <a:gd name="connsiteX123" fmla="*/ 603681 w 1926454"/>
              <a:gd name="connsiteY123" fmla="*/ 338297 h 2469296"/>
              <a:gd name="connsiteX124" fmla="*/ 577048 w 1926454"/>
              <a:gd name="connsiteY124" fmla="*/ 329420 h 2469296"/>
              <a:gd name="connsiteX125" fmla="*/ 550415 w 1926454"/>
              <a:gd name="connsiteY125" fmla="*/ 320542 h 2469296"/>
              <a:gd name="connsiteX126" fmla="*/ 381740 w 1926454"/>
              <a:gd name="connsiteY126" fmla="*/ 302787 h 2469296"/>
              <a:gd name="connsiteX127" fmla="*/ 355107 w 1926454"/>
              <a:gd name="connsiteY127" fmla="*/ 293909 h 2469296"/>
              <a:gd name="connsiteX128" fmla="*/ 319596 w 1926454"/>
              <a:gd name="connsiteY128" fmla="*/ 258398 h 2469296"/>
              <a:gd name="connsiteX129" fmla="*/ 292963 w 1926454"/>
              <a:gd name="connsiteY129" fmla="*/ 240643 h 2469296"/>
              <a:gd name="connsiteX130" fmla="*/ 275208 w 1926454"/>
              <a:gd name="connsiteY130" fmla="*/ 214010 h 2469296"/>
              <a:gd name="connsiteX131" fmla="*/ 239697 w 1926454"/>
              <a:gd name="connsiteY131" fmla="*/ 178499 h 2469296"/>
              <a:gd name="connsiteX132" fmla="*/ 257452 w 1926454"/>
              <a:gd name="connsiteY132" fmla="*/ 63089 h 2469296"/>
              <a:gd name="connsiteX133" fmla="*/ 248575 w 1926454"/>
              <a:gd name="connsiteY133" fmla="*/ 946 h 2469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Lst>
            <a:rect l="l" t="t" r="r" b="b"/>
            <a:pathLst>
              <a:path w="1926454" h="2469296">
                <a:moveTo>
                  <a:pt x="248575" y="946"/>
                </a:moveTo>
                <a:cubicBezTo>
                  <a:pt x="239697" y="-4972"/>
                  <a:pt x="218819" y="18434"/>
                  <a:pt x="204186" y="27579"/>
                </a:cubicBezTo>
                <a:cubicBezTo>
                  <a:pt x="195138" y="33234"/>
                  <a:pt x="187303" y="41001"/>
                  <a:pt x="177553" y="45334"/>
                </a:cubicBezTo>
                <a:cubicBezTo>
                  <a:pt x="160450" y="52935"/>
                  <a:pt x="124287" y="63089"/>
                  <a:pt x="124287" y="63089"/>
                </a:cubicBezTo>
                <a:cubicBezTo>
                  <a:pt x="118369" y="69008"/>
                  <a:pt x="110838" y="73668"/>
                  <a:pt x="106532" y="80845"/>
                </a:cubicBezTo>
                <a:cubicBezTo>
                  <a:pt x="94221" y="101364"/>
                  <a:pt x="91857" y="156274"/>
                  <a:pt x="88777" y="169622"/>
                </a:cubicBezTo>
                <a:cubicBezTo>
                  <a:pt x="84569" y="187859"/>
                  <a:pt x="71021" y="222888"/>
                  <a:pt x="71021" y="222888"/>
                </a:cubicBezTo>
                <a:cubicBezTo>
                  <a:pt x="73980" y="258399"/>
                  <a:pt x="63963" y="297548"/>
                  <a:pt x="79899" y="329420"/>
                </a:cubicBezTo>
                <a:cubicBezTo>
                  <a:pt x="88269" y="346160"/>
                  <a:pt x="117592" y="336794"/>
                  <a:pt x="133165" y="347175"/>
                </a:cubicBezTo>
                <a:cubicBezTo>
                  <a:pt x="142043" y="353093"/>
                  <a:pt x="151697" y="357986"/>
                  <a:pt x="159798" y="364930"/>
                </a:cubicBezTo>
                <a:cubicBezTo>
                  <a:pt x="172508" y="375824"/>
                  <a:pt x="179428" y="395147"/>
                  <a:pt x="195309" y="400441"/>
                </a:cubicBezTo>
                <a:cubicBezTo>
                  <a:pt x="232064" y="412693"/>
                  <a:pt x="214156" y="404128"/>
                  <a:pt x="248575" y="427074"/>
                </a:cubicBezTo>
                <a:cubicBezTo>
                  <a:pt x="251534" y="435952"/>
                  <a:pt x="252637" y="445683"/>
                  <a:pt x="257452" y="453707"/>
                </a:cubicBezTo>
                <a:cubicBezTo>
                  <a:pt x="261758" y="460884"/>
                  <a:pt x="274768" y="463104"/>
                  <a:pt x="275208" y="471462"/>
                </a:cubicBezTo>
                <a:cubicBezTo>
                  <a:pt x="277857" y="521786"/>
                  <a:pt x="273805" y="572547"/>
                  <a:pt x="266330" y="622383"/>
                </a:cubicBezTo>
                <a:cubicBezTo>
                  <a:pt x="264747" y="632935"/>
                  <a:pt x="253347" y="639473"/>
                  <a:pt x="248575" y="649016"/>
                </a:cubicBezTo>
                <a:cubicBezTo>
                  <a:pt x="244390" y="657386"/>
                  <a:pt x="243882" y="667279"/>
                  <a:pt x="239697" y="675649"/>
                </a:cubicBezTo>
                <a:cubicBezTo>
                  <a:pt x="228497" y="698049"/>
                  <a:pt x="220702" y="703521"/>
                  <a:pt x="204186" y="720037"/>
                </a:cubicBezTo>
                <a:cubicBezTo>
                  <a:pt x="182166" y="786101"/>
                  <a:pt x="215968" y="697925"/>
                  <a:pt x="159798" y="782181"/>
                </a:cubicBezTo>
                <a:cubicBezTo>
                  <a:pt x="137400" y="815778"/>
                  <a:pt x="149588" y="801270"/>
                  <a:pt x="124287" y="826569"/>
                </a:cubicBezTo>
                <a:cubicBezTo>
                  <a:pt x="97348" y="907392"/>
                  <a:pt x="138676" y="779729"/>
                  <a:pt x="106532" y="897590"/>
                </a:cubicBezTo>
                <a:cubicBezTo>
                  <a:pt x="101608" y="915646"/>
                  <a:pt x="91854" y="932395"/>
                  <a:pt x="88777" y="950856"/>
                </a:cubicBezTo>
                <a:cubicBezTo>
                  <a:pt x="76822" y="1022582"/>
                  <a:pt x="85591" y="987046"/>
                  <a:pt x="62144" y="1057388"/>
                </a:cubicBezTo>
                <a:cubicBezTo>
                  <a:pt x="59185" y="1066266"/>
                  <a:pt x="58457" y="1076235"/>
                  <a:pt x="53266" y="1084022"/>
                </a:cubicBezTo>
                <a:cubicBezTo>
                  <a:pt x="2383" y="1160348"/>
                  <a:pt x="63388" y="1063778"/>
                  <a:pt x="26633" y="1137288"/>
                </a:cubicBezTo>
                <a:cubicBezTo>
                  <a:pt x="-7786" y="1206127"/>
                  <a:pt x="22315" y="1123611"/>
                  <a:pt x="0" y="1190554"/>
                </a:cubicBezTo>
                <a:cubicBezTo>
                  <a:pt x="20402" y="1251761"/>
                  <a:pt x="4521" y="1230586"/>
                  <a:pt x="35511" y="1261575"/>
                </a:cubicBezTo>
                <a:cubicBezTo>
                  <a:pt x="41429" y="1279330"/>
                  <a:pt x="49595" y="1296489"/>
                  <a:pt x="53266" y="1314841"/>
                </a:cubicBezTo>
                <a:cubicBezTo>
                  <a:pt x="56225" y="1329637"/>
                  <a:pt x="56200" y="1345360"/>
                  <a:pt x="62144" y="1359229"/>
                </a:cubicBezTo>
                <a:cubicBezTo>
                  <a:pt x="65441" y="1366922"/>
                  <a:pt x="73981" y="1371066"/>
                  <a:pt x="79899" y="1376985"/>
                </a:cubicBezTo>
                <a:lnTo>
                  <a:pt x="97654" y="1430251"/>
                </a:lnTo>
                <a:cubicBezTo>
                  <a:pt x="102491" y="1444762"/>
                  <a:pt x="109796" y="1474460"/>
                  <a:pt x="124287" y="1483517"/>
                </a:cubicBezTo>
                <a:cubicBezTo>
                  <a:pt x="140158" y="1493436"/>
                  <a:pt x="177553" y="1501272"/>
                  <a:pt x="177553" y="1501272"/>
                </a:cubicBezTo>
                <a:cubicBezTo>
                  <a:pt x="188098" y="1532904"/>
                  <a:pt x="188605" y="1540846"/>
                  <a:pt x="213064" y="1572293"/>
                </a:cubicBezTo>
                <a:cubicBezTo>
                  <a:pt x="248266" y="1617553"/>
                  <a:pt x="239652" y="1597114"/>
                  <a:pt x="275208" y="1625559"/>
                </a:cubicBezTo>
                <a:cubicBezTo>
                  <a:pt x="281744" y="1630788"/>
                  <a:pt x="287045" y="1637396"/>
                  <a:pt x="292963" y="1643315"/>
                </a:cubicBezTo>
                <a:lnTo>
                  <a:pt x="310718" y="1696581"/>
                </a:lnTo>
                <a:cubicBezTo>
                  <a:pt x="313677" y="1705459"/>
                  <a:pt x="314405" y="1715428"/>
                  <a:pt x="319596" y="1723214"/>
                </a:cubicBezTo>
                <a:cubicBezTo>
                  <a:pt x="325514" y="1732092"/>
                  <a:pt x="333018" y="1740097"/>
                  <a:pt x="337351" y="1749847"/>
                </a:cubicBezTo>
                <a:cubicBezTo>
                  <a:pt x="341655" y="1759532"/>
                  <a:pt x="354318" y="1818156"/>
                  <a:pt x="372862" y="1829746"/>
                </a:cubicBezTo>
                <a:cubicBezTo>
                  <a:pt x="388733" y="1839665"/>
                  <a:pt x="408373" y="1841583"/>
                  <a:pt x="426128" y="1847501"/>
                </a:cubicBezTo>
                <a:cubicBezTo>
                  <a:pt x="426135" y="1847503"/>
                  <a:pt x="479386" y="1865255"/>
                  <a:pt x="479394" y="1865256"/>
                </a:cubicBezTo>
                <a:lnTo>
                  <a:pt x="532660" y="1874134"/>
                </a:lnTo>
                <a:cubicBezTo>
                  <a:pt x="547852" y="1869070"/>
                  <a:pt x="576092" y="1862251"/>
                  <a:pt x="585926" y="1847501"/>
                </a:cubicBezTo>
                <a:cubicBezTo>
                  <a:pt x="592694" y="1837349"/>
                  <a:pt x="585540" y="1819930"/>
                  <a:pt x="594804" y="1811990"/>
                </a:cubicBezTo>
                <a:cubicBezTo>
                  <a:pt x="609014" y="1799810"/>
                  <a:pt x="648070" y="1794235"/>
                  <a:pt x="648070" y="1794235"/>
                </a:cubicBezTo>
                <a:cubicBezTo>
                  <a:pt x="671744" y="1797194"/>
                  <a:pt x="695618" y="1798845"/>
                  <a:pt x="719091" y="1803113"/>
                </a:cubicBezTo>
                <a:cubicBezTo>
                  <a:pt x="728298" y="1804787"/>
                  <a:pt x="736548" y="1810155"/>
                  <a:pt x="745724" y="1811990"/>
                </a:cubicBezTo>
                <a:cubicBezTo>
                  <a:pt x="766243" y="1816094"/>
                  <a:pt x="787153" y="1817909"/>
                  <a:pt x="807868" y="1820868"/>
                </a:cubicBezTo>
                <a:cubicBezTo>
                  <a:pt x="816746" y="1826786"/>
                  <a:pt x="827836" y="1830291"/>
                  <a:pt x="834501" y="1838623"/>
                </a:cubicBezTo>
                <a:cubicBezTo>
                  <a:pt x="868936" y="1881667"/>
                  <a:pt x="811901" y="1854764"/>
                  <a:pt x="870012" y="1874134"/>
                </a:cubicBezTo>
                <a:cubicBezTo>
                  <a:pt x="895159" y="1949580"/>
                  <a:pt x="860087" y="1857592"/>
                  <a:pt x="896645" y="1918522"/>
                </a:cubicBezTo>
                <a:cubicBezTo>
                  <a:pt x="931221" y="1976148"/>
                  <a:pt x="878286" y="1917919"/>
                  <a:pt x="923278" y="1962911"/>
                </a:cubicBezTo>
                <a:cubicBezTo>
                  <a:pt x="948425" y="2038357"/>
                  <a:pt x="913353" y="1946369"/>
                  <a:pt x="949911" y="2007299"/>
                </a:cubicBezTo>
                <a:cubicBezTo>
                  <a:pt x="954726" y="2015323"/>
                  <a:pt x="953973" y="2025908"/>
                  <a:pt x="958788" y="2033932"/>
                </a:cubicBezTo>
                <a:cubicBezTo>
                  <a:pt x="990339" y="2086518"/>
                  <a:pt x="975200" y="1994396"/>
                  <a:pt x="1012054" y="2104954"/>
                </a:cubicBezTo>
                <a:cubicBezTo>
                  <a:pt x="1017973" y="2122709"/>
                  <a:pt x="1019428" y="2142647"/>
                  <a:pt x="1029810" y="2158220"/>
                </a:cubicBezTo>
                <a:cubicBezTo>
                  <a:pt x="1080693" y="2234546"/>
                  <a:pt x="1019688" y="2137976"/>
                  <a:pt x="1056443" y="2211486"/>
                </a:cubicBezTo>
                <a:cubicBezTo>
                  <a:pt x="1090862" y="2280325"/>
                  <a:pt x="1060761" y="2197809"/>
                  <a:pt x="1083076" y="2264752"/>
                </a:cubicBezTo>
                <a:cubicBezTo>
                  <a:pt x="1086035" y="2300263"/>
                  <a:pt x="1087244" y="2335963"/>
                  <a:pt x="1091953" y="2371284"/>
                </a:cubicBezTo>
                <a:cubicBezTo>
                  <a:pt x="1093190" y="2380560"/>
                  <a:pt x="1093216" y="2392478"/>
                  <a:pt x="1100831" y="2397917"/>
                </a:cubicBezTo>
                <a:cubicBezTo>
                  <a:pt x="1116061" y="2408795"/>
                  <a:pt x="1136342" y="2409754"/>
                  <a:pt x="1154097" y="2415672"/>
                </a:cubicBezTo>
                <a:lnTo>
                  <a:pt x="1233996" y="2442305"/>
                </a:lnTo>
                <a:lnTo>
                  <a:pt x="1287262" y="2460060"/>
                </a:lnTo>
                <a:lnTo>
                  <a:pt x="1313895" y="2468938"/>
                </a:lnTo>
                <a:cubicBezTo>
                  <a:pt x="1331650" y="2465979"/>
                  <a:pt x="1358419" y="2475795"/>
                  <a:pt x="1367161" y="2460060"/>
                </a:cubicBezTo>
                <a:cubicBezTo>
                  <a:pt x="1377616" y="2441240"/>
                  <a:pt x="1357789" y="2387556"/>
                  <a:pt x="1349406" y="2362406"/>
                </a:cubicBezTo>
                <a:cubicBezTo>
                  <a:pt x="1352677" y="2339509"/>
                  <a:pt x="1367999" y="2298419"/>
                  <a:pt x="1349406" y="2273629"/>
                </a:cubicBezTo>
                <a:cubicBezTo>
                  <a:pt x="1336851" y="2256889"/>
                  <a:pt x="1305017" y="2229241"/>
                  <a:pt x="1305017" y="2229241"/>
                </a:cubicBezTo>
                <a:cubicBezTo>
                  <a:pt x="1307976" y="2220363"/>
                  <a:pt x="1308049" y="2209915"/>
                  <a:pt x="1313895" y="2202608"/>
                </a:cubicBezTo>
                <a:cubicBezTo>
                  <a:pt x="1320560" y="2194277"/>
                  <a:pt x="1332197" y="2191518"/>
                  <a:pt x="1340528" y="2184853"/>
                </a:cubicBezTo>
                <a:cubicBezTo>
                  <a:pt x="1347064" y="2179624"/>
                  <a:pt x="1352365" y="2173016"/>
                  <a:pt x="1358283" y="2167097"/>
                </a:cubicBezTo>
                <a:cubicBezTo>
                  <a:pt x="1380598" y="2100154"/>
                  <a:pt x="1347901" y="2180074"/>
                  <a:pt x="1393794" y="2122709"/>
                </a:cubicBezTo>
                <a:cubicBezTo>
                  <a:pt x="1442801" y="2061451"/>
                  <a:pt x="1352979" y="2129204"/>
                  <a:pt x="1429305" y="2078321"/>
                </a:cubicBezTo>
                <a:cubicBezTo>
                  <a:pt x="1432264" y="2069443"/>
                  <a:pt x="1433367" y="2059712"/>
                  <a:pt x="1438182" y="2051688"/>
                </a:cubicBezTo>
                <a:cubicBezTo>
                  <a:pt x="1446616" y="2037632"/>
                  <a:pt x="1470474" y="2024242"/>
                  <a:pt x="1482571" y="2016177"/>
                </a:cubicBezTo>
                <a:cubicBezTo>
                  <a:pt x="1485530" y="2007299"/>
                  <a:pt x="1484831" y="1996161"/>
                  <a:pt x="1491448" y="1989544"/>
                </a:cubicBezTo>
                <a:cubicBezTo>
                  <a:pt x="1498065" y="1982927"/>
                  <a:pt x="1508832" y="1982089"/>
                  <a:pt x="1518081" y="1980666"/>
                </a:cubicBezTo>
                <a:cubicBezTo>
                  <a:pt x="1547475" y="1976144"/>
                  <a:pt x="1577266" y="1974747"/>
                  <a:pt x="1606858" y="1971788"/>
                </a:cubicBezTo>
                <a:cubicBezTo>
                  <a:pt x="1615736" y="1968829"/>
                  <a:pt x="1625876" y="1968350"/>
                  <a:pt x="1633491" y="1962911"/>
                </a:cubicBezTo>
                <a:cubicBezTo>
                  <a:pt x="1647113" y="1953181"/>
                  <a:pt x="1669002" y="1927400"/>
                  <a:pt x="1669002" y="1927400"/>
                </a:cubicBezTo>
                <a:cubicBezTo>
                  <a:pt x="1671961" y="1918522"/>
                  <a:pt x="1672440" y="1908382"/>
                  <a:pt x="1677879" y="1900767"/>
                </a:cubicBezTo>
                <a:cubicBezTo>
                  <a:pt x="1687609" y="1887145"/>
                  <a:pt x="1713390" y="1865256"/>
                  <a:pt x="1713390" y="1865256"/>
                </a:cubicBezTo>
                <a:cubicBezTo>
                  <a:pt x="1716494" y="1855945"/>
                  <a:pt x="1727508" y="1815119"/>
                  <a:pt x="1740023" y="1811990"/>
                </a:cubicBezTo>
                <a:cubicBezTo>
                  <a:pt x="1748143" y="1809960"/>
                  <a:pt x="1751860" y="1823827"/>
                  <a:pt x="1757778" y="1829746"/>
                </a:cubicBezTo>
                <a:cubicBezTo>
                  <a:pt x="1758822" y="1832879"/>
                  <a:pt x="1769413" y="1877884"/>
                  <a:pt x="1784412" y="1874134"/>
                </a:cubicBezTo>
                <a:cubicBezTo>
                  <a:pt x="1794763" y="1871546"/>
                  <a:pt x="1793836" y="1854166"/>
                  <a:pt x="1802167" y="1847501"/>
                </a:cubicBezTo>
                <a:cubicBezTo>
                  <a:pt x="1809474" y="1841655"/>
                  <a:pt x="1820620" y="1843168"/>
                  <a:pt x="1828800" y="1838623"/>
                </a:cubicBezTo>
                <a:cubicBezTo>
                  <a:pt x="1873976" y="1813525"/>
                  <a:pt x="1872882" y="1812297"/>
                  <a:pt x="1899821" y="1785357"/>
                </a:cubicBezTo>
                <a:cubicBezTo>
                  <a:pt x="1902780" y="1767602"/>
                  <a:pt x="1904333" y="1749554"/>
                  <a:pt x="1908699" y="1732091"/>
                </a:cubicBezTo>
                <a:cubicBezTo>
                  <a:pt x="1913238" y="1713934"/>
                  <a:pt x="1926454" y="1678825"/>
                  <a:pt x="1926454" y="1678825"/>
                </a:cubicBezTo>
                <a:cubicBezTo>
                  <a:pt x="1923495" y="1652192"/>
                  <a:pt x="1922832" y="1625202"/>
                  <a:pt x="1917577" y="1598926"/>
                </a:cubicBezTo>
                <a:cubicBezTo>
                  <a:pt x="1913907" y="1580574"/>
                  <a:pt x="1905739" y="1563415"/>
                  <a:pt x="1899821" y="1545660"/>
                </a:cubicBezTo>
                <a:lnTo>
                  <a:pt x="1882066" y="1492394"/>
                </a:lnTo>
                <a:cubicBezTo>
                  <a:pt x="1879107" y="1483516"/>
                  <a:pt x="1878379" y="1473547"/>
                  <a:pt x="1873188" y="1465761"/>
                </a:cubicBezTo>
                <a:lnTo>
                  <a:pt x="1855433" y="1439128"/>
                </a:lnTo>
                <a:cubicBezTo>
                  <a:pt x="1852474" y="1421373"/>
                  <a:pt x="1848439" y="1403763"/>
                  <a:pt x="1846555" y="1385862"/>
                </a:cubicBezTo>
                <a:cubicBezTo>
                  <a:pt x="1841631" y="1339087"/>
                  <a:pt x="1841533" y="1268119"/>
                  <a:pt x="1828800" y="1217187"/>
                </a:cubicBezTo>
                <a:cubicBezTo>
                  <a:pt x="1824261" y="1199030"/>
                  <a:pt x="1816963" y="1181676"/>
                  <a:pt x="1811045" y="1163921"/>
                </a:cubicBezTo>
                <a:cubicBezTo>
                  <a:pt x="1808086" y="1155043"/>
                  <a:pt x="1808784" y="1143905"/>
                  <a:pt x="1802167" y="1137288"/>
                </a:cubicBezTo>
                <a:cubicBezTo>
                  <a:pt x="1767157" y="1102276"/>
                  <a:pt x="1792533" y="1121562"/>
                  <a:pt x="1713390" y="1101777"/>
                </a:cubicBezTo>
                <a:lnTo>
                  <a:pt x="1677879" y="1092899"/>
                </a:lnTo>
                <a:cubicBezTo>
                  <a:pt x="1612776" y="1095858"/>
                  <a:pt x="1547533" y="1096580"/>
                  <a:pt x="1482571" y="1101777"/>
                </a:cubicBezTo>
                <a:cubicBezTo>
                  <a:pt x="1473243" y="1102523"/>
                  <a:pt x="1465296" y="1110655"/>
                  <a:pt x="1455938" y="1110655"/>
                </a:cubicBezTo>
                <a:cubicBezTo>
                  <a:pt x="1435013" y="1110655"/>
                  <a:pt x="1414313" y="1105881"/>
                  <a:pt x="1393794" y="1101777"/>
                </a:cubicBezTo>
                <a:cubicBezTo>
                  <a:pt x="1343727" y="1091764"/>
                  <a:pt x="1334406" y="1087900"/>
                  <a:pt x="1296140" y="1075144"/>
                </a:cubicBezTo>
                <a:cubicBezTo>
                  <a:pt x="1290221" y="1069225"/>
                  <a:pt x="1285871" y="1061131"/>
                  <a:pt x="1278384" y="1057388"/>
                </a:cubicBezTo>
                <a:cubicBezTo>
                  <a:pt x="1261644" y="1049018"/>
                  <a:pt x="1242873" y="1045551"/>
                  <a:pt x="1225118" y="1039633"/>
                </a:cubicBezTo>
                <a:lnTo>
                  <a:pt x="1171852" y="1021878"/>
                </a:lnTo>
                <a:lnTo>
                  <a:pt x="1118586" y="1004122"/>
                </a:lnTo>
                <a:lnTo>
                  <a:pt x="1091953" y="995245"/>
                </a:lnTo>
                <a:cubicBezTo>
                  <a:pt x="1086035" y="989326"/>
                  <a:pt x="1081375" y="981795"/>
                  <a:pt x="1074198" y="977489"/>
                </a:cubicBezTo>
                <a:cubicBezTo>
                  <a:pt x="1066174" y="972674"/>
                  <a:pt x="1054182" y="975229"/>
                  <a:pt x="1047565" y="968612"/>
                </a:cubicBezTo>
                <a:cubicBezTo>
                  <a:pt x="1040948" y="961995"/>
                  <a:pt x="1043502" y="950003"/>
                  <a:pt x="1038687" y="941979"/>
                </a:cubicBezTo>
                <a:cubicBezTo>
                  <a:pt x="1034381" y="934802"/>
                  <a:pt x="1026850" y="930142"/>
                  <a:pt x="1020932" y="924223"/>
                </a:cubicBezTo>
                <a:cubicBezTo>
                  <a:pt x="1017973" y="906468"/>
                  <a:pt x="1016420" y="888420"/>
                  <a:pt x="1012054" y="870957"/>
                </a:cubicBezTo>
                <a:cubicBezTo>
                  <a:pt x="1007515" y="852800"/>
                  <a:pt x="994299" y="817691"/>
                  <a:pt x="994299" y="817691"/>
                </a:cubicBezTo>
                <a:cubicBezTo>
                  <a:pt x="991340" y="714118"/>
                  <a:pt x="990867" y="610445"/>
                  <a:pt x="985421" y="506973"/>
                </a:cubicBezTo>
                <a:cubicBezTo>
                  <a:pt x="984929" y="497628"/>
                  <a:pt x="978574" y="489475"/>
                  <a:pt x="976544" y="480340"/>
                </a:cubicBezTo>
                <a:cubicBezTo>
                  <a:pt x="976411" y="479742"/>
                  <a:pt x="968012" y="411971"/>
                  <a:pt x="958788" y="400441"/>
                </a:cubicBezTo>
                <a:cubicBezTo>
                  <a:pt x="952123" y="392110"/>
                  <a:pt x="942717" y="384195"/>
                  <a:pt x="932155" y="382686"/>
                </a:cubicBezTo>
                <a:cubicBezTo>
                  <a:pt x="879343" y="375141"/>
                  <a:pt x="825623" y="376767"/>
                  <a:pt x="772357" y="373808"/>
                </a:cubicBezTo>
                <a:cubicBezTo>
                  <a:pt x="739140" y="369656"/>
                  <a:pt x="691351" y="365436"/>
                  <a:pt x="656947" y="356053"/>
                </a:cubicBezTo>
                <a:cubicBezTo>
                  <a:pt x="638891" y="351129"/>
                  <a:pt x="621436" y="344215"/>
                  <a:pt x="603681" y="338297"/>
                </a:cubicBezTo>
                <a:lnTo>
                  <a:pt x="577048" y="329420"/>
                </a:lnTo>
                <a:cubicBezTo>
                  <a:pt x="568170" y="326461"/>
                  <a:pt x="559646" y="322080"/>
                  <a:pt x="550415" y="320542"/>
                </a:cubicBezTo>
                <a:cubicBezTo>
                  <a:pt x="459091" y="305321"/>
                  <a:pt x="515096" y="313044"/>
                  <a:pt x="381740" y="302787"/>
                </a:cubicBezTo>
                <a:cubicBezTo>
                  <a:pt x="372862" y="299828"/>
                  <a:pt x="362722" y="299348"/>
                  <a:pt x="355107" y="293909"/>
                </a:cubicBezTo>
                <a:cubicBezTo>
                  <a:pt x="341485" y="284179"/>
                  <a:pt x="333525" y="267684"/>
                  <a:pt x="319596" y="258398"/>
                </a:cubicBezTo>
                <a:lnTo>
                  <a:pt x="292963" y="240643"/>
                </a:lnTo>
                <a:cubicBezTo>
                  <a:pt x="287045" y="231765"/>
                  <a:pt x="282152" y="222111"/>
                  <a:pt x="275208" y="214010"/>
                </a:cubicBezTo>
                <a:cubicBezTo>
                  <a:pt x="264314" y="201300"/>
                  <a:pt x="239697" y="178499"/>
                  <a:pt x="239697" y="178499"/>
                </a:cubicBezTo>
                <a:cubicBezTo>
                  <a:pt x="242527" y="158692"/>
                  <a:pt x="252528" y="85247"/>
                  <a:pt x="257452" y="63089"/>
                </a:cubicBezTo>
                <a:cubicBezTo>
                  <a:pt x="270073" y="6292"/>
                  <a:pt x="257453" y="6864"/>
                  <a:pt x="248575" y="946"/>
                </a:cubicBezTo>
                <a:close/>
              </a:path>
            </a:pathLst>
          </a:custGeom>
          <a:solidFill>
            <a:srgbClr val="FF0000"/>
          </a:solidFill>
          <a:ln w="2857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3200" b="0" i="1" u="none" strike="noStrike" cap="none" normalizeH="0" baseline="0">
              <a:ln>
                <a:noFill/>
              </a:ln>
              <a:solidFill>
                <a:schemeClr val="tx1"/>
              </a:solidFill>
              <a:effectLst/>
              <a:latin typeface="宋体" panose="02010600030101010101" pitchFamily="2" charset="-122"/>
              <a:ea typeface="宋体" panose="02010600030101010101" pitchFamily="2" charset="-122"/>
            </a:endParaRPr>
          </a:p>
        </p:txBody>
      </p:sp>
      <p:sp>
        <p:nvSpPr>
          <p:cNvPr id="50" name="AutoShape 26"/>
          <p:cNvSpPr>
            <a:spLocks noChangeArrowheads="1"/>
          </p:cNvSpPr>
          <p:nvPr/>
        </p:nvSpPr>
        <p:spPr bwMode="auto">
          <a:xfrm>
            <a:off x="3770243" y="22088"/>
            <a:ext cx="1030311" cy="620712"/>
          </a:xfrm>
          <a:prstGeom prst="wedgeRectCallout">
            <a:avLst>
              <a:gd name="adj1" fmla="val -37385"/>
              <a:gd name="adj2" fmla="val 65647"/>
            </a:avLst>
          </a:prstGeom>
          <a:solidFill>
            <a:schemeClr val="bg1"/>
          </a:solidFill>
          <a:ln w="19050">
            <a:solidFill>
              <a:schemeClr val="tx1"/>
            </a:solidFill>
            <a:miter lim="800000"/>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1" hangingPunct="1"/>
            <a:r>
              <a:rPr kumimoji="1" lang="zh-CN" altLang="en-US" sz="3200" i="0" dirty="0">
                <a:latin typeface="宋体" panose="02010600030101010101" pitchFamily="2" charset="-122"/>
              </a:rPr>
              <a:t>购买</a:t>
            </a:r>
            <a:endParaRPr kumimoji="1" lang="zh-CN" altLang="en-US" sz="3200" i="0" dirty="0">
              <a:latin typeface="宋体" panose="02010600030101010101" pitchFamily="2" charset="-122"/>
            </a:endParaRPr>
          </a:p>
        </p:txBody>
      </p:sp>
      <p:sp>
        <p:nvSpPr>
          <p:cNvPr id="51" name="AutoShape 26"/>
          <p:cNvSpPr>
            <a:spLocks noChangeArrowheads="1"/>
          </p:cNvSpPr>
          <p:nvPr/>
        </p:nvSpPr>
        <p:spPr bwMode="auto">
          <a:xfrm>
            <a:off x="3393185" y="1397409"/>
            <a:ext cx="1030311" cy="620712"/>
          </a:xfrm>
          <a:prstGeom prst="wedgeRectCallout">
            <a:avLst>
              <a:gd name="adj1" fmla="val -51171"/>
              <a:gd name="adj2" fmla="val 79949"/>
            </a:avLst>
          </a:prstGeom>
          <a:solidFill>
            <a:schemeClr val="bg1"/>
          </a:solidFill>
          <a:ln w="19050">
            <a:solidFill>
              <a:schemeClr val="tx1"/>
            </a:solidFill>
            <a:miter lim="800000"/>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1" hangingPunct="1"/>
            <a:r>
              <a:rPr kumimoji="1" lang="zh-CN" altLang="en-US" sz="3200" i="0" dirty="0">
                <a:latin typeface="宋体" panose="02010600030101010101" pitchFamily="2" charset="-122"/>
              </a:rPr>
              <a:t>购买</a:t>
            </a:r>
            <a:endParaRPr kumimoji="1" lang="zh-CN" altLang="en-US" sz="3200" i="0" dirty="0">
              <a:latin typeface="宋体" panose="02010600030101010101" pitchFamily="2" charset="-122"/>
            </a:endParaRPr>
          </a:p>
        </p:txBody>
      </p:sp>
      <p:sp>
        <p:nvSpPr>
          <p:cNvPr id="52" name="AutoShape 26"/>
          <p:cNvSpPr>
            <a:spLocks noChangeArrowheads="1"/>
          </p:cNvSpPr>
          <p:nvPr/>
        </p:nvSpPr>
        <p:spPr bwMode="auto">
          <a:xfrm>
            <a:off x="6113948" y="3377040"/>
            <a:ext cx="1030311" cy="620712"/>
          </a:xfrm>
          <a:prstGeom prst="wedgeRectCallout">
            <a:avLst>
              <a:gd name="adj1" fmla="val -51171"/>
              <a:gd name="adj2" fmla="val 79949"/>
            </a:avLst>
          </a:prstGeom>
          <a:solidFill>
            <a:schemeClr val="bg1"/>
          </a:solidFill>
          <a:ln w="19050">
            <a:solidFill>
              <a:schemeClr val="tx1"/>
            </a:solidFill>
            <a:miter lim="800000"/>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1" hangingPunct="1"/>
            <a:r>
              <a:rPr kumimoji="1" lang="zh-CN" altLang="en-US" sz="3200" i="0" dirty="0">
                <a:latin typeface="宋体" panose="02010600030101010101" pitchFamily="2" charset="-122"/>
              </a:rPr>
              <a:t>购买</a:t>
            </a:r>
            <a:endParaRPr kumimoji="1" lang="zh-CN" altLang="en-US" sz="3200" i="0" dirty="0">
              <a:latin typeface="宋体" panose="02010600030101010101" pitchFamily="2" charset="-122"/>
            </a:endParaRPr>
          </a:p>
        </p:txBody>
      </p:sp>
      <p:sp>
        <p:nvSpPr>
          <p:cNvPr id="53" name="AutoShape 26"/>
          <p:cNvSpPr>
            <a:spLocks noChangeArrowheads="1"/>
          </p:cNvSpPr>
          <p:nvPr/>
        </p:nvSpPr>
        <p:spPr bwMode="auto">
          <a:xfrm>
            <a:off x="44126" y="86690"/>
            <a:ext cx="1030311" cy="620712"/>
          </a:xfrm>
          <a:prstGeom prst="wedgeRectCallout">
            <a:avLst>
              <a:gd name="adj1" fmla="val 43610"/>
              <a:gd name="adj2" fmla="val 95682"/>
            </a:avLst>
          </a:prstGeom>
          <a:solidFill>
            <a:schemeClr val="bg1"/>
          </a:solidFill>
          <a:ln w="19050">
            <a:solidFill>
              <a:schemeClr val="tx1"/>
            </a:solidFill>
            <a:miter lim="800000"/>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1" hangingPunct="1"/>
            <a:r>
              <a:rPr kumimoji="1" lang="zh-CN" altLang="en-US" sz="3200" i="0" dirty="0">
                <a:latin typeface="宋体" panose="02010600030101010101" pitchFamily="2" charset="-122"/>
              </a:rPr>
              <a:t>抢占</a:t>
            </a:r>
            <a:endParaRPr kumimoji="1" lang="zh-CN" altLang="en-US" sz="3200" i="0" dirty="0">
              <a:latin typeface="宋体" panose="02010600030101010101" pitchFamily="2" charset="-122"/>
            </a:endParaRPr>
          </a:p>
        </p:txBody>
      </p:sp>
      <p:sp>
        <p:nvSpPr>
          <p:cNvPr id="54" name="AutoShape 26"/>
          <p:cNvSpPr>
            <a:spLocks noChangeArrowheads="1"/>
          </p:cNvSpPr>
          <p:nvPr/>
        </p:nvSpPr>
        <p:spPr bwMode="auto">
          <a:xfrm>
            <a:off x="869528" y="3608688"/>
            <a:ext cx="1030311" cy="620712"/>
          </a:xfrm>
          <a:prstGeom prst="wedgeRectCallout">
            <a:avLst>
              <a:gd name="adj1" fmla="val 38440"/>
              <a:gd name="adj2" fmla="val -84529"/>
            </a:avLst>
          </a:prstGeom>
          <a:solidFill>
            <a:schemeClr val="bg1"/>
          </a:solidFill>
          <a:ln w="19050">
            <a:solidFill>
              <a:schemeClr val="tx1"/>
            </a:solidFill>
            <a:miter lim="800000"/>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1" hangingPunct="1"/>
            <a:r>
              <a:rPr kumimoji="1" lang="zh-CN" altLang="en-US" sz="3200" i="0" dirty="0">
                <a:latin typeface="宋体" panose="02010600030101010101" pitchFamily="2" charset="-122"/>
              </a:rPr>
              <a:t>购买</a:t>
            </a:r>
            <a:endParaRPr kumimoji="1" lang="zh-CN" altLang="en-US" sz="3200" i="0" dirty="0">
              <a:latin typeface="宋体" panose="02010600030101010101" pitchFamily="2" charset="-122"/>
            </a:endParaRPr>
          </a:p>
        </p:txBody>
      </p:sp>
      <p:sp>
        <p:nvSpPr>
          <p:cNvPr id="55" name="AutoShape 26"/>
          <p:cNvSpPr>
            <a:spLocks noChangeArrowheads="1"/>
          </p:cNvSpPr>
          <p:nvPr/>
        </p:nvSpPr>
        <p:spPr bwMode="auto">
          <a:xfrm>
            <a:off x="39691" y="2944417"/>
            <a:ext cx="1030311" cy="620712"/>
          </a:xfrm>
          <a:prstGeom prst="wedgeRectCallout">
            <a:avLst>
              <a:gd name="adj1" fmla="val 44472"/>
              <a:gd name="adj2" fmla="val -118854"/>
            </a:avLst>
          </a:prstGeom>
          <a:solidFill>
            <a:schemeClr val="bg1"/>
          </a:solidFill>
          <a:ln w="19050">
            <a:solidFill>
              <a:schemeClr val="tx1"/>
            </a:solidFill>
            <a:miter lim="800000"/>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1" hangingPunct="1"/>
            <a:r>
              <a:rPr kumimoji="1" lang="zh-CN" altLang="en-US" sz="3200" i="0" dirty="0">
                <a:latin typeface="宋体" panose="02010600030101010101" pitchFamily="2" charset="-122"/>
              </a:rPr>
              <a:t>抢占</a:t>
            </a:r>
            <a:endParaRPr kumimoji="1" lang="zh-CN" altLang="en-US" sz="3200" i="0" dirty="0">
              <a:latin typeface="宋体" panose="02010600030101010101" pitchFamily="2" charset="-122"/>
            </a:endParaRPr>
          </a:p>
        </p:txBody>
      </p:sp>
      <p:sp>
        <p:nvSpPr>
          <p:cNvPr id="56" name="AutoShape 26"/>
          <p:cNvSpPr>
            <a:spLocks noChangeArrowheads="1"/>
          </p:cNvSpPr>
          <p:nvPr/>
        </p:nvSpPr>
        <p:spPr bwMode="auto">
          <a:xfrm>
            <a:off x="3897996" y="4164888"/>
            <a:ext cx="1030311" cy="620712"/>
          </a:xfrm>
          <a:prstGeom prst="wedgeRectCallout">
            <a:avLst>
              <a:gd name="adj1" fmla="val -47724"/>
              <a:gd name="adj2" fmla="val -103121"/>
            </a:avLst>
          </a:prstGeom>
          <a:solidFill>
            <a:schemeClr val="bg1"/>
          </a:solidFill>
          <a:ln w="19050">
            <a:solidFill>
              <a:schemeClr val="tx1"/>
            </a:solidFill>
            <a:miter lim="800000"/>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1" hangingPunct="1"/>
            <a:r>
              <a:rPr kumimoji="1" lang="zh-CN" altLang="en-US" sz="3200" i="0" dirty="0">
                <a:latin typeface="宋体" panose="02010600030101010101" pitchFamily="2" charset="-122"/>
              </a:rPr>
              <a:t>吞并</a:t>
            </a:r>
            <a:endParaRPr kumimoji="1" lang="en-US" altLang="zh-CN" sz="3200" i="0" dirty="0">
              <a:latin typeface="宋体" panose="02010600030101010101" pitchFamily="2" charset="-122"/>
            </a:endParaRPr>
          </a:p>
        </p:txBody>
      </p:sp>
      <p:sp>
        <p:nvSpPr>
          <p:cNvPr id="11" name="任意多边形: 形状 10"/>
          <p:cNvSpPr/>
          <p:nvPr/>
        </p:nvSpPr>
        <p:spPr bwMode="auto">
          <a:xfrm>
            <a:off x="4090090" y="473227"/>
            <a:ext cx="3222595" cy="3214169"/>
          </a:xfrm>
          <a:custGeom>
            <a:avLst/>
            <a:gdLst>
              <a:gd name="connsiteX0" fmla="*/ 26633 w 3222595"/>
              <a:gd name="connsiteY0" fmla="*/ 275660 h 3214169"/>
              <a:gd name="connsiteX1" fmla="*/ 71022 w 3222595"/>
              <a:gd name="connsiteY1" fmla="*/ 249027 h 3214169"/>
              <a:gd name="connsiteX2" fmla="*/ 230820 w 3222595"/>
              <a:gd name="connsiteY2" fmla="*/ 266782 h 3214169"/>
              <a:gd name="connsiteX3" fmla="*/ 284086 w 3222595"/>
              <a:gd name="connsiteY3" fmla="*/ 284538 h 3214169"/>
              <a:gd name="connsiteX4" fmla="*/ 363985 w 3222595"/>
              <a:gd name="connsiteY4" fmla="*/ 311171 h 3214169"/>
              <a:gd name="connsiteX5" fmla="*/ 390618 w 3222595"/>
              <a:gd name="connsiteY5" fmla="*/ 320048 h 3214169"/>
              <a:gd name="connsiteX6" fmla="*/ 559294 w 3222595"/>
              <a:gd name="connsiteY6" fmla="*/ 320048 h 3214169"/>
              <a:gd name="connsiteX7" fmla="*/ 532661 w 3222595"/>
              <a:gd name="connsiteY7" fmla="*/ 328926 h 3214169"/>
              <a:gd name="connsiteX8" fmla="*/ 470517 w 3222595"/>
              <a:gd name="connsiteY8" fmla="*/ 382192 h 3214169"/>
              <a:gd name="connsiteX9" fmla="*/ 417251 w 3222595"/>
              <a:gd name="connsiteY9" fmla="*/ 408825 h 3214169"/>
              <a:gd name="connsiteX10" fmla="*/ 381740 w 3222595"/>
              <a:gd name="connsiteY10" fmla="*/ 453213 h 3214169"/>
              <a:gd name="connsiteX11" fmla="*/ 355107 w 3222595"/>
              <a:gd name="connsiteY11" fmla="*/ 462091 h 3214169"/>
              <a:gd name="connsiteX12" fmla="*/ 337352 w 3222595"/>
              <a:gd name="connsiteY12" fmla="*/ 488724 h 3214169"/>
              <a:gd name="connsiteX13" fmla="*/ 310719 w 3222595"/>
              <a:gd name="connsiteY13" fmla="*/ 506479 h 3214169"/>
              <a:gd name="connsiteX14" fmla="*/ 337352 w 3222595"/>
              <a:gd name="connsiteY14" fmla="*/ 550868 h 3214169"/>
              <a:gd name="connsiteX15" fmla="*/ 390618 w 3222595"/>
              <a:gd name="connsiteY15" fmla="*/ 541990 h 3214169"/>
              <a:gd name="connsiteX16" fmla="*/ 417251 w 3222595"/>
              <a:gd name="connsiteY16" fmla="*/ 524235 h 3214169"/>
              <a:gd name="connsiteX17" fmla="*/ 452762 w 3222595"/>
              <a:gd name="connsiteY17" fmla="*/ 533112 h 3214169"/>
              <a:gd name="connsiteX18" fmla="*/ 435006 w 3222595"/>
              <a:gd name="connsiteY18" fmla="*/ 550868 h 3214169"/>
              <a:gd name="connsiteX19" fmla="*/ 443884 w 3222595"/>
              <a:gd name="connsiteY19" fmla="*/ 577501 h 3214169"/>
              <a:gd name="connsiteX20" fmla="*/ 559294 w 3222595"/>
              <a:gd name="connsiteY20" fmla="*/ 568623 h 3214169"/>
              <a:gd name="connsiteX21" fmla="*/ 585927 w 3222595"/>
              <a:gd name="connsiteY21" fmla="*/ 559745 h 3214169"/>
              <a:gd name="connsiteX22" fmla="*/ 621437 w 3222595"/>
              <a:gd name="connsiteY22" fmla="*/ 524235 h 3214169"/>
              <a:gd name="connsiteX23" fmla="*/ 639193 w 3222595"/>
              <a:gd name="connsiteY23" fmla="*/ 506479 h 3214169"/>
              <a:gd name="connsiteX24" fmla="*/ 674703 w 3222595"/>
              <a:gd name="connsiteY24" fmla="*/ 453213 h 3214169"/>
              <a:gd name="connsiteX25" fmla="*/ 692459 w 3222595"/>
              <a:gd name="connsiteY25" fmla="*/ 435458 h 3214169"/>
              <a:gd name="connsiteX26" fmla="*/ 710214 w 3222595"/>
              <a:gd name="connsiteY26" fmla="*/ 408825 h 3214169"/>
              <a:gd name="connsiteX27" fmla="*/ 736847 w 3222595"/>
              <a:gd name="connsiteY27" fmla="*/ 399947 h 3214169"/>
              <a:gd name="connsiteX28" fmla="*/ 727969 w 3222595"/>
              <a:gd name="connsiteY28" fmla="*/ 426580 h 3214169"/>
              <a:gd name="connsiteX29" fmla="*/ 710214 w 3222595"/>
              <a:gd name="connsiteY29" fmla="*/ 444336 h 3214169"/>
              <a:gd name="connsiteX30" fmla="*/ 701336 w 3222595"/>
              <a:gd name="connsiteY30" fmla="*/ 470969 h 3214169"/>
              <a:gd name="connsiteX31" fmla="*/ 763480 w 3222595"/>
              <a:gd name="connsiteY31" fmla="*/ 506479 h 3214169"/>
              <a:gd name="connsiteX32" fmla="*/ 798991 w 3222595"/>
              <a:gd name="connsiteY32" fmla="*/ 515357 h 3214169"/>
              <a:gd name="connsiteX33" fmla="*/ 825624 w 3222595"/>
              <a:gd name="connsiteY33" fmla="*/ 541990 h 3214169"/>
              <a:gd name="connsiteX34" fmla="*/ 852257 w 3222595"/>
              <a:gd name="connsiteY34" fmla="*/ 550868 h 3214169"/>
              <a:gd name="connsiteX35" fmla="*/ 878890 w 3222595"/>
              <a:gd name="connsiteY35" fmla="*/ 568623 h 3214169"/>
              <a:gd name="connsiteX36" fmla="*/ 932156 w 3222595"/>
              <a:gd name="connsiteY36" fmla="*/ 550868 h 3214169"/>
              <a:gd name="connsiteX37" fmla="*/ 958789 w 3222595"/>
              <a:gd name="connsiteY37" fmla="*/ 541990 h 3214169"/>
              <a:gd name="connsiteX38" fmla="*/ 1020933 w 3222595"/>
              <a:gd name="connsiteY38" fmla="*/ 533112 h 3214169"/>
              <a:gd name="connsiteX39" fmla="*/ 1100832 w 3222595"/>
              <a:gd name="connsiteY39" fmla="*/ 497602 h 3214169"/>
              <a:gd name="connsiteX40" fmla="*/ 1109709 w 3222595"/>
              <a:gd name="connsiteY40" fmla="*/ 524235 h 3214169"/>
              <a:gd name="connsiteX41" fmla="*/ 1198486 w 3222595"/>
              <a:gd name="connsiteY41" fmla="*/ 550868 h 3214169"/>
              <a:gd name="connsiteX42" fmla="*/ 1136342 w 3222595"/>
              <a:gd name="connsiteY42" fmla="*/ 586378 h 3214169"/>
              <a:gd name="connsiteX43" fmla="*/ 1118587 w 3222595"/>
              <a:gd name="connsiteY43" fmla="*/ 604134 h 3214169"/>
              <a:gd name="connsiteX44" fmla="*/ 1065321 w 3222595"/>
              <a:gd name="connsiteY44" fmla="*/ 621889 h 3214169"/>
              <a:gd name="connsiteX45" fmla="*/ 1038688 w 3222595"/>
              <a:gd name="connsiteY45" fmla="*/ 639644 h 3214169"/>
              <a:gd name="connsiteX46" fmla="*/ 985422 w 3222595"/>
              <a:gd name="connsiteY46" fmla="*/ 657400 h 3214169"/>
              <a:gd name="connsiteX47" fmla="*/ 932156 w 3222595"/>
              <a:gd name="connsiteY47" fmla="*/ 684033 h 3214169"/>
              <a:gd name="connsiteX48" fmla="*/ 905523 w 3222595"/>
              <a:gd name="connsiteY48" fmla="*/ 675155 h 3214169"/>
              <a:gd name="connsiteX49" fmla="*/ 843379 w 3222595"/>
              <a:gd name="connsiteY49" fmla="*/ 701788 h 3214169"/>
              <a:gd name="connsiteX50" fmla="*/ 825624 w 3222595"/>
              <a:gd name="connsiteY50" fmla="*/ 728421 h 3214169"/>
              <a:gd name="connsiteX51" fmla="*/ 807868 w 3222595"/>
              <a:gd name="connsiteY51" fmla="*/ 781687 h 3214169"/>
              <a:gd name="connsiteX52" fmla="*/ 798991 w 3222595"/>
              <a:gd name="connsiteY52" fmla="*/ 808320 h 3214169"/>
              <a:gd name="connsiteX53" fmla="*/ 781235 w 3222595"/>
              <a:gd name="connsiteY53" fmla="*/ 826075 h 3214169"/>
              <a:gd name="connsiteX54" fmla="*/ 781235 w 3222595"/>
              <a:gd name="connsiteY54" fmla="*/ 905975 h 3214169"/>
              <a:gd name="connsiteX55" fmla="*/ 807868 w 3222595"/>
              <a:gd name="connsiteY55" fmla="*/ 914852 h 3214169"/>
              <a:gd name="connsiteX56" fmla="*/ 834501 w 3222595"/>
              <a:gd name="connsiteY56" fmla="*/ 861586 h 3214169"/>
              <a:gd name="connsiteX57" fmla="*/ 852257 w 3222595"/>
              <a:gd name="connsiteY57" fmla="*/ 914852 h 3214169"/>
              <a:gd name="connsiteX58" fmla="*/ 843379 w 3222595"/>
              <a:gd name="connsiteY58" fmla="*/ 959241 h 3214169"/>
              <a:gd name="connsiteX59" fmla="*/ 834501 w 3222595"/>
              <a:gd name="connsiteY59" fmla="*/ 1021384 h 3214169"/>
              <a:gd name="connsiteX60" fmla="*/ 825624 w 3222595"/>
              <a:gd name="connsiteY60" fmla="*/ 1048017 h 3214169"/>
              <a:gd name="connsiteX61" fmla="*/ 834501 w 3222595"/>
              <a:gd name="connsiteY61" fmla="*/ 1243326 h 3214169"/>
              <a:gd name="connsiteX62" fmla="*/ 852257 w 3222595"/>
              <a:gd name="connsiteY62" fmla="*/ 1296592 h 3214169"/>
              <a:gd name="connsiteX63" fmla="*/ 870012 w 3222595"/>
              <a:gd name="connsiteY63" fmla="*/ 1323225 h 3214169"/>
              <a:gd name="connsiteX64" fmla="*/ 896645 w 3222595"/>
              <a:gd name="connsiteY64" fmla="*/ 1376491 h 3214169"/>
              <a:gd name="connsiteX65" fmla="*/ 923278 w 3222595"/>
              <a:gd name="connsiteY65" fmla="*/ 1385369 h 3214169"/>
              <a:gd name="connsiteX66" fmla="*/ 958789 w 3222595"/>
              <a:gd name="connsiteY66" fmla="*/ 1376491 h 3214169"/>
              <a:gd name="connsiteX67" fmla="*/ 985422 w 3222595"/>
              <a:gd name="connsiteY67" fmla="*/ 1367613 h 3214169"/>
              <a:gd name="connsiteX68" fmla="*/ 1003177 w 3222595"/>
              <a:gd name="connsiteY68" fmla="*/ 1314347 h 3214169"/>
              <a:gd name="connsiteX69" fmla="*/ 1020933 w 3222595"/>
              <a:gd name="connsiteY69" fmla="*/ 1296592 h 3214169"/>
              <a:gd name="connsiteX70" fmla="*/ 1029810 w 3222595"/>
              <a:gd name="connsiteY70" fmla="*/ 1269959 h 3214169"/>
              <a:gd name="connsiteX71" fmla="*/ 1020933 w 3222595"/>
              <a:gd name="connsiteY71" fmla="*/ 1154549 h 3214169"/>
              <a:gd name="connsiteX72" fmla="*/ 1012055 w 3222595"/>
              <a:gd name="connsiteY72" fmla="*/ 1127916 h 3214169"/>
              <a:gd name="connsiteX73" fmla="*/ 994300 w 3222595"/>
              <a:gd name="connsiteY73" fmla="*/ 1065773 h 3214169"/>
              <a:gd name="connsiteX74" fmla="*/ 994300 w 3222595"/>
              <a:gd name="connsiteY74" fmla="*/ 888219 h 3214169"/>
              <a:gd name="connsiteX75" fmla="*/ 1003177 w 3222595"/>
              <a:gd name="connsiteY75" fmla="*/ 861586 h 3214169"/>
              <a:gd name="connsiteX76" fmla="*/ 1020933 w 3222595"/>
              <a:gd name="connsiteY76" fmla="*/ 843831 h 3214169"/>
              <a:gd name="connsiteX77" fmla="*/ 1029810 w 3222595"/>
              <a:gd name="connsiteY77" fmla="*/ 817198 h 3214169"/>
              <a:gd name="connsiteX78" fmla="*/ 1047566 w 3222595"/>
              <a:gd name="connsiteY78" fmla="*/ 799442 h 3214169"/>
              <a:gd name="connsiteX79" fmla="*/ 1056443 w 3222595"/>
              <a:gd name="connsiteY79" fmla="*/ 834953 h 3214169"/>
              <a:gd name="connsiteX80" fmla="*/ 1083076 w 3222595"/>
              <a:gd name="connsiteY80" fmla="*/ 843831 h 3214169"/>
              <a:gd name="connsiteX81" fmla="*/ 1100832 w 3222595"/>
              <a:gd name="connsiteY81" fmla="*/ 790565 h 3214169"/>
              <a:gd name="connsiteX82" fmla="*/ 1109709 w 3222595"/>
              <a:gd name="connsiteY82" fmla="*/ 746176 h 3214169"/>
              <a:gd name="connsiteX83" fmla="*/ 1127465 w 3222595"/>
              <a:gd name="connsiteY83" fmla="*/ 692910 h 3214169"/>
              <a:gd name="connsiteX84" fmla="*/ 1136342 w 3222595"/>
              <a:gd name="connsiteY84" fmla="*/ 666277 h 3214169"/>
              <a:gd name="connsiteX85" fmla="*/ 1189608 w 3222595"/>
              <a:gd name="connsiteY85" fmla="*/ 675155 h 3214169"/>
              <a:gd name="connsiteX86" fmla="*/ 1242874 w 3222595"/>
              <a:gd name="connsiteY86" fmla="*/ 692910 h 3214169"/>
              <a:gd name="connsiteX87" fmla="*/ 1260630 w 3222595"/>
              <a:gd name="connsiteY87" fmla="*/ 710666 h 3214169"/>
              <a:gd name="connsiteX88" fmla="*/ 1322773 w 3222595"/>
              <a:gd name="connsiteY88" fmla="*/ 781687 h 3214169"/>
              <a:gd name="connsiteX89" fmla="*/ 1340529 w 3222595"/>
              <a:gd name="connsiteY89" fmla="*/ 834953 h 3214169"/>
              <a:gd name="connsiteX90" fmla="*/ 1331651 w 3222595"/>
              <a:gd name="connsiteY90" fmla="*/ 897097 h 3214169"/>
              <a:gd name="connsiteX91" fmla="*/ 1322773 w 3222595"/>
              <a:gd name="connsiteY91" fmla="*/ 923730 h 3214169"/>
              <a:gd name="connsiteX92" fmla="*/ 1331651 w 3222595"/>
              <a:gd name="connsiteY92" fmla="*/ 932608 h 3214169"/>
              <a:gd name="connsiteX93" fmla="*/ 1358284 w 3222595"/>
              <a:gd name="connsiteY93" fmla="*/ 923730 h 3214169"/>
              <a:gd name="connsiteX94" fmla="*/ 1384917 w 3222595"/>
              <a:gd name="connsiteY94" fmla="*/ 932608 h 3214169"/>
              <a:gd name="connsiteX95" fmla="*/ 1411550 w 3222595"/>
              <a:gd name="connsiteY95" fmla="*/ 985874 h 3214169"/>
              <a:gd name="connsiteX96" fmla="*/ 1420428 w 3222595"/>
              <a:gd name="connsiteY96" fmla="*/ 1021384 h 3214169"/>
              <a:gd name="connsiteX97" fmla="*/ 1429305 w 3222595"/>
              <a:gd name="connsiteY97" fmla="*/ 1048017 h 3214169"/>
              <a:gd name="connsiteX98" fmla="*/ 1447061 w 3222595"/>
              <a:gd name="connsiteY98" fmla="*/ 1119039 h 3214169"/>
              <a:gd name="connsiteX99" fmla="*/ 1438183 w 3222595"/>
              <a:gd name="connsiteY99" fmla="*/ 1181182 h 3214169"/>
              <a:gd name="connsiteX100" fmla="*/ 1420428 w 3222595"/>
              <a:gd name="connsiteY100" fmla="*/ 1198938 h 3214169"/>
              <a:gd name="connsiteX101" fmla="*/ 1411550 w 3222595"/>
              <a:gd name="connsiteY101" fmla="*/ 1225571 h 3214169"/>
              <a:gd name="connsiteX102" fmla="*/ 1420428 w 3222595"/>
              <a:gd name="connsiteY102" fmla="*/ 1296592 h 3214169"/>
              <a:gd name="connsiteX103" fmla="*/ 1429305 w 3222595"/>
              <a:gd name="connsiteY103" fmla="*/ 1323225 h 3214169"/>
              <a:gd name="connsiteX104" fmla="*/ 1482571 w 3222595"/>
              <a:gd name="connsiteY104" fmla="*/ 1340980 h 3214169"/>
              <a:gd name="connsiteX105" fmla="*/ 1509204 w 3222595"/>
              <a:gd name="connsiteY105" fmla="*/ 1349858 h 3214169"/>
              <a:gd name="connsiteX106" fmla="*/ 1535837 w 3222595"/>
              <a:gd name="connsiteY106" fmla="*/ 1358736 h 3214169"/>
              <a:gd name="connsiteX107" fmla="*/ 1589103 w 3222595"/>
              <a:gd name="connsiteY107" fmla="*/ 1340980 h 3214169"/>
              <a:gd name="connsiteX108" fmla="*/ 1633492 w 3222595"/>
              <a:gd name="connsiteY108" fmla="*/ 1305470 h 3214169"/>
              <a:gd name="connsiteX109" fmla="*/ 1669002 w 3222595"/>
              <a:gd name="connsiteY109" fmla="*/ 1261081 h 3214169"/>
              <a:gd name="connsiteX110" fmla="*/ 1686758 w 3222595"/>
              <a:gd name="connsiteY110" fmla="*/ 1243326 h 3214169"/>
              <a:gd name="connsiteX111" fmla="*/ 1740024 w 3222595"/>
              <a:gd name="connsiteY111" fmla="*/ 1225571 h 3214169"/>
              <a:gd name="connsiteX112" fmla="*/ 1784412 w 3222595"/>
              <a:gd name="connsiteY112" fmla="*/ 1190060 h 3214169"/>
              <a:gd name="connsiteX113" fmla="*/ 1811045 w 3222595"/>
              <a:gd name="connsiteY113" fmla="*/ 1181182 h 3214169"/>
              <a:gd name="connsiteX114" fmla="*/ 1828800 w 3222595"/>
              <a:gd name="connsiteY114" fmla="*/ 1154549 h 3214169"/>
              <a:gd name="connsiteX115" fmla="*/ 1855433 w 3222595"/>
              <a:gd name="connsiteY115" fmla="*/ 1145672 h 3214169"/>
              <a:gd name="connsiteX116" fmla="*/ 1873189 w 3222595"/>
              <a:gd name="connsiteY116" fmla="*/ 1092406 h 3214169"/>
              <a:gd name="connsiteX117" fmla="*/ 1882067 w 3222595"/>
              <a:gd name="connsiteY117" fmla="*/ 1065773 h 3214169"/>
              <a:gd name="connsiteX118" fmla="*/ 1890944 w 3222595"/>
              <a:gd name="connsiteY118" fmla="*/ 968118 h 3214169"/>
              <a:gd name="connsiteX119" fmla="*/ 2050742 w 3222595"/>
              <a:gd name="connsiteY119" fmla="*/ 959241 h 3214169"/>
              <a:gd name="connsiteX120" fmla="*/ 2104008 w 3222595"/>
              <a:gd name="connsiteY120" fmla="*/ 941485 h 3214169"/>
              <a:gd name="connsiteX121" fmla="*/ 2121764 w 3222595"/>
              <a:gd name="connsiteY121" fmla="*/ 923730 h 3214169"/>
              <a:gd name="connsiteX122" fmla="*/ 2148397 w 3222595"/>
              <a:gd name="connsiteY122" fmla="*/ 914852 h 3214169"/>
              <a:gd name="connsiteX123" fmla="*/ 2175030 w 3222595"/>
              <a:gd name="connsiteY123" fmla="*/ 897097 h 3214169"/>
              <a:gd name="connsiteX124" fmla="*/ 2183907 w 3222595"/>
              <a:gd name="connsiteY124" fmla="*/ 799442 h 3214169"/>
              <a:gd name="connsiteX125" fmla="*/ 2192785 w 3222595"/>
              <a:gd name="connsiteY125" fmla="*/ 755054 h 3214169"/>
              <a:gd name="connsiteX126" fmla="*/ 2228296 w 3222595"/>
              <a:gd name="connsiteY126" fmla="*/ 710666 h 3214169"/>
              <a:gd name="connsiteX127" fmla="*/ 2254929 w 3222595"/>
              <a:gd name="connsiteY127" fmla="*/ 666277 h 3214169"/>
              <a:gd name="connsiteX128" fmla="*/ 2290439 w 3222595"/>
              <a:gd name="connsiteY128" fmla="*/ 613011 h 3214169"/>
              <a:gd name="connsiteX129" fmla="*/ 2308195 w 3222595"/>
              <a:gd name="connsiteY129" fmla="*/ 595256 h 3214169"/>
              <a:gd name="connsiteX130" fmla="*/ 2361461 w 3222595"/>
              <a:gd name="connsiteY130" fmla="*/ 577501 h 3214169"/>
              <a:gd name="connsiteX131" fmla="*/ 2414727 w 3222595"/>
              <a:gd name="connsiteY131" fmla="*/ 559745 h 3214169"/>
              <a:gd name="connsiteX132" fmla="*/ 2467993 w 3222595"/>
              <a:gd name="connsiteY132" fmla="*/ 541990 h 3214169"/>
              <a:gd name="connsiteX133" fmla="*/ 2494626 w 3222595"/>
              <a:gd name="connsiteY133" fmla="*/ 533112 h 3214169"/>
              <a:gd name="connsiteX134" fmla="*/ 2565647 w 3222595"/>
              <a:gd name="connsiteY134" fmla="*/ 515357 h 3214169"/>
              <a:gd name="connsiteX135" fmla="*/ 2618913 w 3222595"/>
              <a:gd name="connsiteY135" fmla="*/ 497602 h 3214169"/>
              <a:gd name="connsiteX136" fmla="*/ 2645546 w 3222595"/>
              <a:gd name="connsiteY136" fmla="*/ 488724 h 3214169"/>
              <a:gd name="connsiteX137" fmla="*/ 2672179 w 3222595"/>
              <a:gd name="connsiteY137" fmla="*/ 470969 h 3214169"/>
              <a:gd name="connsiteX138" fmla="*/ 2698812 w 3222595"/>
              <a:gd name="connsiteY138" fmla="*/ 462091 h 3214169"/>
              <a:gd name="connsiteX139" fmla="*/ 2743200 w 3222595"/>
              <a:gd name="connsiteY139" fmla="*/ 426580 h 3214169"/>
              <a:gd name="connsiteX140" fmla="*/ 2769833 w 3222595"/>
              <a:gd name="connsiteY140" fmla="*/ 373314 h 3214169"/>
              <a:gd name="connsiteX141" fmla="*/ 2796467 w 3222595"/>
              <a:gd name="connsiteY141" fmla="*/ 328926 h 3214169"/>
              <a:gd name="connsiteX142" fmla="*/ 2805344 w 3222595"/>
              <a:gd name="connsiteY142" fmla="*/ 302293 h 3214169"/>
              <a:gd name="connsiteX143" fmla="*/ 2787589 w 3222595"/>
              <a:gd name="connsiteY143" fmla="*/ 222394 h 3214169"/>
              <a:gd name="connsiteX144" fmla="*/ 2805344 w 3222595"/>
              <a:gd name="connsiteY144" fmla="*/ 133617 h 3214169"/>
              <a:gd name="connsiteX145" fmla="*/ 2823100 w 3222595"/>
              <a:gd name="connsiteY145" fmla="*/ 71474 h 3214169"/>
              <a:gd name="connsiteX146" fmla="*/ 2867488 w 3222595"/>
              <a:gd name="connsiteY146" fmla="*/ 35963 h 3214169"/>
              <a:gd name="connsiteX147" fmla="*/ 2885243 w 3222595"/>
              <a:gd name="connsiteY147" fmla="*/ 9330 h 3214169"/>
              <a:gd name="connsiteX148" fmla="*/ 2938509 w 3222595"/>
              <a:gd name="connsiteY148" fmla="*/ 9330 h 3214169"/>
              <a:gd name="connsiteX149" fmla="*/ 3000653 w 3222595"/>
              <a:gd name="connsiteY149" fmla="*/ 27085 h 3214169"/>
              <a:gd name="connsiteX150" fmla="*/ 3027286 w 3222595"/>
              <a:gd name="connsiteY150" fmla="*/ 71474 h 3214169"/>
              <a:gd name="connsiteX151" fmla="*/ 3053919 w 3222595"/>
              <a:gd name="connsiteY151" fmla="*/ 80351 h 3214169"/>
              <a:gd name="connsiteX152" fmla="*/ 3098307 w 3222595"/>
              <a:gd name="connsiteY152" fmla="*/ 213516 h 3214169"/>
              <a:gd name="connsiteX153" fmla="*/ 3107185 w 3222595"/>
              <a:gd name="connsiteY153" fmla="*/ 240149 h 3214169"/>
              <a:gd name="connsiteX154" fmla="*/ 3142696 w 3222595"/>
              <a:gd name="connsiteY154" fmla="*/ 275660 h 3214169"/>
              <a:gd name="connsiteX155" fmla="*/ 3151573 w 3222595"/>
              <a:gd name="connsiteY155" fmla="*/ 302293 h 3214169"/>
              <a:gd name="connsiteX156" fmla="*/ 3178206 w 3222595"/>
              <a:gd name="connsiteY156" fmla="*/ 311171 h 3214169"/>
              <a:gd name="connsiteX157" fmla="*/ 3195962 w 3222595"/>
              <a:gd name="connsiteY157" fmla="*/ 328926 h 3214169"/>
              <a:gd name="connsiteX158" fmla="*/ 3222595 w 3222595"/>
              <a:gd name="connsiteY158" fmla="*/ 346681 h 3214169"/>
              <a:gd name="connsiteX159" fmla="*/ 3213717 w 3222595"/>
              <a:gd name="connsiteY159" fmla="*/ 391070 h 3214169"/>
              <a:gd name="connsiteX160" fmla="*/ 3187084 w 3222595"/>
              <a:gd name="connsiteY160" fmla="*/ 399947 h 3214169"/>
              <a:gd name="connsiteX161" fmla="*/ 3142696 w 3222595"/>
              <a:gd name="connsiteY161" fmla="*/ 426580 h 3214169"/>
              <a:gd name="connsiteX162" fmla="*/ 3107185 w 3222595"/>
              <a:gd name="connsiteY162" fmla="*/ 462091 h 3214169"/>
              <a:gd name="connsiteX163" fmla="*/ 3062797 w 3222595"/>
              <a:gd name="connsiteY163" fmla="*/ 497602 h 3214169"/>
              <a:gd name="connsiteX164" fmla="*/ 3018408 w 3222595"/>
              <a:gd name="connsiteY164" fmla="*/ 462091 h 3214169"/>
              <a:gd name="connsiteX165" fmla="*/ 2991775 w 3222595"/>
              <a:gd name="connsiteY165" fmla="*/ 470969 h 3214169"/>
              <a:gd name="connsiteX166" fmla="*/ 2991775 w 3222595"/>
              <a:gd name="connsiteY166" fmla="*/ 586378 h 3214169"/>
              <a:gd name="connsiteX167" fmla="*/ 2974020 w 3222595"/>
              <a:gd name="connsiteY167" fmla="*/ 604134 h 3214169"/>
              <a:gd name="connsiteX168" fmla="*/ 2920754 w 3222595"/>
              <a:gd name="connsiteY168" fmla="*/ 621889 h 3214169"/>
              <a:gd name="connsiteX169" fmla="*/ 2902999 w 3222595"/>
              <a:gd name="connsiteY169" fmla="*/ 684033 h 3214169"/>
              <a:gd name="connsiteX170" fmla="*/ 2885243 w 3222595"/>
              <a:gd name="connsiteY170" fmla="*/ 737299 h 3214169"/>
              <a:gd name="connsiteX171" fmla="*/ 2876366 w 3222595"/>
              <a:gd name="connsiteY171" fmla="*/ 763932 h 3214169"/>
              <a:gd name="connsiteX172" fmla="*/ 2858610 w 3222595"/>
              <a:gd name="connsiteY172" fmla="*/ 781687 h 3214169"/>
              <a:gd name="connsiteX173" fmla="*/ 2867488 w 3222595"/>
              <a:gd name="connsiteY173" fmla="*/ 870464 h 3214169"/>
              <a:gd name="connsiteX174" fmla="*/ 2885243 w 3222595"/>
              <a:gd name="connsiteY174" fmla="*/ 923730 h 3214169"/>
              <a:gd name="connsiteX175" fmla="*/ 2947387 w 3222595"/>
              <a:gd name="connsiteY175" fmla="*/ 976996 h 3214169"/>
              <a:gd name="connsiteX176" fmla="*/ 2982898 w 3222595"/>
              <a:gd name="connsiteY176" fmla="*/ 932608 h 3214169"/>
              <a:gd name="connsiteX177" fmla="*/ 3000653 w 3222595"/>
              <a:gd name="connsiteY177" fmla="*/ 959241 h 3214169"/>
              <a:gd name="connsiteX178" fmla="*/ 2991775 w 3222595"/>
              <a:gd name="connsiteY178" fmla="*/ 994751 h 3214169"/>
              <a:gd name="connsiteX179" fmla="*/ 2965142 w 3222595"/>
              <a:gd name="connsiteY179" fmla="*/ 1003629 h 3214169"/>
              <a:gd name="connsiteX180" fmla="*/ 2894121 w 3222595"/>
              <a:gd name="connsiteY180" fmla="*/ 1021384 h 3214169"/>
              <a:gd name="connsiteX181" fmla="*/ 2858610 w 3222595"/>
              <a:gd name="connsiteY181" fmla="*/ 1056895 h 3214169"/>
              <a:gd name="connsiteX182" fmla="*/ 2840855 w 3222595"/>
              <a:gd name="connsiteY182" fmla="*/ 1092406 h 3214169"/>
              <a:gd name="connsiteX183" fmla="*/ 2805344 w 3222595"/>
              <a:gd name="connsiteY183" fmla="*/ 1101283 h 3214169"/>
              <a:gd name="connsiteX184" fmla="*/ 2752078 w 3222595"/>
              <a:gd name="connsiteY184" fmla="*/ 1119039 h 3214169"/>
              <a:gd name="connsiteX185" fmla="*/ 2689934 w 3222595"/>
              <a:gd name="connsiteY185" fmla="*/ 1136794 h 3214169"/>
              <a:gd name="connsiteX186" fmla="*/ 2645546 w 3222595"/>
              <a:gd name="connsiteY186" fmla="*/ 1172305 h 3214169"/>
              <a:gd name="connsiteX187" fmla="*/ 2627791 w 3222595"/>
              <a:gd name="connsiteY187" fmla="*/ 1198938 h 3214169"/>
              <a:gd name="connsiteX188" fmla="*/ 2610035 w 3222595"/>
              <a:gd name="connsiteY188" fmla="*/ 1216693 h 3214169"/>
              <a:gd name="connsiteX189" fmla="*/ 2689934 w 3222595"/>
              <a:gd name="connsiteY189" fmla="*/ 1207815 h 3214169"/>
              <a:gd name="connsiteX190" fmla="*/ 2805344 w 3222595"/>
              <a:gd name="connsiteY190" fmla="*/ 1198938 h 3214169"/>
              <a:gd name="connsiteX191" fmla="*/ 2805344 w 3222595"/>
              <a:gd name="connsiteY191" fmla="*/ 1234448 h 3214169"/>
              <a:gd name="connsiteX192" fmla="*/ 2698812 w 3222595"/>
              <a:gd name="connsiteY192" fmla="*/ 1243326 h 3214169"/>
              <a:gd name="connsiteX193" fmla="*/ 2627791 w 3222595"/>
              <a:gd name="connsiteY193" fmla="*/ 1252204 h 3214169"/>
              <a:gd name="connsiteX194" fmla="*/ 2583402 w 3222595"/>
              <a:gd name="connsiteY194" fmla="*/ 1305470 h 3214169"/>
              <a:gd name="connsiteX195" fmla="*/ 2565647 w 3222595"/>
              <a:gd name="connsiteY195" fmla="*/ 1474145 h 3214169"/>
              <a:gd name="connsiteX196" fmla="*/ 2547892 w 3222595"/>
              <a:gd name="connsiteY196" fmla="*/ 1491901 h 3214169"/>
              <a:gd name="connsiteX197" fmla="*/ 2530136 w 3222595"/>
              <a:gd name="connsiteY197" fmla="*/ 1545167 h 3214169"/>
              <a:gd name="connsiteX198" fmla="*/ 2521259 w 3222595"/>
              <a:gd name="connsiteY198" fmla="*/ 1571800 h 3214169"/>
              <a:gd name="connsiteX199" fmla="*/ 2503503 w 3222595"/>
              <a:gd name="connsiteY199" fmla="*/ 1554044 h 3214169"/>
              <a:gd name="connsiteX200" fmla="*/ 2485748 w 3222595"/>
              <a:gd name="connsiteY200" fmla="*/ 1527411 h 3214169"/>
              <a:gd name="connsiteX201" fmla="*/ 2432482 w 3222595"/>
              <a:gd name="connsiteY201" fmla="*/ 1536289 h 3214169"/>
              <a:gd name="connsiteX202" fmla="*/ 2467993 w 3222595"/>
              <a:gd name="connsiteY202" fmla="*/ 1607310 h 3214169"/>
              <a:gd name="connsiteX203" fmla="*/ 2476870 w 3222595"/>
              <a:gd name="connsiteY203" fmla="*/ 1633943 h 3214169"/>
              <a:gd name="connsiteX204" fmla="*/ 2503503 w 3222595"/>
              <a:gd name="connsiteY204" fmla="*/ 1642821 h 3214169"/>
              <a:gd name="connsiteX205" fmla="*/ 2521259 w 3222595"/>
              <a:gd name="connsiteY205" fmla="*/ 1696087 h 3214169"/>
              <a:gd name="connsiteX206" fmla="*/ 2485748 w 3222595"/>
              <a:gd name="connsiteY206" fmla="*/ 1775986 h 3214169"/>
              <a:gd name="connsiteX207" fmla="*/ 2476870 w 3222595"/>
              <a:gd name="connsiteY207" fmla="*/ 1811497 h 3214169"/>
              <a:gd name="connsiteX208" fmla="*/ 2467993 w 3222595"/>
              <a:gd name="connsiteY208" fmla="*/ 1855885 h 3214169"/>
              <a:gd name="connsiteX209" fmla="*/ 2459115 w 3222595"/>
              <a:gd name="connsiteY209" fmla="*/ 1820375 h 3214169"/>
              <a:gd name="connsiteX210" fmla="*/ 2423604 w 3222595"/>
              <a:gd name="connsiteY210" fmla="*/ 1749353 h 3214169"/>
              <a:gd name="connsiteX211" fmla="*/ 2396971 w 3222595"/>
              <a:gd name="connsiteY211" fmla="*/ 1731598 h 3214169"/>
              <a:gd name="connsiteX212" fmla="*/ 2388094 w 3222595"/>
              <a:gd name="connsiteY212" fmla="*/ 1669454 h 3214169"/>
              <a:gd name="connsiteX213" fmla="*/ 2379216 w 3222595"/>
              <a:gd name="connsiteY213" fmla="*/ 1642821 h 3214169"/>
              <a:gd name="connsiteX214" fmla="*/ 2370338 w 3222595"/>
              <a:gd name="connsiteY214" fmla="*/ 1607310 h 3214169"/>
              <a:gd name="connsiteX215" fmla="*/ 2352583 w 3222595"/>
              <a:gd name="connsiteY215" fmla="*/ 1554044 h 3214169"/>
              <a:gd name="connsiteX216" fmla="*/ 2334828 w 3222595"/>
              <a:gd name="connsiteY216" fmla="*/ 1607310 h 3214169"/>
              <a:gd name="connsiteX217" fmla="*/ 2325950 w 3222595"/>
              <a:gd name="connsiteY217" fmla="*/ 1633943 h 3214169"/>
              <a:gd name="connsiteX218" fmla="*/ 2334828 w 3222595"/>
              <a:gd name="connsiteY218" fmla="*/ 1696087 h 3214169"/>
              <a:gd name="connsiteX219" fmla="*/ 2317072 w 3222595"/>
              <a:gd name="connsiteY219" fmla="*/ 1713842 h 3214169"/>
              <a:gd name="connsiteX220" fmla="*/ 2263806 w 3222595"/>
              <a:gd name="connsiteY220" fmla="*/ 1678332 h 3214169"/>
              <a:gd name="connsiteX221" fmla="*/ 2281562 w 3222595"/>
              <a:gd name="connsiteY221" fmla="*/ 1740475 h 3214169"/>
              <a:gd name="connsiteX222" fmla="*/ 2299317 w 3222595"/>
              <a:gd name="connsiteY222" fmla="*/ 1758231 h 3214169"/>
              <a:gd name="connsiteX223" fmla="*/ 2308195 w 3222595"/>
              <a:gd name="connsiteY223" fmla="*/ 1784864 h 3214169"/>
              <a:gd name="connsiteX224" fmla="*/ 2361461 w 3222595"/>
              <a:gd name="connsiteY224" fmla="*/ 1802619 h 3214169"/>
              <a:gd name="connsiteX225" fmla="*/ 2379216 w 3222595"/>
              <a:gd name="connsiteY225" fmla="*/ 1820375 h 3214169"/>
              <a:gd name="connsiteX226" fmla="*/ 2361461 w 3222595"/>
              <a:gd name="connsiteY226" fmla="*/ 1847008 h 3214169"/>
              <a:gd name="connsiteX227" fmla="*/ 2352583 w 3222595"/>
              <a:gd name="connsiteY227" fmla="*/ 1873641 h 3214169"/>
              <a:gd name="connsiteX228" fmla="*/ 2361461 w 3222595"/>
              <a:gd name="connsiteY228" fmla="*/ 1935784 h 3214169"/>
              <a:gd name="connsiteX229" fmla="*/ 2379216 w 3222595"/>
              <a:gd name="connsiteY229" fmla="*/ 1953540 h 3214169"/>
              <a:gd name="connsiteX230" fmla="*/ 2396971 w 3222595"/>
              <a:gd name="connsiteY230" fmla="*/ 1980173 h 3214169"/>
              <a:gd name="connsiteX231" fmla="*/ 2414727 w 3222595"/>
              <a:gd name="connsiteY231" fmla="*/ 1997928 h 3214169"/>
              <a:gd name="connsiteX232" fmla="*/ 2450237 w 3222595"/>
              <a:gd name="connsiteY232" fmla="*/ 2051194 h 3214169"/>
              <a:gd name="connsiteX233" fmla="*/ 2423604 w 3222595"/>
              <a:gd name="connsiteY233" fmla="*/ 2060072 h 3214169"/>
              <a:gd name="connsiteX234" fmla="*/ 2388094 w 3222595"/>
              <a:gd name="connsiteY234" fmla="*/ 2068949 h 3214169"/>
              <a:gd name="connsiteX235" fmla="*/ 2379216 w 3222595"/>
              <a:gd name="connsiteY235" fmla="*/ 2095582 h 3214169"/>
              <a:gd name="connsiteX236" fmla="*/ 2388094 w 3222595"/>
              <a:gd name="connsiteY236" fmla="*/ 2131093 h 3214169"/>
              <a:gd name="connsiteX237" fmla="*/ 2441360 w 3222595"/>
              <a:gd name="connsiteY237" fmla="*/ 2131093 h 3214169"/>
              <a:gd name="connsiteX238" fmla="*/ 2503503 w 3222595"/>
              <a:gd name="connsiteY238" fmla="*/ 2139971 h 3214169"/>
              <a:gd name="connsiteX239" fmla="*/ 2530136 w 3222595"/>
              <a:gd name="connsiteY239" fmla="*/ 2148848 h 3214169"/>
              <a:gd name="connsiteX240" fmla="*/ 2521259 w 3222595"/>
              <a:gd name="connsiteY240" fmla="*/ 2175481 h 3214169"/>
              <a:gd name="connsiteX241" fmla="*/ 2476870 w 3222595"/>
              <a:gd name="connsiteY241" fmla="*/ 2210992 h 3214169"/>
              <a:gd name="connsiteX242" fmla="*/ 2450237 w 3222595"/>
              <a:gd name="connsiteY242" fmla="*/ 2184359 h 3214169"/>
              <a:gd name="connsiteX243" fmla="*/ 2361461 w 3222595"/>
              <a:gd name="connsiteY243" fmla="*/ 2219870 h 3214169"/>
              <a:gd name="connsiteX244" fmla="*/ 2388094 w 3222595"/>
              <a:gd name="connsiteY244" fmla="*/ 2228747 h 3214169"/>
              <a:gd name="connsiteX245" fmla="*/ 2423604 w 3222595"/>
              <a:gd name="connsiteY245" fmla="*/ 2237625 h 3214169"/>
              <a:gd name="connsiteX246" fmla="*/ 2388094 w 3222595"/>
              <a:gd name="connsiteY246" fmla="*/ 2290891 h 3214169"/>
              <a:gd name="connsiteX247" fmla="*/ 2432482 w 3222595"/>
              <a:gd name="connsiteY247" fmla="*/ 2282013 h 3214169"/>
              <a:gd name="connsiteX248" fmla="*/ 2467993 w 3222595"/>
              <a:gd name="connsiteY248" fmla="*/ 2290891 h 3214169"/>
              <a:gd name="connsiteX249" fmla="*/ 2423604 w 3222595"/>
              <a:gd name="connsiteY249" fmla="*/ 2317524 h 3214169"/>
              <a:gd name="connsiteX250" fmla="*/ 2379216 w 3222595"/>
              <a:gd name="connsiteY250" fmla="*/ 2353035 h 3214169"/>
              <a:gd name="connsiteX251" fmla="*/ 2352583 w 3222595"/>
              <a:gd name="connsiteY251" fmla="*/ 2370790 h 3214169"/>
              <a:gd name="connsiteX252" fmla="*/ 2334828 w 3222595"/>
              <a:gd name="connsiteY252" fmla="*/ 2397423 h 3214169"/>
              <a:gd name="connsiteX253" fmla="*/ 2299317 w 3222595"/>
              <a:gd name="connsiteY253" fmla="*/ 2432934 h 3214169"/>
              <a:gd name="connsiteX254" fmla="*/ 2254929 w 3222595"/>
              <a:gd name="connsiteY254" fmla="*/ 2495077 h 3214169"/>
              <a:gd name="connsiteX255" fmla="*/ 2237173 w 3222595"/>
              <a:gd name="connsiteY255" fmla="*/ 2512833 h 3214169"/>
              <a:gd name="connsiteX256" fmla="*/ 2183907 w 3222595"/>
              <a:gd name="connsiteY256" fmla="*/ 2530588 h 3214169"/>
              <a:gd name="connsiteX257" fmla="*/ 2157274 w 3222595"/>
              <a:gd name="connsiteY257" fmla="*/ 2583854 h 3214169"/>
              <a:gd name="connsiteX258" fmla="*/ 2139519 w 3222595"/>
              <a:gd name="connsiteY258" fmla="*/ 2610487 h 3214169"/>
              <a:gd name="connsiteX259" fmla="*/ 2121764 w 3222595"/>
              <a:gd name="connsiteY259" fmla="*/ 2672631 h 3214169"/>
              <a:gd name="connsiteX260" fmla="*/ 2112886 w 3222595"/>
              <a:gd name="connsiteY260" fmla="*/ 2699264 h 3214169"/>
              <a:gd name="connsiteX261" fmla="*/ 2086253 w 3222595"/>
              <a:gd name="connsiteY261" fmla="*/ 2708141 h 3214169"/>
              <a:gd name="connsiteX262" fmla="*/ 2068498 w 3222595"/>
              <a:gd name="connsiteY262" fmla="*/ 2725897 h 3214169"/>
              <a:gd name="connsiteX263" fmla="*/ 2059620 w 3222595"/>
              <a:gd name="connsiteY263" fmla="*/ 2752530 h 3214169"/>
              <a:gd name="connsiteX264" fmla="*/ 2006354 w 3222595"/>
              <a:gd name="connsiteY264" fmla="*/ 2770285 h 3214169"/>
              <a:gd name="connsiteX265" fmla="*/ 1944210 w 3222595"/>
              <a:gd name="connsiteY265" fmla="*/ 2814674 h 3214169"/>
              <a:gd name="connsiteX266" fmla="*/ 1926455 w 3222595"/>
              <a:gd name="connsiteY266" fmla="*/ 2912328 h 3214169"/>
              <a:gd name="connsiteX267" fmla="*/ 1917577 w 3222595"/>
              <a:gd name="connsiteY267" fmla="*/ 2938961 h 3214169"/>
              <a:gd name="connsiteX268" fmla="*/ 1908700 w 3222595"/>
              <a:gd name="connsiteY268" fmla="*/ 2974472 h 3214169"/>
              <a:gd name="connsiteX269" fmla="*/ 1890944 w 3222595"/>
              <a:gd name="connsiteY269" fmla="*/ 3027738 h 3214169"/>
              <a:gd name="connsiteX270" fmla="*/ 1899822 w 3222595"/>
              <a:gd name="connsiteY270" fmla="*/ 3054371 h 3214169"/>
              <a:gd name="connsiteX271" fmla="*/ 1855433 w 3222595"/>
              <a:gd name="connsiteY271" fmla="*/ 3089881 h 3214169"/>
              <a:gd name="connsiteX272" fmla="*/ 1864311 w 3222595"/>
              <a:gd name="connsiteY272" fmla="*/ 3152025 h 3214169"/>
              <a:gd name="connsiteX273" fmla="*/ 1855433 w 3222595"/>
              <a:gd name="connsiteY273" fmla="*/ 3178658 h 3214169"/>
              <a:gd name="connsiteX274" fmla="*/ 1828800 w 3222595"/>
              <a:gd name="connsiteY274" fmla="*/ 3187536 h 3214169"/>
              <a:gd name="connsiteX275" fmla="*/ 1757779 w 3222595"/>
              <a:gd name="connsiteY275" fmla="*/ 3196413 h 3214169"/>
              <a:gd name="connsiteX276" fmla="*/ 1731146 w 3222595"/>
              <a:gd name="connsiteY276" fmla="*/ 3205291 h 3214169"/>
              <a:gd name="connsiteX277" fmla="*/ 1669002 w 3222595"/>
              <a:gd name="connsiteY277" fmla="*/ 3196413 h 3214169"/>
              <a:gd name="connsiteX278" fmla="*/ 1642369 w 3222595"/>
              <a:gd name="connsiteY278" fmla="*/ 3187536 h 3214169"/>
              <a:gd name="connsiteX279" fmla="*/ 1500327 w 3222595"/>
              <a:gd name="connsiteY279" fmla="*/ 3178658 h 3214169"/>
              <a:gd name="connsiteX280" fmla="*/ 1447061 w 3222595"/>
              <a:gd name="connsiteY280" fmla="*/ 3169780 h 3214169"/>
              <a:gd name="connsiteX281" fmla="*/ 1411550 w 3222595"/>
              <a:gd name="connsiteY281" fmla="*/ 3160903 h 3214169"/>
              <a:gd name="connsiteX282" fmla="*/ 1012055 w 3222595"/>
              <a:gd name="connsiteY282" fmla="*/ 3169780 h 3214169"/>
              <a:gd name="connsiteX283" fmla="*/ 843379 w 3222595"/>
              <a:gd name="connsiteY283" fmla="*/ 3187536 h 3214169"/>
              <a:gd name="connsiteX284" fmla="*/ 790113 w 3222595"/>
              <a:gd name="connsiteY284" fmla="*/ 3205291 h 3214169"/>
              <a:gd name="connsiteX285" fmla="*/ 763480 w 3222595"/>
              <a:gd name="connsiteY285" fmla="*/ 3214169 h 3214169"/>
              <a:gd name="connsiteX286" fmla="*/ 514905 w 3222595"/>
              <a:gd name="connsiteY286" fmla="*/ 3205291 h 3214169"/>
              <a:gd name="connsiteX287" fmla="*/ 417251 w 3222595"/>
              <a:gd name="connsiteY287" fmla="*/ 3196413 h 3214169"/>
              <a:gd name="connsiteX288" fmla="*/ 435006 w 3222595"/>
              <a:gd name="connsiteY288" fmla="*/ 3169780 h 3214169"/>
              <a:gd name="connsiteX289" fmla="*/ 452762 w 3222595"/>
              <a:gd name="connsiteY289" fmla="*/ 3116514 h 3214169"/>
              <a:gd name="connsiteX290" fmla="*/ 461639 w 3222595"/>
              <a:gd name="connsiteY290" fmla="*/ 3089881 h 3214169"/>
              <a:gd name="connsiteX291" fmla="*/ 479395 w 3222595"/>
              <a:gd name="connsiteY291" fmla="*/ 3072126 h 3214169"/>
              <a:gd name="connsiteX292" fmla="*/ 497150 w 3222595"/>
              <a:gd name="connsiteY292" fmla="*/ 3045493 h 3214169"/>
              <a:gd name="connsiteX293" fmla="*/ 523783 w 3222595"/>
              <a:gd name="connsiteY293" fmla="*/ 3027738 h 3214169"/>
              <a:gd name="connsiteX294" fmla="*/ 532661 w 3222595"/>
              <a:gd name="connsiteY294" fmla="*/ 3001105 h 3214169"/>
              <a:gd name="connsiteX295" fmla="*/ 550416 w 3222595"/>
              <a:gd name="connsiteY295" fmla="*/ 2983349 h 3214169"/>
              <a:gd name="connsiteX296" fmla="*/ 523783 w 3222595"/>
              <a:gd name="connsiteY296" fmla="*/ 2930083 h 3214169"/>
              <a:gd name="connsiteX297" fmla="*/ 506028 w 3222595"/>
              <a:gd name="connsiteY297" fmla="*/ 2876817 h 3214169"/>
              <a:gd name="connsiteX298" fmla="*/ 488272 w 3222595"/>
              <a:gd name="connsiteY298" fmla="*/ 2823551 h 3214169"/>
              <a:gd name="connsiteX299" fmla="*/ 479395 w 3222595"/>
              <a:gd name="connsiteY299" fmla="*/ 2796918 h 3214169"/>
              <a:gd name="connsiteX300" fmla="*/ 488272 w 3222595"/>
              <a:gd name="connsiteY300" fmla="*/ 2690386 h 3214169"/>
              <a:gd name="connsiteX301" fmla="*/ 514905 w 3222595"/>
              <a:gd name="connsiteY301" fmla="*/ 2681508 h 3214169"/>
              <a:gd name="connsiteX302" fmla="*/ 523783 w 3222595"/>
              <a:gd name="connsiteY302" fmla="*/ 2628242 h 3214169"/>
              <a:gd name="connsiteX303" fmla="*/ 541538 w 3222595"/>
              <a:gd name="connsiteY303" fmla="*/ 2566099 h 3214169"/>
              <a:gd name="connsiteX304" fmla="*/ 585927 w 3222595"/>
              <a:gd name="connsiteY304" fmla="*/ 2530588 h 3214169"/>
              <a:gd name="connsiteX305" fmla="*/ 630315 w 3222595"/>
              <a:gd name="connsiteY305" fmla="*/ 2432934 h 3214169"/>
              <a:gd name="connsiteX306" fmla="*/ 656948 w 3222595"/>
              <a:gd name="connsiteY306" fmla="*/ 2388545 h 3214169"/>
              <a:gd name="connsiteX307" fmla="*/ 683581 w 3222595"/>
              <a:gd name="connsiteY307" fmla="*/ 2299769 h 3214169"/>
              <a:gd name="connsiteX308" fmla="*/ 692459 w 3222595"/>
              <a:gd name="connsiteY308" fmla="*/ 2273136 h 3214169"/>
              <a:gd name="connsiteX309" fmla="*/ 710214 w 3222595"/>
              <a:gd name="connsiteY309" fmla="*/ 2255380 h 3214169"/>
              <a:gd name="connsiteX310" fmla="*/ 710214 w 3222595"/>
              <a:gd name="connsiteY310" fmla="*/ 2175481 h 3214169"/>
              <a:gd name="connsiteX311" fmla="*/ 683581 w 3222595"/>
              <a:gd name="connsiteY311" fmla="*/ 2157726 h 3214169"/>
              <a:gd name="connsiteX312" fmla="*/ 674703 w 3222595"/>
              <a:gd name="connsiteY312" fmla="*/ 2131093 h 3214169"/>
              <a:gd name="connsiteX313" fmla="*/ 639193 w 3222595"/>
              <a:gd name="connsiteY313" fmla="*/ 2077827 h 3214169"/>
              <a:gd name="connsiteX314" fmla="*/ 603682 w 3222595"/>
              <a:gd name="connsiteY314" fmla="*/ 1971295 h 3214169"/>
              <a:gd name="connsiteX315" fmla="*/ 594804 w 3222595"/>
              <a:gd name="connsiteY315" fmla="*/ 1944662 h 3214169"/>
              <a:gd name="connsiteX316" fmla="*/ 568171 w 3222595"/>
              <a:gd name="connsiteY316" fmla="*/ 1926907 h 3214169"/>
              <a:gd name="connsiteX317" fmla="*/ 541538 w 3222595"/>
              <a:gd name="connsiteY317" fmla="*/ 1882518 h 3214169"/>
              <a:gd name="connsiteX318" fmla="*/ 488272 w 3222595"/>
              <a:gd name="connsiteY318" fmla="*/ 1811497 h 3214169"/>
              <a:gd name="connsiteX319" fmla="*/ 479395 w 3222595"/>
              <a:gd name="connsiteY319" fmla="*/ 1784864 h 3214169"/>
              <a:gd name="connsiteX320" fmla="*/ 461639 w 3222595"/>
              <a:gd name="connsiteY320" fmla="*/ 1767108 h 3214169"/>
              <a:gd name="connsiteX321" fmla="*/ 443884 w 3222595"/>
              <a:gd name="connsiteY321" fmla="*/ 1740475 h 3214169"/>
              <a:gd name="connsiteX322" fmla="*/ 426129 w 3222595"/>
              <a:gd name="connsiteY322" fmla="*/ 1616188 h 3214169"/>
              <a:gd name="connsiteX323" fmla="*/ 435006 w 3222595"/>
              <a:gd name="connsiteY323" fmla="*/ 1562922 h 3214169"/>
              <a:gd name="connsiteX324" fmla="*/ 443884 w 3222595"/>
              <a:gd name="connsiteY324" fmla="*/ 1536289 h 3214169"/>
              <a:gd name="connsiteX325" fmla="*/ 470517 w 3222595"/>
              <a:gd name="connsiteY325" fmla="*/ 1509656 h 3214169"/>
              <a:gd name="connsiteX326" fmla="*/ 506028 w 3222595"/>
              <a:gd name="connsiteY326" fmla="*/ 1465268 h 3214169"/>
              <a:gd name="connsiteX327" fmla="*/ 532661 w 3222595"/>
              <a:gd name="connsiteY327" fmla="*/ 1456390 h 3214169"/>
              <a:gd name="connsiteX328" fmla="*/ 550416 w 3222595"/>
              <a:gd name="connsiteY328" fmla="*/ 1403124 h 3214169"/>
              <a:gd name="connsiteX329" fmla="*/ 559294 w 3222595"/>
              <a:gd name="connsiteY329" fmla="*/ 1376491 h 3214169"/>
              <a:gd name="connsiteX330" fmla="*/ 523783 w 3222595"/>
              <a:gd name="connsiteY330" fmla="*/ 1323225 h 3214169"/>
              <a:gd name="connsiteX331" fmla="*/ 506028 w 3222595"/>
              <a:gd name="connsiteY331" fmla="*/ 1269959 h 3214169"/>
              <a:gd name="connsiteX332" fmla="*/ 497150 w 3222595"/>
              <a:gd name="connsiteY332" fmla="*/ 1243326 h 3214169"/>
              <a:gd name="connsiteX333" fmla="*/ 470517 w 3222595"/>
              <a:gd name="connsiteY333" fmla="*/ 1154549 h 3214169"/>
              <a:gd name="connsiteX334" fmla="*/ 461639 w 3222595"/>
              <a:gd name="connsiteY334" fmla="*/ 1127916 h 3214169"/>
              <a:gd name="connsiteX335" fmla="*/ 435006 w 3222595"/>
              <a:gd name="connsiteY335" fmla="*/ 1110161 h 3214169"/>
              <a:gd name="connsiteX336" fmla="*/ 426129 w 3222595"/>
              <a:gd name="connsiteY336" fmla="*/ 1083528 h 3214169"/>
              <a:gd name="connsiteX337" fmla="*/ 390618 w 3222595"/>
              <a:gd name="connsiteY337" fmla="*/ 1048017 h 3214169"/>
              <a:gd name="connsiteX338" fmla="*/ 355107 w 3222595"/>
              <a:gd name="connsiteY338" fmla="*/ 994751 h 3214169"/>
              <a:gd name="connsiteX339" fmla="*/ 337352 w 3222595"/>
              <a:gd name="connsiteY339" fmla="*/ 968118 h 3214169"/>
              <a:gd name="connsiteX340" fmla="*/ 310719 w 3222595"/>
              <a:gd name="connsiteY340" fmla="*/ 959241 h 3214169"/>
              <a:gd name="connsiteX341" fmla="*/ 248575 w 3222595"/>
              <a:gd name="connsiteY341" fmla="*/ 905975 h 3214169"/>
              <a:gd name="connsiteX342" fmla="*/ 230820 w 3222595"/>
              <a:gd name="connsiteY342" fmla="*/ 888219 h 3214169"/>
              <a:gd name="connsiteX343" fmla="*/ 150921 w 3222595"/>
              <a:gd name="connsiteY343" fmla="*/ 843831 h 3214169"/>
              <a:gd name="connsiteX344" fmla="*/ 97655 w 3222595"/>
              <a:gd name="connsiteY344" fmla="*/ 781687 h 3214169"/>
              <a:gd name="connsiteX345" fmla="*/ 88777 w 3222595"/>
              <a:gd name="connsiteY345" fmla="*/ 755054 h 3214169"/>
              <a:gd name="connsiteX346" fmla="*/ 62144 w 3222595"/>
              <a:gd name="connsiteY346" fmla="*/ 746176 h 3214169"/>
              <a:gd name="connsiteX347" fmla="*/ 44389 w 3222595"/>
              <a:gd name="connsiteY347" fmla="*/ 719543 h 3214169"/>
              <a:gd name="connsiteX348" fmla="*/ 26633 w 3222595"/>
              <a:gd name="connsiteY348" fmla="*/ 666277 h 3214169"/>
              <a:gd name="connsiteX349" fmla="*/ 35511 w 3222595"/>
              <a:gd name="connsiteY349" fmla="*/ 639644 h 3214169"/>
              <a:gd name="connsiteX350" fmla="*/ 79900 w 3222595"/>
              <a:gd name="connsiteY350" fmla="*/ 613011 h 3214169"/>
              <a:gd name="connsiteX351" fmla="*/ 106533 w 3222595"/>
              <a:gd name="connsiteY351" fmla="*/ 559745 h 3214169"/>
              <a:gd name="connsiteX352" fmla="*/ 97655 w 3222595"/>
              <a:gd name="connsiteY352" fmla="*/ 533112 h 3214169"/>
              <a:gd name="connsiteX353" fmla="*/ 44389 w 3222595"/>
              <a:gd name="connsiteY353" fmla="*/ 515357 h 3214169"/>
              <a:gd name="connsiteX354" fmla="*/ 0 w 3222595"/>
              <a:gd name="connsiteY354" fmla="*/ 453213 h 3214169"/>
              <a:gd name="connsiteX355" fmla="*/ 8878 w 3222595"/>
              <a:gd name="connsiteY355" fmla="*/ 346681 h 3214169"/>
              <a:gd name="connsiteX356" fmla="*/ 17756 w 3222595"/>
              <a:gd name="connsiteY356" fmla="*/ 320048 h 3214169"/>
              <a:gd name="connsiteX357" fmla="*/ 26633 w 3222595"/>
              <a:gd name="connsiteY357" fmla="*/ 275660 h 3214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Lst>
            <a:rect l="l" t="t" r="r" b="b"/>
            <a:pathLst>
              <a:path w="3222595" h="3214169">
                <a:moveTo>
                  <a:pt x="26633" y="275660"/>
                </a:moveTo>
                <a:cubicBezTo>
                  <a:pt x="35511" y="263823"/>
                  <a:pt x="53872" y="250932"/>
                  <a:pt x="71022" y="249027"/>
                </a:cubicBezTo>
                <a:cubicBezTo>
                  <a:pt x="97725" y="246060"/>
                  <a:pt x="189172" y="255423"/>
                  <a:pt x="230820" y="266782"/>
                </a:cubicBezTo>
                <a:cubicBezTo>
                  <a:pt x="248876" y="271706"/>
                  <a:pt x="266331" y="278620"/>
                  <a:pt x="284086" y="284538"/>
                </a:cubicBezTo>
                <a:lnTo>
                  <a:pt x="363985" y="311171"/>
                </a:lnTo>
                <a:lnTo>
                  <a:pt x="390618" y="320048"/>
                </a:lnTo>
                <a:cubicBezTo>
                  <a:pt x="432633" y="316229"/>
                  <a:pt x="513795" y="301849"/>
                  <a:pt x="559294" y="320048"/>
                </a:cubicBezTo>
                <a:cubicBezTo>
                  <a:pt x="567983" y="323523"/>
                  <a:pt x="541539" y="325967"/>
                  <a:pt x="532661" y="328926"/>
                </a:cubicBezTo>
                <a:cubicBezTo>
                  <a:pt x="510817" y="350770"/>
                  <a:pt x="497559" y="368671"/>
                  <a:pt x="470517" y="382192"/>
                </a:cubicBezTo>
                <a:cubicBezTo>
                  <a:pt x="397007" y="418947"/>
                  <a:pt x="493577" y="357942"/>
                  <a:pt x="417251" y="408825"/>
                </a:cubicBezTo>
                <a:cubicBezTo>
                  <a:pt x="409185" y="420924"/>
                  <a:pt x="395798" y="444778"/>
                  <a:pt x="381740" y="453213"/>
                </a:cubicBezTo>
                <a:cubicBezTo>
                  <a:pt x="373716" y="458028"/>
                  <a:pt x="363985" y="459132"/>
                  <a:pt x="355107" y="462091"/>
                </a:cubicBezTo>
                <a:cubicBezTo>
                  <a:pt x="349189" y="470969"/>
                  <a:pt x="344897" y="481179"/>
                  <a:pt x="337352" y="488724"/>
                </a:cubicBezTo>
                <a:cubicBezTo>
                  <a:pt x="329807" y="496269"/>
                  <a:pt x="314682" y="496573"/>
                  <a:pt x="310719" y="506479"/>
                </a:cubicBezTo>
                <a:cubicBezTo>
                  <a:pt x="304134" y="522942"/>
                  <a:pt x="329178" y="542694"/>
                  <a:pt x="337352" y="550868"/>
                </a:cubicBezTo>
                <a:cubicBezTo>
                  <a:pt x="355107" y="547909"/>
                  <a:pt x="373541" y="547682"/>
                  <a:pt x="390618" y="541990"/>
                </a:cubicBezTo>
                <a:cubicBezTo>
                  <a:pt x="400740" y="538616"/>
                  <a:pt x="406689" y="525744"/>
                  <a:pt x="417251" y="524235"/>
                </a:cubicBezTo>
                <a:cubicBezTo>
                  <a:pt x="429330" y="522509"/>
                  <a:pt x="440925" y="530153"/>
                  <a:pt x="452762" y="533112"/>
                </a:cubicBezTo>
                <a:cubicBezTo>
                  <a:pt x="446843" y="539031"/>
                  <a:pt x="436648" y="542660"/>
                  <a:pt x="435006" y="550868"/>
                </a:cubicBezTo>
                <a:cubicBezTo>
                  <a:pt x="433171" y="560044"/>
                  <a:pt x="434620" y="576178"/>
                  <a:pt x="443884" y="577501"/>
                </a:cubicBezTo>
                <a:cubicBezTo>
                  <a:pt x="482080" y="582957"/>
                  <a:pt x="520824" y="571582"/>
                  <a:pt x="559294" y="568623"/>
                </a:cubicBezTo>
                <a:cubicBezTo>
                  <a:pt x="568172" y="565664"/>
                  <a:pt x="579310" y="566362"/>
                  <a:pt x="585927" y="559745"/>
                </a:cubicBezTo>
                <a:cubicBezTo>
                  <a:pt x="633272" y="512399"/>
                  <a:pt x="550418" y="547906"/>
                  <a:pt x="621437" y="524235"/>
                </a:cubicBezTo>
                <a:cubicBezTo>
                  <a:pt x="627356" y="518316"/>
                  <a:pt x="634171" y="513175"/>
                  <a:pt x="639193" y="506479"/>
                </a:cubicBezTo>
                <a:cubicBezTo>
                  <a:pt x="651996" y="489408"/>
                  <a:pt x="659614" y="468302"/>
                  <a:pt x="674703" y="453213"/>
                </a:cubicBezTo>
                <a:cubicBezTo>
                  <a:pt x="680622" y="447295"/>
                  <a:pt x="687230" y="441994"/>
                  <a:pt x="692459" y="435458"/>
                </a:cubicBezTo>
                <a:cubicBezTo>
                  <a:pt x="699124" y="427127"/>
                  <a:pt x="701883" y="415490"/>
                  <a:pt x="710214" y="408825"/>
                </a:cubicBezTo>
                <a:cubicBezTo>
                  <a:pt x="717521" y="402979"/>
                  <a:pt x="727969" y="402906"/>
                  <a:pt x="736847" y="399947"/>
                </a:cubicBezTo>
                <a:cubicBezTo>
                  <a:pt x="766373" y="429475"/>
                  <a:pt x="756780" y="409293"/>
                  <a:pt x="727969" y="426580"/>
                </a:cubicBezTo>
                <a:cubicBezTo>
                  <a:pt x="720792" y="430886"/>
                  <a:pt x="716132" y="438417"/>
                  <a:pt x="710214" y="444336"/>
                </a:cubicBezTo>
                <a:cubicBezTo>
                  <a:pt x="707255" y="453214"/>
                  <a:pt x="701336" y="461611"/>
                  <a:pt x="701336" y="470969"/>
                </a:cubicBezTo>
                <a:cubicBezTo>
                  <a:pt x="701336" y="512848"/>
                  <a:pt x="729010" y="499585"/>
                  <a:pt x="763480" y="506479"/>
                </a:cubicBezTo>
                <a:cubicBezTo>
                  <a:pt x="775444" y="508872"/>
                  <a:pt x="787154" y="512398"/>
                  <a:pt x="798991" y="515357"/>
                </a:cubicBezTo>
                <a:cubicBezTo>
                  <a:pt x="807869" y="524235"/>
                  <a:pt x="815178" y="535026"/>
                  <a:pt x="825624" y="541990"/>
                </a:cubicBezTo>
                <a:cubicBezTo>
                  <a:pt x="833410" y="547181"/>
                  <a:pt x="843887" y="546683"/>
                  <a:pt x="852257" y="550868"/>
                </a:cubicBezTo>
                <a:cubicBezTo>
                  <a:pt x="861800" y="555640"/>
                  <a:pt x="870012" y="562705"/>
                  <a:pt x="878890" y="568623"/>
                </a:cubicBezTo>
                <a:lnTo>
                  <a:pt x="932156" y="550868"/>
                </a:lnTo>
                <a:cubicBezTo>
                  <a:pt x="941034" y="547909"/>
                  <a:pt x="949525" y="543313"/>
                  <a:pt x="958789" y="541990"/>
                </a:cubicBezTo>
                <a:lnTo>
                  <a:pt x="1020933" y="533112"/>
                </a:lnTo>
                <a:cubicBezTo>
                  <a:pt x="1084321" y="511983"/>
                  <a:pt x="1058626" y="525738"/>
                  <a:pt x="1100832" y="497602"/>
                </a:cubicBezTo>
                <a:cubicBezTo>
                  <a:pt x="1103791" y="506480"/>
                  <a:pt x="1102094" y="518796"/>
                  <a:pt x="1109709" y="524235"/>
                </a:cubicBezTo>
                <a:cubicBezTo>
                  <a:pt x="1121345" y="532547"/>
                  <a:pt x="1179504" y="546122"/>
                  <a:pt x="1198486" y="550868"/>
                </a:cubicBezTo>
                <a:cubicBezTo>
                  <a:pt x="1181337" y="602314"/>
                  <a:pt x="1203799" y="561081"/>
                  <a:pt x="1136342" y="586378"/>
                </a:cubicBezTo>
                <a:cubicBezTo>
                  <a:pt x="1128505" y="589317"/>
                  <a:pt x="1126073" y="600391"/>
                  <a:pt x="1118587" y="604134"/>
                </a:cubicBezTo>
                <a:cubicBezTo>
                  <a:pt x="1101847" y="612504"/>
                  <a:pt x="1080894" y="611508"/>
                  <a:pt x="1065321" y="621889"/>
                </a:cubicBezTo>
                <a:cubicBezTo>
                  <a:pt x="1056443" y="627807"/>
                  <a:pt x="1048438" y="635311"/>
                  <a:pt x="1038688" y="639644"/>
                </a:cubicBezTo>
                <a:cubicBezTo>
                  <a:pt x="1021585" y="647245"/>
                  <a:pt x="1000995" y="647018"/>
                  <a:pt x="985422" y="657400"/>
                </a:cubicBezTo>
                <a:cubicBezTo>
                  <a:pt x="951003" y="680346"/>
                  <a:pt x="968911" y="671781"/>
                  <a:pt x="932156" y="684033"/>
                </a:cubicBezTo>
                <a:cubicBezTo>
                  <a:pt x="923278" y="681074"/>
                  <a:pt x="914881" y="675155"/>
                  <a:pt x="905523" y="675155"/>
                </a:cubicBezTo>
                <a:cubicBezTo>
                  <a:pt x="876860" y="675155"/>
                  <a:pt x="865124" y="687291"/>
                  <a:pt x="843379" y="701788"/>
                </a:cubicBezTo>
                <a:cubicBezTo>
                  <a:pt x="837461" y="710666"/>
                  <a:pt x="829957" y="718671"/>
                  <a:pt x="825624" y="728421"/>
                </a:cubicBezTo>
                <a:cubicBezTo>
                  <a:pt x="818023" y="745524"/>
                  <a:pt x="813786" y="763932"/>
                  <a:pt x="807868" y="781687"/>
                </a:cubicBezTo>
                <a:cubicBezTo>
                  <a:pt x="804909" y="790565"/>
                  <a:pt x="805608" y="801703"/>
                  <a:pt x="798991" y="808320"/>
                </a:cubicBezTo>
                <a:lnTo>
                  <a:pt x="781235" y="826075"/>
                </a:lnTo>
                <a:cubicBezTo>
                  <a:pt x="776787" y="848315"/>
                  <a:pt x="763182" y="883409"/>
                  <a:pt x="781235" y="905975"/>
                </a:cubicBezTo>
                <a:cubicBezTo>
                  <a:pt x="787081" y="913282"/>
                  <a:pt x="798990" y="911893"/>
                  <a:pt x="807868" y="914852"/>
                </a:cubicBezTo>
                <a:cubicBezTo>
                  <a:pt x="808045" y="914322"/>
                  <a:pt x="825323" y="854703"/>
                  <a:pt x="834501" y="861586"/>
                </a:cubicBezTo>
                <a:cubicBezTo>
                  <a:pt x="849474" y="872815"/>
                  <a:pt x="852257" y="914852"/>
                  <a:pt x="852257" y="914852"/>
                </a:cubicBezTo>
                <a:cubicBezTo>
                  <a:pt x="849298" y="929648"/>
                  <a:pt x="845860" y="944357"/>
                  <a:pt x="843379" y="959241"/>
                </a:cubicBezTo>
                <a:cubicBezTo>
                  <a:pt x="839939" y="979881"/>
                  <a:pt x="838605" y="1000866"/>
                  <a:pt x="834501" y="1021384"/>
                </a:cubicBezTo>
                <a:cubicBezTo>
                  <a:pt x="832666" y="1030560"/>
                  <a:pt x="828583" y="1039139"/>
                  <a:pt x="825624" y="1048017"/>
                </a:cubicBezTo>
                <a:cubicBezTo>
                  <a:pt x="828583" y="1113120"/>
                  <a:pt x="827558" y="1178527"/>
                  <a:pt x="834501" y="1243326"/>
                </a:cubicBezTo>
                <a:cubicBezTo>
                  <a:pt x="836495" y="1261935"/>
                  <a:pt x="841875" y="1281019"/>
                  <a:pt x="852257" y="1296592"/>
                </a:cubicBezTo>
                <a:cubicBezTo>
                  <a:pt x="858175" y="1305470"/>
                  <a:pt x="865240" y="1313682"/>
                  <a:pt x="870012" y="1323225"/>
                </a:cubicBezTo>
                <a:cubicBezTo>
                  <a:pt x="880733" y="1344668"/>
                  <a:pt x="875445" y="1359530"/>
                  <a:pt x="896645" y="1376491"/>
                </a:cubicBezTo>
                <a:cubicBezTo>
                  <a:pt x="903952" y="1382337"/>
                  <a:pt x="914400" y="1382410"/>
                  <a:pt x="923278" y="1385369"/>
                </a:cubicBezTo>
                <a:cubicBezTo>
                  <a:pt x="935115" y="1382410"/>
                  <a:pt x="947057" y="1379843"/>
                  <a:pt x="958789" y="1376491"/>
                </a:cubicBezTo>
                <a:cubicBezTo>
                  <a:pt x="967787" y="1373920"/>
                  <a:pt x="979983" y="1375228"/>
                  <a:pt x="985422" y="1367613"/>
                </a:cubicBezTo>
                <a:cubicBezTo>
                  <a:pt x="996300" y="1352383"/>
                  <a:pt x="989943" y="1327581"/>
                  <a:pt x="1003177" y="1314347"/>
                </a:cubicBezTo>
                <a:lnTo>
                  <a:pt x="1020933" y="1296592"/>
                </a:lnTo>
                <a:cubicBezTo>
                  <a:pt x="1023892" y="1287714"/>
                  <a:pt x="1029810" y="1279317"/>
                  <a:pt x="1029810" y="1269959"/>
                </a:cubicBezTo>
                <a:cubicBezTo>
                  <a:pt x="1029810" y="1231375"/>
                  <a:pt x="1025719" y="1192835"/>
                  <a:pt x="1020933" y="1154549"/>
                </a:cubicBezTo>
                <a:cubicBezTo>
                  <a:pt x="1019772" y="1145263"/>
                  <a:pt x="1014626" y="1136914"/>
                  <a:pt x="1012055" y="1127916"/>
                </a:cubicBezTo>
                <a:cubicBezTo>
                  <a:pt x="989752" y="1049859"/>
                  <a:pt x="1015591" y="1129650"/>
                  <a:pt x="994300" y="1065773"/>
                </a:cubicBezTo>
                <a:cubicBezTo>
                  <a:pt x="987078" y="964661"/>
                  <a:pt x="977320" y="964630"/>
                  <a:pt x="994300" y="888219"/>
                </a:cubicBezTo>
                <a:cubicBezTo>
                  <a:pt x="996330" y="879084"/>
                  <a:pt x="998362" y="869610"/>
                  <a:pt x="1003177" y="861586"/>
                </a:cubicBezTo>
                <a:cubicBezTo>
                  <a:pt x="1007483" y="854409"/>
                  <a:pt x="1015014" y="849749"/>
                  <a:pt x="1020933" y="843831"/>
                </a:cubicBezTo>
                <a:cubicBezTo>
                  <a:pt x="1023892" y="834953"/>
                  <a:pt x="1024995" y="825222"/>
                  <a:pt x="1029810" y="817198"/>
                </a:cubicBezTo>
                <a:cubicBezTo>
                  <a:pt x="1034116" y="810021"/>
                  <a:pt x="1040601" y="794799"/>
                  <a:pt x="1047566" y="799442"/>
                </a:cubicBezTo>
                <a:cubicBezTo>
                  <a:pt x="1057718" y="806210"/>
                  <a:pt x="1048821" y="825425"/>
                  <a:pt x="1056443" y="834953"/>
                </a:cubicBezTo>
                <a:cubicBezTo>
                  <a:pt x="1062289" y="842260"/>
                  <a:pt x="1074198" y="840872"/>
                  <a:pt x="1083076" y="843831"/>
                </a:cubicBezTo>
                <a:cubicBezTo>
                  <a:pt x="1088995" y="826076"/>
                  <a:pt x="1097162" y="808917"/>
                  <a:pt x="1100832" y="790565"/>
                </a:cubicBezTo>
                <a:cubicBezTo>
                  <a:pt x="1103791" y="775769"/>
                  <a:pt x="1105739" y="760734"/>
                  <a:pt x="1109709" y="746176"/>
                </a:cubicBezTo>
                <a:cubicBezTo>
                  <a:pt x="1114633" y="728120"/>
                  <a:pt x="1121547" y="710665"/>
                  <a:pt x="1127465" y="692910"/>
                </a:cubicBezTo>
                <a:lnTo>
                  <a:pt x="1136342" y="666277"/>
                </a:lnTo>
                <a:cubicBezTo>
                  <a:pt x="1154097" y="669236"/>
                  <a:pt x="1172145" y="670789"/>
                  <a:pt x="1189608" y="675155"/>
                </a:cubicBezTo>
                <a:cubicBezTo>
                  <a:pt x="1207765" y="679694"/>
                  <a:pt x="1242874" y="692910"/>
                  <a:pt x="1242874" y="692910"/>
                </a:cubicBezTo>
                <a:cubicBezTo>
                  <a:pt x="1248793" y="698829"/>
                  <a:pt x="1254094" y="705437"/>
                  <a:pt x="1260630" y="710666"/>
                </a:cubicBezTo>
                <a:cubicBezTo>
                  <a:pt x="1293586" y="737031"/>
                  <a:pt x="1304209" y="725997"/>
                  <a:pt x="1322773" y="781687"/>
                </a:cubicBezTo>
                <a:lnTo>
                  <a:pt x="1340529" y="834953"/>
                </a:lnTo>
                <a:cubicBezTo>
                  <a:pt x="1337570" y="855668"/>
                  <a:pt x="1335755" y="876578"/>
                  <a:pt x="1331651" y="897097"/>
                </a:cubicBezTo>
                <a:cubicBezTo>
                  <a:pt x="1329816" y="906273"/>
                  <a:pt x="1326958" y="915360"/>
                  <a:pt x="1322773" y="923730"/>
                </a:cubicBezTo>
                <a:cubicBezTo>
                  <a:pt x="1303045" y="963186"/>
                  <a:pt x="1292195" y="952336"/>
                  <a:pt x="1331651" y="932608"/>
                </a:cubicBezTo>
                <a:cubicBezTo>
                  <a:pt x="1340021" y="928423"/>
                  <a:pt x="1349406" y="926689"/>
                  <a:pt x="1358284" y="923730"/>
                </a:cubicBezTo>
                <a:cubicBezTo>
                  <a:pt x="1367162" y="926689"/>
                  <a:pt x="1377610" y="926762"/>
                  <a:pt x="1384917" y="932608"/>
                </a:cubicBezTo>
                <a:cubicBezTo>
                  <a:pt x="1399327" y="944136"/>
                  <a:pt x="1406785" y="969196"/>
                  <a:pt x="1411550" y="985874"/>
                </a:cubicBezTo>
                <a:cubicBezTo>
                  <a:pt x="1414902" y="997606"/>
                  <a:pt x="1417076" y="1009652"/>
                  <a:pt x="1420428" y="1021384"/>
                </a:cubicBezTo>
                <a:cubicBezTo>
                  <a:pt x="1422999" y="1030382"/>
                  <a:pt x="1427035" y="1038939"/>
                  <a:pt x="1429305" y="1048017"/>
                </a:cubicBezTo>
                <a:lnTo>
                  <a:pt x="1447061" y="1119039"/>
                </a:lnTo>
                <a:cubicBezTo>
                  <a:pt x="1444102" y="1139753"/>
                  <a:pt x="1444800" y="1161331"/>
                  <a:pt x="1438183" y="1181182"/>
                </a:cubicBezTo>
                <a:cubicBezTo>
                  <a:pt x="1435536" y="1189123"/>
                  <a:pt x="1424734" y="1191761"/>
                  <a:pt x="1420428" y="1198938"/>
                </a:cubicBezTo>
                <a:cubicBezTo>
                  <a:pt x="1415613" y="1206962"/>
                  <a:pt x="1414509" y="1216693"/>
                  <a:pt x="1411550" y="1225571"/>
                </a:cubicBezTo>
                <a:cubicBezTo>
                  <a:pt x="1414509" y="1249245"/>
                  <a:pt x="1416160" y="1273119"/>
                  <a:pt x="1420428" y="1296592"/>
                </a:cubicBezTo>
                <a:cubicBezTo>
                  <a:pt x="1422102" y="1305799"/>
                  <a:pt x="1421690" y="1317786"/>
                  <a:pt x="1429305" y="1323225"/>
                </a:cubicBezTo>
                <a:cubicBezTo>
                  <a:pt x="1444535" y="1334103"/>
                  <a:pt x="1464816" y="1335062"/>
                  <a:pt x="1482571" y="1340980"/>
                </a:cubicBezTo>
                <a:lnTo>
                  <a:pt x="1509204" y="1349858"/>
                </a:lnTo>
                <a:lnTo>
                  <a:pt x="1535837" y="1358736"/>
                </a:lnTo>
                <a:cubicBezTo>
                  <a:pt x="1553592" y="1352817"/>
                  <a:pt x="1575869" y="1354214"/>
                  <a:pt x="1589103" y="1340980"/>
                </a:cubicBezTo>
                <a:cubicBezTo>
                  <a:pt x="1631984" y="1298101"/>
                  <a:pt x="1577484" y="1350277"/>
                  <a:pt x="1633492" y="1305470"/>
                </a:cubicBezTo>
                <a:cubicBezTo>
                  <a:pt x="1657308" y="1286417"/>
                  <a:pt x="1648495" y="1286714"/>
                  <a:pt x="1669002" y="1261081"/>
                </a:cubicBezTo>
                <a:cubicBezTo>
                  <a:pt x="1674231" y="1254545"/>
                  <a:pt x="1679272" y="1247069"/>
                  <a:pt x="1686758" y="1243326"/>
                </a:cubicBezTo>
                <a:cubicBezTo>
                  <a:pt x="1703498" y="1234956"/>
                  <a:pt x="1740024" y="1225571"/>
                  <a:pt x="1740024" y="1225571"/>
                </a:cubicBezTo>
                <a:cubicBezTo>
                  <a:pt x="1756540" y="1209055"/>
                  <a:pt x="1762012" y="1201260"/>
                  <a:pt x="1784412" y="1190060"/>
                </a:cubicBezTo>
                <a:cubicBezTo>
                  <a:pt x="1792782" y="1185875"/>
                  <a:pt x="1802167" y="1184141"/>
                  <a:pt x="1811045" y="1181182"/>
                </a:cubicBezTo>
                <a:cubicBezTo>
                  <a:pt x="1816963" y="1172304"/>
                  <a:pt x="1820468" y="1161214"/>
                  <a:pt x="1828800" y="1154549"/>
                </a:cubicBezTo>
                <a:cubicBezTo>
                  <a:pt x="1836107" y="1148703"/>
                  <a:pt x="1849994" y="1153287"/>
                  <a:pt x="1855433" y="1145672"/>
                </a:cubicBezTo>
                <a:cubicBezTo>
                  <a:pt x="1866312" y="1130442"/>
                  <a:pt x="1867270" y="1110161"/>
                  <a:pt x="1873189" y="1092406"/>
                </a:cubicBezTo>
                <a:lnTo>
                  <a:pt x="1882067" y="1065773"/>
                </a:lnTo>
                <a:cubicBezTo>
                  <a:pt x="1885026" y="1033221"/>
                  <a:pt x="1863308" y="985572"/>
                  <a:pt x="1890944" y="968118"/>
                </a:cubicBezTo>
                <a:cubicBezTo>
                  <a:pt x="1936049" y="939630"/>
                  <a:pt x="1997806" y="965858"/>
                  <a:pt x="2050742" y="959241"/>
                </a:cubicBezTo>
                <a:cubicBezTo>
                  <a:pt x="2069313" y="956920"/>
                  <a:pt x="2104008" y="941485"/>
                  <a:pt x="2104008" y="941485"/>
                </a:cubicBezTo>
                <a:cubicBezTo>
                  <a:pt x="2109927" y="935567"/>
                  <a:pt x="2114587" y="928036"/>
                  <a:pt x="2121764" y="923730"/>
                </a:cubicBezTo>
                <a:cubicBezTo>
                  <a:pt x="2129788" y="918915"/>
                  <a:pt x="2140027" y="919037"/>
                  <a:pt x="2148397" y="914852"/>
                </a:cubicBezTo>
                <a:cubicBezTo>
                  <a:pt x="2157940" y="910080"/>
                  <a:pt x="2166152" y="903015"/>
                  <a:pt x="2175030" y="897097"/>
                </a:cubicBezTo>
                <a:cubicBezTo>
                  <a:pt x="2197557" y="829516"/>
                  <a:pt x="2196456" y="862183"/>
                  <a:pt x="2183907" y="799442"/>
                </a:cubicBezTo>
                <a:cubicBezTo>
                  <a:pt x="2186866" y="784646"/>
                  <a:pt x="2187487" y="769182"/>
                  <a:pt x="2192785" y="755054"/>
                </a:cubicBezTo>
                <a:cubicBezTo>
                  <a:pt x="2199505" y="737133"/>
                  <a:pt x="2215294" y="723667"/>
                  <a:pt x="2228296" y="710666"/>
                </a:cubicBezTo>
                <a:cubicBezTo>
                  <a:pt x="2245269" y="659743"/>
                  <a:pt x="2225682" y="705274"/>
                  <a:pt x="2254929" y="666277"/>
                </a:cubicBezTo>
                <a:cubicBezTo>
                  <a:pt x="2267732" y="649206"/>
                  <a:pt x="2275350" y="628100"/>
                  <a:pt x="2290439" y="613011"/>
                </a:cubicBezTo>
                <a:cubicBezTo>
                  <a:pt x="2296358" y="607093"/>
                  <a:pt x="2300709" y="598999"/>
                  <a:pt x="2308195" y="595256"/>
                </a:cubicBezTo>
                <a:cubicBezTo>
                  <a:pt x="2324935" y="586886"/>
                  <a:pt x="2343706" y="583419"/>
                  <a:pt x="2361461" y="577501"/>
                </a:cubicBezTo>
                <a:lnTo>
                  <a:pt x="2414727" y="559745"/>
                </a:lnTo>
                <a:lnTo>
                  <a:pt x="2467993" y="541990"/>
                </a:lnTo>
                <a:cubicBezTo>
                  <a:pt x="2476871" y="539031"/>
                  <a:pt x="2485547" y="535382"/>
                  <a:pt x="2494626" y="533112"/>
                </a:cubicBezTo>
                <a:cubicBezTo>
                  <a:pt x="2518300" y="527194"/>
                  <a:pt x="2542497" y="523074"/>
                  <a:pt x="2565647" y="515357"/>
                </a:cubicBezTo>
                <a:lnTo>
                  <a:pt x="2618913" y="497602"/>
                </a:lnTo>
                <a:cubicBezTo>
                  <a:pt x="2627791" y="494643"/>
                  <a:pt x="2637760" y="493915"/>
                  <a:pt x="2645546" y="488724"/>
                </a:cubicBezTo>
                <a:cubicBezTo>
                  <a:pt x="2654424" y="482806"/>
                  <a:pt x="2662636" y="475741"/>
                  <a:pt x="2672179" y="470969"/>
                </a:cubicBezTo>
                <a:cubicBezTo>
                  <a:pt x="2680549" y="466784"/>
                  <a:pt x="2690442" y="466276"/>
                  <a:pt x="2698812" y="462091"/>
                </a:cubicBezTo>
                <a:cubicBezTo>
                  <a:pt x="2721212" y="450891"/>
                  <a:pt x="2726684" y="443096"/>
                  <a:pt x="2743200" y="426580"/>
                </a:cubicBezTo>
                <a:cubicBezTo>
                  <a:pt x="2765515" y="359637"/>
                  <a:pt x="2735414" y="442153"/>
                  <a:pt x="2769833" y="373314"/>
                </a:cubicBezTo>
                <a:cubicBezTo>
                  <a:pt x="2792881" y="327218"/>
                  <a:pt x="2761787" y="363604"/>
                  <a:pt x="2796467" y="328926"/>
                </a:cubicBezTo>
                <a:cubicBezTo>
                  <a:pt x="2799426" y="320048"/>
                  <a:pt x="2805344" y="311651"/>
                  <a:pt x="2805344" y="302293"/>
                </a:cubicBezTo>
                <a:cubicBezTo>
                  <a:pt x="2805344" y="271041"/>
                  <a:pt x="2796745" y="249860"/>
                  <a:pt x="2787589" y="222394"/>
                </a:cubicBezTo>
                <a:cubicBezTo>
                  <a:pt x="2802738" y="116353"/>
                  <a:pt x="2787638" y="195589"/>
                  <a:pt x="2805344" y="133617"/>
                </a:cubicBezTo>
                <a:cubicBezTo>
                  <a:pt x="2807455" y="126229"/>
                  <a:pt x="2817295" y="81149"/>
                  <a:pt x="2823100" y="71474"/>
                </a:cubicBezTo>
                <a:cubicBezTo>
                  <a:pt x="2831535" y="57416"/>
                  <a:pt x="2855389" y="44029"/>
                  <a:pt x="2867488" y="35963"/>
                </a:cubicBezTo>
                <a:cubicBezTo>
                  <a:pt x="2873406" y="27085"/>
                  <a:pt x="2876912" y="15995"/>
                  <a:pt x="2885243" y="9330"/>
                </a:cubicBezTo>
                <a:cubicBezTo>
                  <a:pt x="2907048" y="-8114"/>
                  <a:pt x="2916704" y="3100"/>
                  <a:pt x="2938509" y="9330"/>
                </a:cubicBezTo>
                <a:cubicBezTo>
                  <a:pt x="3016567" y="31633"/>
                  <a:pt x="2936776" y="5794"/>
                  <a:pt x="3000653" y="27085"/>
                </a:cubicBezTo>
                <a:cubicBezTo>
                  <a:pt x="3007636" y="48032"/>
                  <a:pt x="3006977" y="59288"/>
                  <a:pt x="3027286" y="71474"/>
                </a:cubicBezTo>
                <a:cubicBezTo>
                  <a:pt x="3035310" y="76289"/>
                  <a:pt x="3045041" y="77392"/>
                  <a:pt x="3053919" y="80351"/>
                </a:cubicBezTo>
                <a:lnTo>
                  <a:pt x="3098307" y="213516"/>
                </a:lnTo>
                <a:cubicBezTo>
                  <a:pt x="3101266" y="222394"/>
                  <a:pt x="3100568" y="233532"/>
                  <a:pt x="3107185" y="240149"/>
                </a:cubicBezTo>
                <a:lnTo>
                  <a:pt x="3142696" y="275660"/>
                </a:lnTo>
                <a:cubicBezTo>
                  <a:pt x="3145655" y="284538"/>
                  <a:pt x="3144956" y="295676"/>
                  <a:pt x="3151573" y="302293"/>
                </a:cubicBezTo>
                <a:cubicBezTo>
                  <a:pt x="3158190" y="308910"/>
                  <a:pt x="3170182" y="306356"/>
                  <a:pt x="3178206" y="311171"/>
                </a:cubicBezTo>
                <a:cubicBezTo>
                  <a:pt x="3185383" y="315477"/>
                  <a:pt x="3189426" y="323697"/>
                  <a:pt x="3195962" y="328926"/>
                </a:cubicBezTo>
                <a:cubicBezTo>
                  <a:pt x="3204294" y="335591"/>
                  <a:pt x="3213717" y="340763"/>
                  <a:pt x="3222595" y="346681"/>
                </a:cubicBezTo>
                <a:cubicBezTo>
                  <a:pt x="3219636" y="361477"/>
                  <a:pt x="3222087" y="378515"/>
                  <a:pt x="3213717" y="391070"/>
                </a:cubicBezTo>
                <a:cubicBezTo>
                  <a:pt x="3208526" y="398856"/>
                  <a:pt x="3195108" y="395132"/>
                  <a:pt x="3187084" y="399947"/>
                </a:cubicBezTo>
                <a:cubicBezTo>
                  <a:pt x="3126154" y="436505"/>
                  <a:pt x="3218142" y="401433"/>
                  <a:pt x="3142696" y="426580"/>
                </a:cubicBezTo>
                <a:cubicBezTo>
                  <a:pt x="3123326" y="484689"/>
                  <a:pt x="3150229" y="427655"/>
                  <a:pt x="3107185" y="462091"/>
                </a:cubicBezTo>
                <a:cubicBezTo>
                  <a:pt x="3049820" y="507984"/>
                  <a:pt x="3129740" y="475287"/>
                  <a:pt x="3062797" y="497602"/>
                </a:cubicBezTo>
                <a:cubicBezTo>
                  <a:pt x="3053311" y="488116"/>
                  <a:pt x="3031847" y="464331"/>
                  <a:pt x="3018408" y="462091"/>
                </a:cubicBezTo>
                <a:cubicBezTo>
                  <a:pt x="3009177" y="460553"/>
                  <a:pt x="3000653" y="468010"/>
                  <a:pt x="2991775" y="470969"/>
                </a:cubicBezTo>
                <a:cubicBezTo>
                  <a:pt x="3007412" y="517879"/>
                  <a:pt x="3009992" y="513512"/>
                  <a:pt x="2991775" y="586378"/>
                </a:cubicBezTo>
                <a:cubicBezTo>
                  <a:pt x="2989745" y="594498"/>
                  <a:pt x="2981506" y="600391"/>
                  <a:pt x="2974020" y="604134"/>
                </a:cubicBezTo>
                <a:cubicBezTo>
                  <a:pt x="2957280" y="612504"/>
                  <a:pt x="2920754" y="621889"/>
                  <a:pt x="2920754" y="621889"/>
                </a:cubicBezTo>
                <a:cubicBezTo>
                  <a:pt x="2890918" y="711394"/>
                  <a:pt x="2936441" y="572560"/>
                  <a:pt x="2902999" y="684033"/>
                </a:cubicBezTo>
                <a:cubicBezTo>
                  <a:pt x="2897621" y="701960"/>
                  <a:pt x="2891161" y="719544"/>
                  <a:pt x="2885243" y="737299"/>
                </a:cubicBezTo>
                <a:cubicBezTo>
                  <a:pt x="2882284" y="746177"/>
                  <a:pt x="2882983" y="757315"/>
                  <a:pt x="2876366" y="763932"/>
                </a:cubicBezTo>
                <a:lnTo>
                  <a:pt x="2858610" y="781687"/>
                </a:lnTo>
                <a:cubicBezTo>
                  <a:pt x="2861569" y="811279"/>
                  <a:pt x="2862007" y="841233"/>
                  <a:pt x="2867488" y="870464"/>
                </a:cubicBezTo>
                <a:cubicBezTo>
                  <a:pt x="2870937" y="888859"/>
                  <a:pt x="2872009" y="910496"/>
                  <a:pt x="2885243" y="923730"/>
                </a:cubicBezTo>
                <a:cubicBezTo>
                  <a:pt x="2928299" y="966786"/>
                  <a:pt x="2906825" y="949955"/>
                  <a:pt x="2947387" y="976996"/>
                </a:cubicBezTo>
                <a:cubicBezTo>
                  <a:pt x="2951463" y="964769"/>
                  <a:pt x="2957801" y="927588"/>
                  <a:pt x="2982898" y="932608"/>
                </a:cubicBezTo>
                <a:cubicBezTo>
                  <a:pt x="2993360" y="934701"/>
                  <a:pt x="2994735" y="950363"/>
                  <a:pt x="3000653" y="959241"/>
                </a:cubicBezTo>
                <a:cubicBezTo>
                  <a:pt x="2997694" y="971078"/>
                  <a:pt x="2999397" y="985224"/>
                  <a:pt x="2991775" y="994751"/>
                </a:cubicBezTo>
                <a:cubicBezTo>
                  <a:pt x="2985929" y="1002058"/>
                  <a:pt x="2974220" y="1001359"/>
                  <a:pt x="2965142" y="1003629"/>
                </a:cubicBezTo>
                <a:lnTo>
                  <a:pt x="2894121" y="1021384"/>
                </a:lnTo>
                <a:cubicBezTo>
                  <a:pt x="2882284" y="1033221"/>
                  <a:pt x="2866096" y="1041922"/>
                  <a:pt x="2858610" y="1056895"/>
                </a:cubicBezTo>
                <a:cubicBezTo>
                  <a:pt x="2852692" y="1068732"/>
                  <a:pt x="2851022" y="1083934"/>
                  <a:pt x="2840855" y="1092406"/>
                </a:cubicBezTo>
                <a:cubicBezTo>
                  <a:pt x="2831482" y="1100217"/>
                  <a:pt x="2817031" y="1097777"/>
                  <a:pt x="2805344" y="1101283"/>
                </a:cubicBezTo>
                <a:cubicBezTo>
                  <a:pt x="2787417" y="1106661"/>
                  <a:pt x="2770235" y="1114500"/>
                  <a:pt x="2752078" y="1119039"/>
                </a:cubicBezTo>
                <a:cubicBezTo>
                  <a:pt x="2740695" y="1121885"/>
                  <a:pt x="2702674" y="1130424"/>
                  <a:pt x="2689934" y="1136794"/>
                </a:cubicBezTo>
                <a:cubicBezTo>
                  <a:pt x="2674551" y="1144486"/>
                  <a:pt x="2656557" y="1158541"/>
                  <a:pt x="2645546" y="1172305"/>
                </a:cubicBezTo>
                <a:cubicBezTo>
                  <a:pt x="2638881" y="1180637"/>
                  <a:pt x="2634456" y="1190607"/>
                  <a:pt x="2627791" y="1198938"/>
                </a:cubicBezTo>
                <a:cubicBezTo>
                  <a:pt x="2622562" y="1205474"/>
                  <a:pt x="2601749" y="1215509"/>
                  <a:pt x="2610035" y="1216693"/>
                </a:cubicBezTo>
                <a:cubicBezTo>
                  <a:pt x="2636563" y="1220482"/>
                  <a:pt x="2663301" y="1210774"/>
                  <a:pt x="2689934" y="1207815"/>
                </a:cubicBezTo>
                <a:cubicBezTo>
                  <a:pt x="2763051" y="1183443"/>
                  <a:pt x="2724672" y="1187413"/>
                  <a:pt x="2805344" y="1198938"/>
                </a:cubicBezTo>
                <a:cubicBezTo>
                  <a:pt x="2813700" y="1207294"/>
                  <a:pt x="2844337" y="1226092"/>
                  <a:pt x="2805344" y="1234448"/>
                </a:cubicBezTo>
                <a:cubicBezTo>
                  <a:pt x="2770501" y="1241914"/>
                  <a:pt x="2734269" y="1239780"/>
                  <a:pt x="2698812" y="1243326"/>
                </a:cubicBezTo>
                <a:cubicBezTo>
                  <a:pt x="2675072" y="1245700"/>
                  <a:pt x="2651465" y="1249245"/>
                  <a:pt x="2627791" y="1252204"/>
                </a:cubicBezTo>
                <a:cubicBezTo>
                  <a:pt x="2562950" y="1273817"/>
                  <a:pt x="2569986" y="1251802"/>
                  <a:pt x="2583402" y="1305470"/>
                </a:cubicBezTo>
                <a:cubicBezTo>
                  <a:pt x="2583319" y="1306463"/>
                  <a:pt x="2573380" y="1450946"/>
                  <a:pt x="2565647" y="1474145"/>
                </a:cubicBezTo>
                <a:cubicBezTo>
                  <a:pt x="2563000" y="1482086"/>
                  <a:pt x="2553810" y="1485982"/>
                  <a:pt x="2547892" y="1491901"/>
                </a:cubicBezTo>
                <a:lnTo>
                  <a:pt x="2530136" y="1545167"/>
                </a:lnTo>
                <a:lnTo>
                  <a:pt x="2521259" y="1571800"/>
                </a:lnTo>
                <a:cubicBezTo>
                  <a:pt x="2515340" y="1565881"/>
                  <a:pt x="2508732" y="1560580"/>
                  <a:pt x="2503503" y="1554044"/>
                </a:cubicBezTo>
                <a:cubicBezTo>
                  <a:pt x="2496838" y="1545712"/>
                  <a:pt x="2496099" y="1529999"/>
                  <a:pt x="2485748" y="1527411"/>
                </a:cubicBezTo>
                <a:cubicBezTo>
                  <a:pt x="2468285" y="1523045"/>
                  <a:pt x="2450237" y="1533330"/>
                  <a:pt x="2432482" y="1536289"/>
                </a:cubicBezTo>
                <a:cubicBezTo>
                  <a:pt x="2452884" y="1597496"/>
                  <a:pt x="2437003" y="1576321"/>
                  <a:pt x="2467993" y="1607310"/>
                </a:cubicBezTo>
                <a:cubicBezTo>
                  <a:pt x="2470952" y="1616188"/>
                  <a:pt x="2470253" y="1627326"/>
                  <a:pt x="2476870" y="1633943"/>
                </a:cubicBezTo>
                <a:cubicBezTo>
                  <a:pt x="2483487" y="1640560"/>
                  <a:pt x="2498064" y="1635206"/>
                  <a:pt x="2503503" y="1642821"/>
                </a:cubicBezTo>
                <a:cubicBezTo>
                  <a:pt x="2514381" y="1658051"/>
                  <a:pt x="2521259" y="1696087"/>
                  <a:pt x="2521259" y="1696087"/>
                </a:cubicBezTo>
                <a:cubicBezTo>
                  <a:pt x="2500129" y="1759475"/>
                  <a:pt x="2513885" y="1733780"/>
                  <a:pt x="2485748" y="1775986"/>
                </a:cubicBezTo>
                <a:cubicBezTo>
                  <a:pt x="2482789" y="1787823"/>
                  <a:pt x="2479517" y="1799586"/>
                  <a:pt x="2476870" y="1811497"/>
                </a:cubicBezTo>
                <a:cubicBezTo>
                  <a:pt x="2473597" y="1826227"/>
                  <a:pt x="2481489" y="1849137"/>
                  <a:pt x="2467993" y="1855885"/>
                </a:cubicBezTo>
                <a:cubicBezTo>
                  <a:pt x="2457080" y="1861342"/>
                  <a:pt x="2462621" y="1832061"/>
                  <a:pt x="2459115" y="1820375"/>
                </a:cubicBezTo>
                <a:cubicBezTo>
                  <a:pt x="2446867" y="1779548"/>
                  <a:pt x="2450948" y="1771228"/>
                  <a:pt x="2423604" y="1749353"/>
                </a:cubicBezTo>
                <a:cubicBezTo>
                  <a:pt x="2415272" y="1742688"/>
                  <a:pt x="2405849" y="1737516"/>
                  <a:pt x="2396971" y="1731598"/>
                </a:cubicBezTo>
                <a:cubicBezTo>
                  <a:pt x="2394012" y="1710883"/>
                  <a:pt x="2392198" y="1689973"/>
                  <a:pt x="2388094" y="1669454"/>
                </a:cubicBezTo>
                <a:cubicBezTo>
                  <a:pt x="2386259" y="1660278"/>
                  <a:pt x="2381787" y="1651819"/>
                  <a:pt x="2379216" y="1642821"/>
                </a:cubicBezTo>
                <a:cubicBezTo>
                  <a:pt x="2375864" y="1631089"/>
                  <a:pt x="2373844" y="1618997"/>
                  <a:pt x="2370338" y="1607310"/>
                </a:cubicBezTo>
                <a:cubicBezTo>
                  <a:pt x="2364960" y="1589384"/>
                  <a:pt x="2352583" y="1554044"/>
                  <a:pt x="2352583" y="1554044"/>
                </a:cubicBezTo>
                <a:lnTo>
                  <a:pt x="2334828" y="1607310"/>
                </a:lnTo>
                <a:lnTo>
                  <a:pt x="2325950" y="1633943"/>
                </a:lnTo>
                <a:cubicBezTo>
                  <a:pt x="2328909" y="1654658"/>
                  <a:pt x="2337139" y="1675290"/>
                  <a:pt x="2334828" y="1696087"/>
                </a:cubicBezTo>
                <a:cubicBezTo>
                  <a:pt x="2333904" y="1704406"/>
                  <a:pt x="2325192" y="1715872"/>
                  <a:pt x="2317072" y="1713842"/>
                </a:cubicBezTo>
                <a:cubicBezTo>
                  <a:pt x="2296370" y="1708667"/>
                  <a:pt x="2263806" y="1678332"/>
                  <a:pt x="2263806" y="1678332"/>
                </a:cubicBezTo>
                <a:cubicBezTo>
                  <a:pt x="2265465" y="1684966"/>
                  <a:pt x="2276104" y="1731377"/>
                  <a:pt x="2281562" y="1740475"/>
                </a:cubicBezTo>
                <a:cubicBezTo>
                  <a:pt x="2285868" y="1747652"/>
                  <a:pt x="2293399" y="1752312"/>
                  <a:pt x="2299317" y="1758231"/>
                </a:cubicBezTo>
                <a:cubicBezTo>
                  <a:pt x="2302276" y="1767109"/>
                  <a:pt x="2300580" y="1779425"/>
                  <a:pt x="2308195" y="1784864"/>
                </a:cubicBezTo>
                <a:cubicBezTo>
                  <a:pt x="2323425" y="1795742"/>
                  <a:pt x="2361461" y="1802619"/>
                  <a:pt x="2361461" y="1802619"/>
                </a:cubicBezTo>
                <a:cubicBezTo>
                  <a:pt x="2367379" y="1808538"/>
                  <a:pt x="2379216" y="1812005"/>
                  <a:pt x="2379216" y="1820375"/>
                </a:cubicBezTo>
                <a:cubicBezTo>
                  <a:pt x="2379216" y="1831045"/>
                  <a:pt x="2366233" y="1837465"/>
                  <a:pt x="2361461" y="1847008"/>
                </a:cubicBezTo>
                <a:cubicBezTo>
                  <a:pt x="2357276" y="1855378"/>
                  <a:pt x="2355542" y="1864763"/>
                  <a:pt x="2352583" y="1873641"/>
                </a:cubicBezTo>
                <a:cubicBezTo>
                  <a:pt x="2355542" y="1894355"/>
                  <a:pt x="2354844" y="1915933"/>
                  <a:pt x="2361461" y="1935784"/>
                </a:cubicBezTo>
                <a:cubicBezTo>
                  <a:pt x="2364108" y="1943725"/>
                  <a:pt x="2373987" y="1947004"/>
                  <a:pt x="2379216" y="1953540"/>
                </a:cubicBezTo>
                <a:cubicBezTo>
                  <a:pt x="2385881" y="1961872"/>
                  <a:pt x="2390306" y="1971842"/>
                  <a:pt x="2396971" y="1980173"/>
                </a:cubicBezTo>
                <a:cubicBezTo>
                  <a:pt x="2402200" y="1986709"/>
                  <a:pt x="2409705" y="1991232"/>
                  <a:pt x="2414727" y="1997928"/>
                </a:cubicBezTo>
                <a:cubicBezTo>
                  <a:pt x="2427531" y="2014999"/>
                  <a:pt x="2450237" y="2051194"/>
                  <a:pt x="2450237" y="2051194"/>
                </a:cubicBezTo>
                <a:cubicBezTo>
                  <a:pt x="2441359" y="2054153"/>
                  <a:pt x="2432602" y="2057501"/>
                  <a:pt x="2423604" y="2060072"/>
                </a:cubicBezTo>
                <a:cubicBezTo>
                  <a:pt x="2411873" y="2063424"/>
                  <a:pt x="2397621" y="2061327"/>
                  <a:pt x="2388094" y="2068949"/>
                </a:cubicBezTo>
                <a:cubicBezTo>
                  <a:pt x="2380787" y="2074795"/>
                  <a:pt x="2382175" y="2086704"/>
                  <a:pt x="2379216" y="2095582"/>
                </a:cubicBezTo>
                <a:cubicBezTo>
                  <a:pt x="2382175" y="2107419"/>
                  <a:pt x="2380472" y="2121565"/>
                  <a:pt x="2388094" y="2131093"/>
                </a:cubicBezTo>
                <a:cubicBezTo>
                  <a:pt x="2403046" y="2149783"/>
                  <a:pt x="2426408" y="2136077"/>
                  <a:pt x="2441360" y="2131093"/>
                </a:cubicBezTo>
                <a:cubicBezTo>
                  <a:pt x="2462074" y="2134052"/>
                  <a:pt x="2482985" y="2135867"/>
                  <a:pt x="2503503" y="2139971"/>
                </a:cubicBezTo>
                <a:cubicBezTo>
                  <a:pt x="2512679" y="2141806"/>
                  <a:pt x="2525951" y="2140478"/>
                  <a:pt x="2530136" y="2148848"/>
                </a:cubicBezTo>
                <a:cubicBezTo>
                  <a:pt x="2534321" y="2157218"/>
                  <a:pt x="2526074" y="2167457"/>
                  <a:pt x="2521259" y="2175481"/>
                </a:cubicBezTo>
                <a:cubicBezTo>
                  <a:pt x="2512825" y="2189537"/>
                  <a:pt x="2488967" y="2202927"/>
                  <a:pt x="2476870" y="2210992"/>
                </a:cubicBezTo>
                <a:cubicBezTo>
                  <a:pt x="2467992" y="2202114"/>
                  <a:pt x="2462589" y="2186605"/>
                  <a:pt x="2450237" y="2184359"/>
                </a:cubicBezTo>
                <a:cubicBezTo>
                  <a:pt x="2383517" y="2172228"/>
                  <a:pt x="2385792" y="2183373"/>
                  <a:pt x="2361461" y="2219870"/>
                </a:cubicBezTo>
                <a:cubicBezTo>
                  <a:pt x="2370339" y="2222829"/>
                  <a:pt x="2379096" y="2226176"/>
                  <a:pt x="2388094" y="2228747"/>
                </a:cubicBezTo>
                <a:cubicBezTo>
                  <a:pt x="2399826" y="2232099"/>
                  <a:pt x="2423604" y="2225424"/>
                  <a:pt x="2423604" y="2237625"/>
                </a:cubicBezTo>
                <a:cubicBezTo>
                  <a:pt x="2423604" y="2258964"/>
                  <a:pt x="2388094" y="2290891"/>
                  <a:pt x="2388094" y="2290891"/>
                </a:cubicBezTo>
                <a:cubicBezTo>
                  <a:pt x="2451225" y="2332977"/>
                  <a:pt x="2381188" y="2299111"/>
                  <a:pt x="2432482" y="2282013"/>
                </a:cubicBezTo>
                <a:cubicBezTo>
                  <a:pt x="2444057" y="2278155"/>
                  <a:pt x="2456156" y="2287932"/>
                  <a:pt x="2467993" y="2290891"/>
                </a:cubicBezTo>
                <a:cubicBezTo>
                  <a:pt x="2433312" y="2325571"/>
                  <a:pt x="2469702" y="2294475"/>
                  <a:pt x="2423604" y="2317524"/>
                </a:cubicBezTo>
                <a:cubicBezTo>
                  <a:pt x="2387166" y="2335743"/>
                  <a:pt x="2406744" y="2331012"/>
                  <a:pt x="2379216" y="2353035"/>
                </a:cubicBezTo>
                <a:cubicBezTo>
                  <a:pt x="2370885" y="2359700"/>
                  <a:pt x="2361461" y="2364872"/>
                  <a:pt x="2352583" y="2370790"/>
                </a:cubicBezTo>
                <a:cubicBezTo>
                  <a:pt x="2346665" y="2379668"/>
                  <a:pt x="2341772" y="2389322"/>
                  <a:pt x="2334828" y="2397423"/>
                </a:cubicBezTo>
                <a:cubicBezTo>
                  <a:pt x="2323934" y="2410133"/>
                  <a:pt x="2299317" y="2432934"/>
                  <a:pt x="2299317" y="2432934"/>
                </a:cubicBezTo>
                <a:cubicBezTo>
                  <a:pt x="2278603" y="2495078"/>
                  <a:pt x="2299317" y="2480282"/>
                  <a:pt x="2254929" y="2495077"/>
                </a:cubicBezTo>
                <a:cubicBezTo>
                  <a:pt x="2249010" y="2500996"/>
                  <a:pt x="2244660" y="2509090"/>
                  <a:pt x="2237173" y="2512833"/>
                </a:cubicBezTo>
                <a:cubicBezTo>
                  <a:pt x="2220433" y="2521203"/>
                  <a:pt x="2183907" y="2530588"/>
                  <a:pt x="2183907" y="2530588"/>
                </a:cubicBezTo>
                <a:cubicBezTo>
                  <a:pt x="2133024" y="2606914"/>
                  <a:pt x="2194029" y="2510344"/>
                  <a:pt x="2157274" y="2583854"/>
                </a:cubicBezTo>
                <a:cubicBezTo>
                  <a:pt x="2152502" y="2593397"/>
                  <a:pt x="2144291" y="2600944"/>
                  <a:pt x="2139519" y="2610487"/>
                </a:cubicBezTo>
                <a:cubicBezTo>
                  <a:pt x="2132421" y="2624683"/>
                  <a:pt x="2125559" y="2659350"/>
                  <a:pt x="2121764" y="2672631"/>
                </a:cubicBezTo>
                <a:cubicBezTo>
                  <a:pt x="2119193" y="2681629"/>
                  <a:pt x="2119503" y="2692647"/>
                  <a:pt x="2112886" y="2699264"/>
                </a:cubicBezTo>
                <a:cubicBezTo>
                  <a:pt x="2106269" y="2705881"/>
                  <a:pt x="2095131" y="2705182"/>
                  <a:pt x="2086253" y="2708141"/>
                </a:cubicBezTo>
                <a:cubicBezTo>
                  <a:pt x="2080335" y="2714060"/>
                  <a:pt x="2072804" y="2718720"/>
                  <a:pt x="2068498" y="2725897"/>
                </a:cubicBezTo>
                <a:cubicBezTo>
                  <a:pt x="2063683" y="2733921"/>
                  <a:pt x="2067235" y="2747091"/>
                  <a:pt x="2059620" y="2752530"/>
                </a:cubicBezTo>
                <a:cubicBezTo>
                  <a:pt x="2044390" y="2763408"/>
                  <a:pt x="2006354" y="2770285"/>
                  <a:pt x="2006354" y="2770285"/>
                </a:cubicBezTo>
                <a:cubicBezTo>
                  <a:pt x="1964226" y="2812413"/>
                  <a:pt x="1986724" y="2800502"/>
                  <a:pt x="1944210" y="2814674"/>
                </a:cubicBezTo>
                <a:cubicBezTo>
                  <a:pt x="1923851" y="2875756"/>
                  <a:pt x="1946534" y="2801899"/>
                  <a:pt x="1926455" y="2912328"/>
                </a:cubicBezTo>
                <a:cubicBezTo>
                  <a:pt x="1924781" y="2921535"/>
                  <a:pt x="1920148" y="2929963"/>
                  <a:pt x="1917577" y="2938961"/>
                </a:cubicBezTo>
                <a:cubicBezTo>
                  <a:pt x="1914225" y="2950693"/>
                  <a:pt x="1912206" y="2962785"/>
                  <a:pt x="1908700" y="2974472"/>
                </a:cubicBezTo>
                <a:cubicBezTo>
                  <a:pt x="1903322" y="2992399"/>
                  <a:pt x="1890944" y="3027738"/>
                  <a:pt x="1890944" y="3027738"/>
                </a:cubicBezTo>
                <a:cubicBezTo>
                  <a:pt x="1893903" y="3036616"/>
                  <a:pt x="1901360" y="3045140"/>
                  <a:pt x="1899822" y="3054371"/>
                </a:cubicBezTo>
                <a:cubicBezTo>
                  <a:pt x="1895098" y="3082717"/>
                  <a:pt x="1876207" y="3082957"/>
                  <a:pt x="1855433" y="3089881"/>
                </a:cubicBezTo>
                <a:cubicBezTo>
                  <a:pt x="1858392" y="3110596"/>
                  <a:pt x="1864311" y="3131100"/>
                  <a:pt x="1864311" y="3152025"/>
                </a:cubicBezTo>
                <a:cubicBezTo>
                  <a:pt x="1864311" y="3161383"/>
                  <a:pt x="1862050" y="3172041"/>
                  <a:pt x="1855433" y="3178658"/>
                </a:cubicBezTo>
                <a:cubicBezTo>
                  <a:pt x="1848816" y="3185275"/>
                  <a:pt x="1838007" y="3185862"/>
                  <a:pt x="1828800" y="3187536"/>
                </a:cubicBezTo>
                <a:cubicBezTo>
                  <a:pt x="1805327" y="3191804"/>
                  <a:pt x="1781453" y="3193454"/>
                  <a:pt x="1757779" y="3196413"/>
                </a:cubicBezTo>
                <a:cubicBezTo>
                  <a:pt x="1748901" y="3199372"/>
                  <a:pt x="1740504" y="3205291"/>
                  <a:pt x="1731146" y="3205291"/>
                </a:cubicBezTo>
                <a:cubicBezTo>
                  <a:pt x="1710221" y="3205291"/>
                  <a:pt x="1689521" y="3200517"/>
                  <a:pt x="1669002" y="3196413"/>
                </a:cubicBezTo>
                <a:cubicBezTo>
                  <a:pt x="1659826" y="3194578"/>
                  <a:pt x="1651675" y="3188516"/>
                  <a:pt x="1642369" y="3187536"/>
                </a:cubicBezTo>
                <a:cubicBezTo>
                  <a:pt x="1595190" y="3182570"/>
                  <a:pt x="1547674" y="3181617"/>
                  <a:pt x="1500327" y="3178658"/>
                </a:cubicBezTo>
                <a:cubicBezTo>
                  <a:pt x="1482572" y="3175699"/>
                  <a:pt x="1464712" y="3173310"/>
                  <a:pt x="1447061" y="3169780"/>
                </a:cubicBezTo>
                <a:cubicBezTo>
                  <a:pt x="1435097" y="3167387"/>
                  <a:pt x="1423751" y="3160903"/>
                  <a:pt x="1411550" y="3160903"/>
                </a:cubicBezTo>
                <a:cubicBezTo>
                  <a:pt x="1278352" y="3160903"/>
                  <a:pt x="1145220" y="3166821"/>
                  <a:pt x="1012055" y="3169780"/>
                </a:cubicBezTo>
                <a:cubicBezTo>
                  <a:pt x="957356" y="3173687"/>
                  <a:pt x="897747" y="3172708"/>
                  <a:pt x="843379" y="3187536"/>
                </a:cubicBezTo>
                <a:cubicBezTo>
                  <a:pt x="825323" y="3192460"/>
                  <a:pt x="807868" y="3199373"/>
                  <a:pt x="790113" y="3205291"/>
                </a:cubicBezTo>
                <a:lnTo>
                  <a:pt x="763480" y="3214169"/>
                </a:lnTo>
                <a:lnTo>
                  <a:pt x="514905" y="3205291"/>
                </a:lnTo>
                <a:cubicBezTo>
                  <a:pt x="482262" y="3203617"/>
                  <a:pt x="447119" y="3209688"/>
                  <a:pt x="417251" y="3196413"/>
                </a:cubicBezTo>
                <a:cubicBezTo>
                  <a:pt x="407501" y="3192080"/>
                  <a:pt x="430673" y="3179530"/>
                  <a:pt x="435006" y="3169780"/>
                </a:cubicBezTo>
                <a:cubicBezTo>
                  <a:pt x="442607" y="3152677"/>
                  <a:pt x="446844" y="3134269"/>
                  <a:pt x="452762" y="3116514"/>
                </a:cubicBezTo>
                <a:cubicBezTo>
                  <a:pt x="455721" y="3107636"/>
                  <a:pt x="455022" y="3096498"/>
                  <a:pt x="461639" y="3089881"/>
                </a:cubicBezTo>
                <a:cubicBezTo>
                  <a:pt x="467558" y="3083963"/>
                  <a:pt x="474166" y="3078662"/>
                  <a:pt x="479395" y="3072126"/>
                </a:cubicBezTo>
                <a:cubicBezTo>
                  <a:pt x="486060" y="3063795"/>
                  <a:pt x="489605" y="3053038"/>
                  <a:pt x="497150" y="3045493"/>
                </a:cubicBezTo>
                <a:cubicBezTo>
                  <a:pt x="504695" y="3037948"/>
                  <a:pt x="514905" y="3033656"/>
                  <a:pt x="523783" y="3027738"/>
                </a:cubicBezTo>
                <a:cubicBezTo>
                  <a:pt x="526742" y="3018860"/>
                  <a:pt x="527846" y="3009129"/>
                  <a:pt x="532661" y="3001105"/>
                </a:cubicBezTo>
                <a:cubicBezTo>
                  <a:pt x="536967" y="2993928"/>
                  <a:pt x="548775" y="2991557"/>
                  <a:pt x="550416" y="2983349"/>
                </a:cubicBezTo>
                <a:cubicBezTo>
                  <a:pt x="553765" y="2966603"/>
                  <a:pt x="528941" y="2941689"/>
                  <a:pt x="523783" y="2930083"/>
                </a:cubicBezTo>
                <a:cubicBezTo>
                  <a:pt x="516182" y="2912980"/>
                  <a:pt x="511946" y="2894572"/>
                  <a:pt x="506028" y="2876817"/>
                </a:cubicBezTo>
                <a:lnTo>
                  <a:pt x="488272" y="2823551"/>
                </a:lnTo>
                <a:lnTo>
                  <a:pt x="479395" y="2796918"/>
                </a:lnTo>
                <a:cubicBezTo>
                  <a:pt x="482354" y="2761407"/>
                  <a:pt x="477793" y="2724444"/>
                  <a:pt x="488272" y="2690386"/>
                </a:cubicBezTo>
                <a:cubicBezTo>
                  <a:pt x="491024" y="2681442"/>
                  <a:pt x="510262" y="2689633"/>
                  <a:pt x="514905" y="2681508"/>
                </a:cubicBezTo>
                <a:cubicBezTo>
                  <a:pt x="523836" y="2665879"/>
                  <a:pt x="520253" y="2645893"/>
                  <a:pt x="523783" y="2628242"/>
                </a:cubicBezTo>
                <a:cubicBezTo>
                  <a:pt x="524943" y="2622443"/>
                  <a:pt x="536463" y="2574557"/>
                  <a:pt x="541538" y="2566099"/>
                </a:cubicBezTo>
                <a:cubicBezTo>
                  <a:pt x="549972" y="2552043"/>
                  <a:pt x="573830" y="2538653"/>
                  <a:pt x="585927" y="2530588"/>
                </a:cubicBezTo>
                <a:cubicBezTo>
                  <a:pt x="622247" y="2421625"/>
                  <a:pt x="581967" y="2529629"/>
                  <a:pt x="630315" y="2432934"/>
                </a:cubicBezTo>
                <a:cubicBezTo>
                  <a:pt x="653365" y="2386835"/>
                  <a:pt x="622268" y="2423227"/>
                  <a:pt x="656948" y="2388545"/>
                </a:cubicBezTo>
                <a:cubicBezTo>
                  <a:pt x="670365" y="2334881"/>
                  <a:pt x="661969" y="2364605"/>
                  <a:pt x="683581" y="2299769"/>
                </a:cubicBezTo>
                <a:cubicBezTo>
                  <a:pt x="686540" y="2290891"/>
                  <a:pt x="685842" y="2279753"/>
                  <a:pt x="692459" y="2273136"/>
                </a:cubicBezTo>
                <a:lnTo>
                  <a:pt x="710214" y="2255380"/>
                </a:lnTo>
                <a:cubicBezTo>
                  <a:pt x="720452" y="2224666"/>
                  <a:pt x="728964" y="2212979"/>
                  <a:pt x="710214" y="2175481"/>
                </a:cubicBezTo>
                <a:cubicBezTo>
                  <a:pt x="705442" y="2165938"/>
                  <a:pt x="692459" y="2163644"/>
                  <a:pt x="683581" y="2157726"/>
                </a:cubicBezTo>
                <a:cubicBezTo>
                  <a:pt x="680622" y="2148848"/>
                  <a:pt x="679248" y="2139273"/>
                  <a:pt x="674703" y="2131093"/>
                </a:cubicBezTo>
                <a:cubicBezTo>
                  <a:pt x="664340" y="2112439"/>
                  <a:pt x="645941" y="2098071"/>
                  <a:pt x="639193" y="2077827"/>
                </a:cubicBezTo>
                <a:lnTo>
                  <a:pt x="603682" y="1971295"/>
                </a:lnTo>
                <a:cubicBezTo>
                  <a:pt x="600723" y="1962417"/>
                  <a:pt x="602590" y="1949853"/>
                  <a:pt x="594804" y="1944662"/>
                </a:cubicBezTo>
                <a:lnTo>
                  <a:pt x="568171" y="1926907"/>
                </a:lnTo>
                <a:cubicBezTo>
                  <a:pt x="551198" y="1875984"/>
                  <a:pt x="570785" y="1921515"/>
                  <a:pt x="541538" y="1882518"/>
                </a:cubicBezTo>
                <a:cubicBezTo>
                  <a:pt x="481311" y="1802215"/>
                  <a:pt x="528991" y="1852214"/>
                  <a:pt x="488272" y="1811497"/>
                </a:cubicBezTo>
                <a:cubicBezTo>
                  <a:pt x="485313" y="1802619"/>
                  <a:pt x="484210" y="1792888"/>
                  <a:pt x="479395" y="1784864"/>
                </a:cubicBezTo>
                <a:cubicBezTo>
                  <a:pt x="475089" y="1777687"/>
                  <a:pt x="466868" y="1773644"/>
                  <a:pt x="461639" y="1767108"/>
                </a:cubicBezTo>
                <a:cubicBezTo>
                  <a:pt x="454974" y="1758776"/>
                  <a:pt x="449802" y="1749353"/>
                  <a:pt x="443884" y="1740475"/>
                </a:cubicBezTo>
                <a:cubicBezTo>
                  <a:pt x="439466" y="1713965"/>
                  <a:pt x="426129" y="1638416"/>
                  <a:pt x="426129" y="1616188"/>
                </a:cubicBezTo>
                <a:cubicBezTo>
                  <a:pt x="426129" y="1598188"/>
                  <a:pt x="431101" y="1580494"/>
                  <a:pt x="435006" y="1562922"/>
                </a:cubicBezTo>
                <a:cubicBezTo>
                  <a:pt x="437036" y="1553787"/>
                  <a:pt x="438693" y="1544075"/>
                  <a:pt x="443884" y="1536289"/>
                </a:cubicBezTo>
                <a:cubicBezTo>
                  <a:pt x="450848" y="1525843"/>
                  <a:pt x="462480" y="1519301"/>
                  <a:pt x="470517" y="1509656"/>
                </a:cubicBezTo>
                <a:cubicBezTo>
                  <a:pt x="482616" y="1495137"/>
                  <a:pt x="488806" y="1475601"/>
                  <a:pt x="506028" y="1465268"/>
                </a:cubicBezTo>
                <a:cubicBezTo>
                  <a:pt x="514052" y="1460453"/>
                  <a:pt x="523783" y="1459349"/>
                  <a:pt x="532661" y="1456390"/>
                </a:cubicBezTo>
                <a:lnTo>
                  <a:pt x="550416" y="1403124"/>
                </a:lnTo>
                <a:lnTo>
                  <a:pt x="559294" y="1376491"/>
                </a:lnTo>
                <a:cubicBezTo>
                  <a:pt x="547457" y="1358736"/>
                  <a:pt x="530531" y="1343469"/>
                  <a:pt x="523783" y="1323225"/>
                </a:cubicBezTo>
                <a:lnTo>
                  <a:pt x="506028" y="1269959"/>
                </a:lnTo>
                <a:cubicBezTo>
                  <a:pt x="503069" y="1261081"/>
                  <a:pt x="499420" y="1252404"/>
                  <a:pt x="497150" y="1243326"/>
                </a:cubicBezTo>
                <a:cubicBezTo>
                  <a:pt x="483733" y="1189661"/>
                  <a:pt x="492129" y="1219385"/>
                  <a:pt x="470517" y="1154549"/>
                </a:cubicBezTo>
                <a:cubicBezTo>
                  <a:pt x="467558" y="1145671"/>
                  <a:pt x="469425" y="1133107"/>
                  <a:pt x="461639" y="1127916"/>
                </a:cubicBezTo>
                <a:lnTo>
                  <a:pt x="435006" y="1110161"/>
                </a:lnTo>
                <a:cubicBezTo>
                  <a:pt x="432047" y="1101283"/>
                  <a:pt x="431568" y="1091143"/>
                  <a:pt x="426129" y="1083528"/>
                </a:cubicBezTo>
                <a:cubicBezTo>
                  <a:pt x="416399" y="1069906"/>
                  <a:pt x="390618" y="1048017"/>
                  <a:pt x="390618" y="1048017"/>
                </a:cubicBezTo>
                <a:cubicBezTo>
                  <a:pt x="375016" y="1001212"/>
                  <a:pt x="392052" y="1039085"/>
                  <a:pt x="355107" y="994751"/>
                </a:cubicBezTo>
                <a:cubicBezTo>
                  <a:pt x="348277" y="986554"/>
                  <a:pt x="345684" y="974783"/>
                  <a:pt x="337352" y="968118"/>
                </a:cubicBezTo>
                <a:cubicBezTo>
                  <a:pt x="330045" y="962272"/>
                  <a:pt x="319597" y="962200"/>
                  <a:pt x="310719" y="959241"/>
                </a:cubicBezTo>
                <a:cubicBezTo>
                  <a:pt x="225226" y="873748"/>
                  <a:pt x="316185" y="960064"/>
                  <a:pt x="248575" y="905975"/>
                </a:cubicBezTo>
                <a:cubicBezTo>
                  <a:pt x="242039" y="900746"/>
                  <a:pt x="237997" y="892525"/>
                  <a:pt x="230820" y="888219"/>
                </a:cubicBezTo>
                <a:cubicBezTo>
                  <a:pt x="175001" y="854726"/>
                  <a:pt x="232363" y="925273"/>
                  <a:pt x="150921" y="843831"/>
                </a:cubicBezTo>
                <a:cubicBezTo>
                  <a:pt x="129077" y="821987"/>
                  <a:pt x="111176" y="808729"/>
                  <a:pt x="97655" y="781687"/>
                </a:cubicBezTo>
                <a:cubicBezTo>
                  <a:pt x="93470" y="773317"/>
                  <a:pt x="95394" y="761671"/>
                  <a:pt x="88777" y="755054"/>
                </a:cubicBezTo>
                <a:cubicBezTo>
                  <a:pt x="82160" y="748437"/>
                  <a:pt x="71022" y="749135"/>
                  <a:pt x="62144" y="746176"/>
                </a:cubicBezTo>
                <a:cubicBezTo>
                  <a:pt x="56226" y="737298"/>
                  <a:pt x="48722" y="729293"/>
                  <a:pt x="44389" y="719543"/>
                </a:cubicBezTo>
                <a:cubicBezTo>
                  <a:pt x="36788" y="702440"/>
                  <a:pt x="26633" y="666277"/>
                  <a:pt x="26633" y="666277"/>
                </a:cubicBezTo>
                <a:cubicBezTo>
                  <a:pt x="29592" y="657399"/>
                  <a:pt x="30696" y="647668"/>
                  <a:pt x="35511" y="639644"/>
                </a:cubicBezTo>
                <a:cubicBezTo>
                  <a:pt x="47697" y="619335"/>
                  <a:pt x="58952" y="619994"/>
                  <a:pt x="79900" y="613011"/>
                </a:cubicBezTo>
                <a:cubicBezTo>
                  <a:pt x="88876" y="599546"/>
                  <a:pt x="106533" y="578121"/>
                  <a:pt x="106533" y="559745"/>
                </a:cubicBezTo>
                <a:cubicBezTo>
                  <a:pt x="106533" y="550387"/>
                  <a:pt x="105270" y="538551"/>
                  <a:pt x="97655" y="533112"/>
                </a:cubicBezTo>
                <a:cubicBezTo>
                  <a:pt x="82425" y="522234"/>
                  <a:pt x="44389" y="515357"/>
                  <a:pt x="44389" y="515357"/>
                </a:cubicBezTo>
                <a:cubicBezTo>
                  <a:pt x="2261" y="473229"/>
                  <a:pt x="14172" y="495727"/>
                  <a:pt x="0" y="453213"/>
                </a:cubicBezTo>
                <a:cubicBezTo>
                  <a:pt x="2959" y="417702"/>
                  <a:pt x="4168" y="382002"/>
                  <a:pt x="8878" y="346681"/>
                </a:cubicBezTo>
                <a:cubicBezTo>
                  <a:pt x="10115" y="337405"/>
                  <a:pt x="15185" y="329046"/>
                  <a:pt x="17756" y="320048"/>
                </a:cubicBezTo>
                <a:cubicBezTo>
                  <a:pt x="21108" y="308317"/>
                  <a:pt x="17755" y="287497"/>
                  <a:pt x="26633" y="275660"/>
                </a:cubicBezTo>
                <a:close/>
              </a:path>
            </a:pathLst>
          </a:custGeom>
          <a:solidFill>
            <a:srgbClr val="FF0000"/>
          </a:solidFill>
          <a:ln w="2857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3200" b="0" i="1" u="none" strike="noStrike" cap="none" normalizeH="0" baseline="0">
              <a:ln>
                <a:noFill/>
              </a:ln>
              <a:solidFill>
                <a:schemeClr val="tx1"/>
              </a:solidFill>
              <a:effectLst/>
              <a:latin typeface="宋体" panose="02010600030101010101" pitchFamily="2" charset="-122"/>
              <a:ea typeface="宋体" panose="02010600030101010101" pitchFamily="2" charset="-122"/>
            </a:endParaRPr>
          </a:p>
        </p:txBody>
      </p:sp>
      <p:pic>
        <p:nvPicPr>
          <p:cNvPr id="61" name="Picture 3" descr="112"/>
          <p:cNvPicPr>
            <a:picLocks noChangeAspect="1" noChangeArrowheads="1" noCrop="1"/>
          </p:cNvPicPr>
          <p:nvPr/>
        </p:nvPicPr>
        <p:blipFill>
          <a:blip r:embed="rId2"/>
          <a:srcRect/>
          <a:stretch>
            <a:fillRect/>
          </a:stretch>
        </p:blipFill>
        <p:spPr bwMode="auto">
          <a:xfrm>
            <a:off x="2166723" y="3783386"/>
            <a:ext cx="4237038"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146" name="Group 11"/>
          <p:cNvGrpSpPr/>
          <p:nvPr/>
        </p:nvGrpSpPr>
        <p:grpSpPr>
          <a:xfrm>
            <a:off x="9174480" y="86995"/>
            <a:ext cx="3013710" cy="2120900"/>
            <a:chOff x="-1402" y="418"/>
            <a:chExt cx="1621" cy="1189"/>
          </a:xfrm>
        </p:grpSpPr>
        <p:pic>
          <p:nvPicPr>
            <p:cNvPr id="6147" name="Picture 4" descr="1777"/>
            <p:cNvPicPr>
              <a:picLocks noChangeAspect="1"/>
            </p:cNvPicPr>
            <p:nvPr/>
          </p:nvPicPr>
          <p:blipFill>
            <a:blip r:embed="rId3"/>
            <a:stretch>
              <a:fillRect/>
            </a:stretch>
          </p:blipFill>
          <p:spPr>
            <a:xfrm>
              <a:off x="-1402" y="715"/>
              <a:ext cx="1621" cy="892"/>
            </a:xfrm>
            <a:prstGeom prst="rect">
              <a:avLst/>
            </a:prstGeom>
            <a:noFill/>
            <a:ln w="9525">
              <a:noFill/>
            </a:ln>
          </p:spPr>
        </p:pic>
        <p:sp>
          <p:nvSpPr>
            <p:cNvPr id="6148" name="Text Box 5"/>
            <p:cNvSpPr txBox="1"/>
            <p:nvPr/>
          </p:nvSpPr>
          <p:spPr>
            <a:xfrm>
              <a:off x="-1135" y="418"/>
              <a:ext cx="999" cy="293"/>
            </a:xfrm>
            <a:prstGeom prst="rect">
              <a:avLst/>
            </a:prstGeom>
            <a:noFill/>
            <a:ln w="9525">
              <a:noFill/>
            </a:ln>
          </p:spPr>
          <p:txBody>
            <a:bodyPr>
              <a:spAutoFit/>
            </a:bodyPr>
            <a:p>
              <a:pPr algn="ctr">
                <a:spcBef>
                  <a:spcPct val="50000"/>
                </a:spcBef>
              </a:pPr>
              <a:r>
                <a:rPr lang="zh-CN" altLang="en-US" sz="2800" b="1">
                  <a:latin typeface="Arial" panose="020B0604020202020204" pitchFamily="34" charset="0"/>
                  <a:ea typeface="宋体" panose="02010600030101010101" pitchFamily="2" charset="-122"/>
                </a:rPr>
                <a:t>独立初</a:t>
              </a:r>
              <a:endParaRPr lang="zh-CN" altLang="en-US" sz="2800" b="1">
                <a:latin typeface="Arial" panose="020B0604020202020204" pitchFamily="34" charset="0"/>
                <a:ea typeface="宋体" panose="02010600030101010101" pitchFamily="2" charset="-122"/>
              </a:endParaRPr>
            </a:p>
          </p:txBody>
        </p:sp>
      </p:grpSp>
      <p:grpSp>
        <p:nvGrpSpPr>
          <p:cNvPr id="6149" name="Group 12"/>
          <p:cNvGrpSpPr/>
          <p:nvPr/>
        </p:nvGrpSpPr>
        <p:grpSpPr>
          <a:xfrm>
            <a:off x="9173845" y="2295525"/>
            <a:ext cx="3020060" cy="2119630"/>
            <a:chOff x="-116" y="23"/>
            <a:chExt cx="1999" cy="1452"/>
          </a:xfrm>
        </p:grpSpPr>
        <p:pic>
          <p:nvPicPr>
            <p:cNvPr id="6150" name="Picture 6" descr="1818"/>
            <p:cNvPicPr>
              <a:picLocks noChangeAspect="1"/>
            </p:cNvPicPr>
            <p:nvPr/>
          </p:nvPicPr>
          <p:blipFill>
            <a:blip r:embed="rId4"/>
            <a:stretch>
              <a:fillRect/>
            </a:stretch>
          </p:blipFill>
          <p:spPr>
            <a:xfrm>
              <a:off x="-116" y="352"/>
              <a:ext cx="1999" cy="1123"/>
            </a:xfrm>
            <a:prstGeom prst="rect">
              <a:avLst/>
            </a:prstGeom>
            <a:noFill/>
            <a:ln w="9525">
              <a:noFill/>
            </a:ln>
          </p:spPr>
        </p:pic>
        <p:sp>
          <p:nvSpPr>
            <p:cNvPr id="6151" name="Text Box 7"/>
            <p:cNvSpPr txBox="1"/>
            <p:nvPr/>
          </p:nvSpPr>
          <p:spPr>
            <a:xfrm>
              <a:off x="-116" y="23"/>
              <a:ext cx="1999" cy="358"/>
            </a:xfrm>
            <a:prstGeom prst="rect">
              <a:avLst/>
            </a:prstGeom>
            <a:noFill/>
            <a:ln w="9525">
              <a:noFill/>
            </a:ln>
          </p:spPr>
          <p:txBody>
            <a:bodyPr wrap="square">
              <a:spAutoFit/>
            </a:bodyPr>
            <a:p>
              <a:pPr algn="ctr">
                <a:spcBef>
                  <a:spcPct val="50000"/>
                </a:spcBef>
              </a:pPr>
              <a:r>
                <a:rPr lang="en-US" altLang="zh-CN" sz="2800" b="1">
                  <a:latin typeface="Arial" panose="020B0604020202020204" pitchFamily="34" charset="0"/>
                  <a:ea typeface="宋体" panose="02010600030101010101" pitchFamily="2" charset="-122"/>
                </a:rPr>
                <a:t>19</a:t>
              </a:r>
              <a:r>
                <a:rPr lang="zh-CN" altLang="en-US" sz="2800" b="1">
                  <a:latin typeface="Arial" panose="020B0604020202020204" pitchFamily="34" charset="0"/>
                  <a:ea typeface="宋体" panose="02010600030101010101" pitchFamily="2" charset="-122"/>
                </a:rPr>
                <a:t>世纪初</a:t>
              </a:r>
              <a:endParaRPr lang="zh-CN" altLang="en-US" sz="2800" b="1">
                <a:latin typeface="Arial" panose="020B0604020202020204" pitchFamily="34" charset="0"/>
                <a:ea typeface="宋体" panose="02010600030101010101" pitchFamily="2" charset="-122"/>
              </a:endParaRPr>
            </a:p>
          </p:txBody>
        </p:sp>
      </p:grpSp>
      <p:grpSp>
        <p:nvGrpSpPr>
          <p:cNvPr id="6152" name="Group 13"/>
          <p:cNvGrpSpPr/>
          <p:nvPr/>
        </p:nvGrpSpPr>
        <p:grpSpPr>
          <a:xfrm>
            <a:off x="9203690" y="4513580"/>
            <a:ext cx="2960370" cy="2315845"/>
            <a:chOff x="0" y="0"/>
            <a:chExt cx="3220" cy="1949"/>
          </a:xfrm>
        </p:grpSpPr>
        <p:pic>
          <p:nvPicPr>
            <p:cNvPr id="6153" name="Picture 8" descr="美国"/>
            <p:cNvPicPr>
              <a:picLocks noChangeAspect="1"/>
            </p:cNvPicPr>
            <p:nvPr/>
          </p:nvPicPr>
          <p:blipFill>
            <a:blip r:embed="rId5"/>
            <a:stretch>
              <a:fillRect/>
            </a:stretch>
          </p:blipFill>
          <p:spPr>
            <a:xfrm>
              <a:off x="0" y="408"/>
              <a:ext cx="3220" cy="1541"/>
            </a:xfrm>
            <a:prstGeom prst="rect">
              <a:avLst/>
            </a:prstGeom>
            <a:noFill/>
            <a:ln w="9525">
              <a:noFill/>
            </a:ln>
            <a:effectLst>
              <a:outerShdw dist="81320" dir="3080411" algn="ctr" rotWithShape="0">
                <a:schemeClr val="tx1"/>
              </a:outerShdw>
            </a:effectLst>
          </p:spPr>
        </p:pic>
        <p:sp>
          <p:nvSpPr>
            <p:cNvPr id="6154" name="Text Box 9"/>
            <p:cNvSpPr txBox="1"/>
            <p:nvPr/>
          </p:nvSpPr>
          <p:spPr>
            <a:xfrm>
              <a:off x="649" y="0"/>
              <a:ext cx="1879" cy="439"/>
            </a:xfrm>
            <a:prstGeom prst="rect">
              <a:avLst/>
            </a:prstGeom>
            <a:noFill/>
            <a:ln w="9525">
              <a:noFill/>
            </a:ln>
          </p:spPr>
          <p:txBody>
            <a:bodyPr wrap="square">
              <a:spAutoFit/>
            </a:bodyPr>
            <a:p>
              <a:pPr algn="ctr">
                <a:spcBef>
                  <a:spcPct val="50000"/>
                </a:spcBef>
              </a:pPr>
              <a:r>
                <a:rPr lang="en-US" altLang="zh-CN" sz="2800" b="1">
                  <a:latin typeface="Times New Roman" panose="02020603050405020304" pitchFamily="2" charset="0"/>
                  <a:ea typeface="宋体" panose="02010600030101010101" pitchFamily="2" charset="-122"/>
                </a:rPr>
                <a:t>20</a:t>
              </a:r>
              <a:r>
                <a:rPr lang="zh-CN" altLang="en-US" sz="2800" b="1">
                  <a:latin typeface="Times New Roman" panose="02020603050405020304" pitchFamily="2" charset="0"/>
                  <a:ea typeface="宋体" panose="02010600030101010101" pitchFamily="2" charset="-122"/>
                </a:rPr>
                <a:t>世纪</a:t>
              </a:r>
              <a:endParaRPr lang="zh-CN" altLang="en-US" sz="2800" b="1">
                <a:latin typeface="Times New Roman" panose="02020603050405020304" pitchFamily="2" charset="0"/>
                <a:ea typeface="宋体" panose="02010600030101010101" pitchFamily="2" charset="-122"/>
              </a:endParaRPr>
            </a:p>
          </p:txBody>
        </p:sp>
      </p:grpSp>
    </p:spTree>
    <p:custDataLst>
      <p:tags r:id="rId6"/>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00"/>
                                        <p:tgtEl>
                                          <p:spTgt spid="5"/>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strips(downLeft)">
                                      <p:cBhvr>
                                        <p:cTn id="11" dur="500"/>
                                        <p:tgtEl>
                                          <p:spTgt spid="51"/>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1000"/>
                                        <p:tgtEl>
                                          <p:spTgt spid="3"/>
                                        </p:tgtEl>
                                      </p:cBhvr>
                                    </p:animEffect>
                                  </p:childTnLst>
                                </p:cTn>
                              </p:par>
                            </p:childTnLst>
                          </p:cTn>
                        </p:par>
                        <p:par>
                          <p:cTn id="16" fill="hold">
                            <p:stCondLst>
                              <p:cond delay="2500"/>
                            </p:stCondLst>
                            <p:childTnLst>
                              <p:par>
                                <p:cTn id="17" presetID="18" presetClass="entr" presetSubtype="12" fill="hold" grpId="0" nodeType="after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strips(downLeft)">
                                      <p:cBhvr>
                                        <p:cTn id="19" dur="500"/>
                                        <p:tgtEl>
                                          <p:spTgt spid="50"/>
                                        </p:tgtEl>
                                      </p:cBhvr>
                                    </p:animEffect>
                                  </p:childTnLst>
                                </p:cTn>
                              </p:par>
                            </p:childTnLst>
                          </p:cTn>
                        </p:par>
                        <p:par>
                          <p:cTn id="20" fill="hold">
                            <p:stCondLst>
                              <p:cond delay="3000"/>
                            </p:stCondLst>
                            <p:childTnLst>
                              <p:par>
                                <p:cTn id="21" presetID="22" presetClass="entr" presetSubtype="8"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1000"/>
                                        <p:tgtEl>
                                          <p:spTgt spid="4"/>
                                        </p:tgtEl>
                                      </p:cBhvr>
                                    </p:animEffect>
                                  </p:childTnLst>
                                </p:cTn>
                              </p:par>
                            </p:childTnLst>
                          </p:cTn>
                        </p:par>
                        <p:par>
                          <p:cTn id="24" fill="hold">
                            <p:stCondLst>
                              <p:cond delay="4000"/>
                            </p:stCondLst>
                            <p:childTnLst>
                              <p:par>
                                <p:cTn id="25" presetID="18" presetClass="entr" presetSubtype="12" fill="hold" grpId="0" nodeType="afterEffect">
                                  <p:stCondLst>
                                    <p:cond delay="0"/>
                                  </p:stCondLst>
                                  <p:childTnLst>
                                    <p:set>
                                      <p:cBhvr>
                                        <p:cTn id="26" dur="1" fill="hold">
                                          <p:stCondLst>
                                            <p:cond delay="0"/>
                                          </p:stCondLst>
                                        </p:cTn>
                                        <p:tgtEl>
                                          <p:spTgt spid="52"/>
                                        </p:tgtEl>
                                        <p:attrNameLst>
                                          <p:attrName>style.visibility</p:attrName>
                                        </p:attrNameLst>
                                      </p:cBhvr>
                                      <p:to>
                                        <p:strVal val="visible"/>
                                      </p:to>
                                    </p:set>
                                    <p:animEffect transition="in" filter="strips(downLeft)">
                                      <p:cBhvr>
                                        <p:cTn id="27" dur="500"/>
                                        <p:tgtEl>
                                          <p:spTgt spid="52"/>
                                        </p:tgtEl>
                                      </p:cBhvr>
                                    </p:animEffect>
                                  </p:childTnLst>
                                </p:cTn>
                              </p:par>
                            </p:childTnLst>
                          </p:cTn>
                        </p:par>
                        <p:par>
                          <p:cTn id="28" fill="hold">
                            <p:stCondLst>
                              <p:cond delay="4500"/>
                            </p:stCondLst>
                            <p:childTnLst>
                              <p:par>
                                <p:cTn id="29" presetID="22" presetClass="entr" presetSubtype="1"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up)">
                                      <p:cBhvr>
                                        <p:cTn id="31" dur="1000"/>
                                        <p:tgtEl>
                                          <p:spTgt spid="10"/>
                                        </p:tgtEl>
                                      </p:cBhvr>
                                    </p:animEffect>
                                  </p:childTnLst>
                                </p:cTn>
                              </p:par>
                            </p:childTnLst>
                          </p:cTn>
                        </p:par>
                        <p:par>
                          <p:cTn id="32" fill="hold">
                            <p:stCondLst>
                              <p:cond delay="5500"/>
                            </p:stCondLst>
                            <p:childTnLst>
                              <p:par>
                                <p:cTn id="33" presetID="18" presetClass="entr" presetSubtype="9" fill="hold" grpId="0" nodeType="afterEffect">
                                  <p:stCondLst>
                                    <p:cond delay="0"/>
                                  </p:stCondLst>
                                  <p:childTnLst>
                                    <p:set>
                                      <p:cBhvr>
                                        <p:cTn id="34" dur="1" fill="hold">
                                          <p:stCondLst>
                                            <p:cond delay="0"/>
                                          </p:stCondLst>
                                        </p:cTn>
                                        <p:tgtEl>
                                          <p:spTgt spid="56"/>
                                        </p:tgtEl>
                                        <p:attrNameLst>
                                          <p:attrName>style.visibility</p:attrName>
                                        </p:attrNameLst>
                                      </p:cBhvr>
                                      <p:to>
                                        <p:strVal val="visible"/>
                                      </p:to>
                                    </p:set>
                                    <p:animEffect transition="in" filter="strips(upLeft)">
                                      <p:cBhvr>
                                        <p:cTn id="35" dur="500"/>
                                        <p:tgtEl>
                                          <p:spTgt spid="56"/>
                                        </p:tgtEl>
                                      </p:cBhvr>
                                    </p:animEffect>
                                  </p:childTnLst>
                                </p:cTn>
                              </p:par>
                            </p:childTnLst>
                          </p:cTn>
                        </p:par>
                        <p:par>
                          <p:cTn id="36" fill="hold">
                            <p:stCondLst>
                              <p:cond delay="6000"/>
                            </p:stCondLst>
                            <p:childTnLst>
                              <p:par>
                                <p:cTn id="37" presetID="22" presetClass="entr" presetSubtype="2"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right)">
                                      <p:cBhvr>
                                        <p:cTn id="39" dur="1000"/>
                                        <p:tgtEl>
                                          <p:spTgt spid="6"/>
                                        </p:tgtEl>
                                      </p:cBhvr>
                                    </p:animEffect>
                                  </p:childTnLst>
                                </p:cTn>
                              </p:par>
                            </p:childTnLst>
                          </p:cTn>
                        </p:par>
                        <p:par>
                          <p:cTn id="40" fill="hold">
                            <p:stCondLst>
                              <p:cond delay="7000"/>
                            </p:stCondLst>
                            <p:childTnLst>
                              <p:par>
                                <p:cTn id="41" presetID="18" presetClass="entr" presetSubtype="6" fill="hold" grpId="0" nodeType="afterEffect">
                                  <p:stCondLst>
                                    <p:cond delay="0"/>
                                  </p:stCondLst>
                                  <p:childTnLst>
                                    <p:set>
                                      <p:cBhvr>
                                        <p:cTn id="42" dur="1" fill="hold">
                                          <p:stCondLst>
                                            <p:cond delay="0"/>
                                          </p:stCondLst>
                                        </p:cTn>
                                        <p:tgtEl>
                                          <p:spTgt spid="53"/>
                                        </p:tgtEl>
                                        <p:attrNameLst>
                                          <p:attrName>style.visibility</p:attrName>
                                        </p:attrNameLst>
                                      </p:cBhvr>
                                      <p:to>
                                        <p:strVal val="visible"/>
                                      </p:to>
                                    </p:set>
                                    <p:animEffect transition="in" filter="strips(downRight)">
                                      <p:cBhvr>
                                        <p:cTn id="43" dur="500"/>
                                        <p:tgtEl>
                                          <p:spTgt spid="53"/>
                                        </p:tgtEl>
                                      </p:cBhvr>
                                    </p:animEffect>
                                  </p:childTnLst>
                                </p:cTn>
                              </p:par>
                            </p:childTnLst>
                          </p:cTn>
                        </p:par>
                        <p:par>
                          <p:cTn id="44" fill="hold">
                            <p:stCondLst>
                              <p:cond delay="7500"/>
                            </p:stCondLst>
                            <p:childTnLst>
                              <p:par>
                                <p:cTn id="45" presetID="22" presetClass="entr" presetSubtype="2" fill="hold" grpId="0"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wipe(right)">
                                      <p:cBhvr>
                                        <p:cTn id="47" dur="1000"/>
                                        <p:tgtEl>
                                          <p:spTgt spid="8"/>
                                        </p:tgtEl>
                                      </p:cBhvr>
                                    </p:animEffect>
                                  </p:childTnLst>
                                </p:cTn>
                              </p:par>
                            </p:childTnLst>
                          </p:cTn>
                        </p:par>
                        <p:par>
                          <p:cTn id="48" fill="hold">
                            <p:stCondLst>
                              <p:cond delay="8500"/>
                            </p:stCondLst>
                            <p:childTnLst>
                              <p:par>
                                <p:cTn id="49" presetID="18" presetClass="entr" presetSubtype="3" fill="hold" grpId="0" nodeType="after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strips(upRight)">
                                      <p:cBhvr>
                                        <p:cTn id="51" dur="500"/>
                                        <p:tgtEl>
                                          <p:spTgt spid="55"/>
                                        </p:tgtEl>
                                      </p:cBhvr>
                                    </p:animEffect>
                                  </p:childTnLst>
                                </p:cTn>
                              </p:par>
                            </p:childTnLst>
                          </p:cTn>
                        </p:par>
                        <p:par>
                          <p:cTn id="52" fill="hold">
                            <p:stCondLst>
                              <p:cond delay="9000"/>
                            </p:stCondLst>
                            <p:childTnLst>
                              <p:par>
                                <p:cTn id="53" presetID="22" presetClass="entr" presetSubtype="2"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right)">
                                      <p:cBhvr>
                                        <p:cTn id="55" dur="1000"/>
                                        <p:tgtEl>
                                          <p:spTgt spid="9"/>
                                        </p:tgtEl>
                                      </p:cBhvr>
                                    </p:animEffect>
                                  </p:childTnLst>
                                </p:cTn>
                              </p:par>
                            </p:childTnLst>
                          </p:cTn>
                        </p:par>
                        <p:par>
                          <p:cTn id="56" fill="hold">
                            <p:stCondLst>
                              <p:cond delay="10000"/>
                            </p:stCondLst>
                            <p:childTnLst>
                              <p:par>
                                <p:cTn id="57" presetID="18" presetClass="entr" presetSubtype="3" fill="hold" grpId="0" nodeType="after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strips(upRight)">
                                      <p:cBhvr>
                                        <p:cTn id="59" dur="500"/>
                                        <p:tgtEl>
                                          <p:spTgt spid="54"/>
                                        </p:tgtEl>
                                      </p:cBhvr>
                                    </p:animEffect>
                                  </p:childTnLst>
                                </p:cTn>
                              </p:par>
                            </p:childTnLst>
                          </p:cTn>
                        </p:par>
                        <p:par>
                          <p:cTn id="60" fill="hold">
                            <p:stCondLst>
                              <p:cond delay="10500"/>
                            </p:stCondLst>
                            <p:childTnLst>
                              <p:par>
                                <p:cTn id="61" presetID="22" presetClass="entr" presetSubtype="2" fill="hold" nodeType="afterEffect">
                                  <p:stCondLst>
                                    <p:cond delay="0"/>
                                  </p:stCondLst>
                                  <p:childTnLst>
                                    <p:set>
                                      <p:cBhvr>
                                        <p:cTn id="62" dur="1" fill="hold">
                                          <p:stCondLst>
                                            <p:cond delay="0"/>
                                          </p:stCondLst>
                                        </p:cTn>
                                        <p:tgtEl>
                                          <p:spTgt spid="61"/>
                                        </p:tgtEl>
                                        <p:attrNameLst>
                                          <p:attrName>style.visibility</p:attrName>
                                        </p:attrNameLst>
                                      </p:cBhvr>
                                      <p:to>
                                        <p:strVal val="visible"/>
                                      </p:to>
                                    </p:set>
                                    <p:animEffect transition="in" filter="wipe(right)">
                                      <p:cBhvr>
                                        <p:cTn id="63" dur="500"/>
                                        <p:tgtEl>
                                          <p:spTgt spid="61"/>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grpId="0" nodeType="click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wipe(left)">
                                      <p:cBhvr>
                                        <p:cTn id="68" dur="1000"/>
                                        <p:tgtEl>
                                          <p:spTgt spid="11"/>
                                        </p:tgtEl>
                                      </p:cBhvr>
                                    </p:animEffect>
                                  </p:childTnLst>
                                </p:cTn>
                              </p:par>
                              <p:par>
                                <p:cTn id="69" presetID="10" presetClass="exit" presetSubtype="0" fill="hold" grpId="1" nodeType="withEffect">
                                  <p:stCondLst>
                                    <p:cond delay="0"/>
                                  </p:stCondLst>
                                  <p:childTnLst>
                                    <p:animEffect transition="out" filter="fade">
                                      <p:cBhvr>
                                        <p:cTn id="70" dur="500"/>
                                        <p:tgtEl>
                                          <p:spTgt spid="51"/>
                                        </p:tgtEl>
                                      </p:cBhvr>
                                    </p:animEffect>
                                    <p:set>
                                      <p:cBhvr>
                                        <p:cTn id="71" dur="1" fill="hold">
                                          <p:stCondLst>
                                            <p:cond delay="499"/>
                                          </p:stCondLst>
                                        </p:cTn>
                                        <p:tgtEl>
                                          <p:spTgt spid="51"/>
                                        </p:tgtEl>
                                        <p:attrNameLst>
                                          <p:attrName>style.visibility</p:attrName>
                                        </p:attrNameLst>
                                      </p:cBhvr>
                                      <p:to>
                                        <p:strVal val="hidden"/>
                                      </p:to>
                                    </p:set>
                                  </p:childTnLst>
                                </p:cTn>
                              </p:par>
                              <p:par>
                                <p:cTn id="72" presetID="10" presetClass="exit" presetSubtype="0" fill="hold" grpId="1" nodeType="withEffect">
                                  <p:stCondLst>
                                    <p:cond delay="0"/>
                                  </p:stCondLst>
                                  <p:childTnLst>
                                    <p:animEffect transition="out" filter="fade">
                                      <p:cBhvr>
                                        <p:cTn id="73" dur="500"/>
                                        <p:tgtEl>
                                          <p:spTgt spid="50"/>
                                        </p:tgtEl>
                                      </p:cBhvr>
                                    </p:animEffect>
                                    <p:set>
                                      <p:cBhvr>
                                        <p:cTn id="74" dur="1" fill="hold">
                                          <p:stCondLst>
                                            <p:cond delay="499"/>
                                          </p:stCondLst>
                                        </p:cTn>
                                        <p:tgtEl>
                                          <p:spTgt spid="50"/>
                                        </p:tgtEl>
                                        <p:attrNameLst>
                                          <p:attrName>style.visibility</p:attrName>
                                        </p:attrNameLst>
                                      </p:cBhvr>
                                      <p:to>
                                        <p:strVal val="hidden"/>
                                      </p:to>
                                    </p:set>
                                  </p:childTnLst>
                                </p:cTn>
                              </p:par>
                              <p:par>
                                <p:cTn id="75" presetID="10" presetClass="exit" presetSubtype="0" fill="hold" grpId="1" nodeType="withEffect">
                                  <p:stCondLst>
                                    <p:cond delay="0"/>
                                  </p:stCondLst>
                                  <p:childTnLst>
                                    <p:animEffect transition="out" filter="fade">
                                      <p:cBhvr>
                                        <p:cTn id="76" dur="500"/>
                                        <p:tgtEl>
                                          <p:spTgt spid="52"/>
                                        </p:tgtEl>
                                      </p:cBhvr>
                                    </p:animEffect>
                                    <p:set>
                                      <p:cBhvr>
                                        <p:cTn id="77" dur="1" fill="hold">
                                          <p:stCondLst>
                                            <p:cond delay="499"/>
                                          </p:stCondLst>
                                        </p:cTn>
                                        <p:tgtEl>
                                          <p:spTgt spid="52"/>
                                        </p:tgtEl>
                                        <p:attrNameLst>
                                          <p:attrName>style.visibility</p:attrName>
                                        </p:attrNameLst>
                                      </p:cBhvr>
                                      <p:to>
                                        <p:strVal val="hidden"/>
                                      </p:to>
                                    </p:set>
                                  </p:childTnLst>
                                </p:cTn>
                              </p:par>
                              <p:par>
                                <p:cTn id="78" presetID="10" presetClass="exit" presetSubtype="0" fill="hold" grpId="1" nodeType="withEffect">
                                  <p:stCondLst>
                                    <p:cond delay="0"/>
                                  </p:stCondLst>
                                  <p:childTnLst>
                                    <p:animEffect transition="out" filter="fade">
                                      <p:cBhvr>
                                        <p:cTn id="79" dur="500"/>
                                        <p:tgtEl>
                                          <p:spTgt spid="56"/>
                                        </p:tgtEl>
                                      </p:cBhvr>
                                    </p:animEffect>
                                    <p:set>
                                      <p:cBhvr>
                                        <p:cTn id="80" dur="1" fill="hold">
                                          <p:stCondLst>
                                            <p:cond delay="499"/>
                                          </p:stCondLst>
                                        </p:cTn>
                                        <p:tgtEl>
                                          <p:spTgt spid="56"/>
                                        </p:tgtEl>
                                        <p:attrNameLst>
                                          <p:attrName>style.visibility</p:attrName>
                                        </p:attrNameLst>
                                      </p:cBhvr>
                                      <p:to>
                                        <p:strVal val="hidden"/>
                                      </p:to>
                                    </p:set>
                                  </p:childTnLst>
                                </p:cTn>
                              </p:par>
                              <p:par>
                                <p:cTn id="81" presetID="10" presetClass="exit" presetSubtype="0" fill="hold" grpId="1" nodeType="withEffect">
                                  <p:stCondLst>
                                    <p:cond delay="0"/>
                                  </p:stCondLst>
                                  <p:childTnLst>
                                    <p:animEffect transition="out" filter="fade">
                                      <p:cBhvr>
                                        <p:cTn id="82" dur="500"/>
                                        <p:tgtEl>
                                          <p:spTgt spid="53"/>
                                        </p:tgtEl>
                                      </p:cBhvr>
                                    </p:animEffect>
                                    <p:set>
                                      <p:cBhvr>
                                        <p:cTn id="83" dur="1" fill="hold">
                                          <p:stCondLst>
                                            <p:cond delay="499"/>
                                          </p:stCondLst>
                                        </p:cTn>
                                        <p:tgtEl>
                                          <p:spTgt spid="53"/>
                                        </p:tgtEl>
                                        <p:attrNameLst>
                                          <p:attrName>style.visibility</p:attrName>
                                        </p:attrNameLst>
                                      </p:cBhvr>
                                      <p:to>
                                        <p:strVal val="hidden"/>
                                      </p:to>
                                    </p:set>
                                  </p:childTnLst>
                                </p:cTn>
                              </p:par>
                              <p:par>
                                <p:cTn id="84" presetID="10" presetClass="exit" presetSubtype="0" fill="hold" grpId="1" nodeType="withEffect">
                                  <p:stCondLst>
                                    <p:cond delay="0"/>
                                  </p:stCondLst>
                                  <p:childTnLst>
                                    <p:animEffect transition="out" filter="fade">
                                      <p:cBhvr>
                                        <p:cTn id="85" dur="500"/>
                                        <p:tgtEl>
                                          <p:spTgt spid="55"/>
                                        </p:tgtEl>
                                      </p:cBhvr>
                                    </p:animEffect>
                                    <p:set>
                                      <p:cBhvr>
                                        <p:cTn id="86" dur="1" fill="hold">
                                          <p:stCondLst>
                                            <p:cond delay="499"/>
                                          </p:stCondLst>
                                        </p:cTn>
                                        <p:tgtEl>
                                          <p:spTgt spid="55"/>
                                        </p:tgtEl>
                                        <p:attrNameLst>
                                          <p:attrName>style.visibility</p:attrName>
                                        </p:attrNameLst>
                                      </p:cBhvr>
                                      <p:to>
                                        <p:strVal val="hidden"/>
                                      </p:to>
                                    </p:set>
                                  </p:childTnLst>
                                </p:cTn>
                              </p:par>
                              <p:par>
                                <p:cTn id="87" presetID="10" presetClass="exit" presetSubtype="0" fill="hold" grpId="1" nodeType="withEffect">
                                  <p:stCondLst>
                                    <p:cond delay="0"/>
                                  </p:stCondLst>
                                  <p:childTnLst>
                                    <p:animEffect transition="out" filter="fade">
                                      <p:cBhvr>
                                        <p:cTn id="88" dur="500"/>
                                        <p:tgtEl>
                                          <p:spTgt spid="54"/>
                                        </p:tgtEl>
                                      </p:cBhvr>
                                    </p:animEffect>
                                    <p:set>
                                      <p:cBhvr>
                                        <p:cTn id="89" dur="1" fill="hold">
                                          <p:stCondLst>
                                            <p:cond delay="499"/>
                                          </p:stCondLst>
                                        </p:cTn>
                                        <p:tgtEl>
                                          <p:spTgt spid="54"/>
                                        </p:tgtEl>
                                        <p:attrNameLst>
                                          <p:attrName>style.visibility</p:attrName>
                                        </p:attrNameLst>
                                      </p:cBhvr>
                                      <p:to>
                                        <p:strVal val="hidden"/>
                                      </p:to>
                                    </p:set>
                                  </p:childTnLst>
                                </p:cTn>
                              </p:par>
                            </p:childTnLst>
                          </p:cTn>
                        </p:par>
                      </p:childTnLst>
                    </p:cTn>
                  </p:par>
                  <p:par>
                    <p:cTn id="90" fill="hold">
                      <p:stCondLst>
                        <p:cond delay="indefinite"/>
                      </p:stCondLst>
                      <p:childTnLst>
                        <p:par>
                          <p:cTn id="91" fill="hold">
                            <p:stCondLst>
                              <p:cond delay="0"/>
                            </p:stCondLst>
                            <p:childTnLst>
                              <p:par>
                                <p:cTn id="92" presetID="53" presetClass="entr" presetSubtype="16" fill="hold" nodeType="clickEffect">
                                  <p:stCondLst>
                                    <p:cond delay="0"/>
                                  </p:stCondLst>
                                  <p:childTnLst>
                                    <p:set>
                                      <p:cBhvr>
                                        <p:cTn id="93" dur="1000" fill="hold">
                                          <p:stCondLst>
                                            <p:cond delay="0"/>
                                          </p:stCondLst>
                                        </p:cTn>
                                        <p:tgtEl>
                                          <p:spTgt spid="6146"/>
                                        </p:tgtEl>
                                        <p:attrNameLst>
                                          <p:attrName>style.visibility</p:attrName>
                                        </p:attrNameLst>
                                      </p:cBhvr>
                                      <p:to>
                                        <p:strVal val="visible"/>
                                      </p:to>
                                    </p:set>
                                    <p:anim calcmode="lin" valueType="num">
                                      <p:cBhvr>
                                        <p:cTn id="94" dur="1000" fill="hold"/>
                                        <p:tgtEl>
                                          <p:spTgt spid="6146"/>
                                        </p:tgtEl>
                                        <p:attrNameLst>
                                          <p:attrName>ppt_w</p:attrName>
                                        </p:attrNameLst>
                                      </p:cBhvr>
                                      <p:tavLst>
                                        <p:tav tm="0">
                                          <p:val>
                                            <p:fltVal val="0.000000"/>
                                          </p:val>
                                        </p:tav>
                                        <p:tav tm="100000">
                                          <p:val>
                                            <p:strVal val="#ppt_w"/>
                                          </p:val>
                                        </p:tav>
                                      </p:tavLst>
                                    </p:anim>
                                    <p:anim calcmode="lin" valueType="num">
                                      <p:cBhvr>
                                        <p:cTn id="95" dur="1000" fill="hold"/>
                                        <p:tgtEl>
                                          <p:spTgt spid="6146"/>
                                        </p:tgtEl>
                                        <p:attrNameLst>
                                          <p:attrName>ppt_h</p:attrName>
                                        </p:attrNameLst>
                                      </p:cBhvr>
                                      <p:tavLst>
                                        <p:tav tm="0">
                                          <p:val>
                                            <p:fltVal val="0.000000"/>
                                          </p:val>
                                        </p:tav>
                                        <p:tav tm="100000">
                                          <p:val>
                                            <p:strVal val="#ppt_h"/>
                                          </p:val>
                                        </p:tav>
                                      </p:tavLst>
                                    </p:anim>
                                    <p:animEffect transition="in" filter="fade">
                                      <p:cBhvr>
                                        <p:cTn id="96" dur="1000"/>
                                        <p:tgtEl>
                                          <p:spTgt spid="6146"/>
                                        </p:tgtEl>
                                      </p:cBhvr>
                                    </p:animEffect>
                                  </p:childTnLst>
                                </p:cTn>
                              </p:par>
                            </p:childTnLst>
                          </p:cTn>
                        </p:par>
                        <p:par>
                          <p:cTn id="97" fill="hold">
                            <p:stCondLst>
                              <p:cond delay="1000"/>
                            </p:stCondLst>
                            <p:childTnLst>
                              <p:par>
                                <p:cTn id="98" presetID="53" presetClass="entr" presetSubtype="16" fill="hold" nodeType="afterEffect">
                                  <p:stCondLst>
                                    <p:cond delay="0"/>
                                  </p:stCondLst>
                                  <p:childTnLst>
                                    <p:set>
                                      <p:cBhvr>
                                        <p:cTn id="99" dur="1000" fill="hold">
                                          <p:stCondLst>
                                            <p:cond delay="0"/>
                                          </p:stCondLst>
                                        </p:cTn>
                                        <p:tgtEl>
                                          <p:spTgt spid="6149"/>
                                        </p:tgtEl>
                                        <p:attrNameLst>
                                          <p:attrName>style.visibility</p:attrName>
                                        </p:attrNameLst>
                                      </p:cBhvr>
                                      <p:to>
                                        <p:strVal val="visible"/>
                                      </p:to>
                                    </p:set>
                                    <p:anim calcmode="lin" valueType="num">
                                      <p:cBhvr>
                                        <p:cTn id="100" dur="1000" fill="hold"/>
                                        <p:tgtEl>
                                          <p:spTgt spid="6149"/>
                                        </p:tgtEl>
                                        <p:attrNameLst>
                                          <p:attrName>ppt_w</p:attrName>
                                        </p:attrNameLst>
                                      </p:cBhvr>
                                      <p:tavLst>
                                        <p:tav tm="0">
                                          <p:val>
                                            <p:fltVal val="0.000000"/>
                                          </p:val>
                                        </p:tav>
                                        <p:tav tm="100000">
                                          <p:val>
                                            <p:strVal val="#ppt_w"/>
                                          </p:val>
                                        </p:tav>
                                      </p:tavLst>
                                    </p:anim>
                                    <p:anim calcmode="lin" valueType="num">
                                      <p:cBhvr>
                                        <p:cTn id="101" dur="1000" fill="hold"/>
                                        <p:tgtEl>
                                          <p:spTgt spid="6149"/>
                                        </p:tgtEl>
                                        <p:attrNameLst>
                                          <p:attrName>ppt_h</p:attrName>
                                        </p:attrNameLst>
                                      </p:cBhvr>
                                      <p:tavLst>
                                        <p:tav tm="0">
                                          <p:val>
                                            <p:fltVal val="0.000000"/>
                                          </p:val>
                                        </p:tav>
                                        <p:tav tm="100000">
                                          <p:val>
                                            <p:strVal val="#ppt_h"/>
                                          </p:val>
                                        </p:tav>
                                      </p:tavLst>
                                    </p:anim>
                                    <p:animEffect transition="in" filter="fade">
                                      <p:cBhvr>
                                        <p:cTn id="102" dur="1000"/>
                                        <p:tgtEl>
                                          <p:spTgt spid="6149"/>
                                        </p:tgtEl>
                                      </p:cBhvr>
                                    </p:animEffect>
                                  </p:childTnLst>
                                </p:cTn>
                              </p:par>
                            </p:childTnLst>
                          </p:cTn>
                        </p:par>
                        <p:par>
                          <p:cTn id="103" fill="hold">
                            <p:stCondLst>
                              <p:cond delay="2000"/>
                            </p:stCondLst>
                            <p:childTnLst>
                              <p:par>
                                <p:cTn id="104" presetID="53" presetClass="entr" presetSubtype="16" fill="hold" nodeType="afterEffect">
                                  <p:stCondLst>
                                    <p:cond delay="0"/>
                                  </p:stCondLst>
                                  <p:childTnLst>
                                    <p:set>
                                      <p:cBhvr>
                                        <p:cTn id="105" dur="1000" fill="hold">
                                          <p:stCondLst>
                                            <p:cond delay="0"/>
                                          </p:stCondLst>
                                        </p:cTn>
                                        <p:tgtEl>
                                          <p:spTgt spid="6152"/>
                                        </p:tgtEl>
                                        <p:attrNameLst>
                                          <p:attrName>style.visibility</p:attrName>
                                        </p:attrNameLst>
                                      </p:cBhvr>
                                      <p:to>
                                        <p:strVal val="visible"/>
                                      </p:to>
                                    </p:set>
                                    <p:anim calcmode="lin" valueType="num">
                                      <p:cBhvr>
                                        <p:cTn id="106" dur="1000" fill="hold"/>
                                        <p:tgtEl>
                                          <p:spTgt spid="6152"/>
                                        </p:tgtEl>
                                        <p:attrNameLst>
                                          <p:attrName>ppt_w</p:attrName>
                                        </p:attrNameLst>
                                      </p:cBhvr>
                                      <p:tavLst>
                                        <p:tav tm="0">
                                          <p:val>
                                            <p:fltVal val="0.000000"/>
                                          </p:val>
                                        </p:tav>
                                        <p:tav tm="100000">
                                          <p:val>
                                            <p:strVal val="#ppt_w"/>
                                          </p:val>
                                        </p:tav>
                                      </p:tavLst>
                                    </p:anim>
                                    <p:anim calcmode="lin" valueType="num">
                                      <p:cBhvr>
                                        <p:cTn id="107" dur="1000" fill="hold"/>
                                        <p:tgtEl>
                                          <p:spTgt spid="6152"/>
                                        </p:tgtEl>
                                        <p:attrNameLst>
                                          <p:attrName>ppt_h</p:attrName>
                                        </p:attrNameLst>
                                      </p:cBhvr>
                                      <p:tavLst>
                                        <p:tav tm="0">
                                          <p:val>
                                            <p:fltVal val="0.000000"/>
                                          </p:val>
                                        </p:tav>
                                        <p:tav tm="100000">
                                          <p:val>
                                            <p:strVal val="#ppt_h"/>
                                          </p:val>
                                        </p:tav>
                                      </p:tavLst>
                                    </p:anim>
                                    <p:animEffect transition="in" filter="fade">
                                      <p:cBhvr>
                                        <p:cTn id="108" dur="1000"/>
                                        <p:tgtEl>
                                          <p:spTgt spid="6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bldLvl="0" animBg="1"/>
      <p:bldP spid="5" grpId="0" bldLvl="0" animBg="1"/>
      <p:bldP spid="6" grpId="0" bldLvl="0" animBg="1"/>
      <p:bldP spid="8" grpId="0" bldLvl="0" animBg="1"/>
      <p:bldP spid="9" grpId="0" bldLvl="0" animBg="1"/>
      <p:bldP spid="10" grpId="0" bldLvl="0" animBg="1"/>
      <p:bldP spid="50" grpId="0" bldLvl="0" animBg="1"/>
      <p:bldP spid="50" grpId="1" bldLvl="0" animBg="1"/>
      <p:bldP spid="51" grpId="0" bldLvl="0" animBg="1"/>
      <p:bldP spid="51" grpId="1" bldLvl="0" animBg="1"/>
      <p:bldP spid="52" grpId="0" bldLvl="0" animBg="1"/>
      <p:bldP spid="52" grpId="1" bldLvl="0" animBg="1"/>
      <p:bldP spid="53" grpId="0" bldLvl="0" animBg="1"/>
      <p:bldP spid="53" grpId="1" bldLvl="0" animBg="1"/>
      <p:bldP spid="54" grpId="0" bldLvl="0" animBg="1"/>
      <p:bldP spid="54" grpId="1" bldLvl="0" animBg="1"/>
      <p:bldP spid="55" grpId="0" bldLvl="0" animBg="1"/>
      <p:bldP spid="55" grpId="1" bldLvl="0" animBg="1"/>
      <p:bldP spid="56" grpId="0" bldLvl="0" animBg="1"/>
      <p:bldP spid="56" grpId="1" bldLvl="0" animBg="1"/>
      <p:bldP spid="11"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31" name="Group 2"/>
          <p:cNvGrpSpPr/>
          <p:nvPr/>
        </p:nvGrpSpPr>
        <p:grpSpPr bwMode="auto">
          <a:xfrm>
            <a:off x="8935839" y="1026795"/>
            <a:ext cx="3095625" cy="5616575"/>
            <a:chOff x="480" y="528"/>
            <a:chExt cx="2832" cy="3793"/>
          </a:xfrm>
        </p:grpSpPr>
        <p:grpSp>
          <p:nvGrpSpPr>
            <p:cNvPr id="1042" name="Group 3"/>
            <p:cNvGrpSpPr/>
            <p:nvPr/>
          </p:nvGrpSpPr>
          <p:grpSpPr bwMode="auto">
            <a:xfrm>
              <a:off x="480" y="528"/>
              <a:ext cx="2832" cy="3793"/>
              <a:chOff x="816" y="480"/>
              <a:chExt cx="2640" cy="3648"/>
            </a:xfrm>
          </p:grpSpPr>
          <p:grpSp>
            <p:nvGrpSpPr>
              <p:cNvPr id="1057" name="Group 4"/>
              <p:cNvGrpSpPr/>
              <p:nvPr/>
            </p:nvGrpSpPr>
            <p:grpSpPr bwMode="auto">
              <a:xfrm>
                <a:off x="816" y="480"/>
                <a:ext cx="2640" cy="3648"/>
                <a:chOff x="816" y="480"/>
                <a:chExt cx="2640" cy="3648"/>
              </a:xfrm>
            </p:grpSpPr>
            <p:pic>
              <p:nvPicPr>
                <p:cNvPr id="1061" name="Picture 5" descr="mdzc6"/>
                <p:cNvPicPr>
                  <a:picLocks noChangeAspect="1" noChangeArrowheads="1"/>
                </p:cNvPicPr>
                <p:nvPr/>
              </p:nvPicPr>
              <p:blipFill>
                <a:blip r:embed="rId1">
                  <a:extLst>
                    <a:ext uri="{28A0092B-C50C-407E-A947-70E740481C1C}">
                      <a14:useLocalDpi xmlns:a14="http://schemas.microsoft.com/office/drawing/2010/main" val="0"/>
                    </a:ext>
                  </a:extLst>
                </a:blip>
                <a:srcRect l="3267" t="867" r="3209" b="2756"/>
                <a:stretch>
                  <a:fillRect/>
                </a:stretch>
              </p:blipFill>
              <p:spPr bwMode="auto">
                <a:xfrm>
                  <a:off x="816" y="480"/>
                  <a:ext cx="2640" cy="3648"/>
                </a:xfrm>
                <a:prstGeom prst="rect">
                  <a:avLst/>
                </a:prstGeom>
                <a:noFill/>
                <a:ln w="3810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
              <p:nvSpPr>
                <p:cNvPr id="1062" name="Text Box 6"/>
                <p:cNvSpPr txBox="1">
                  <a:spLocks noChangeArrowheads="1"/>
                </p:cNvSpPr>
                <p:nvPr/>
              </p:nvSpPr>
              <p:spPr bwMode="auto">
                <a:xfrm>
                  <a:off x="816" y="3791"/>
                  <a:ext cx="634" cy="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1200" b="1" i="0">
                      <a:solidFill>
                        <a:srgbClr val="0000FF"/>
                      </a:solidFill>
                      <a:latin typeface="+mn-ea"/>
                      <a:ea typeface="+mn-ea"/>
                    </a:rPr>
                    <a:t>萨凡纳</a:t>
                  </a:r>
                  <a:endParaRPr kumimoji="1" lang="zh-CN" altLang="en-US" sz="1200" b="1" i="0">
                    <a:solidFill>
                      <a:srgbClr val="0000FF"/>
                    </a:solidFill>
                    <a:latin typeface="+mn-ea"/>
                    <a:ea typeface="+mn-ea"/>
                  </a:endParaRPr>
                </a:p>
              </p:txBody>
            </p:sp>
            <p:sp>
              <p:nvSpPr>
                <p:cNvPr id="1063" name="Text Box 7"/>
                <p:cNvSpPr txBox="1">
                  <a:spLocks noChangeArrowheads="1"/>
                </p:cNvSpPr>
                <p:nvPr/>
              </p:nvSpPr>
              <p:spPr bwMode="auto">
                <a:xfrm>
                  <a:off x="911" y="3553"/>
                  <a:ext cx="946" cy="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1200" b="1" i="0">
                      <a:solidFill>
                        <a:srgbClr val="0000FF"/>
                      </a:solidFill>
                      <a:latin typeface="+mn-ea"/>
                      <a:ea typeface="+mn-ea"/>
                    </a:rPr>
                    <a:t>查尔斯顿</a:t>
                  </a:r>
                  <a:endParaRPr kumimoji="1" lang="zh-CN" altLang="en-US" sz="1200" b="1" i="0">
                    <a:solidFill>
                      <a:srgbClr val="0000FF"/>
                    </a:solidFill>
                    <a:latin typeface="+mn-ea"/>
                    <a:ea typeface="+mn-ea"/>
                  </a:endParaRPr>
                </a:p>
              </p:txBody>
            </p:sp>
            <p:sp>
              <p:nvSpPr>
                <p:cNvPr id="1064" name="Text Box 8"/>
                <p:cNvSpPr txBox="1">
                  <a:spLocks noChangeArrowheads="1"/>
                </p:cNvSpPr>
                <p:nvPr/>
              </p:nvSpPr>
              <p:spPr bwMode="auto">
                <a:xfrm>
                  <a:off x="1276" y="3138"/>
                  <a:ext cx="872" cy="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1200" b="1" i="0">
                      <a:solidFill>
                        <a:srgbClr val="0000FF"/>
                      </a:solidFill>
                      <a:latin typeface="+mn-ea"/>
                      <a:ea typeface="+mn-ea"/>
                    </a:rPr>
                    <a:t>威尔明顿</a:t>
                  </a:r>
                  <a:endParaRPr kumimoji="1" lang="zh-CN" altLang="en-US" sz="1200" b="1" i="0">
                    <a:solidFill>
                      <a:srgbClr val="0000FF"/>
                    </a:solidFill>
                    <a:latin typeface="+mn-ea"/>
                    <a:ea typeface="+mn-ea"/>
                  </a:endParaRPr>
                </a:p>
              </p:txBody>
            </p:sp>
            <p:sp>
              <p:nvSpPr>
                <p:cNvPr id="1065" name="Text Box 9"/>
                <p:cNvSpPr txBox="1">
                  <a:spLocks noChangeArrowheads="1"/>
                </p:cNvSpPr>
                <p:nvPr/>
              </p:nvSpPr>
              <p:spPr bwMode="auto">
                <a:xfrm>
                  <a:off x="1386" y="2352"/>
                  <a:ext cx="818" cy="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1200" b="1" i="0">
                      <a:solidFill>
                        <a:srgbClr val="0000FF"/>
                      </a:solidFill>
                      <a:latin typeface="+mn-ea"/>
                      <a:ea typeface="+mn-ea"/>
                    </a:rPr>
                    <a:t>詹姆斯敦</a:t>
                  </a:r>
                  <a:endParaRPr kumimoji="1" lang="zh-CN" altLang="en-US" sz="1200" b="1" i="0">
                    <a:solidFill>
                      <a:srgbClr val="0000FF"/>
                    </a:solidFill>
                    <a:latin typeface="+mn-ea"/>
                    <a:ea typeface="+mn-ea"/>
                  </a:endParaRPr>
                </a:p>
              </p:txBody>
            </p:sp>
            <p:sp>
              <p:nvSpPr>
                <p:cNvPr id="1066" name="Text Box 10"/>
                <p:cNvSpPr txBox="1">
                  <a:spLocks noChangeArrowheads="1"/>
                </p:cNvSpPr>
                <p:nvPr/>
              </p:nvSpPr>
              <p:spPr bwMode="auto">
                <a:xfrm>
                  <a:off x="1341" y="1841"/>
                  <a:ext cx="689" cy="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1200" b="1" i="0">
                      <a:solidFill>
                        <a:srgbClr val="0000FF"/>
                      </a:solidFill>
                      <a:latin typeface="+mn-ea"/>
                      <a:ea typeface="+mn-ea"/>
                    </a:rPr>
                    <a:t>巴尔的摩</a:t>
                  </a:r>
                  <a:endParaRPr kumimoji="1" lang="zh-CN" altLang="en-US" sz="1200" b="1" i="0">
                    <a:solidFill>
                      <a:srgbClr val="0000FF"/>
                    </a:solidFill>
                    <a:latin typeface="+mn-ea"/>
                    <a:ea typeface="+mn-ea"/>
                  </a:endParaRPr>
                </a:p>
              </p:txBody>
            </p:sp>
            <p:sp>
              <p:nvSpPr>
                <p:cNvPr id="1067" name="Text Box 11"/>
                <p:cNvSpPr txBox="1">
                  <a:spLocks noChangeArrowheads="1"/>
                </p:cNvSpPr>
                <p:nvPr/>
              </p:nvSpPr>
              <p:spPr bwMode="auto">
                <a:xfrm>
                  <a:off x="1777" y="1680"/>
                  <a:ext cx="427" cy="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1200" b="1" i="0">
                      <a:solidFill>
                        <a:srgbClr val="0000FF"/>
                      </a:solidFill>
                      <a:latin typeface="+mn-ea"/>
                      <a:ea typeface="+mn-ea"/>
                    </a:rPr>
                    <a:t>费城</a:t>
                  </a:r>
                  <a:endParaRPr kumimoji="1" lang="zh-CN" altLang="en-US" sz="1200" b="1" i="0">
                    <a:solidFill>
                      <a:srgbClr val="0000FF"/>
                    </a:solidFill>
                    <a:latin typeface="+mn-ea"/>
                    <a:ea typeface="+mn-ea"/>
                  </a:endParaRPr>
                </a:p>
              </p:txBody>
            </p:sp>
            <p:sp>
              <p:nvSpPr>
                <p:cNvPr id="1068" name="Text Box 12"/>
                <p:cNvSpPr txBox="1">
                  <a:spLocks noChangeArrowheads="1"/>
                </p:cNvSpPr>
                <p:nvPr/>
              </p:nvSpPr>
              <p:spPr bwMode="auto">
                <a:xfrm>
                  <a:off x="1969" y="1506"/>
                  <a:ext cx="470" cy="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1200" b="1" i="0">
                      <a:solidFill>
                        <a:srgbClr val="0000FF"/>
                      </a:solidFill>
                      <a:latin typeface="+mn-ea"/>
                      <a:ea typeface="+mn-ea"/>
                    </a:rPr>
                    <a:t>纽约</a:t>
                  </a:r>
                  <a:endParaRPr kumimoji="1" lang="zh-CN" altLang="en-US" sz="1200" b="1" i="0">
                    <a:solidFill>
                      <a:srgbClr val="0000FF"/>
                    </a:solidFill>
                    <a:latin typeface="+mn-ea"/>
                    <a:ea typeface="+mn-ea"/>
                  </a:endParaRPr>
                </a:p>
              </p:txBody>
            </p:sp>
            <p:sp>
              <p:nvSpPr>
                <p:cNvPr id="1069" name="Text Box 13"/>
                <p:cNvSpPr txBox="1">
                  <a:spLocks noChangeArrowheads="1"/>
                </p:cNvSpPr>
                <p:nvPr/>
              </p:nvSpPr>
              <p:spPr bwMode="auto">
                <a:xfrm>
                  <a:off x="2247" y="1055"/>
                  <a:ext cx="657" cy="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1200" b="1" i="0">
                      <a:solidFill>
                        <a:srgbClr val="0000FF"/>
                      </a:solidFill>
                      <a:latin typeface="+mn-ea"/>
                      <a:ea typeface="+mn-ea"/>
                    </a:rPr>
                    <a:t>波士顿</a:t>
                  </a:r>
                  <a:endParaRPr kumimoji="1" lang="zh-CN" altLang="en-US" sz="1200" b="1" i="0">
                    <a:solidFill>
                      <a:srgbClr val="0000FF"/>
                    </a:solidFill>
                    <a:latin typeface="+mn-ea"/>
                    <a:ea typeface="+mn-ea"/>
                  </a:endParaRPr>
                </a:p>
              </p:txBody>
            </p:sp>
          </p:grpSp>
          <p:sp>
            <p:nvSpPr>
              <p:cNvPr id="1058" name="Text Box 14"/>
              <p:cNvSpPr txBox="1">
                <a:spLocks noChangeArrowheads="1"/>
              </p:cNvSpPr>
              <p:nvPr/>
            </p:nvSpPr>
            <p:spPr bwMode="auto">
              <a:xfrm rot="-1110638">
                <a:off x="2877" y="1773"/>
                <a:ext cx="357" cy="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2400" b="1" i="0">
                    <a:solidFill>
                      <a:schemeClr val="tx2"/>
                    </a:solidFill>
                    <a:latin typeface="+mn-ea"/>
                    <a:ea typeface="+mn-ea"/>
                  </a:rPr>
                  <a:t>大</a:t>
                </a:r>
                <a:endParaRPr kumimoji="1" lang="zh-CN" altLang="en-US" sz="2400" b="1" i="0">
                  <a:solidFill>
                    <a:schemeClr val="tx2"/>
                  </a:solidFill>
                  <a:latin typeface="+mn-ea"/>
                  <a:ea typeface="+mn-ea"/>
                </a:endParaRPr>
              </a:p>
            </p:txBody>
          </p:sp>
          <p:sp>
            <p:nvSpPr>
              <p:cNvPr id="1059" name="Text Box 15"/>
              <p:cNvSpPr txBox="1">
                <a:spLocks noChangeArrowheads="1"/>
              </p:cNvSpPr>
              <p:nvPr/>
            </p:nvSpPr>
            <p:spPr bwMode="auto">
              <a:xfrm rot="-974598">
                <a:off x="2640" y="2636"/>
                <a:ext cx="364" cy="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2400" b="1" i="0">
                    <a:solidFill>
                      <a:schemeClr val="tx2"/>
                    </a:solidFill>
                    <a:latin typeface="+mn-ea"/>
                    <a:ea typeface="+mn-ea"/>
                  </a:rPr>
                  <a:t>西</a:t>
                </a:r>
                <a:endParaRPr kumimoji="1" lang="zh-CN" altLang="en-US" sz="2400" b="1" i="0">
                  <a:solidFill>
                    <a:schemeClr val="tx2"/>
                  </a:solidFill>
                  <a:latin typeface="+mn-ea"/>
                  <a:ea typeface="+mn-ea"/>
                </a:endParaRPr>
              </a:p>
            </p:txBody>
          </p:sp>
          <p:sp>
            <p:nvSpPr>
              <p:cNvPr id="1060" name="Text Box 16"/>
              <p:cNvSpPr txBox="1">
                <a:spLocks noChangeArrowheads="1"/>
              </p:cNvSpPr>
              <p:nvPr/>
            </p:nvSpPr>
            <p:spPr bwMode="auto">
              <a:xfrm rot="-985758">
                <a:off x="2449" y="3502"/>
                <a:ext cx="314" cy="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2400" b="1" i="0" dirty="0">
                    <a:solidFill>
                      <a:schemeClr val="tx2"/>
                    </a:solidFill>
                    <a:latin typeface="+mn-ea"/>
                    <a:ea typeface="+mn-ea"/>
                  </a:rPr>
                  <a:t>洋</a:t>
                </a:r>
                <a:endParaRPr kumimoji="1" lang="zh-CN" altLang="en-US" sz="2400" b="1" i="0" dirty="0">
                  <a:solidFill>
                    <a:schemeClr val="tx2"/>
                  </a:solidFill>
                  <a:latin typeface="+mn-ea"/>
                  <a:ea typeface="+mn-ea"/>
                </a:endParaRPr>
              </a:p>
            </p:txBody>
          </p:sp>
        </p:grpSp>
        <p:graphicFrame>
          <p:nvGraphicFramePr>
            <p:cNvPr id="1026" name="Object 17"/>
            <p:cNvGraphicFramePr>
              <a:graphicFrameLocks noChangeAspect="1"/>
            </p:cNvGraphicFramePr>
            <p:nvPr/>
          </p:nvGraphicFramePr>
          <p:xfrm>
            <a:off x="720" y="2160"/>
            <a:ext cx="495" cy="533"/>
          </p:xfrm>
          <a:graphic>
            <a:graphicData uri="http://schemas.openxmlformats.org/presentationml/2006/ole">
              <mc:AlternateContent xmlns:mc="http://schemas.openxmlformats.org/markup-compatibility/2006">
                <mc:Choice xmlns:v="urn:schemas-microsoft-com:vml" Requires="v">
                  <p:oleObj spid="_x0000_s1841" name="剪辑" r:id="rId2" imgW="774700" imgH="1701800" progId="MS_ClipArt_Gallery.2">
                    <p:embed/>
                  </p:oleObj>
                </mc:Choice>
                <mc:Fallback>
                  <p:oleObj name="剪辑" r:id="rId2" imgW="774700" imgH="1701800" progId="MS_ClipArt_Gallery.2">
                    <p:embed/>
                    <p:pic>
                      <p:nvPicPr>
                        <p:cNvPr id="0" name="Object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0" y="2160"/>
                          <a:ext cx="495" cy="5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027" name="Object 18"/>
            <p:cNvGraphicFramePr>
              <a:graphicFrameLocks noChangeAspect="1"/>
            </p:cNvGraphicFramePr>
            <p:nvPr/>
          </p:nvGraphicFramePr>
          <p:xfrm>
            <a:off x="610" y="3312"/>
            <a:ext cx="302" cy="336"/>
          </p:xfrm>
          <a:graphic>
            <a:graphicData uri="http://schemas.openxmlformats.org/presentationml/2006/ole">
              <mc:AlternateContent xmlns:mc="http://schemas.openxmlformats.org/markup-compatibility/2006">
                <mc:Choice xmlns:v="urn:schemas-microsoft-com:vml" Requires="v">
                  <p:oleObj spid="_x0000_s1842" name="剪辑" r:id="rId4" imgW="4584700" imgH="4965700" progId="MS_ClipArt_Gallery.2">
                    <p:embed/>
                  </p:oleObj>
                </mc:Choice>
                <mc:Fallback>
                  <p:oleObj name="剪辑" r:id="rId4" imgW="4584700" imgH="4965700" progId="MS_ClipArt_Gallery.2">
                    <p:embed/>
                    <p:pic>
                      <p:nvPicPr>
                        <p:cNvPr id="0" name="Object 1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0" y="3312"/>
                          <a:ext cx="302" cy="336"/>
                        </a:xfrm>
                        <a:prstGeom prst="rect">
                          <a:avLst/>
                        </a:prstGeom>
                        <a:noFill/>
                        <a:ln>
                          <a:noFill/>
                        </a:ln>
                        <a:effectLst/>
                        <a:extLst>
                          <a:ext uri="{909E8E84-426E-40DD-AFC4-6F175D3DCCD1}">
                            <a14:hiddenFill xmlns:a14="http://schemas.microsoft.com/office/drawing/2010/main">
                              <a:solidFill>
                                <a:srgbClr val="0099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028" name="Object 19"/>
            <p:cNvGraphicFramePr>
              <a:graphicFrameLocks noChangeAspect="1"/>
            </p:cNvGraphicFramePr>
            <p:nvPr/>
          </p:nvGraphicFramePr>
          <p:xfrm>
            <a:off x="960" y="3502"/>
            <a:ext cx="158" cy="194"/>
          </p:xfrm>
          <a:graphic>
            <a:graphicData uri="http://schemas.openxmlformats.org/presentationml/2006/ole">
              <mc:AlternateContent xmlns:mc="http://schemas.openxmlformats.org/markup-compatibility/2006">
                <mc:Choice xmlns:v="urn:schemas-microsoft-com:vml" Requires="v">
                  <p:oleObj spid="_x0000_s1843" name="剪辑" r:id="rId6" imgW="558800" imgH="673100" progId="MS_ClipArt_Gallery.2">
                    <p:embed/>
                  </p:oleObj>
                </mc:Choice>
                <mc:Fallback>
                  <p:oleObj name="剪辑" r:id="rId6" imgW="558800" imgH="673100" progId="MS_ClipArt_Gallery.2">
                    <p:embed/>
                    <p:pic>
                      <p:nvPicPr>
                        <p:cNvPr id="0" name="Object 1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0" y="3502"/>
                          <a:ext cx="158" cy="19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1043" name="Group 20"/>
            <p:cNvGrpSpPr/>
            <p:nvPr/>
          </p:nvGrpSpPr>
          <p:grpSpPr bwMode="auto">
            <a:xfrm>
              <a:off x="1104" y="720"/>
              <a:ext cx="1296" cy="720"/>
              <a:chOff x="1632" y="576"/>
              <a:chExt cx="1824" cy="960"/>
            </a:xfrm>
          </p:grpSpPr>
          <p:grpSp>
            <p:nvGrpSpPr>
              <p:cNvPr id="1044" name="Group 21"/>
              <p:cNvGrpSpPr/>
              <p:nvPr/>
            </p:nvGrpSpPr>
            <p:grpSpPr bwMode="auto">
              <a:xfrm>
                <a:off x="3072" y="960"/>
                <a:ext cx="384" cy="144"/>
                <a:chOff x="4176" y="1344"/>
                <a:chExt cx="1584" cy="816"/>
              </a:xfrm>
            </p:grpSpPr>
            <p:sp>
              <p:nvSpPr>
                <p:cNvPr id="1055" name="AutoShape 22"/>
                <p:cNvSpPr>
                  <a:spLocks noChangeArrowheads="1"/>
                </p:cNvSpPr>
                <p:nvPr/>
              </p:nvSpPr>
              <p:spPr bwMode="auto">
                <a:xfrm>
                  <a:off x="4176" y="1728"/>
                  <a:ext cx="1584" cy="432"/>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CC0000"/>
                </a:solidFill>
                <a:ln w="9525">
                  <a:solidFill>
                    <a:schemeClr val="tx1"/>
                  </a:solidFill>
                  <a:miter lim="800000"/>
                </a:ln>
              </p:spPr>
              <p:txBody>
                <a:bodyPr wrap="none" anchor="ctr"/>
                <a:lstStyle/>
                <a:p>
                  <a:endParaRPr lang="zh-CN" altLang="en-US">
                    <a:latin typeface="+mn-ea"/>
                    <a:ea typeface="+mn-ea"/>
                  </a:endParaRPr>
                </a:p>
              </p:txBody>
            </p:sp>
            <p:sp>
              <p:nvSpPr>
                <p:cNvPr id="1056" name="Rectangle 23"/>
                <p:cNvSpPr>
                  <a:spLocks noChangeArrowheads="1"/>
                </p:cNvSpPr>
                <p:nvPr/>
              </p:nvSpPr>
              <p:spPr bwMode="auto">
                <a:xfrm>
                  <a:off x="4608" y="1344"/>
                  <a:ext cx="672" cy="384"/>
                </a:xfrm>
                <a:prstGeom prst="rect">
                  <a:avLst/>
                </a:prstGeom>
                <a:solidFill>
                  <a:srgbClr val="CC0000"/>
                </a:solidFill>
                <a:ln w="9525">
                  <a:solidFill>
                    <a:schemeClr val="tx1"/>
                  </a:solidFill>
                  <a:miter lim="800000"/>
                </a:ln>
              </p:spPr>
              <p:txBody>
                <a:bodyPr wrap="none" anchor="ct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endParaRPr lang="zh-CN" altLang="en-US">
                    <a:latin typeface="+mn-ea"/>
                    <a:ea typeface="+mn-ea"/>
                  </a:endParaRPr>
                </a:p>
              </p:txBody>
            </p:sp>
          </p:grpSp>
          <p:grpSp>
            <p:nvGrpSpPr>
              <p:cNvPr id="1045" name="Group 24"/>
              <p:cNvGrpSpPr/>
              <p:nvPr/>
            </p:nvGrpSpPr>
            <p:grpSpPr bwMode="auto">
              <a:xfrm>
                <a:off x="2112" y="576"/>
                <a:ext cx="1056" cy="336"/>
                <a:chOff x="2112" y="576"/>
                <a:chExt cx="1056" cy="336"/>
              </a:xfrm>
            </p:grpSpPr>
            <p:grpSp>
              <p:nvGrpSpPr>
                <p:cNvPr id="1049" name="Group 25"/>
                <p:cNvGrpSpPr/>
                <p:nvPr/>
              </p:nvGrpSpPr>
              <p:grpSpPr bwMode="auto">
                <a:xfrm>
                  <a:off x="2976" y="576"/>
                  <a:ext cx="192" cy="144"/>
                  <a:chOff x="4656" y="2784"/>
                  <a:chExt cx="192" cy="144"/>
                </a:xfrm>
              </p:grpSpPr>
              <p:sp>
                <p:nvSpPr>
                  <p:cNvPr id="1053" name="Oval 26"/>
                  <p:cNvSpPr>
                    <a:spLocks noChangeArrowheads="1"/>
                  </p:cNvSpPr>
                  <p:nvPr/>
                </p:nvSpPr>
                <p:spPr bwMode="auto">
                  <a:xfrm>
                    <a:off x="4656" y="2784"/>
                    <a:ext cx="96" cy="96"/>
                  </a:xfrm>
                  <a:prstGeom prst="ellipse">
                    <a:avLst/>
                  </a:prstGeom>
                  <a:solidFill>
                    <a:srgbClr val="CC9900"/>
                  </a:solidFill>
                  <a:ln w="9525">
                    <a:round/>
                  </a:ln>
                  <a:scene3d>
                    <a:camera prst="legacyPerspectiveFront">
                      <a:rot lat="600000" lon="1500000" rev="0"/>
                    </a:camera>
                    <a:lightRig rig="legacyFlat4" dir="b"/>
                  </a:scene3d>
                  <a:sp3d extrusionH="887400" prstMaterial="legacyMatte">
                    <a:bevelT w="13500" h="13500" prst="angle"/>
                    <a:bevelB w="13500" h="13500" prst="angle"/>
                    <a:extrusionClr>
                      <a:srgbClr val="CC9900"/>
                    </a:extrusionClr>
                    <a:contourClr>
                      <a:srgbClr val="CC9900"/>
                    </a:contourClr>
                  </a:sp3d>
                </p:spPr>
                <p:txBody>
                  <a:bodyPr wrap="none" anchor="ctr">
                    <a:flatTx/>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endParaRPr lang="zh-CN" altLang="en-US">
                      <a:latin typeface="+mn-ea"/>
                      <a:ea typeface="+mn-ea"/>
                    </a:endParaRPr>
                  </a:p>
                </p:txBody>
              </p:sp>
              <p:sp>
                <p:nvSpPr>
                  <p:cNvPr id="1054" name="Oval 27"/>
                  <p:cNvSpPr>
                    <a:spLocks noChangeArrowheads="1"/>
                  </p:cNvSpPr>
                  <p:nvPr/>
                </p:nvSpPr>
                <p:spPr bwMode="auto">
                  <a:xfrm>
                    <a:off x="4752" y="2832"/>
                    <a:ext cx="96" cy="96"/>
                  </a:xfrm>
                  <a:prstGeom prst="ellipse">
                    <a:avLst/>
                  </a:prstGeom>
                  <a:solidFill>
                    <a:srgbClr val="CC9900"/>
                  </a:solidFill>
                  <a:ln w="9525">
                    <a:round/>
                  </a:ln>
                  <a:scene3d>
                    <a:camera prst="legacyPerspectiveFront">
                      <a:rot lat="899994" lon="1500000" rev="0"/>
                    </a:camera>
                    <a:lightRig rig="legacyFlat4" dir="b"/>
                  </a:scene3d>
                  <a:sp3d extrusionH="887400" prstMaterial="legacyMatte">
                    <a:bevelT w="13500" h="13500" prst="angle"/>
                    <a:bevelB w="13500" h="13500" prst="angle"/>
                    <a:extrusionClr>
                      <a:srgbClr val="CC9900"/>
                    </a:extrusionClr>
                    <a:contourClr>
                      <a:srgbClr val="CC9900"/>
                    </a:contourClr>
                  </a:sp3d>
                </p:spPr>
                <p:txBody>
                  <a:bodyPr wrap="none" anchor="ctr">
                    <a:flatTx/>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endParaRPr lang="zh-CN" altLang="en-US">
                      <a:latin typeface="+mn-ea"/>
                      <a:ea typeface="+mn-ea"/>
                    </a:endParaRPr>
                  </a:p>
                </p:txBody>
              </p:sp>
            </p:grpSp>
            <p:grpSp>
              <p:nvGrpSpPr>
                <p:cNvPr id="1050" name="Group 28"/>
                <p:cNvGrpSpPr/>
                <p:nvPr/>
              </p:nvGrpSpPr>
              <p:grpSpPr bwMode="auto">
                <a:xfrm>
                  <a:off x="2112" y="768"/>
                  <a:ext cx="192" cy="144"/>
                  <a:chOff x="4656" y="2784"/>
                  <a:chExt cx="192" cy="144"/>
                </a:xfrm>
              </p:grpSpPr>
              <p:sp>
                <p:nvSpPr>
                  <p:cNvPr id="1051" name="Oval 29"/>
                  <p:cNvSpPr>
                    <a:spLocks noChangeArrowheads="1"/>
                  </p:cNvSpPr>
                  <p:nvPr/>
                </p:nvSpPr>
                <p:spPr bwMode="auto">
                  <a:xfrm>
                    <a:off x="4656" y="2784"/>
                    <a:ext cx="96" cy="96"/>
                  </a:xfrm>
                  <a:prstGeom prst="ellipse">
                    <a:avLst/>
                  </a:prstGeom>
                  <a:solidFill>
                    <a:srgbClr val="CC9900"/>
                  </a:solidFill>
                  <a:ln w="9525">
                    <a:round/>
                  </a:ln>
                  <a:scene3d>
                    <a:camera prst="legacyPerspectiveFront">
                      <a:rot lat="600000" lon="1500000" rev="0"/>
                    </a:camera>
                    <a:lightRig rig="legacyFlat4" dir="b"/>
                  </a:scene3d>
                  <a:sp3d extrusionH="887400" prstMaterial="legacyMatte">
                    <a:bevelT w="13500" h="13500" prst="angle"/>
                    <a:bevelB w="13500" h="13500" prst="angle"/>
                    <a:extrusionClr>
                      <a:srgbClr val="CC9900"/>
                    </a:extrusionClr>
                    <a:contourClr>
                      <a:srgbClr val="CC9900"/>
                    </a:contourClr>
                  </a:sp3d>
                </p:spPr>
                <p:txBody>
                  <a:bodyPr wrap="none" anchor="ctr">
                    <a:flatTx/>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endParaRPr lang="zh-CN" altLang="en-US">
                      <a:latin typeface="+mn-ea"/>
                      <a:ea typeface="+mn-ea"/>
                    </a:endParaRPr>
                  </a:p>
                </p:txBody>
              </p:sp>
              <p:sp>
                <p:nvSpPr>
                  <p:cNvPr id="1052" name="Oval 30"/>
                  <p:cNvSpPr>
                    <a:spLocks noChangeArrowheads="1"/>
                  </p:cNvSpPr>
                  <p:nvPr/>
                </p:nvSpPr>
                <p:spPr bwMode="auto">
                  <a:xfrm>
                    <a:off x="4752" y="2832"/>
                    <a:ext cx="96" cy="96"/>
                  </a:xfrm>
                  <a:prstGeom prst="ellipse">
                    <a:avLst/>
                  </a:prstGeom>
                  <a:solidFill>
                    <a:srgbClr val="CC9900"/>
                  </a:solidFill>
                  <a:ln w="9525">
                    <a:round/>
                  </a:ln>
                  <a:scene3d>
                    <a:camera prst="legacyPerspectiveFront">
                      <a:rot lat="899994" lon="1500000" rev="0"/>
                    </a:camera>
                    <a:lightRig rig="legacyFlat4" dir="b"/>
                  </a:scene3d>
                  <a:sp3d extrusionH="887400" prstMaterial="legacyMatte">
                    <a:bevelT w="13500" h="13500" prst="angle"/>
                    <a:bevelB w="13500" h="13500" prst="angle"/>
                    <a:extrusionClr>
                      <a:srgbClr val="CC9900"/>
                    </a:extrusionClr>
                    <a:contourClr>
                      <a:srgbClr val="CC9900"/>
                    </a:contourClr>
                  </a:sp3d>
                </p:spPr>
                <p:txBody>
                  <a:bodyPr wrap="none" anchor="ctr">
                    <a:flatTx/>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endParaRPr lang="zh-CN" altLang="en-US">
                      <a:latin typeface="+mn-ea"/>
                      <a:ea typeface="+mn-ea"/>
                    </a:endParaRPr>
                  </a:p>
                </p:txBody>
              </p:sp>
            </p:grpSp>
          </p:grpSp>
          <p:grpSp>
            <p:nvGrpSpPr>
              <p:cNvPr id="1046" name="Group 31"/>
              <p:cNvGrpSpPr/>
              <p:nvPr/>
            </p:nvGrpSpPr>
            <p:grpSpPr bwMode="auto">
              <a:xfrm>
                <a:off x="1632" y="1104"/>
                <a:ext cx="1008" cy="432"/>
                <a:chOff x="1632" y="1104"/>
                <a:chExt cx="1008" cy="432"/>
              </a:xfrm>
            </p:grpSpPr>
            <p:sp>
              <p:nvSpPr>
                <p:cNvPr id="1047" name="AutoShape 32"/>
                <p:cNvSpPr>
                  <a:spLocks noChangeArrowheads="1"/>
                </p:cNvSpPr>
                <p:nvPr/>
              </p:nvSpPr>
              <p:spPr bwMode="auto">
                <a:xfrm>
                  <a:off x="2448" y="1104"/>
                  <a:ext cx="192" cy="192"/>
                </a:xfrm>
                <a:prstGeom prst="triangle">
                  <a:avLst>
                    <a:gd name="adj" fmla="val 50000"/>
                  </a:avLst>
                </a:prstGeom>
                <a:solidFill>
                  <a:schemeClr val="accent2"/>
                </a:solidFill>
                <a:ln w="9525">
                  <a:solidFill>
                    <a:schemeClr val="tx1"/>
                  </a:solidFill>
                  <a:miter lim="800000"/>
                </a:ln>
              </p:spPr>
              <p:txBody>
                <a:bodyPr wrap="none" anchor="ct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endParaRPr lang="zh-CN" altLang="en-US">
                    <a:latin typeface="+mn-ea"/>
                    <a:ea typeface="+mn-ea"/>
                  </a:endParaRPr>
                </a:p>
              </p:txBody>
            </p:sp>
            <p:sp>
              <p:nvSpPr>
                <p:cNvPr id="1048" name="AutoShape 33"/>
                <p:cNvSpPr>
                  <a:spLocks noChangeArrowheads="1"/>
                </p:cNvSpPr>
                <p:nvPr/>
              </p:nvSpPr>
              <p:spPr bwMode="auto">
                <a:xfrm>
                  <a:off x="1632" y="1344"/>
                  <a:ext cx="192" cy="192"/>
                </a:xfrm>
                <a:prstGeom prst="triangle">
                  <a:avLst>
                    <a:gd name="adj" fmla="val 50000"/>
                  </a:avLst>
                </a:prstGeom>
                <a:solidFill>
                  <a:schemeClr val="accent2"/>
                </a:solidFill>
                <a:ln w="9525">
                  <a:solidFill>
                    <a:schemeClr val="tx1"/>
                  </a:solidFill>
                  <a:miter lim="800000"/>
                </a:ln>
              </p:spPr>
              <p:txBody>
                <a:bodyPr wrap="none" anchor="ct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endParaRPr lang="zh-CN" altLang="en-US">
                    <a:latin typeface="+mn-ea"/>
                    <a:ea typeface="+mn-ea"/>
                  </a:endParaRPr>
                </a:p>
              </p:txBody>
            </p:sp>
          </p:grpSp>
        </p:grpSp>
      </p:grpSp>
      <p:grpSp>
        <p:nvGrpSpPr>
          <p:cNvPr id="11" name="Group 45"/>
          <p:cNvGrpSpPr/>
          <p:nvPr/>
        </p:nvGrpSpPr>
        <p:grpSpPr bwMode="auto">
          <a:xfrm>
            <a:off x="86905" y="936308"/>
            <a:ext cx="6346549" cy="3009900"/>
            <a:chOff x="67" y="269"/>
            <a:chExt cx="3518" cy="1896"/>
          </a:xfrm>
        </p:grpSpPr>
        <p:sp>
          <p:nvSpPr>
            <p:cNvPr id="1038" name="Text Box 34"/>
            <p:cNvSpPr txBox="1">
              <a:spLocks noChangeArrowheads="1"/>
            </p:cNvSpPr>
            <p:nvPr/>
          </p:nvSpPr>
          <p:spPr bwMode="auto">
            <a:xfrm>
              <a:off x="2272" y="795"/>
              <a:ext cx="1313" cy="737"/>
            </a:xfrm>
            <a:prstGeom prst="rect">
              <a:avLst/>
            </a:prstGeom>
            <a:extLst>
              <a:ext uri="{91240B29-F687-4F45-9708-019B960494DF}">
                <a14:hiddenLine xmlns:a14="http://schemas.microsoft.com/office/drawing/2010/main" w="9525">
                  <a:solidFill>
                    <a:srgbClr val="000000"/>
                  </a:solidFill>
                  <a:miter lim="800000"/>
                  <a:headEnd/>
                  <a:tailEnd/>
                </a14:hiddenLine>
              </a:ext>
            </a:extLst>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2800" i="0" dirty="0">
                  <a:latin typeface="+mn-ea"/>
                  <a:ea typeface="+mn-ea"/>
                </a:rPr>
                <a:t>北部</a:t>
              </a:r>
              <a:r>
                <a:rPr kumimoji="1" lang="zh-CN" altLang="en-US" sz="2800" i="0" dirty="0">
                  <a:solidFill>
                    <a:srgbClr val="FF0000"/>
                  </a:solidFill>
                  <a:latin typeface="+mn-ea"/>
                  <a:ea typeface="+mn-ea"/>
                </a:rPr>
                <a:t>自由州</a:t>
              </a:r>
              <a:r>
                <a:rPr kumimoji="1" lang="zh-CN" altLang="en-US" sz="2800" i="0" dirty="0">
                  <a:latin typeface="+mn-ea"/>
                  <a:ea typeface="+mn-ea"/>
                </a:rPr>
                <a:t>：</a:t>
              </a:r>
              <a:endParaRPr kumimoji="1" lang="zh-CN" altLang="en-US" sz="2800" i="0" dirty="0">
                <a:latin typeface="+mn-ea"/>
                <a:ea typeface="+mn-ea"/>
              </a:endParaRPr>
            </a:p>
            <a:p>
              <a:pPr eaLnBrk="1" hangingPunct="1">
                <a:spcBef>
                  <a:spcPct val="50000"/>
                </a:spcBef>
              </a:pPr>
              <a:r>
                <a:rPr kumimoji="1" lang="zh-CN" altLang="en-US" sz="2800" i="0" dirty="0">
                  <a:latin typeface="+mn-ea"/>
                  <a:ea typeface="+mn-ea"/>
                </a:rPr>
                <a:t>资本主义工业</a:t>
              </a:r>
              <a:endParaRPr lang="zh-CN" altLang="en-US" sz="2800" i="0" dirty="0">
                <a:latin typeface="+mn-ea"/>
                <a:ea typeface="+mn-ea"/>
              </a:endParaRPr>
            </a:p>
          </p:txBody>
        </p:sp>
        <p:sp>
          <p:nvSpPr>
            <p:cNvPr id="1040" name="Line 39"/>
            <p:cNvSpPr>
              <a:spLocks noChangeShapeType="1"/>
            </p:cNvSpPr>
            <p:nvPr/>
          </p:nvSpPr>
          <p:spPr bwMode="auto">
            <a:xfrm flipV="1">
              <a:off x="2416" y="1607"/>
              <a:ext cx="998" cy="0"/>
            </a:xfrm>
            <a:prstGeom prst="line">
              <a:avLst/>
            </a:prstGeom>
            <a:noFill/>
            <a:ln w="76200">
              <a:solidFill>
                <a:srgbClr val="FF0000"/>
              </a:solidFill>
              <a:round/>
              <a:tailEnd type="triangle" w="med" len="med"/>
            </a:ln>
            <a:extLst>
              <a:ext uri="{909E8E84-426E-40DD-AFC4-6F175D3DCCD1}">
                <a14:hiddenFill xmlns:a14="http://schemas.microsoft.com/office/drawing/2010/main">
                  <a:noFill/>
                </a14:hiddenFill>
              </a:ext>
            </a:extLst>
          </p:spPr>
          <p:txBody>
            <a:bodyPr/>
            <a:lstStyle/>
            <a:p>
              <a:endParaRPr lang="zh-CN" altLang="en-US">
                <a:latin typeface="+mn-ea"/>
                <a:ea typeface="+mn-ea"/>
              </a:endParaRPr>
            </a:p>
          </p:txBody>
        </p:sp>
        <p:pic>
          <p:nvPicPr>
            <p:cNvPr id="1041" name="Picture 41" descr="issue-ecoeco000518012"/>
            <p:cNvPicPr>
              <a:picLocks noChangeAspect="1" noChangeArrowheads="1"/>
            </p:cNvPicPr>
            <p:nvPr/>
          </p:nvPicPr>
          <p:blipFill>
            <a:blip r:embed="rId8">
              <a:extLst>
                <a:ext uri="{28A0092B-C50C-407E-A947-70E740481C1C}">
                  <a14:useLocalDpi xmlns:a14="http://schemas.microsoft.com/office/drawing/2010/main" val="0"/>
                </a:ext>
              </a:extLst>
            </a:blip>
            <a:srcRect b="8067"/>
            <a:stretch>
              <a:fillRect/>
            </a:stretch>
          </p:blipFill>
          <p:spPr bwMode="auto">
            <a:xfrm>
              <a:off x="67" y="269"/>
              <a:ext cx="2136" cy="1896"/>
            </a:xfrm>
            <a:prstGeom prst="rect">
              <a:avLst/>
            </a:prstGeom>
            <a:noFill/>
            <a:ln w="57150" cmpd="thinThick">
              <a:noFill/>
              <a:prstDash val="sysDot"/>
              <a:miter lim="800000"/>
              <a:headEnd/>
              <a:tailEnd/>
            </a:ln>
            <a:extLst>
              <a:ext uri="{909E8E84-426E-40DD-AFC4-6F175D3DCCD1}">
                <a14:hiddenFill xmlns:a14="http://schemas.microsoft.com/office/drawing/2010/main">
                  <a:solidFill>
                    <a:srgbClr val="FFFFFF"/>
                  </a:solidFill>
                </a14:hiddenFill>
              </a:ext>
            </a:extLst>
          </p:spPr>
        </p:pic>
      </p:grpSp>
      <p:grpSp>
        <p:nvGrpSpPr>
          <p:cNvPr id="12" name="Group 46"/>
          <p:cNvGrpSpPr/>
          <p:nvPr/>
        </p:nvGrpSpPr>
        <p:grpSpPr bwMode="auto">
          <a:xfrm>
            <a:off x="-49336" y="3985895"/>
            <a:ext cx="6482521" cy="2831572"/>
            <a:chOff x="103" y="2568"/>
            <a:chExt cx="3724" cy="1701"/>
          </a:xfrm>
        </p:grpSpPr>
        <p:sp>
          <p:nvSpPr>
            <p:cNvPr id="1034" name="Text Box 35"/>
            <p:cNvSpPr txBox="1">
              <a:spLocks noChangeArrowheads="1"/>
            </p:cNvSpPr>
            <p:nvPr/>
          </p:nvSpPr>
          <p:spPr bwMode="auto">
            <a:xfrm>
              <a:off x="2509" y="2914"/>
              <a:ext cx="1318" cy="70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2800" i="0" dirty="0">
                  <a:latin typeface="+mn-ea"/>
                  <a:ea typeface="+mn-ea"/>
                </a:rPr>
                <a:t>南部</a:t>
              </a:r>
              <a:r>
                <a:rPr kumimoji="1" lang="zh-CN" altLang="en-US" sz="2800" i="0" dirty="0">
                  <a:solidFill>
                    <a:srgbClr val="FF0000"/>
                  </a:solidFill>
                  <a:latin typeface="+mn-ea"/>
                  <a:ea typeface="+mn-ea"/>
                </a:rPr>
                <a:t>蓄奴州</a:t>
              </a:r>
              <a:r>
                <a:rPr kumimoji="1" lang="zh-CN" altLang="en-US" sz="2800" i="0" dirty="0">
                  <a:latin typeface="+mn-ea"/>
                  <a:ea typeface="+mn-ea"/>
                </a:rPr>
                <a:t>：</a:t>
              </a:r>
              <a:endParaRPr kumimoji="1" lang="zh-CN" altLang="en-US" sz="2800" i="0" dirty="0">
                <a:latin typeface="+mn-ea"/>
                <a:ea typeface="+mn-ea"/>
              </a:endParaRPr>
            </a:p>
            <a:p>
              <a:pPr eaLnBrk="1" hangingPunct="1">
                <a:spcBef>
                  <a:spcPct val="50000"/>
                </a:spcBef>
              </a:pPr>
              <a:r>
                <a:rPr kumimoji="1" lang="zh-CN" altLang="en-US" sz="2800" i="0" dirty="0">
                  <a:latin typeface="+mn-ea"/>
                  <a:ea typeface="+mn-ea"/>
                </a:rPr>
                <a:t>种植园经济</a:t>
              </a:r>
              <a:endParaRPr lang="zh-CN" altLang="en-US" sz="2800" i="0" dirty="0">
                <a:latin typeface="+mn-ea"/>
                <a:ea typeface="+mn-ea"/>
              </a:endParaRPr>
            </a:p>
          </p:txBody>
        </p:sp>
        <p:sp>
          <p:nvSpPr>
            <p:cNvPr id="1036" name="Line 40"/>
            <p:cNvSpPr>
              <a:spLocks noChangeShapeType="1"/>
            </p:cNvSpPr>
            <p:nvPr/>
          </p:nvSpPr>
          <p:spPr bwMode="auto">
            <a:xfrm flipV="1">
              <a:off x="2653" y="3738"/>
              <a:ext cx="1030" cy="0"/>
            </a:xfrm>
            <a:prstGeom prst="line">
              <a:avLst/>
            </a:prstGeom>
            <a:noFill/>
            <a:ln w="76200">
              <a:solidFill>
                <a:srgbClr val="FF0000"/>
              </a:solidFill>
              <a:round/>
              <a:tailEnd type="triangle" w="med" len="med"/>
            </a:ln>
            <a:extLst>
              <a:ext uri="{909E8E84-426E-40DD-AFC4-6F175D3DCCD1}">
                <a14:hiddenFill xmlns:a14="http://schemas.microsoft.com/office/drawing/2010/main">
                  <a:noFill/>
                </a14:hiddenFill>
              </a:ext>
            </a:extLst>
          </p:spPr>
          <p:txBody>
            <a:bodyPr/>
            <a:lstStyle/>
            <a:p>
              <a:endParaRPr lang="zh-CN" altLang="en-US">
                <a:latin typeface="+mn-ea"/>
                <a:ea typeface="+mn-ea"/>
              </a:endParaRPr>
            </a:p>
          </p:txBody>
        </p:sp>
        <p:pic>
          <p:nvPicPr>
            <p:cNvPr id="1037" name="Picture 42" descr="美国南部大种植园"/>
            <p:cNvPicPr>
              <a:picLocks noChangeAspect="1" noChangeArrowheads="1"/>
            </p:cNvPicPr>
            <p:nvPr/>
          </p:nvPicPr>
          <p:blipFill>
            <a:blip r:embed="rId9">
              <a:extLst>
                <a:ext uri="{28A0092B-C50C-407E-A947-70E740481C1C}">
                  <a14:useLocalDpi xmlns:a14="http://schemas.microsoft.com/office/drawing/2010/main" val="0"/>
                </a:ext>
              </a:extLst>
            </a:blip>
            <a:srcRect l="34651"/>
            <a:stretch>
              <a:fillRect/>
            </a:stretch>
          </p:blipFill>
          <p:spPr bwMode="auto">
            <a:xfrm>
              <a:off x="103" y="2568"/>
              <a:ext cx="2292" cy="1701"/>
            </a:xfrm>
            <a:prstGeom prst="rect">
              <a:avLst/>
            </a:prstGeom>
            <a:noFill/>
            <a:ln w="57150" cmpd="thinThick">
              <a:noFill/>
              <a:prstDash val="sysDot"/>
              <a:miter lim="800000"/>
              <a:headEnd/>
              <a:tailEnd/>
            </a:ln>
            <a:extLst>
              <a:ext uri="{909E8E84-426E-40DD-AFC4-6F175D3DCCD1}">
                <a14:hiddenFill xmlns:a14="http://schemas.microsoft.com/office/drawing/2010/main">
                  <a:solidFill>
                    <a:srgbClr val="FFFFFF"/>
                  </a:solidFill>
                </a14:hiddenFill>
              </a:ext>
            </a:extLst>
          </p:spPr>
        </p:pic>
      </p:grpSp>
      <p:sp>
        <p:nvSpPr>
          <p:cNvPr id="5" name="文本框 4"/>
          <p:cNvSpPr txBox="1"/>
          <p:nvPr/>
        </p:nvSpPr>
        <p:spPr>
          <a:xfrm>
            <a:off x="6673120" y="5149451"/>
            <a:ext cx="2028201" cy="646331"/>
          </a:xfrm>
          <a:prstGeom prst="rect">
            <a:avLst/>
          </a:prstGeom>
          <a:solidFill>
            <a:srgbClr val="FF0000"/>
          </a:solidFill>
        </p:spPr>
        <p:txBody>
          <a:bodyPr wrap="square" rtlCol="0">
            <a:spAutoFit/>
          </a:bodyPr>
          <a:lstStyle/>
          <a:p>
            <a:r>
              <a:rPr lang="zh-CN" altLang="en-US" sz="3600" i="0" dirty="0">
                <a:solidFill>
                  <a:srgbClr val="FFFFFF"/>
                </a:solidFill>
                <a:latin typeface="+mn-ea"/>
                <a:ea typeface="+mn-ea"/>
              </a:rPr>
              <a:t>工业原料</a:t>
            </a:r>
            <a:endParaRPr lang="zh-CN" altLang="en-US" sz="3600" i="0" dirty="0">
              <a:solidFill>
                <a:srgbClr val="FFFFFF"/>
              </a:solidFill>
              <a:latin typeface="+mn-ea"/>
              <a:ea typeface="+mn-ea"/>
            </a:endParaRPr>
          </a:p>
        </p:txBody>
      </p:sp>
      <p:sp>
        <p:nvSpPr>
          <p:cNvPr id="6" name="文本框 5"/>
          <p:cNvSpPr txBox="1"/>
          <p:nvPr/>
        </p:nvSpPr>
        <p:spPr>
          <a:xfrm>
            <a:off x="6662010" y="2377590"/>
            <a:ext cx="2039320" cy="646331"/>
          </a:xfrm>
          <a:prstGeom prst="rect">
            <a:avLst/>
          </a:prstGeom>
          <a:solidFill>
            <a:srgbClr val="FF0000"/>
          </a:solidFill>
        </p:spPr>
        <p:txBody>
          <a:bodyPr wrap="square" rtlCol="0">
            <a:spAutoFit/>
          </a:bodyPr>
          <a:lstStyle/>
          <a:p>
            <a:r>
              <a:rPr lang="zh-CN" altLang="en-US" sz="3600" i="0" dirty="0">
                <a:solidFill>
                  <a:srgbClr val="FFFFFF"/>
                </a:solidFill>
                <a:latin typeface="+mn-ea"/>
                <a:ea typeface="+mn-ea"/>
              </a:rPr>
              <a:t>工业产品</a:t>
            </a:r>
            <a:endParaRPr lang="zh-CN" altLang="en-US" sz="3600" i="0" dirty="0">
              <a:solidFill>
                <a:srgbClr val="FFFFFF"/>
              </a:solidFill>
              <a:latin typeface="+mn-ea"/>
              <a:ea typeface="+mn-ea"/>
            </a:endParaRPr>
          </a:p>
        </p:txBody>
      </p:sp>
    </p:spTree>
    <p:custDataLst>
      <p:tags r:id="rId10"/>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2" fill="hold" nodeType="clickEffect">
                                  <p:stCondLst>
                                    <p:cond delay="0"/>
                                  </p:stCondLst>
                                  <p:childTnLst>
                                    <p:set>
                                      <p:cBhvr>
                                        <p:cTn id="6" dur="1" fill="hold">
                                          <p:stCondLst>
                                            <p:cond delay="0"/>
                                          </p:stCondLst>
                                        </p:cTn>
                                        <p:tgtEl>
                                          <p:spTgt spid="1031"/>
                                        </p:tgtEl>
                                        <p:attrNameLst>
                                          <p:attrName>style.visibility</p:attrName>
                                        </p:attrNameLst>
                                      </p:cBhvr>
                                      <p:to>
                                        <p:strVal val="visible"/>
                                      </p:to>
                                    </p:set>
                                    <p:anim calcmode="lin" valueType="num">
                                      <p:cBhvr additive="base">
                                        <p:cTn id="7" dur="500"/>
                                        <p:tgtEl>
                                          <p:spTgt spid="1031"/>
                                        </p:tgtEl>
                                        <p:attrNameLst>
                                          <p:attrName>ppt_x</p:attrName>
                                        </p:attrNameLst>
                                      </p:cBhvr>
                                      <p:tavLst>
                                        <p:tav tm="0">
                                          <p:val>
                                            <p:strVal val="#ppt_x+#ppt_w*1.125000"/>
                                          </p:val>
                                        </p:tav>
                                        <p:tav tm="100000">
                                          <p:val>
                                            <p:strVal val="#ppt_x"/>
                                          </p:val>
                                        </p:tav>
                                      </p:tavLst>
                                    </p:anim>
                                    <p:animEffect transition="in" filter="wipe(left)">
                                      <p:cBhvr>
                                        <p:cTn id="8" dur="500"/>
                                        <p:tgtEl>
                                          <p:spTgt spid="1031"/>
                                        </p:tgtEl>
                                      </p:cBhvr>
                                    </p:animEffect>
                                  </p:childTnLst>
                                </p:cTn>
                              </p:par>
                              <p:par>
                                <p:cTn id="9" presetID="12" presetClass="entr" presetSubtype="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p:tgtEl>
                                          <p:spTgt spid="5"/>
                                        </p:tgtEl>
                                        <p:attrNameLst>
                                          <p:attrName>ppt_x</p:attrName>
                                        </p:attrNameLst>
                                      </p:cBhvr>
                                      <p:tavLst>
                                        <p:tav tm="0">
                                          <p:val>
                                            <p:strVal val="#ppt_x+#ppt_w*1.125000"/>
                                          </p:val>
                                        </p:tav>
                                        <p:tav tm="100000">
                                          <p:val>
                                            <p:strVal val="#ppt_x"/>
                                          </p:val>
                                        </p:tav>
                                      </p:tavLst>
                                    </p:anim>
                                    <p:animEffect transition="in" filter="wipe(left)">
                                      <p:cBhvr>
                                        <p:cTn id="12" dur="500"/>
                                        <p:tgtEl>
                                          <p:spTgt spid="5"/>
                                        </p:tgtEl>
                                      </p:cBhvr>
                                    </p:animEffect>
                                  </p:childTnLst>
                                </p:cTn>
                              </p:par>
                              <p:par>
                                <p:cTn id="13" presetID="12" presetClass="entr" presetSubtype="2"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p:tgtEl>
                                          <p:spTgt spid="6"/>
                                        </p:tgtEl>
                                        <p:attrNameLst>
                                          <p:attrName>ppt_x</p:attrName>
                                        </p:attrNameLst>
                                      </p:cBhvr>
                                      <p:tavLst>
                                        <p:tav tm="0">
                                          <p:val>
                                            <p:strVal val="#ppt_x+#ppt_w*1.125000"/>
                                          </p:val>
                                        </p:tav>
                                        <p:tav tm="100000">
                                          <p:val>
                                            <p:strVal val="#ppt_x"/>
                                          </p:val>
                                        </p:tav>
                                      </p:tavLst>
                                    </p:anim>
                                    <p:animEffect transition="in" filter="wipe(left)">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6"/>
          <p:cNvSpPr/>
          <p:nvPr/>
        </p:nvSpPr>
        <p:spPr>
          <a:xfrm>
            <a:off x="888365" y="1548765"/>
            <a:ext cx="3946525" cy="473710"/>
          </a:xfrm>
          <a:prstGeom prst="rect">
            <a:avLst/>
          </a:prstGeom>
          <a:noFill/>
          <a:ln w="9525">
            <a:noFill/>
          </a:ln>
        </p:spPr>
        <p:txBody>
          <a:bodyPr/>
          <a:p>
            <a:pPr>
              <a:spcBef>
                <a:spcPct val="20000"/>
              </a:spcBef>
              <a:buClr>
                <a:srgbClr val="0000FF"/>
              </a:buClr>
              <a:buSzPct val="65000"/>
            </a:pPr>
            <a:r>
              <a:rPr lang="zh-CN" altLang="en-US" sz="2800" b="1">
                <a:solidFill>
                  <a:srgbClr val="0000CC"/>
                </a:solidFill>
                <a:latin typeface="Calibri" panose="020F0502020204030204" charset="0"/>
                <a:ea typeface="华文中宋" panose="02010600040101010101" pitchFamily="2" charset="-122"/>
              </a:rPr>
              <a:t>北方工厂老板：汤姆</a:t>
            </a:r>
            <a:endParaRPr lang="zh-CN" altLang="en-US" sz="1800">
              <a:solidFill>
                <a:srgbClr val="000000"/>
              </a:solidFill>
              <a:latin typeface="Calibri" panose="020F0502020204030204" charset="0"/>
              <a:ea typeface="宋体" panose="02010600030101010101" pitchFamily="2" charset="-122"/>
            </a:endParaRPr>
          </a:p>
        </p:txBody>
      </p:sp>
      <p:sp>
        <p:nvSpPr>
          <p:cNvPr id="10245" name="Rectangle 9"/>
          <p:cNvSpPr/>
          <p:nvPr/>
        </p:nvSpPr>
        <p:spPr>
          <a:xfrm>
            <a:off x="61595" y="2037080"/>
            <a:ext cx="5832475" cy="1007745"/>
          </a:xfrm>
          <a:prstGeom prst="rect">
            <a:avLst/>
          </a:prstGeom>
          <a:solidFill>
            <a:srgbClr val="DBEEF4"/>
          </a:solidFill>
          <a:ln w="76200" cap="flat" cmpd="sng">
            <a:solidFill>
              <a:srgbClr val="A6A6A6"/>
            </a:solidFill>
            <a:prstDash val="solid"/>
            <a:miter/>
            <a:headEnd type="none" w="med" len="med"/>
            <a:tailEnd type="none" w="med" len="med"/>
          </a:ln>
        </p:spPr>
        <p:txBody>
          <a:bodyPr/>
          <a:p>
            <a:pPr algn="l">
              <a:spcBef>
                <a:spcPct val="20000"/>
              </a:spcBef>
              <a:buClr>
                <a:srgbClr val="0000FF"/>
              </a:buClr>
              <a:buSzPct val="65000"/>
            </a:pPr>
            <a:r>
              <a:rPr lang="zh-CN" altLang="en-US" sz="2800" b="1">
                <a:solidFill>
                  <a:srgbClr val="0000CC"/>
                </a:solidFill>
                <a:latin typeface="华文楷体" panose="02010600040101010101" pitchFamily="2" charset="-122"/>
                <a:ea typeface="华文楷体" panose="02010600040101010101" pitchFamily="2" charset="-122"/>
                <a:sym typeface="华文中宋" panose="02010600040101010101" pitchFamily="2" charset="-122"/>
              </a:rPr>
              <a:t>你们老是把我们急需的棉花运到英国去卖！</a:t>
            </a:r>
            <a:endParaRPr lang="zh-CN" altLang="en-US" sz="1800">
              <a:solidFill>
                <a:srgbClr val="000000"/>
              </a:solidFill>
              <a:latin typeface="华文楷体" panose="02010600040101010101" pitchFamily="2" charset="-122"/>
              <a:ea typeface="华文楷体" panose="02010600040101010101" pitchFamily="2" charset="-122"/>
            </a:endParaRPr>
          </a:p>
        </p:txBody>
      </p:sp>
      <p:sp>
        <p:nvSpPr>
          <p:cNvPr id="10246" name="Rectangle 12"/>
          <p:cNvSpPr/>
          <p:nvPr/>
        </p:nvSpPr>
        <p:spPr>
          <a:xfrm>
            <a:off x="58420" y="3168015"/>
            <a:ext cx="5765165" cy="996950"/>
          </a:xfrm>
          <a:prstGeom prst="rect">
            <a:avLst/>
          </a:prstGeom>
          <a:solidFill>
            <a:srgbClr val="DBEEF4"/>
          </a:solidFill>
          <a:ln w="76200" cap="flat" cmpd="sng">
            <a:solidFill>
              <a:srgbClr val="A6A6A6"/>
            </a:solidFill>
            <a:prstDash val="solid"/>
            <a:miter/>
            <a:headEnd type="none" w="med" len="med"/>
            <a:tailEnd type="none" w="med" len="med"/>
          </a:ln>
        </p:spPr>
        <p:txBody>
          <a:bodyPr/>
          <a:p>
            <a:pPr algn="l">
              <a:spcBef>
                <a:spcPct val="20000"/>
              </a:spcBef>
              <a:buClr>
                <a:srgbClr val="0000FF"/>
              </a:buClr>
              <a:buSzPct val="65000"/>
            </a:pPr>
            <a:r>
              <a:rPr lang="zh-CN" altLang="en-US" sz="2800" b="1">
                <a:solidFill>
                  <a:srgbClr val="0000CC"/>
                </a:solidFill>
                <a:latin typeface="华文楷体" panose="02010600040101010101" pitchFamily="2" charset="-122"/>
                <a:ea typeface="华文楷体" panose="02010600040101010101" pitchFamily="2" charset="-122"/>
                <a:sym typeface="华文中宋" panose="02010600040101010101" pitchFamily="2" charset="-122"/>
              </a:rPr>
              <a:t>你们老是进口英国货，我们的产品没市场！！</a:t>
            </a:r>
            <a:endParaRPr lang="zh-CN" altLang="en-US" sz="1800">
              <a:solidFill>
                <a:srgbClr val="000000"/>
              </a:solidFill>
              <a:latin typeface="华文楷体" panose="02010600040101010101" pitchFamily="2" charset="-122"/>
              <a:ea typeface="华文楷体" panose="02010600040101010101" pitchFamily="2" charset="-122"/>
            </a:endParaRPr>
          </a:p>
        </p:txBody>
      </p:sp>
      <p:sp>
        <p:nvSpPr>
          <p:cNvPr id="10247" name="Rectangle 113"/>
          <p:cNvSpPr/>
          <p:nvPr/>
        </p:nvSpPr>
        <p:spPr>
          <a:xfrm>
            <a:off x="54610" y="5485130"/>
            <a:ext cx="5613400" cy="965200"/>
          </a:xfrm>
          <a:prstGeom prst="rect">
            <a:avLst/>
          </a:prstGeom>
          <a:solidFill>
            <a:srgbClr val="DBEEF4"/>
          </a:solidFill>
          <a:ln w="76200" cap="flat" cmpd="sng">
            <a:solidFill>
              <a:srgbClr val="A6A6A6"/>
            </a:solidFill>
            <a:prstDash val="solid"/>
            <a:miter/>
            <a:headEnd type="none" w="med" len="med"/>
            <a:tailEnd type="none" w="med" len="med"/>
          </a:ln>
        </p:spPr>
        <p:txBody>
          <a:bodyPr/>
          <a:p>
            <a:pPr algn="l">
              <a:spcBef>
                <a:spcPct val="20000"/>
              </a:spcBef>
              <a:buClr>
                <a:srgbClr val="0000FF"/>
              </a:buClr>
              <a:buSzPct val="65000"/>
            </a:pPr>
            <a:r>
              <a:rPr lang="zh-CN" altLang="en-US" sz="2800" b="1">
                <a:solidFill>
                  <a:srgbClr val="0000CC"/>
                </a:solidFill>
                <a:latin typeface="华文楷体" panose="02010600040101010101" pitchFamily="2" charset="-122"/>
                <a:ea typeface="华文楷体" panose="02010600040101010101" pitchFamily="2" charset="-122"/>
                <a:sym typeface="华文中宋" panose="02010600040101010101" pitchFamily="2" charset="-122"/>
              </a:rPr>
              <a:t>新工厂严重缺人！给可怜的奴隶自由吧！让他们来我这儿工作！</a:t>
            </a:r>
            <a:endParaRPr lang="zh-CN" altLang="en-US" sz="1800">
              <a:solidFill>
                <a:srgbClr val="000000"/>
              </a:solidFill>
              <a:latin typeface="华文楷体" panose="02010600040101010101" pitchFamily="2" charset="-122"/>
              <a:ea typeface="华文楷体" panose="02010600040101010101" pitchFamily="2" charset="-122"/>
            </a:endParaRPr>
          </a:p>
        </p:txBody>
      </p:sp>
      <p:sp>
        <p:nvSpPr>
          <p:cNvPr id="10248" name="Rectangle 106"/>
          <p:cNvSpPr/>
          <p:nvPr/>
        </p:nvSpPr>
        <p:spPr>
          <a:xfrm>
            <a:off x="58420" y="4408170"/>
            <a:ext cx="5777230" cy="579120"/>
          </a:xfrm>
          <a:prstGeom prst="rect">
            <a:avLst/>
          </a:prstGeom>
          <a:solidFill>
            <a:srgbClr val="DBEEF4"/>
          </a:solidFill>
          <a:ln w="76200" cap="flat" cmpd="sng">
            <a:solidFill>
              <a:srgbClr val="A6A6A6"/>
            </a:solidFill>
            <a:prstDash val="solid"/>
            <a:miter/>
            <a:headEnd type="none" w="med" len="med"/>
            <a:tailEnd type="none" w="med" len="med"/>
          </a:ln>
        </p:spPr>
        <p:txBody>
          <a:bodyPr/>
          <a:p>
            <a:pPr algn="l">
              <a:spcBef>
                <a:spcPct val="20000"/>
              </a:spcBef>
              <a:buClr>
                <a:srgbClr val="0000FF"/>
              </a:buClr>
              <a:buSzPct val="65000"/>
            </a:pPr>
            <a:r>
              <a:rPr lang="zh-CN" altLang="en-US" sz="2800" b="1">
                <a:solidFill>
                  <a:srgbClr val="0000CC"/>
                </a:solidFill>
                <a:latin typeface="华文楷体" panose="02010600040101010101" pitchFamily="2" charset="-122"/>
                <a:ea typeface="华文楷体" panose="02010600040101010101" pitchFamily="2" charset="-122"/>
                <a:sym typeface="华文中宋" panose="02010600040101010101" pitchFamily="2" charset="-122"/>
              </a:rPr>
              <a:t>决不能再把一寸土地留给奴隶制！</a:t>
            </a:r>
            <a:endParaRPr lang="zh-CN" altLang="en-US" sz="1800">
              <a:solidFill>
                <a:srgbClr val="000000"/>
              </a:solidFill>
              <a:latin typeface="华文楷体" panose="02010600040101010101" pitchFamily="2" charset="-122"/>
              <a:ea typeface="华文楷体" panose="02010600040101010101" pitchFamily="2" charset="-122"/>
            </a:endParaRPr>
          </a:p>
        </p:txBody>
      </p:sp>
      <p:sp>
        <p:nvSpPr>
          <p:cNvPr id="10249" name="Rectangle 117"/>
          <p:cNvSpPr/>
          <p:nvPr/>
        </p:nvSpPr>
        <p:spPr>
          <a:xfrm>
            <a:off x="7376160" y="5387975"/>
            <a:ext cx="4695825" cy="1368425"/>
          </a:xfrm>
          <a:prstGeom prst="rect">
            <a:avLst/>
          </a:prstGeom>
          <a:solidFill>
            <a:schemeClr val="bg1"/>
          </a:solidFill>
          <a:ln w="76200" cap="flat" cmpd="sng">
            <a:solidFill>
              <a:srgbClr val="A6A6A6"/>
            </a:solidFill>
            <a:prstDash val="solid"/>
            <a:miter/>
            <a:headEnd type="none" w="med" len="med"/>
            <a:tailEnd type="none" w="med" len="med"/>
          </a:ln>
        </p:spPr>
        <p:txBody>
          <a:bodyPr/>
          <a:p>
            <a:pPr algn="l">
              <a:spcBef>
                <a:spcPct val="20000"/>
              </a:spcBef>
              <a:buClr>
                <a:srgbClr val="0000FF"/>
              </a:buClr>
              <a:buSzPct val="65000"/>
            </a:pPr>
            <a:r>
              <a:rPr lang="zh-CN" altLang="en-US" sz="2800" b="1">
                <a:solidFill>
                  <a:schemeClr val="tx1">
                    <a:lumMod val="95000"/>
                    <a:lumOff val="5000"/>
                  </a:schemeClr>
                </a:solidFill>
                <a:latin typeface="华文楷体" panose="02010600040101010101" pitchFamily="2" charset="-122"/>
                <a:ea typeface="华文楷体" panose="02010600040101010101" pitchFamily="2" charset="-122"/>
              </a:rPr>
              <a:t>解放了黑奴谁给我干活？你敢动奴隶制，我就跟你拼了！！</a:t>
            </a:r>
            <a:endParaRPr lang="zh-CN" altLang="en-US" sz="2800" b="1">
              <a:solidFill>
                <a:schemeClr val="tx1">
                  <a:lumMod val="95000"/>
                  <a:lumOff val="5000"/>
                </a:schemeClr>
              </a:solidFill>
              <a:latin typeface="华文楷体" panose="02010600040101010101" pitchFamily="2" charset="-122"/>
              <a:ea typeface="华文楷体" panose="02010600040101010101" pitchFamily="2" charset="-122"/>
            </a:endParaRPr>
          </a:p>
        </p:txBody>
      </p:sp>
      <p:sp>
        <p:nvSpPr>
          <p:cNvPr id="10250" name="Rectangle 110"/>
          <p:cNvSpPr/>
          <p:nvPr/>
        </p:nvSpPr>
        <p:spPr>
          <a:xfrm>
            <a:off x="7376160" y="4197350"/>
            <a:ext cx="4696460" cy="1023620"/>
          </a:xfrm>
          <a:prstGeom prst="rect">
            <a:avLst/>
          </a:prstGeom>
          <a:solidFill>
            <a:schemeClr val="bg1"/>
          </a:solidFill>
          <a:ln w="76200" cap="flat" cmpd="sng">
            <a:solidFill>
              <a:srgbClr val="A6A6A6"/>
            </a:solidFill>
            <a:prstDash val="solid"/>
            <a:miter/>
            <a:headEnd type="none" w="med" len="med"/>
            <a:tailEnd type="none" w="med" len="med"/>
          </a:ln>
        </p:spPr>
        <p:txBody>
          <a:bodyPr/>
          <a:p>
            <a:pPr algn="l">
              <a:spcBef>
                <a:spcPct val="20000"/>
              </a:spcBef>
              <a:buClr>
                <a:srgbClr val="0000FF"/>
              </a:buClr>
              <a:buSzPct val="65000"/>
            </a:pPr>
            <a:r>
              <a:rPr lang="zh-CN" altLang="en-US" sz="2800" b="1">
                <a:solidFill>
                  <a:schemeClr val="tx1">
                    <a:lumMod val="95000"/>
                    <a:lumOff val="5000"/>
                  </a:schemeClr>
                </a:solidFill>
                <a:latin typeface="华文楷体" panose="02010600040101010101" pitchFamily="2" charset="-122"/>
                <a:ea typeface="华文楷体" panose="02010600040101010101" pitchFamily="2" charset="-122"/>
              </a:rPr>
              <a:t>让广阔的西部都成为我们的种植园吧！！</a:t>
            </a:r>
            <a:endParaRPr lang="zh-CN" altLang="en-US" sz="2800" b="1">
              <a:solidFill>
                <a:schemeClr val="tx1">
                  <a:lumMod val="95000"/>
                  <a:lumOff val="5000"/>
                </a:schemeClr>
              </a:solidFill>
              <a:latin typeface="华文楷体" panose="02010600040101010101" pitchFamily="2" charset="-122"/>
              <a:ea typeface="华文楷体" panose="02010600040101010101" pitchFamily="2" charset="-122"/>
            </a:endParaRPr>
          </a:p>
        </p:txBody>
      </p:sp>
      <p:sp>
        <p:nvSpPr>
          <p:cNvPr id="10251" name="Rectangle 14"/>
          <p:cNvSpPr/>
          <p:nvPr/>
        </p:nvSpPr>
        <p:spPr>
          <a:xfrm>
            <a:off x="7376160" y="3347085"/>
            <a:ext cx="4697730" cy="638810"/>
          </a:xfrm>
          <a:prstGeom prst="rect">
            <a:avLst/>
          </a:prstGeom>
          <a:solidFill>
            <a:schemeClr val="bg1"/>
          </a:solidFill>
          <a:ln w="76200" cap="flat" cmpd="sng">
            <a:solidFill>
              <a:srgbClr val="A6A6A6"/>
            </a:solidFill>
            <a:prstDash val="solid"/>
            <a:miter/>
            <a:headEnd type="none" w="med" len="med"/>
            <a:tailEnd type="none" w="med" len="med"/>
          </a:ln>
        </p:spPr>
        <p:txBody>
          <a:bodyPr/>
          <a:p>
            <a:pPr algn="l">
              <a:spcBef>
                <a:spcPct val="20000"/>
              </a:spcBef>
              <a:buClr>
                <a:srgbClr val="0000FF"/>
              </a:buClr>
              <a:buSzPct val="65000"/>
            </a:pPr>
            <a:r>
              <a:rPr lang="zh-CN" altLang="en-US" sz="2800" b="1" dirty="0">
                <a:solidFill>
                  <a:schemeClr val="tx1">
                    <a:lumMod val="95000"/>
                    <a:lumOff val="5000"/>
                  </a:schemeClr>
                </a:solidFill>
                <a:latin typeface="华文楷体" panose="02010600040101010101" pitchFamily="2" charset="-122"/>
                <a:ea typeface="华文楷体" panose="02010600040101010101" pitchFamily="2" charset="-122"/>
              </a:rPr>
              <a:t>英国货，物美价廉哪！</a:t>
            </a:r>
            <a:endParaRPr lang="zh-CN" altLang="en-US" sz="2800" b="1" dirty="0">
              <a:solidFill>
                <a:schemeClr val="tx1">
                  <a:lumMod val="95000"/>
                  <a:lumOff val="5000"/>
                </a:schemeClr>
              </a:solidFill>
              <a:latin typeface="华文楷体" panose="02010600040101010101" pitchFamily="2" charset="-122"/>
              <a:ea typeface="华文楷体" panose="02010600040101010101" pitchFamily="2" charset="-122"/>
            </a:endParaRPr>
          </a:p>
          <a:p>
            <a:pPr algn="l">
              <a:spcBef>
                <a:spcPct val="20000"/>
              </a:spcBef>
              <a:buClr>
                <a:srgbClr val="0000FF"/>
              </a:buClr>
              <a:buSzPct val="65000"/>
            </a:pPr>
            <a:endParaRPr lang="zh-CN" altLang="en-US" sz="2800" b="1" dirty="0">
              <a:solidFill>
                <a:schemeClr val="tx1">
                  <a:lumMod val="95000"/>
                  <a:lumOff val="5000"/>
                </a:schemeClr>
              </a:solidFill>
              <a:latin typeface="华文楷体" panose="02010600040101010101" pitchFamily="2" charset="-122"/>
              <a:ea typeface="华文楷体" panose="02010600040101010101" pitchFamily="2" charset="-122"/>
            </a:endParaRPr>
          </a:p>
        </p:txBody>
      </p:sp>
      <p:sp>
        <p:nvSpPr>
          <p:cNvPr id="10252" name="Rectangle 11"/>
          <p:cNvSpPr/>
          <p:nvPr/>
        </p:nvSpPr>
        <p:spPr>
          <a:xfrm>
            <a:off x="7376795" y="2097405"/>
            <a:ext cx="4696460" cy="651510"/>
          </a:xfrm>
          <a:prstGeom prst="rect">
            <a:avLst/>
          </a:prstGeom>
          <a:solidFill>
            <a:schemeClr val="bg1"/>
          </a:solidFill>
          <a:ln w="76200" cap="flat" cmpd="sng">
            <a:solidFill>
              <a:srgbClr val="A6A6A6"/>
            </a:solidFill>
            <a:prstDash val="solid"/>
            <a:miter/>
            <a:headEnd type="none" w="med" len="med"/>
            <a:tailEnd type="none" w="med" len="med"/>
          </a:ln>
        </p:spPr>
        <p:txBody>
          <a:bodyPr/>
          <a:p>
            <a:pPr algn="l">
              <a:spcBef>
                <a:spcPct val="20000"/>
              </a:spcBef>
              <a:buClr>
                <a:srgbClr val="0000FF"/>
              </a:buClr>
              <a:buSzPct val="65000"/>
            </a:pPr>
            <a:r>
              <a:rPr lang="zh-CN" altLang="en-US" sz="2800" b="1">
                <a:solidFill>
                  <a:schemeClr val="tx1">
                    <a:lumMod val="95000"/>
                    <a:lumOff val="5000"/>
                  </a:schemeClr>
                </a:solidFill>
                <a:latin typeface="华文楷体" panose="02010600040101010101" pitchFamily="2" charset="-122"/>
                <a:ea typeface="华文楷体" panose="02010600040101010101" pitchFamily="2" charset="-122"/>
              </a:rPr>
              <a:t>谁叫你们出不起更高的价钱？</a:t>
            </a:r>
            <a:endParaRPr lang="zh-CN" altLang="en-US" sz="2800" b="1">
              <a:solidFill>
                <a:schemeClr val="tx1">
                  <a:lumMod val="95000"/>
                  <a:lumOff val="5000"/>
                </a:schemeClr>
              </a:solidFill>
              <a:latin typeface="华文楷体" panose="02010600040101010101" pitchFamily="2" charset="-122"/>
              <a:ea typeface="华文楷体" panose="02010600040101010101" pitchFamily="2" charset="-122"/>
            </a:endParaRPr>
          </a:p>
        </p:txBody>
      </p:sp>
      <p:sp>
        <p:nvSpPr>
          <p:cNvPr id="10253" name="Rectangle 8"/>
          <p:cNvSpPr/>
          <p:nvPr/>
        </p:nvSpPr>
        <p:spPr>
          <a:xfrm>
            <a:off x="7849235" y="1574483"/>
            <a:ext cx="3854450" cy="450850"/>
          </a:xfrm>
          <a:prstGeom prst="rect">
            <a:avLst/>
          </a:prstGeom>
          <a:noFill/>
          <a:ln w="9525">
            <a:noFill/>
          </a:ln>
        </p:spPr>
        <p:txBody>
          <a:bodyPr/>
          <a:p>
            <a:pPr>
              <a:spcBef>
                <a:spcPct val="20000"/>
              </a:spcBef>
              <a:buClr>
                <a:srgbClr val="0000FF"/>
              </a:buClr>
              <a:buSzPct val="65000"/>
            </a:pPr>
            <a:r>
              <a:rPr lang="zh-CN" altLang="en-US" sz="2800" b="1">
                <a:solidFill>
                  <a:srgbClr val="FF0000"/>
                </a:solidFill>
                <a:latin typeface="Calibri" panose="020F0502020204030204" charset="0"/>
                <a:ea typeface="华文中宋" panose="02010600040101010101" pitchFamily="2" charset="-122"/>
              </a:rPr>
              <a:t>南方种植园主：杰瑞</a:t>
            </a:r>
            <a:endParaRPr lang="zh-CN" altLang="en-US" sz="1800">
              <a:solidFill>
                <a:srgbClr val="FF0000"/>
              </a:solidFill>
              <a:latin typeface="Calibri" panose="020F0502020204030204" charset="0"/>
              <a:ea typeface="宋体" panose="02010600030101010101" pitchFamily="2" charset="-122"/>
            </a:endParaRPr>
          </a:p>
        </p:txBody>
      </p:sp>
      <p:sp>
        <p:nvSpPr>
          <p:cNvPr id="10254" name="Rectangle 115"/>
          <p:cNvSpPr/>
          <p:nvPr/>
        </p:nvSpPr>
        <p:spPr>
          <a:xfrm>
            <a:off x="5937250" y="5516880"/>
            <a:ext cx="1438910" cy="584200"/>
          </a:xfrm>
          <a:prstGeom prst="rect">
            <a:avLst/>
          </a:prstGeom>
          <a:noFill/>
          <a:ln w="9525">
            <a:noFill/>
          </a:ln>
        </p:spPr>
        <p:txBody>
          <a:bodyPr/>
          <a:p>
            <a:pPr algn="ctr">
              <a:spcBef>
                <a:spcPct val="20000"/>
              </a:spcBef>
              <a:buClr>
                <a:srgbClr val="0000FF"/>
              </a:buClr>
              <a:buSzPct val="65000"/>
            </a:pPr>
            <a:r>
              <a:rPr lang="zh-CN" altLang="en-US" sz="3200" b="1">
                <a:solidFill>
                  <a:srgbClr val="FF0000"/>
                </a:solidFill>
                <a:latin typeface="黑体" panose="02010609060101010101" pitchFamily="1" charset="-122"/>
                <a:ea typeface="黑体" panose="02010609060101010101" pitchFamily="1" charset="-122"/>
              </a:rPr>
              <a:t>劳动力</a:t>
            </a:r>
            <a:endParaRPr lang="zh-CN" altLang="en-US" sz="3200" b="1">
              <a:solidFill>
                <a:srgbClr val="FF0000"/>
              </a:solidFill>
              <a:latin typeface="黑体" panose="02010609060101010101" pitchFamily="1" charset="-122"/>
              <a:ea typeface="黑体" panose="02010609060101010101" pitchFamily="1" charset="-122"/>
            </a:endParaRPr>
          </a:p>
        </p:txBody>
      </p:sp>
      <p:sp>
        <p:nvSpPr>
          <p:cNvPr id="10255" name="Rectangle 108"/>
          <p:cNvSpPr/>
          <p:nvPr/>
        </p:nvSpPr>
        <p:spPr>
          <a:xfrm>
            <a:off x="5937250" y="4311650"/>
            <a:ext cx="1438910" cy="678815"/>
          </a:xfrm>
          <a:prstGeom prst="rect">
            <a:avLst/>
          </a:prstGeom>
          <a:noFill/>
          <a:ln w="9525">
            <a:noFill/>
          </a:ln>
        </p:spPr>
        <p:txBody>
          <a:bodyPr/>
          <a:p>
            <a:pPr algn="ctr">
              <a:spcBef>
                <a:spcPct val="20000"/>
              </a:spcBef>
              <a:buClr>
                <a:srgbClr val="0000FF"/>
              </a:buClr>
              <a:buSzPct val="65000"/>
            </a:pPr>
            <a:r>
              <a:rPr lang="zh-CN" altLang="en-US" sz="3200" b="1">
                <a:solidFill>
                  <a:srgbClr val="FF0000"/>
                </a:solidFill>
                <a:latin typeface="黑体" panose="02010609060101010101" pitchFamily="1" charset="-122"/>
                <a:ea typeface="黑体" panose="02010609060101010101" pitchFamily="1" charset="-122"/>
              </a:rPr>
              <a:t>土地</a:t>
            </a:r>
            <a:endParaRPr lang="zh-CN" altLang="en-US" sz="3200" b="1">
              <a:solidFill>
                <a:srgbClr val="FF0000"/>
              </a:solidFill>
              <a:latin typeface="黑体" panose="02010609060101010101" pitchFamily="1" charset="-122"/>
              <a:ea typeface="黑体" panose="02010609060101010101" pitchFamily="1" charset="-122"/>
            </a:endParaRPr>
          </a:p>
        </p:txBody>
      </p:sp>
      <p:sp>
        <p:nvSpPr>
          <p:cNvPr id="10256" name="Rectangle 13"/>
          <p:cNvSpPr/>
          <p:nvPr/>
        </p:nvSpPr>
        <p:spPr>
          <a:xfrm>
            <a:off x="5835015" y="3273425"/>
            <a:ext cx="1541780" cy="552450"/>
          </a:xfrm>
          <a:prstGeom prst="rect">
            <a:avLst/>
          </a:prstGeom>
          <a:noFill/>
          <a:ln w="9525">
            <a:noFill/>
          </a:ln>
        </p:spPr>
        <p:txBody>
          <a:bodyPr/>
          <a:p>
            <a:pPr algn="ctr">
              <a:spcBef>
                <a:spcPct val="20000"/>
              </a:spcBef>
              <a:buClr>
                <a:srgbClr val="0000FF"/>
              </a:buClr>
              <a:buSzPct val="65000"/>
            </a:pPr>
            <a:r>
              <a:rPr lang="zh-CN" altLang="en-US" sz="3200" b="1">
                <a:solidFill>
                  <a:srgbClr val="FF0000"/>
                </a:solidFill>
                <a:latin typeface="黑体" panose="02010609060101010101" pitchFamily="1" charset="-122"/>
                <a:ea typeface="黑体" panose="02010609060101010101" pitchFamily="1" charset="-122"/>
              </a:rPr>
              <a:t>市场</a:t>
            </a:r>
            <a:endParaRPr lang="zh-CN" altLang="en-US" sz="3200" b="1">
              <a:solidFill>
                <a:srgbClr val="FF0000"/>
              </a:solidFill>
              <a:latin typeface="黑体" panose="02010609060101010101" pitchFamily="1" charset="-122"/>
              <a:ea typeface="黑体" panose="02010609060101010101" pitchFamily="1" charset="-122"/>
            </a:endParaRPr>
          </a:p>
        </p:txBody>
      </p:sp>
      <p:sp>
        <p:nvSpPr>
          <p:cNvPr id="10257" name="Rectangle 10"/>
          <p:cNvSpPr/>
          <p:nvPr/>
        </p:nvSpPr>
        <p:spPr>
          <a:xfrm>
            <a:off x="5937885" y="2070100"/>
            <a:ext cx="1438910" cy="706755"/>
          </a:xfrm>
          <a:prstGeom prst="rect">
            <a:avLst/>
          </a:prstGeom>
          <a:noFill/>
          <a:ln w="9525">
            <a:noFill/>
          </a:ln>
        </p:spPr>
        <p:txBody>
          <a:bodyPr/>
          <a:p>
            <a:pPr algn="ctr">
              <a:spcBef>
                <a:spcPct val="20000"/>
              </a:spcBef>
              <a:buClr>
                <a:srgbClr val="0000FF"/>
              </a:buClr>
              <a:buSzPct val="65000"/>
            </a:pPr>
            <a:r>
              <a:rPr lang="zh-CN" altLang="en-US" sz="3200" b="1">
                <a:solidFill>
                  <a:srgbClr val="FF0000"/>
                </a:solidFill>
                <a:latin typeface="黑体" panose="02010609060101010101" pitchFamily="1" charset="-122"/>
                <a:ea typeface="黑体" panose="02010609060101010101" pitchFamily="1" charset="-122"/>
              </a:rPr>
              <a:t>原料</a:t>
            </a:r>
            <a:endParaRPr lang="zh-CN" altLang="en-US" sz="3200" b="1">
              <a:solidFill>
                <a:srgbClr val="FF0000"/>
              </a:solidFill>
              <a:latin typeface="黑体" panose="02010609060101010101" pitchFamily="1" charset="-122"/>
              <a:ea typeface="黑体" panose="02010609060101010101" pitchFamily="1" charset="-122"/>
            </a:endParaRPr>
          </a:p>
        </p:txBody>
      </p:sp>
      <p:sp>
        <p:nvSpPr>
          <p:cNvPr id="10258" name="Oval 60"/>
          <p:cNvSpPr/>
          <p:nvPr/>
        </p:nvSpPr>
        <p:spPr>
          <a:xfrm>
            <a:off x="4292600" y="5453063"/>
            <a:ext cx="914400" cy="647700"/>
          </a:xfrm>
          <a:prstGeom prst="ellipse">
            <a:avLst/>
          </a:prstGeom>
          <a:noFill/>
          <a:ln w="76200" cap="flat" cmpd="sng">
            <a:solidFill>
              <a:srgbClr val="FF0000"/>
            </a:solidFill>
            <a:prstDash val="solid"/>
            <a:headEnd type="none" w="med" len="med"/>
            <a:tailEnd type="none" w="med" len="med"/>
          </a:ln>
        </p:spPr>
        <p:txBody>
          <a:bodyPr wrap="none" anchor="ctr"/>
          <a:p>
            <a:endParaRPr sz="1800">
              <a:latin typeface="Calibri" panose="020F0502020204030204" charset="0"/>
              <a:ea typeface="宋体" panose="02010600030101010101" pitchFamily="2" charset="-122"/>
            </a:endParaRPr>
          </a:p>
        </p:txBody>
      </p:sp>
      <p:sp>
        <p:nvSpPr>
          <p:cNvPr id="10259" name="Oval 61"/>
          <p:cNvSpPr/>
          <p:nvPr/>
        </p:nvSpPr>
        <p:spPr>
          <a:xfrm>
            <a:off x="3661093" y="2037080"/>
            <a:ext cx="914400" cy="647700"/>
          </a:xfrm>
          <a:prstGeom prst="ellipse">
            <a:avLst/>
          </a:prstGeom>
          <a:noFill/>
          <a:ln w="76200" cap="flat" cmpd="sng">
            <a:solidFill>
              <a:srgbClr val="FF0000"/>
            </a:solidFill>
            <a:prstDash val="solid"/>
            <a:headEnd type="none" w="med" len="med"/>
            <a:tailEnd type="none" w="med" len="med"/>
          </a:ln>
        </p:spPr>
        <p:txBody>
          <a:bodyPr wrap="none" anchor="ctr"/>
          <a:p>
            <a:endParaRPr sz="1800">
              <a:latin typeface="Calibri" panose="020F0502020204030204" charset="0"/>
              <a:ea typeface="宋体" panose="02010600030101010101" pitchFamily="2" charset="-122"/>
            </a:endParaRPr>
          </a:p>
        </p:txBody>
      </p:sp>
      <p:sp>
        <p:nvSpPr>
          <p:cNvPr id="10260" name="Oval 62"/>
          <p:cNvSpPr/>
          <p:nvPr/>
        </p:nvSpPr>
        <p:spPr>
          <a:xfrm>
            <a:off x="474028" y="3490913"/>
            <a:ext cx="914400" cy="647700"/>
          </a:xfrm>
          <a:prstGeom prst="ellipse">
            <a:avLst/>
          </a:prstGeom>
          <a:noFill/>
          <a:ln w="76200" cap="flat" cmpd="sng">
            <a:solidFill>
              <a:srgbClr val="FF0000"/>
            </a:solidFill>
            <a:prstDash val="solid"/>
            <a:headEnd type="none" w="med" len="med"/>
            <a:tailEnd type="none" w="med" len="med"/>
          </a:ln>
        </p:spPr>
        <p:txBody>
          <a:bodyPr wrap="none" anchor="ctr"/>
          <a:p>
            <a:endParaRPr sz="1800">
              <a:latin typeface="Calibri" panose="020F0502020204030204" charset="0"/>
              <a:ea typeface="宋体" panose="02010600030101010101" pitchFamily="2" charset="-122"/>
            </a:endParaRPr>
          </a:p>
        </p:txBody>
      </p:sp>
      <p:sp>
        <p:nvSpPr>
          <p:cNvPr id="10261" name="Oval 64"/>
          <p:cNvSpPr/>
          <p:nvPr/>
        </p:nvSpPr>
        <p:spPr>
          <a:xfrm>
            <a:off x="2565400" y="4339590"/>
            <a:ext cx="869950" cy="647700"/>
          </a:xfrm>
          <a:prstGeom prst="ellipse">
            <a:avLst/>
          </a:prstGeom>
          <a:noFill/>
          <a:ln w="76200" cap="flat" cmpd="sng">
            <a:solidFill>
              <a:srgbClr val="FF0000"/>
            </a:solidFill>
            <a:prstDash val="solid"/>
            <a:headEnd type="none" w="med" len="med"/>
            <a:tailEnd type="none" w="med" len="med"/>
          </a:ln>
        </p:spPr>
        <p:txBody>
          <a:bodyPr wrap="none" anchor="ctr"/>
          <a:p>
            <a:endParaRPr sz="1800">
              <a:latin typeface="Calibri" panose="020F0502020204030204" charset="0"/>
              <a:ea typeface="宋体" panose="02010600030101010101" pitchFamily="2" charset="-122"/>
            </a:endParaRPr>
          </a:p>
        </p:txBody>
      </p:sp>
      <p:sp>
        <p:nvSpPr>
          <p:cNvPr id="9231" name="AutoShape 15"/>
          <p:cNvSpPr>
            <a:spLocks noChangeArrowheads="1"/>
          </p:cNvSpPr>
          <p:nvPr/>
        </p:nvSpPr>
        <p:spPr bwMode="auto">
          <a:xfrm>
            <a:off x="5207000" y="786130"/>
            <a:ext cx="2994025" cy="1089025"/>
          </a:xfrm>
          <a:prstGeom prst="irregularSeal1">
            <a:avLst/>
          </a:prstGeom>
          <a:solidFill>
            <a:schemeClr val="bg1"/>
          </a:solidFill>
          <a:ln w="9525">
            <a:solidFill>
              <a:schemeClr val="tx1"/>
            </a:solidFill>
            <a:miter lim="800000"/>
          </a:ln>
          <a:effectLst/>
        </p:spPr>
        <p:txBody>
          <a:bodyPr wrap="none" anchor="ct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0" smtClean="0">
                <a:ln>
                  <a:noFill/>
                </a:ln>
                <a:solidFill>
                  <a:srgbClr val="FF3300"/>
                </a:solidFill>
                <a:effectLst/>
                <a:uLnTx/>
                <a:uFillTx/>
                <a:latin typeface="黑体" panose="02010609060101010101" pitchFamily="1" charset="-122"/>
                <a:ea typeface="黑体" panose="02010609060101010101" pitchFamily="1" charset="-122"/>
                <a:cs typeface="+mn-cs"/>
              </a:rPr>
              <a:t>矛盾</a:t>
            </a:r>
            <a:endParaRPr kumimoji="0" lang="zh-CN" altLang="en-US" sz="4400" b="1" i="0" u="none" strike="noStrike" kern="1200" cap="none" spc="0" normalizeH="0" baseline="0" noProof="0" smtClean="0">
              <a:ln>
                <a:noFill/>
              </a:ln>
              <a:solidFill>
                <a:srgbClr val="FF3300"/>
              </a:solidFill>
              <a:effectLst/>
              <a:uLnTx/>
              <a:uFillTx/>
              <a:latin typeface="黑体" panose="02010609060101010101" pitchFamily="1" charset="-122"/>
              <a:ea typeface="黑体" panose="02010609060101010101" pitchFamily="1" charset="-122"/>
              <a:cs typeface="+mn-cs"/>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59"/>
                                        </p:tgtEl>
                                        <p:attrNameLst>
                                          <p:attrName>style.visibility</p:attrName>
                                        </p:attrNameLst>
                                      </p:cBhvr>
                                      <p:to>
                                        <p:strVal val="visible"/>
                                      </p:to>
                                    </p:set>
                                    <p:anim calcmode="lin" valueType="num">
                                      <p:cBhvr additive="base">
                                        <p:cTn id="7" dur="500" fill="hold"/>
                                        <p:tgtEl>
                                          <p:spTgt spid="10259"/>
                                        </p:tgtEl>
                                        <p:attrNameLst>
                                          <p:attrName>ppt_x</p:attrName>
                                        </p:attrNameLst>
                                      </p:cBhvr>
                                      <p:tavLst>
                                        <p:tav tm="0">
                                          <p:val>
                                            <p:strVal val="#ppt_x"/>
                                          </p:val>
                                        </p:tav>
                                        <p:tav tm="100000">
                                          <p:val>
                                            <p:strVal val="#ppt_x"/>
                                          </p:val>
                                        </p:tav>
                                      </p:tavLst>
                                    </p:anim>
                                    <p:anim calcmode="lin" valueType="num">
                                      <p:cBhvr additive="base">
                                        <p:cTn id="8" dur="500" fill="hold"/>
                                        <p:tgtEl>
                                          <p:spTgt spid="1025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0257"/>
                                        </p:tgtEl>
                                        <p:attrNameLst>
                                          <p:attrName>style.visibility</p:attrName>
                                        </p:attrNameLst>
                                      </p:cBhvr>
                                      <p:to>
                                        <p:strVal val="visible"/>
                                      </p:to>
                                    </p:set>
                                    <p:anim calcmode="lin" valueType="num">
                                      <p:cBhvr additive="base">
                                        <p:cTn id="12" dur="500" fill="hold"/>
                                        <p:tgtEl>
                                          <p:spTgt spid="10257"/>
                                        </p:tgtEl>
                                        <p:attrNameLst>
                                          <p:attrName>ppt_x</p:attrName>
                                        </p:attrNameLst>
                                      </p:cBhvr>
                                      <p:tavLst>
                                        <p:tav tm="0">
                                          <p:val>
                                            <p:strVal val="#ppt_x"/>
                                          </p:val>
                                        </p:tav>
                                        <p:tav tm="100000">
                                          <p:val>
                                            <p:strVal val="#ppt_x"/>
                                          </p:val>
                                        </p:tav>
                                      </p:tavLst>
                                    </p:anim>
                                    <p:anim calcmode="lin" valueType="num">
                                      <p:cBhvr additive="base">
                                        <p:cTn id="13" dur="500" fill="hold"/>
                                        <p:tgtEl>
                                          <p:spTgt spid="1025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260"/>
                                        </p:tgtEl>
                                        <p:attrNameLst>
                                          <p:attrName>style.visibility</p:attrName>
                                        </p:attrNameLst>
                                      </p:cBhvr>
                                      <p:to>
                                        <p:strVal val="visible"/>
                                      </p:to>
                                    </p:set>
                                    <p:anim calcmode="lin" valueType="num">
                                      <p:cBhvr additive="base">
                                        <p:cTn id="18" dur="500" fill="hold"/>
                                        <p:tgtEl>
                                          <p:spTgt spid="10260"/>
                                        </p:tgtEl>
                                        <p:attrNameLst>
                                          <p:attrName>ppt_x</p:attrName>
                                        </p:attrNameLst>
                                      </p:cBhvr>
                                      <p:tavLst>
                                        <p:tav tm="0">
                                          <p:val>
                                            <p:strVal val="#ppt_x"/>
                                          </p:val>
                                        </p:tav>
                                        <p:tav tm="100000">
                                          <p:val>
                                            <p:strVal val="#ppt_x"/>
                                          </p:val>
                                        </p:tav>
                                      </p:tavLst>
                                    </p:anim>
                                    <p:anim calcmode="lin" valueType="num">
                                      <p:cBhvr additive="base">
                                        <p:cTn id="19" dur="500" fill="hold"/>
                                        <p:tgtEl>
                                          <p:spTgt spid="10260"/>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2" presetClass="entr" presetSubtype="4" fill="hold" grpId="0" nodeType="afterEffect">
                                  <p:stCondLst>
                                    <p:cond delay="0"/>
                                  </p:stCondLst>
                                  <p:childTnLst>
                                    <p:set>
                                      <p:cBhvr>
                                        <p:cTn id="22" dur="1" fill="hold">
                                          <p:stCondLst>
                                            <p:cond delay="0"/>
                                          </p:stCondLst>
                                        </p:cTn>
                                        <p:tgtEl>
                                          <p:spTgt spid="10256"/>
                                        </p:tgtEl>
                                        <p:attrNameLst>
                                          <p:attrName>style.visibility</p:attrName>
                                        </p:attrNameLst>
                                      </p:cBhvr>
                                      <p:to>
                                        <p:strVal val="visible"/>
                                      </p:to>
                                    </p:set>
                                    <p:anim calcmode="lin" valueType="num">
                                      <p:cBhvr additive="base">
                                        <p:cTn id="23" dur="500" fill="hold"/>
                                        <p:tgtEl>
                                          <p:spTgt spid="10256"/>
                                        </p:tgtEl>
                                        <p:attrNameLst>
                                          <p:attrName>ppt_x</p:attrName>
                                        </p:attrNameLst>
                                      </p:cBhvr>
                                      <p:tavLst>
                                        <p:tav tm="0">
                                          <p:val>
                                            <p:strVal val="#ppt_x"/>
                                          </p:val>
                                        </p:tav>
                                        <p:tav tm="100000">
                                          <p:val>
                                            <p:strVal val="#ppt_x"/>
                                          </p:val>
                                        </p:tav>
                                      </p:tavLst>
                                    </p:anim>
                                    <p:anim calcmode="lin" valueType="num">
                                      <p:cBhvr additive="base">
                                        <p:cTn id="24" dur="500" fill="hold"/>
                                        <p:tgtEl>
                                          <p:spTgt spid="1025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0261"/>
                                        </p:tgtEl>
                                        <p:attrNameLst>
                                          <p:attrName>style.visibility</p:attrName>
                                        </p:attrNameLst>
                                      </p:cBhvr>
                                      <p:to>
                                        <p:strVal val="visible"/>
                                      </p:to>
                                    </p:set>
                                    <p:anim calcmode="lin" valueType="num">
                                      <p:cBhvr additive="base">
                                        <p:cTn id="29" dur="500" fill="hold"/>
                                        <p:tgtEl>
                                          <p:spTgt spid="10261"/>
                                        </p:tgtEl>
                                        <p:attrNameLst>
                                          <p:attrName>ppt_x</p:attrName>
                                        </p:attrNameLst>
                                      </p:cBhvr>
                                      <p:tavLst>
                                        <p:tav tm="0">
                                          <p:val>
                                            <p:strVal val="#ppt_x"/>
                                          </p:val>
                                        </p:tav>
                                        <p:tav tm="100000">
                                          <p:val>
                                            <p:strVal val="#ppt_x"/>
                                          </p:val>
                                        </p:tav>
                                      </p:tavLst>
                                    </p:anim>
                                    <p:anim calcmode="lin" valueType="num">
                                      <p:cBhvr additive="base">
                                        <p:cTn id="30" dur="500" fill="hold"/>
                                        <p:tgtEl>
                                          <p:spTgt spid="10261"/>
                                        </p:tgtEl>
                                        <p:attrNameLst>
                                          <p:attrName>ppt_y</p:attrName>
                                        </p:attrNameLst>
                                      </p:cBhvr>
                                      <p:tavLst>
                                        <p:tav tm="0">
                                          <p:val>
                                            <p:strVal val="1+#ppt_h/2"/>
                                          </p:val>
                                        </p:tav>
                                        <p:tav tm="100000">
                                          <p:val>
                                            <p:strVal val="#ppt_y"/>
                                          </p:val>
                                        </p:tav>
                                      </p:tavLst>
                                    </p:anim>
                                  </p:childTnLst>
                                </p:cTn>
                              </p:par>
                            </p:childTnLst>
                          </p:cTn>
                        </p:par>
                        <p:par>
                          <p:cTn id="31" fill="hold">
                            <p:stCondLst>
                              <p:cond delay="500"/>
                            </p:stCondLst>
                            <p:childTnLst>
                              <p:par>
                                <p:cTn id="32" presetID="2" presetClass="entr" presetSubtype="4" fill="hold" grpId="0" nodeType="afterEffect">
                                  <p:stCondLst>
                                    <p:cond delay="0"/>
                                  </p:stCondLst>
                                  <p:childTnLst>
                                    <p:set>
                                      <p:cBhvr>
                                        <p:cTn id="33" dur="1" fill="hold">
                                          <p:stCondLst>
                                            <p:cond delay="0"/>
                                          </p:stCondLst>
                                        </p:cTn>
                                        <p:tgtEl>
                                          <p:spTgt spid="10255"/>
                                        </p:tgtEl>
                                        <p:attrNameLst>
                                          <p:attrName>style.visibility</p:attrName>
                                        </p:attrNameLst>
                                      </p:cBhvr>
                                      <p:to>
                                        <p:strVal val="visible"/>
                                      </p:to>
                                    </p:set>
                                    <p:anim calcmode="lin" valueType="num">
                                      <p:cBhvr additive="base">
                                        <p:cTn id="34" dur="500" fill="hold"/>
                                        <p:tgtEl>
                                          <p:spTgt spid="10255"/>
                                        </p:tgtEl>
                                        <p:attrNameLst>
                                          <p:attrName>ppt_x</p:attrName>
                                        </p:attrNameLst>
                                      </p:cBhvr>
                                      <p:tavLst>
                                        <p:tav tm="0">
                                          <p:val>
                                            <p:strVal val="#ppt_x"/>
                                          </p:val>
                                        </p:tav>
                                        <p:tav tm="100000">
                                          <p:val>
                                            <p:strVal val="#ppt_x"/>
                                          </p:val>
                                        </p:tav>
                                      </p:tavLst>
                                    </p:anim>
                                    <p:anim calcmode="lin" valueType="num">
                                      <p:cBhvr additive="base">
                                        <p:cTn id="35" dur="500" fill="hold"/>
                                        <p:tgtEl>
                                          <p:spTgt spid="10255"/>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0258"/>
                                        </p:tgtEl>
                                        <p:attrNameLst>
                                          <p:attrName>style.visibility</p:attrName>
                                        </p:attrNameLst>
                                      </p:cBhvr>
                                      <p:to>
                                        <p:strVal val="visible"/>
                                      </p:to>
                                    </p:set>
                                    <p:anim calcmode="lin" valueType="num">
                                      <p:cBhvr additive="base">
                                        <p:cTn id="40" dur="500" fill="hold"/>
                                        <p:tgtEl>
                                          <p:spTgt spid="10258"/>
                                        </p:tgtEl>
                                        <p:attrNameLst>
                                          <p:attrName>ppt_x</p:attrName>
                                        </p:attrNameLst>
                                      </p:cBhvr>
                                      <p:tavLst>
                                        <p:tav tm="0">
                                          <p:val>
                                            <p:strVal val="#ppt_x"/>
                                          </p:val>
                                        </p:tav>
                                        <p:tav tm="100000">
                                          <p:val>
                                            <p:strVal val="#ppt_x"/>
                                          </p:val>
                                        </p:tav>
                                      </p:tavLst>
                                    </p:anim>
                                    <p:anim calcmode="lin" valueType="num">
                                      <p:cBhvr additive="base">
                                        <p:cTn id="41" dur="500" fill="hold"/>
                                        <p:tgtEl>
                                          <p:spTgt spid="10258"/>
                                        </p:tgtEl>
                                        <p:attrNameLst>
                                          <p:attrName>ppt_y</p:attrName>
                                        </p:attrNameLst>
                                      </p:cBhvr>
                                      <p:tavLst>
                                        <p:tav tm="0">
                                          <p:val>
                                            <p:strVal val="1+#ppt_h/2"/>
                                          </p:val>
                                        </p:tav>
                                        <p:tav tm="100000">
                                          <p:val>
                                            <p:strVal val="#ppt_y"/>
                                          </p:val>
                                        </p:tav>
                                      </p:tavLst>
                                    </p:anim>
                                  </p:childTnLst>
                                </p:cTn>
                              </p:par>
                            </p:childTnLst>
                          </p:cTn>
                        </p:par>
                        <p:par>
                          <p:cTn id="42" fill="hold">
                            <p:stCondLst>
                              <p:cond delay="500"/>
                            </p:stCondLst>
                            <p:childTnLst>
                              <p:par>
                                <p:cTn id="43" presetID="2" presetClass="entr" presetSubtype="4" fill="hold" nodeType="afterEffect">
                                  <p:stCondLst>
                                    <p:cond delay="0"/>
                                  </p:stCondLst>
                                  <p:childTnLst>
                                    <p:set>
                                      <p:cBhvr>
                                        <p:cTn id="44" dur="1" fill="hold">
                                          <p:stCondLst>
                                            <p:cond delay="0"/>
                                          </p:stCondLst>
                                        </p:cTn>
                                        <p:tgtEl>
                                          <p:spTgt spid="10254"/>
                                        </p:tgtEl>
                                        <p:attrNameLst>
                                          <p:attrName>style.visibility</p:attrName>
                                        </p:attrNameLst>
                                      </p:cBhvr>
                                      <p:to>
                                        <p:strVal val="visible"/>
                                      </p:to>
                                    </p:set>
                                    <p:anim calcmode="lin" valueType="num">
                                      <p:cBhvr additive="base">
                                        <p:cTn id="45" dur="500" fill="hold"/>
                                        <p:tgtEl>
                                          <p:spTgt spid="10254"/>
                                        </p:tgtEl>
                                        <p:attrNameLst>
                                          <p:attrName>ppt_x</p:attrName>
                                        </p:attrNameLst>
                                      </p:cBhvr>
                                      <p:tavLst>
                                        <p:tav tm="0">
                                          <p:val>
                                            <p:strVal val="#ppt_x"/>
                                          </p:val>
                                        </p:tav>
                                        <p:tav tm="100000">
                                          <p:val>
                                            <p:strVal val="#ppt_x"/>
                                          </p:val>
                                        </p:tav>
                                      </p:tavLst>
                                    </p:anim>
                                    <p:anim calcmode="lin" valueType="num">
                                      <p:cBhvr additive="base">
                                        <p:cTn id="46" dur="500" fill="hold"/>
                                        <p:tgtEl>
                                          <p:spTgt spid="10254"/>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6" presetClass="entr" presetSubtype="26" fill="hold" grpId="0" nodeType="clickEffect">
                                  <p:stCondLst>
                                    <p:cond delay="0"/>
                                  </p:stCondLst>
                                  <p:childTnLst>
                                    <p:set>
                                      <p:cBhvr>
                                        <p:cTn id="50" dur="1" fill="hold">
                                          <p:stCondLst>
                                            <p:cond delay="0"/>
                                          </p:stCondLst>
                                        </p:cTn>
                                        <p:tgtEl>
                                          <p:spTgt spid="9231"/>
                                        </p:tgtEl>
                                        <p:attrNameLst>
                                          <p:attrName>style.visibility</p:attrName>
                                        </p:attrNameLst>
                                      </p:cBhvr>
                                      <p:to>
                                        <p:strVal val="visible"/>
                                      </p:to>
                                    </p:set>
                                    <p:animEffect transition="in" filter="barn(inHorizontal)">
                                      <p:cBhvr>
                                        <p:cTn id="51" dur="500"/>
                                        <p:tgtEl>
                                          <p:spTgt spid="9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5" grpId="0"/>
      <p:bldP spid="10256" grpId="0"/>
      <p:bldP spid="10257" grpId="0"/>
      <p:bldP spid="10258" grpId="0" bldLvl="0" animBg="1"/>
      <p:bldP spid="10259" grpId="0" bldLvl="0" animBg="1"/>
      <p:bldP spid="10260" grpId="0" bldLvl="0" animBg="1"/>
      <p:bldP spid="10261" grpId="0" bldLvl="0" animBg="1"/>
      <p:bldP spid="9231"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3" name="Group 3"/>
          <p:cNvGrpSpPr/>
          <p:nvPr/>
        </p:nvGrpSpPr>
        <p:grpSpPr bwMode="auto">
          <a:xfrm>
            <a:off x="139065" y="3629660"/>
            <a:ext cx="4693285" cy="3002280"/>
            <a:chOff x="245" y="127"/>
            <a:chExt cx="5760" cy="3128"/>
          </a:xfrm>
        </p:grpSpPr>
        <p:pic>
          <p:nvPicPr>
            <p:cNvPr id="20487" name="Picture 4" descr="5E23009a"/>
            <p:cNvPicPr>
              <a:picLocks noChangeAspect="1" noChangeArrowheads="1"/>
            </p:cNvPicPr>
            <p:nvPr/>
          </p:nvPicPr>
          <p:blipFill>
            <a:blip r:embed="rId1">
              <a:lum contrast="18000"/>
              <a:extLst>
                <a:ext uri="{28A0092B-C50C-407E-A947-70E740481C1C}">
                  <a14:useLocalDpi xmlns:a14="http://schemas.microsoft.com/office/drawing/2010/main" val="0"/>
                </a:ext>
              </a:extLst>
            </a:blip>
            <a:srcRect/>
            <a:stretch>
              <a:fillRect/>
            </a:stretch>
          </p:blipFill>
          <p:spPr bwMode="auto">
            <a:xfrm>
              <a:off x="245" y="127"/>
              <a:ext cx="5760" cy="3128"/>
            </a:xfrm>
            <a:prstGeom prst="rect">
              <a:avLst/>
            </a:prstGeom>
            <a:noFill/>
            <a:ln w="38100" cmpd="dbl">
              <a:solidFill>
                <a:schemeClr val="tx1"/>
              </a:solidFill>
              <a:miter lim="800000"/>
              <a:headEnd/>
              <a:tailEnd/>
            </a:ln>
            <a:extLst>
              <a:ext uri="{909E8E84-426E-40DD-AFC4-6F175D3DCCD1}">
                <a14:hiddenFill xmlns:a14="http://schemas.microsoft.com/office/drawing/2010/main">
                  <a:solidFill>
                    <a:srgbClr val="FFFFFF"/>
                  </a:solidFill>
                </a14:hiddenFill>
              </a:ext>
            </a:extLst>
          </p:spPr>
        </p:pic>
        <p:grpSp>
          <p:nvGrpSpPr>
            <p:cNvPr id="20488" name="Group 5"/>
            <p:cNvGrpSpPr/>
            <p:nvPr/>
          </p:nvGrpSpPr>
          <p:grpSpPr bwMode="auto">
            <a:xfrm>
              <a:off x="767" y="580"/>
              <a:ext cx="4600" cy="2658"/>
              <a:chOff x="767" y="580"/>
              <a:chExt cx="4600" cy="2658"/>
            </a:xfrm>
          </p:grpSpPr>
          <p:sp>
            <p:nvSpPr>
              <p:cNvPr id="20489" name="Text Box 6"/>
              <p:cNvSpPr txBox="1">
                <a:spLocks noChangeArrowheads="1"/>
              </p:cNvSpPr>
              <p:nvPr/>
            </p:nvSpPr>
            <p:spPr bwMode="auto">
              <a:xfrm rot="2474148">
                <a:off x="4701" y="1953"/>
                <a:ext cx="666" cy="736"/>
              </a:xfrm>
              <a:prstGeom prst="rect">
                <a:avLst/>
              </a:prstGeom>
              <a:solidFill>
                <a:srgbClr val="FFFF99"/>
              </a:solidFill>
              <a:ln w="38100" cmpd="dbl">
                <a:solidFill>
                  <a:schemeClr val="tx1"/>
                </a:solidFill>
                <a:miter lim="800000"/>
              </a:ln>
            </p:spPr>
            <p:txBody>
              <a:bodyPr wrap="square">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lang="zh-CN" altLang="en-US" sz="2000" b="1" i="0">
                    <a:latin typeface="宋体" panose="02010600030101010101" pitchFamily="2" charset="-122"/>
                    <a:ea typeface="宋体" panose="02010600030101010101" pitchFamily="2" charset="-122"/>
                  </a:rPr>
                  <a:t>南部</a:t>
                </a:r>
                <a:endParaRPr lang="zh-CN" altLang="en-US" sz="2000" b="1" i="0">
                  <a:latin typeface="宋体" panose="02010600030101010101" pitchFamily="2" charset="-122"/>
                  <a:ea typeface="宋体" panose="02010600030101010101" pitchFamily="2" charset="-122"/>
                </a:endParaRPr>
              </a:p>
            </p:txBody>
          </p:sp>
          <p:sp>
            <p:nvSpPr>
              <p:cNvPr id="20490" name="Text Box 7"/>
              <p:cNvSpPr txBox="1">
                <a:spLocks noChangeArrowheads="1"/>
              </p:cNvSpPr>
              <p:nvPr/>
            </p:nvSpPr>
            <p:spPr bwMode="auto">
              <a:xfrm rot="19703604">
                <a:off x="767" y="580"/>
                <a:ext cx="724" cy="736"/>
              </a:xfrm>
              <a:prstGeom prst="rect">
                <a:avLst/>
              </a:prstGeom>
              <a:solidFill>
                <a:srgbClr val="FFFF99"/>
              </a:solidFill>
              <a:ln w="38100" cmpd="dbl">
                <a:solidFill>
                  <a:schemeClr val="tx1"/>
                </a:solidFill>
                <a:miter lim="800000"/>
              </a:ln>
            </p:spPr>
            <p:txBody>
              <a:bodyPr wrap="square">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lang="zh-CN" altLang="en-US" sz="2000" b="1" i="0">
                    <a:latin typeface="宋体" panose="02010600030101010101" pitchFamily="2" charset="-122"/>
                    <a:ea typeface="宋体" panose="02010600030101010101" pitchFamily="2" charset="-122"/>
                  </a:rPr>
                  <a:t>北部</a:t>
                </a:r>
                <a:endParaRPr lang="zh-CN" altLang="en-US" sz="2000" b="1" i="0">
                  <a:latin typeface="宋体" panose="02010600030101010101" pitchFamily="2" charset="-122"/>
                  <a:ea typeface="宋体" panose="02010600030101010101" pitchFamily="2" charset="-122"/>
                </a:endParaRPr>
              </a:p>
            </p:txBody>
          </p:sp>
          <p:sp>
            <p:nvSpPr>
              <p:cNvPr id="20491" name="Text Box 8"/>
              <p:cNvSpPr txBox="1">
                <a:spLocks noChangeArrowheads="1"/>
              </p:cNvSpPr>
              <p:nvPr/>
            </p:nvSpPr>
            <p:spPr bwMode="auto">
              <a:xfrm rot="2199712">
                <a:off x="992" y="2502"/>
                <a:ext cx="689" cy="736"/>
              </a:xfrm>
              <a:prstGeom prst="rect">
                <a:avLst/>
              </a:prstGeom>
              <a:solidFill>
                <a:srgbClr val="FFFF99"/>
              </a:solidFill>
              <a:ln w="38100" cmpd="dbl">
                <a:solidFill>
                  <a:schemeClr val="tx1"/>
                </a:solidFill>
                <a:miter lim="800000"/>
              </a:ln>
            </p:spPr>
            <p:txBody>
              <a:bodyPr wrap="square">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lang="zh-CN" altLang="en-US" sz="2000" b="1" i="0">
                    <a:latin typeface="宋体" panose="02010600030101010101" pitchFamily="2" charset="-122"/>
                    <a:ea typeface="宋体" panose="02010600030101010101" pitchFamily="2" charset="-122"/>
                  </a:rPr>
                  <a:t>西部</a:t>
                </a:r>
                <a:endParaRPr lang="zh-CN" altLang="en-US" sz="2000" b="1" i="0">
                  <a:latin typeface="宋体" panose="02010600030101010101" pitchFamily="2" charset="-122"/>
                  <a:ea typeface="宋体" panose="02010600030101010101" pitchFamily="2" charset="-122"/>
                </a:endParaRPr>
              </a:p>
            </p:txBody>
          </p:sp>
        </p:grpSp>
      </p:grpSp>
      <p:sp>
        <p:nvSpPr>
          <p:cNvPr id="11268" name="Text Box 3"/>
          <p:cNvSpPr txBox="1"/>
          <p:nvPr/>
        </p:nvSpPr>
        <p:spPr>
          <a:xfrm>
            <a:off x="4965065" y="3629660"/>
            <a:ext cx="7099300" cy="2797175"/>
          </a:xfrm>
          <a:prstGeom prst="rect">
            <a:avLst/>
          </a:prstGeom>
          <a:noFill/>
          <a:ln w="9525">
            <a:solidFill>
              <a:schemeClr val="tx1">
                <a:lumMod val="95000"/>
                <a:lumOff val="5000"/>
              </a:schemeClr>
            </a:solidFill>
          </a:ln>
        </p:spPr>
        <p:txBody>
          <a:bodyPr wrap="square">
            <a:spAutoFit/>
          </a:bodyPr>
          <a:p>
            <a:pPr algn="l">
              <a:lnSpc>
                <a:spcPct val="110000"/>
              </a:lnSpc>
            </a:pPr>
            <a:r>
              <a:rPr lang="en-US" altLang="zh-CN" sz="3200" b="1" dirty="0">
                <a:solidFill>
                  <a:srgbClr val="0000FF"/>
                </a:solidFill>
                <a:latin typeface="楷体" panose="02010609060101010101" charset="-122"/>
                <a:ea typeface="楷体" panose="02010609060101010101" charset="-122"/>
                <a:cs typeface="楷体" panose="02010609060101010101" charset="-122"/>
              </a:rPr>
              <a:t> </a:t>
            </a:r>
            <a:r>
              <a:rPr lang="zh-CN" altLang="en-US" sz="3200" b="1" dirty="0">
                <a:solidFill>
                  <a:srgbClr val="0000FF"/>
                </a:solidFill>
                <a:latin typeface="楷体" panose="02010609060101010101" charset="-122"/>
                <a:ea typeface="楷体" panose="02010609060101010101" charset="-122"/>
                <a:cs typeface="楷体" panose="02010609060101010101" charset="-122"/>
              </a:rPr>
              <a:t>材料一：</a:t>
            </a:r>
            <a:r>
              <a:rPr lang="en-US" altLang="zh-CN" sz="3200" b="1" dirty="0">
                <a:solidFill>
                  <a:schemeClr val="tx1"/>
                </a:solidFill>
                <a:latin typeface="楷体" panose="02010609060101010101" charset="-122"/>
                <a:ea typeface="楷体" panose="02010609060101010101" charset="-122"/>
                <a:cs typeface="楷体" panose="02010609060101010101" charset="-122"/>
              </a:rPr>
              <a:t>“</a:t>
            </a:r>
            <a:r>
              <a:rPr lang="zh-CN" altLang="en-US" sz="3200" b="1" dirty="0">
                <a:solidFill>
                  <a:schemeClr val="tx1"/>
                </a:solidFill>
                <a:latin typeface="楷体" panose="02010609060101010101" charset="-122"/>
                <a:ea typeface="楷体" panose="02010609060101010101" charset="-122"/>
                <a:cs typeface="楷体" panose="02010609060101010101" charset="-122"/>
              </a:rPr>
              <a:t>在堪萨斯州，两个陌生人相遇，见面礼是互相用枪指着问：</a:t>
            </a:r>
            <a:r>
              <a:rPr lang="zh-CN" altLang="en-US" sz="3200" b="1" u="sng" dirty="0">
                <a:solidFill>
                  <a:srgbClr val="FF0000"/>
                </a:solidFill>
                <a:latin typeface="楷体" panose="02010609060101010101" charset="-122"/>
                <a:ea typeface="楷体" panose="02010609060101010101" charset="-122"/>
                <a:cs typeface="楷体" panose="02010609060101010101" charset="-122"/>
              </a:rPr>
              <a:t>拥护还是反对奴隶制</a:t>
            </a:r>
            <a:r>
              <a:rPr lang="zh-CN" altLang="en-US" sz="3200" b="1" dirty="0">
                <a:solidFill>
                  <a:srgbClr val="FF0000"/>
                </a:solidFill>
                <a:latin typeface="楷体" panose="02010609060101010101" charset="-122"/>
                <a:ea typeface="楷体" panose="02010609060101010101" charset="-122"/>
                <a:cs typeface="楷体" panose="02010609060101010101" charset="-122"/>
              </a:rPr>
              <a:t>？</a:t>
            </a:r>
            <a:r>
              <a:rPr lang="zh-CN" altLang="en-US" sz="3200" b="1" dirty="0">
                <a:solidFill>
                  <a:schemeClr val="tx1"/>
                </a:solidFill>
                <a:latin typeface="楷体" panose="02010609060101010101" charset="-122"/>
                <a:ea typeface="楷体" panose="02010609060101010101" charset="-122"/>
                <a:cs typeface="楷体" panose="02010609060101010101" charset="-122"/>
              </a:rPr>
              <a:t>如果回答相背，马上开枪射击。”</a:t>
            </a:r>
            <a:endParaRPr lang="zh-CN" altLang="en-US" sz="3200" b="1" dirty="0">
              <a:solidFill>
                <a:schemeClr val="tx1"/>
              </a:solidFill>
              <a:latin typeface="楷体" panose="02010609060101010101" charset="-122"/>
              <a:ea typeface="楷体" panose="02010609060101010101" charset="-122"/>
              <a:cs typeface="楷体" panose="02010609060101010101" charset="-122"/>
            </a:endParaRPr>
          </a:p>
          <a:p>
            <a:pPr algn="r">
              <a:lnSpc>
                <a:spcPct val="110000"/>
              </a:lnSpc>
            </a:pPr>
            <a:r>
              <a:rPr lang="zh-CN" altLang="en-US" sz="3200" b="1" dirty="0">
                <a:solidFill>
                  <a:schemeClr val="tx1"/>
                </a:solidFill>
                <a:latin typeface="楷体" panose="02010609060101010101" charset="-122"/>
                <a:ea typeface="楷体" panose="02010609060101010101" charset="-122"/>
                <a:cs typeface="楷体" panose="02010609060101010101" charset="-122"/>
              </a:rPr>
              <a:t>        </a:t>
            </a:r>
            <a:r>
              <a:rPr lang="en-US" altLang="zh-CN" sz="3200" b="1" dirty="0">
                <a:solidFill>
                  <a:schemeClr val="tx1"/>
                </a:solidFill>
                <a:latin typeface="楷体" panose="02010609060101010101" charset="-122"/>
                <a:ea typeface="楷体" panose="02010609060101010101" charset="-122"/>
                <a:cs typeface="楷体" panose="02010609060101010101" charset="-122"/>
              </a:rPr>
              <a:t>——1858</a:t>
            </a:r>
            <a:r>
              <a:rPr lang="zh-CN" altLang="en-US" sz="3200" b="1" dirty="0">
                <a:solidFill>
                  <a:schemeClr val="tx1"/>
                </a:solidFill>
                <a:latin typeface="楷体" panose="02010609060101010101" charset="-122"/>
                <a:ea typeface="楷体" panose="02010609060101010101" charset="-122"/>
                <a:cs typeface="楷体" panose="02010609060101010101" charset="-122"/>
              </a:rPr>
              <a:t>年</a:t>
            </a:r>
            <a:r>
              <a:rPr lang="en-US" altLang="zh-CN" sz="3200" b="1" dirty="0">
                <a:solidFill>
                  <a:schemeClr val="tx1"/>
                </a:solidFill>
                <a:latin typeface="楷体" panose="02010609060101010101" charset="-122"/>
                <a:ea typeface="楷体" panose="02010609060101010101" charset="-122"/>
                <a:cs typeface="楷体" panose="02010609060101010101" charset="-122"/>
              </a:rPr>
              <a:t>《</a:t>
            </a:r>
            <a:r>
              <a:rPr lang="zh-CN" altLang="en-US" sz="3200" b="1" dirty="0">
                <a:solidFill>
                  <a:schemeClr val="tx1"/>
                </a:solidFill>
                <a:latin typeface="楷体" panose="02010609060101010101" charset="-122"/>
                <a:ea typeface="楷体" panose="02010609060101010101" charset="-122"/>
                <a:cs typeface="楷体" panose="02010609060101010101" charset="-122"/>
              </a:rPr>
              <a:t>华盛顿邮报</a:t>
            </a:r>
            <a:r>
              <a:rPr lang="en-US" altLang="zh-CN" sz="3200" b="1" dirty="0">
                <a:solidFill>
                  <a:schemeClr val="tx1"/>
                </a:solidFill>
                <a:latin typeface="楷体" panose="02010609060101010101" charset="-122"/>
                <a:ea typeface="楷体" panose="02010609060101010101" charset="-122"/>
                <a:cs typeface="楷体" panose="02010609060101010101" charset="-122"/>
              </a:rPr>
              <a:t>》</a:t>
            </a:r>
            <a:endParaRPr lang="zh-CN" altLang="en-US" sz="3200" b="1" dirty="0">
              <a:solidFill>
                <a:srgbClr val="0000FF"/>
              </a:solidFill>
              <a:latin typeface="楷体" panose="02010609060101010101" charset="-122"/>
              <a:ea typeface="楷体" panose="02010609060101010101" charset="-122"/>
              <a:cs typeface="楷体" panose="02010609060101010101" charset="-122"/>
            </a:endParaRPr>
          </a:p>
        </p:txBody>
      </p:sp>
      <p:sp>
        <p:nvSpPr>
          <p:cNvPr id="7" name="文本框 6"/>
          <p:cNvSpPr txBox="1"/>
          <p:nvPr/>
        </p:nvSpPr>
        <p:spPr>
          <a:xfrm>
            <a:off x="139065" y="1604010"/>
            <a:ext cx="8655050" cy="1076325"/>
          </a:xfrm>
          <a:prstGeom prst="rect">
            <a:avLst/>
          </a:prstGeom>
          <a:noFill/>
          <a:extLst>
            <a:ext uri="{909E8E84-426E-40DD-AFC4-6F175D3DCCD1}">
              <a14:hiddenFill xmlns:a14="http://schemas.microsoft.com/office/drawing/2010/main">
                <a:solidFill>
                  <a:srgbClr val="FFFF00"/>
                </a:solidFill>
              </a14:hiddenFill>
            </a:ext>
          </a:extLst>
        </p:spPr>
        <p:txBody>
          <a:bodyPr wrap="square" rtlCol="0" anchor="t">
            <a:spAutoFit/>
          </a:bodyPr>
          <a:p>
            <a:pPr algn="l"/>
            <a:r>
              <a:rPr lang="en-US" altLang="zh-CN" sz="3200" b="1">
                <a:solidFill>
                  <a:srgbClr val="FF0000"/>
                </a:solidFill>
                <a:latin typeface="黑体" panose="02010609060101010101" pitchFamily="1" charset="-122"/>
                <a:ea typeface="黑体" panose="02010609060101010101" pitchFamily="1" charset="-122"/>
                <a:sym typeface="+mn-ea"/>
              </a:rPr>
              <a:t>1</a:t>
            </a:r>
            <a:r>
              <a:rPr lang="zh-CN" altLang="en-US" sz="3200" b="1">
                <a:solidFill>
                  <a:srgbClr val="FF0000"/>
                </a:solidFill>
                <a:latin typeface="黑体" panose="02010609060101010101" pitchFamily="1" charset="-122"/>
                <a:ea typeface="黑体" panose="02010609060101010101" pitchFamily="1" charset="-122"/>
                <a:sym typeface="+mn-ea"/>
              </a:rPr>
              <a:t>、根本原因：北方资本主义经济和南方种植园奴隶制经济之间的</a:t>
            </a:r>
            <a:r>
              <a:rPr lang="zh-CN" altLang="en-US" sz="3200" b="1" u="dbl">
                <a:solidFill>
                  <a:srgbClr val="FF0000"/>
                </a:solidFill>
                <a:effectLst/>
                <a:uFillTx/>
                <a:latin typeface="黑体" panose="02010609060101010101" pitchFamily="1" charset="-122"/>
                <a:ea typeface="黑体" panose="02010609060101010101" pitchFamily="1" charset="-122"/>
                <a:sym typeface="+mn-ea"/>
              </a:rPr>
              <a:t>矛盾</a:t>
            </a:r>
            <a:r>
              <a:rPr lang="zh-CN" altLang="en-US" sz="3200" b="1">
                <a:solidFill>
                  <a:srgbClr val="FF0000"/>
                </a:solidFill>
                <a:latin typeface="黑体" panose="02010609060101010101" pitchFamily="1" charset="-122"/>
                <a:ea typeface="黑体" panose="02010609060101010101" pitchFamily="1" charset="-122"/>
                <a:sym typeface="+mn-ea"/>
              </a:rPr>
              <a:t>逐渐不可调和。</a:t>
            </a:r>
            <a:endParaRPr lang="zh-CN" altLang="en-US" sz="3200" b="1">
              <a:solidFill>
                <a:srgbClr val="FF0000"/>
              </a:solidFill>
              <a:latin typeface="黑体" panose="02010609060101010101" pitchFamily="1" charset="-122"/>
              <a:ea typeface="黑体" panose="02010609060101010101" pitchFamily="1" charset="-122"/>
              <a:sym typeface="+mn-ea"/>
            </a:endParaRPr>
          </a:p>
        </p:txBody>
      </p:sp>
      <p:grpSp>
        <p:nvGrpSpPr>
          <p:cNvPr id="8" name="组合 7"/>
          <p:cNvGrpSpPr/>
          <p:nvPr/>
        </p:nvGrpSpPr>
        <p:grpSpPr>
          <a:xfrm>
            <a:off x="-19685" y="742950"/>
            <a:ext cx="5788660" cy="732155"/>
            <a:chOff x="-31" y="1170"/>
            <a:chExt cx="9116" cy="1153"/>
          </a:xfrm>
        </p:grpSpPr>
        <p:sp>
          <p:nvSpPr>
            <p:cNvPr id="9" name="TextBox 2"/>
            <p:cNvSpPr txBox="1"/>
            <p:nvPr/>
          </p:nvSpPr>
          <p:spPr>
            <a:xfrm>
              <a:off x="358" y="1239"/>
              <a:ext cx="8727" cy="1016"/>
            </a:xfrm>
            <a:prstGeom prst="rect">
              <a:avLst/>
            </a:prstGeom>
            <a:solidFill>
              <a:schemeClr val="accent2">
                <a:lumMod val="50000"/>
              </a:schemeClr>
            </a:solidFill>
            <a:ln w="9525">
              <a:noFill/>
            </a:ln>
          </p:spPr>
          <p:txBody>
            <a:bodyPr wrap="square">
              <a:spAutoFit/>
            </a:bodyPr>
            <a:p>
              <a:pPr algn="l"/>
              <a:r>
                <a:rPr lang="en-US" altLang="zh-CN" sz="3600" b="1">
                  <a:solidFill>
                    <a:schemeClr val="bg1"/>
                  </a:solidFill>
                  <a:effectLst/>
                  <a:latin typeface="黑体" panose="02010609060101010101" pitchFamily="1" charset="-122"/>
                  <a:ea typeface="黑体" panose="02010609060101010101" pitchFamily="1" charset="-122"/>
                </a:rPr>
                <a:t>   </a:t>
              </a:r>
              <a:r>
                <a:rPr lang="zh-CN" altLang="en-US" sz="3600" b="1">
                  <a:solidFill>
                    <a:schemeClr val="bg1"/>
                  </a:solidFill>
                  <a:effectLst/>
                  <a:latin typeface="黑体" panose="02010609060101010101" pitchFamily="1" charset="-122"/>
                  <a:ea typeface="黑体" panose="02010609060101010101" pitchFamily="1" charset="-122"/>
                </a:rPr>
                <a:t>一、</a:t>
              </a:r>
              <a:r>
                <a:rPr lang="zh-CN" altLang="en-US" sz="3600" b="1">
                  <a:solidFill>
                    <a:schemeClr val="bg1"/>
                  </a:solidFill>
                  <a:effectLst/>
                  <a:latin typeface="黑体" panose="02010609060101010101" pitchFamily="1" charset="-122"/>
                  <a:ea typeface="黑体" panose="02010609060101010101" pitchFamily="1" charset="-122"/>
                  <a:sym typeface="+mn-ea"/>
                </a:rPr>
                <a:t>南北战争的</a:t>
              </a:r>
              <a:r>
                <a:rPr lang="zh-CN" altLang="en-US" sz="3600" b="1">
                  <a:solidFill>
                    <a:srgbClr val="FF0000"/>
                  </a:solidFill>
                  <a:effectLst/>
                  <a:latin typeface="黑体" panose="02010609060101010101" pitchFamily="1" charset="-122"/>
                  <a:ea typeface="黑体" panose="02010609060101010101" pitchFamily="1" charset="-122"/>
                  <a:sym typeface="+mn-ea"/>
                </a:rPr>
                <a:t>背景</a:t>
              </a:r>
              <a:endParaRPr lang="zh-CN" altLang="en-US" sz="3600" b="1">
                <a:solidFill>
                  <a:srgbClr val="FF0000"/>
                </a:solidFill>
                <a:effectLst/>
                <a:latin typeface="黑体" panose="02010609060101010101" pitchFamily="1" charset="-122"/>
                <a:ea typeface="黑体" panose="02010609060101010101" pitchFamily="1" charset="-122"/>
                <a:sym typeface="+mn-ea"/>
              </a:endParaRPr>
            </a:p>
          </p:txBody>
        </p:sp>
        <p:pic>
          <p:nvPicPr>
            <p:cNvPr id="10" name="图片 1"/>
            <p:cNvPicPr>
              <a:picLocks noChangeAspect="1"/>
            </p:cNvPicPr>
            <p:nvPr/>
          </p:nvPicPr>
          <p:blipFill>
            <a:blip r:embed="rId2">
              <a:clrChange>
                <a:clrFrom>
                  <a:srgbClr val="FFFFFF">
                    <a:alpha val="100000"/>
                  </a:srgbClr>
                </a:clrFrom>
                <a:clrTo>
                  <a:srgbClr val="FFFFFF">
                    <a:alpha val="100000"/>
                    <a:alpha val="0"/>
                  </a:srgbClr>
                </a:clrTo>
              </a:clrChange>
            </a:blip>
            <a:srcRect l="624" t="3980" r="87820" b="14024"/>
            <a:stretch>
              <a:fillRect/>
            </a:stretch>
          </p:blipFill>
          <p:spPr>
            <a:xfrm>
              <a:off x="-31" y="1170"/>
              <a:ext cx="1299" cy="1153"/>
            </a:xfrm>
            <a:prstGeom prst="ellipse">
              <a:avLst/>
            </a:prstGeom>
            <a:noFill/>
            <a:ln w="9525">
              <a:noFill/>
            </a:ln>
          </p:spPr>
        </p:pic>
      </p:grpSp>
      <p:sp>
        <p:nvSpPr>
          <p:cNvPr id="12292" name="Rectangle 4"/>
          <p:cNvSpPr/>
          <p:nvPr/>
        </p:nvSpPr>
        <p:spPr>
          <a:xfrm>
            <a:off x="2566670" y="2875915"/>
            <a:ext cx="2398395" cy="718820"/>
          </a:xfrm>
          <a:prstGeom prst="rect">
            <a:avLst/>
          </a:prstGeom>
          <a:noFill/>
          <a:ln w="9525">
            <a:noFill/>
          </a:ln>
        </p:spPr>
        <p:txBody>
          <a:bodyPr anchor="ctr"/>
          <a:p>
            <a:r>
              <a:rPr lang="zh-CN" altLang="en-US" sz="3600" b="1" dirty="0">
                <a:solidFill>
                  <a:srgbClr val="FF0000"/>
                </a:solidFill>
                <a:latin typeface="楷体" panose="02010609060101010101" charset="-122"/>
                <a:ea typeface="楷体" panose="02010609060101010101" charset="-122"/>
              </a:rPr>
              <a:t>矛盾焦点：</a:t>
            </a:r>
            <a:endParaRPr lang="zh-CN" altLang="en-US" sz="3600" b="1" dirty="0">
              <a:solidFill>
                <a:srgbClr val="FF0000"/>
              </a:solidFill>
              <a:latin typeface="楷体" panose="02010609060101010101" charset="-122"/>
              <a:ea typeface="楷体" panose="02010609060101010101" charset="-122"/>
            </a:endParaRPr>
          </a:p>
        </p:txBody>
      </p:sp>
      <p:sp>
        <p:nvSpPr>
          <p:cNvPr id="12294" name="Rectangle 6">
            <a:hlinkClick r:id="" action="ppaction://noaction"/>
          </p:cNvPr>
          <p:cNvSpPr>
            <a:spLocks noChangeArrowheads="1"/>
          </p:cNvSpPr>
          <p:nvPr/>
        </p:nvSpPr>
        <p:spPr bwMode="auto">
          <a:xfrm>
            <a:off x="4641215" y="2941320"/>
            <a:ext cx="4419600" cy="556260"/>
          </a:xfrm>
          <a:prstGeom prst="rect">
            <a:avLst/>
          </a:prstGeom>
          <a:noFill/>
          <a:ln w="9525">
            <a:noFill/>
            <a:miter lim="800000"/>
          </a:ln>
          <a:effectLst/>
        </p:spPr>
        <p:txBody>
          <a:bodyPr/>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smtClean="0">
                <a:ln>
                  <a:noFill/>
                </a:ln>
                <a:solidFill>
                  <a:srgbClr val="FF0000"/>
                </a:solidFill>
                <a:effectLst/>
                <a:uLnTx/>
                <a:uFillTx/>
                <a:latin typeface="楷体" panose="02010609060101010101" charset="-122"/>
                <a:ea typeface="楷体" panose="02010609060101010101" charset="-122"/>
                <a:cs typeface="+mn-cs"/>
              </a:rPr>
              <a:t>奴隶制的废存问题</a:t>
            </a:r>
            <a:endParaRPr kumimoji="0" lang="zh-CN" altLang="en-US" sz="3600" b="1" i="0" u="none" strike="noStrike" kern="1200" cap="none" spc="0" normalizeH="0" baseline="0" noProof="0" smtClean="0">
              <a:ln>
                <a:noFill/>
              </a:ln>
              <a:solidFill>
                <a:srgbClr val="FF0000"/>
              </a:solidFill>
              <a:effectLst/>
              <a:uLnTx/>
              <a:uFillTx/>
              <a:latin typeface="楷体" panose="02010609060101010101" charset="-122"/>
              <a:ea typeface="楷体" panose="02010609060101010101" charset="-122"/>
              <a:cs typeface="+mn-cs"/>
            </a:endParaRPr>
          </a:p>
        </p:txBody>
      </p:sp>
      <p:pic>
        <p:nvPicPr>
          <p:cNvPr id="25" name="图片 14"/>
          <p:cNvPicPr>
            <a:picLocks noChangeAspect="1" noChangeArrowheads="1"/>
          </p:cNvPicPr>
          <p:nvPr/>
        </p:nvPicPr>
        <p:blipFill>
          <a:blip r:embed="rId3"/>
          <a:srcRect/>
          <a:stretch>
            <a:fillRect/>
          </a:stretch>
        </p:blipFill>
        <p:spPr>
          <a:xfrm>
            <a:off x="10127615" y="742950"/>
            <a:ext cx="2032000" cy="2736850"/>
          </a:xfrm>
          <a:prstGeom prst="rect">
            <a:avLst/>
          </a:prstGeom>
          <a:noFill/>
        </p:spPr>
      </p:pic>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ppt_y</p:attrName>
                                        </p:attrNameLst>
                                      </p:cBhvr>
                                      <p:tavLst>
                                        <p:tav tm="0">
                                          <p:val>
                                            <p:strVal val="#ppt_y+#ppt_h*1.125000"/>
                                          </p:val>
                                        </p:tav>
                                        <p:tav tm="100000">
                                          <p:val>
                                            <p:strVal val="#ppt_y"/>
                                          </p:val>
                                        </p:tav>
                                      </p:tavLst>
                                    </p:anim>
                                    <p:animEffect transition="in" filter="wipe(up)">
                                      <p:cBhvr>
                                        <p:cTn id="8" dur="500"/>
                                        <p:tgtEl>
                                          <p:spTgt spid="7"/>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20483"/>
                                        </p:tgtEl>
                                        <p:attrNameLst>
                                          <p:attrName>style.visibility</p:attrName>
                                        </p:attrNameLst>
                                      </p:cBhvr>
                                      <p:to>
                                        <p:strVal val="visible"/>
                                      </p:to>
                                    </p:set>
                                    <p:anim calcmode="lin" valueType="num">
                                      <p:cBhvr additive="base">
                                        <p:cTn id="13" dur="500"/>
                                        <p:tgtEl>
                                          <p:spTgt spid="20483"/>
                                        </p:tgtEl>
                                        <p:attrNameLst>
                                          <p:attrName>ppt_y</p:attrName>
                                        </p:attrNameLst>
                                      </p:cBhvr>
                                      <p:tavLst>
                                        <p:tav tm="0">
                                          <p:val>
                                            <p:strVal val="#ppt_y+#ppt_h*1.125000"/>
                                          </p:val>
                                        </p:tav>
                                        <p:tav tm="100000">
                                          <p:val>
                                            <p:strVal val="#ppt_y"/>
                                          </p:val>
                                        </p:tav>
                                      </p:tavLst>
                                    </p:anim>
                                    <p:animEffect transition="in" filter="wipe(up)">
                                      <p:cBhvr>
                                        <p:cTn id="14" dur="500"/>
                                        <p:tgtEl>
                                          <p:spTgt spid="20483"/>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11268"/>
                                        </p:tgtEl>
                                        <p:attrNameLst>
                                          <p:attrName>style.visibility</p:attrName>
                                        </p:attrNameLst>
                                      </p:cBhvr>
                                      <p:to>
                                        <p:strVal val="visible"/>
                                      </p:to>
                                    </p:set>
                                    <p:anim calcmode="lin" valueType="num">
                                      <p:cBhvr additive="base">
                                        <p:cTn id="17" dur="500"/>
                                        <p:tgtEl>
                                          <p:spTgt spid="11268"/>
                                        </p:tgtEl>
                                        <p:attrNameLst>
                                          <p:attrName>ppt_y</p:attrName>
                                        </p:attrNameLst>
                                      </p:cBhvr>
                                      <p:tavLst>
                                        <p:tav tm="0">
                                          <p:val>
                                            <p:strVal val="#ppt_y+#ppt_h*1.125000"/>
                                          </p:val>
                                        </p:tav>
                                        <p:tav tm="100000">
                                          <p:val>
                                            <p:strVal val="#ppt_y"/>
                                          </p:val>
                                        </p:tav>
                                      </p:tavLst>
                                    </p:anim>
                                    <p:animEffect transition="in" filter="wipe(up)">
                                      <p:cBhvr>
                                        <p:cTn id="18" dur="500"/>
                                        <p:tgtEl>
                                          <p:spTgt spid="11268"/>
                                        </p:tgtEl>
                                      </p:cBhvr>
                                    </p:animEffect>
                                  </p:childTnLst>
                                </p:cTn>
                              </p:par>
                              <p:par>
                                <p:cTn id="19" presetID="12" presetClass="entr" presetSubtype="4" fill="hold" nodeType="withEffect">
                                  <p:stCondLst>
                                    <p:cond delay="0"/>
                                  </p:stCondLst>
                                  <p:childTnLst>
                                    <p:set>
                                      <p:cBhvr>
                                        <p:cTn id="20" dur="1" fill="hold">
                                          <p:stCondLst>
                                            <p:cond delay="0"/>
                                          </p:stCondLst>
                                        </p:cTn>
                                        <p:tgtEl>
                                          <p:spTgt spid="20483"/>
                                        </p:tgtEl>
                                        <p:attrNameLst>
                                          <p:attrName>style.visibility</p:attrName>
                                        </p:attrNameLst>
                                      </p:cBhvr>
                                      <p:to>
                                        <p:strVal val="visible"/>
                                      </p:to>
                                    </p:set>
                                    <p:anim calcmode="lin" valueType="num">
                                      <p:cBhvr additive="base">
                                        <p:cTn id="21" dur="500"/>
                                        <p:tgtEl>
                                          <p:spTgt spid="20483"/>
                                        </p:tgtEl>
                                        <p:attrNameLst>
                                          <p:attrName>ppt_y</p:attrName>
                                        </p:attrNameLst>
                                      </p:cBhvr>
                                      <p:tavLst>
                                        <p:tav tm="0">
                                          <p:val>
                                            <p:strVal val="#ppt_y+#ppt_h*1.125000"/>
                                          </p:val>
                                        </p:tav>
                                        <p:tav tm="100000">
                                          <p:val>
                                            <p:strVal val="#ppt_y"/>
                                          </p:val>
                                        </p:tav>
                                      </p:tavLst>
                                    </p:anim>
                                    <p:animEffect transition="in" filter="wipe(up)">
                                      <p:cBhvr>
                                        <p:cTn id="22" dur="500"/>
                                        <p:tgtEl>
                                          <p:spTgt spid="20483"/>
                                        </p:tgtEl>
                                      </p:cBhvr>
                                    </p:animEffect>
                                  </p:childTnLst>
                                </p:cTn>
                              </p:par>
                              <p:par>
                                <p:cTn id="23" presetID="12" presetClass="entr" presetSubtype="4" fill="hold" grpId="1" nodeType="withEffect">
                                  <p:stCondLst>
                                    <p:cond delay="0"/>
                                  </p:stCondLst>
                                  <p:childTnLst>
                                    <p:set>
                                      <p:cBhvr>
                                        <p:cTn id="24" dur="1" fill="hold">
                                          <p:stCondLst>
                                            <p:cond delay="0"/>
                                          </p:stCondLst>
                                        </p:cTn>
                                        <p:tgtEl>
                                          <p:spTgt spid="11268"/>
                                        </p:tgtEl>
                                        <p:attrNameLst>
                                          <p:attrName>style.visibility</p:attrName>
                                        </p:attrNameLst>
                                      </p:cBhvr>
                                      <p:to>
                                        <p:strVal val="visible"/>
                                      </p:to>
                                    </p:set>
                                    <p:anim calcmode="lin" valueType="num">
                                      <p:cBhvr additive="base">
                                        <p:cTn id="25" dur="500"/>
                                        <p:tgtEl>
                                          <p:spTgt spid="11268"/>
                                        </p:tgtEl>
                                        <p:attrNameLst>
                                          <p:attrName>ppt_y</p:attrName>
                                        </p:attrNameLst>
                                      </p:cBhvr>
                                      <p:tavLst>
                                        <p:tav tm="0">
                                          <p:val>
                                            <p:strVal val="#ppt_y+#ppt_h*1.125000"/>
                                          </p:val>
                                        </p:tav>
                                        <p:tav tm="100000">
                                          <p:val>
                                            <p:strVal val="#ppt_y"/>
                                          </p:val>
                                        </p:tav>
                                      </p:tavLst>
                                    </p:anim>
                                    <p:animEffect transition="in" filter="wipe(up)">
                                      <p:cBhvr>
                                        <p:cTn id="26" dur="500"/>
                                        <p:tgtEl>
                                          <p:spTgt spid="11268"/>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292"/>
                                        </p:tgtEl>
                                        <p:attrNameLst>
                                          <p:attrName>style.visibility</p:attrName>
                                        </p:attrNameLst>
                                      </p:cBhvr>
                                      <p:to>
                                        <p:strVal val="visible"/>
                                      </p:to>
                                    </p:set>
                                    <p:anim calcmode="lin" valueType="num">
                                      <p:cBhvr additive="base">
                                        <p:cTn id="31" dur="500" fill="hold"/>
                                        <p:tgtEl>
                                          <p:spTgt spid="12292"/>
                                        </p:tgtEl>
                                        <p:attrNameLst>
                                          <p:attrName>ppt_x</p:attrName>
                                        </p:attrNameLst>
                                      </p:cBhvr>
                                      <p:tavLst>
                                        <p:tav tm="0">
                                          <p:val>
                                            <p:strVal val="#ppt_x"/>
                                          </p:val>
                                        </p:tav>
                                        <p:tav tm="100000">
                                          <p:val>
                                            <p:strVal val="#ppt_x"/>
                                          </p:val>
                                        </p:tav>
                                      </p:tavLst>
                                    </p:anim>
                                    <p:anim calcmode="lin" valueType="num">
                                      <p:cBhvr additive="base">
                                        <p:cTn id="32" dur="500" fill="hold"/>
                                        <p:tgtEl>
                                          <p:spTgt spid="1229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2294"/>
                                        </p:tgtEl>
                                        <p:attrNameLst>
                                          <p:attrName>style.visibility</p:attrName>
                                        </p:attrNameLst>
                                      </p:cBhvr>
                                      <p:to>
                                        <p:strVal val="visible"/>
                                      </p:to>
                                    </p:set>
                                    <p:animEffect transition="in" filter="fade">
                                      <p:cBhvr>
                                        <p:cTn id="37" dur="1000"/>
                                        <p:tgtEl>
                                          <p:spTgt spid="12294"/>
                                        </p:tgtEl>
                                      </p:cBhvr>
                                    </p:animEffect>
                                    <p:anim calcmode="lin" valueType="num">
                                      <p:cBhvr>
                                        <p:cTn id="38" dur="1000" fill="hold"/>
                                        <p:tgtEl>
                                          <p:spTgt spid="12294"/>
                                        </p:tgtEl>
                                        <p:attrNameLst>
                                          <p:attrName>ppt_x</p:attrName>
                                        </p:attrNameLst>
                                      </p:cBhvr>
                                      <p:tavLst>
                                        <p:tav tm="0">
                                          <p:val>
                                            <p:strVal val="#ppt_x"/>
                                          </p:val>
                                        </p:tav>
                                        <p:tav tm="100000">
                                          <p:val>
                                            <p:strVal val="#ppt_x"/>
                                          </p:val>
                                        </p:tav>
                                      </p:tavLst>
                                    </p:anim>
                                    <p:anim calcmode="lin" valueType="num">
                                      <p:cBhvr>
                                        <p:cTn id="39" dur="1000" fill="hold"/>
                                        <p:tgtEl>
                                          <p:spTgt spid="122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12292" grpId="0"/>
      <p:bldP spid="12294" grpId="0" bldLvl="0" animBg="1"/>
      <p:bldP spid="11268" grpId="0" bldLvl="0" animBg="1"/>
      <p:bldP spid="11268" grpId="1"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6" descr="图片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9918700" y="766445"/>
            <a:ext cx="2046605" cy="2437130"/>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Text Box 2"/>
          <p:cNvSpPr txBox="1"/>
          <p:nvPr/>
        </p:nvSpPr>
        <p:spPr>
          <a:xfrm>
            <a:off x="4609465" y="2620010"/>
            <a:ext cx="5557520" cy="583565"/>
          </a:xfrm>
          <a:prstGeom prst="rect">
            <a:avLst/>
          </a:prstGeom>
          <a:noFill/>
          <a:ln w="9525">
            <a:noFill/>
          </a:ln>
        </p:spPr>
        <p:txBody>
          <a:bodyPr wrap="square">
            <a:spAutoFit/>
          </a:bodyPr>
          <a:p>
            <a:pPr>
              <a:spcBef>
                <a:spcPct val="50000"/>
              </a:spcBef>
            </a:pPr>
            <a:r>
              <a:rPr lang="en-US" altLang="zh-CN" sz="3200" b="1" dirty="0">
                <a:solidFill>
                  <a:srgbClr val="FF0000"/>
                </a:solidFill>
                <a:latin typeface="黑体" panose="02010609060101010101" pitchFamily="1" charset="-122"/>
                <a:ea typeface="黑体" panose="02010609060101010101" pitchFamily="1" charset="-122"/>
                <a:cs typeface="黑体" panose="02010609060101010101" pitchFamily="1" charset="-122"/>
              </a:rPr>
              <a:t>1860</a:t>
            </a:r>
            <a:r>
              <a:rPr lang="zh-CN" altLang="en-US" sz="3200" b="1" dirty="0">
                <a:solidFill>
                  <a:srgbClr val="FF0000"/>
                </a:solidFill>
                <a:latin typeface="黑体" panose="02010609060101010101" pitchFamily="1" charset="-122"/>
                <a:ea typeface="黑体" panose="02010609060101010101" pitchFamily="1" charset="-122"/>
                <a:cs typeface="黑体" panose="02010609060101010101" pitchFamily="1" charset="-122"/>
              </a:rPr>
              <a:t>年林肯当选美国总统</a:t>
            </a:r>
            <a:endParaRPr lang="zh-CN" altLang="en-US" sz="3200" b="1" dirty="0">
              <a:solidFill>
                <a:srgbClr val="FF0000"/>
              </a:solidFill>
              <a:latin typeface="黑体" panose="02010609060101010101" pitchFamily="1" charset="-122"/>
              <a:ea typeface="黑体" panose="02010609060101010101" pitchFamily="1" charset="-122"/>
              <a:cs typeface="黑体" panose="02010609060101010101" pitchFamily="1" charset="-122"/>
            </a:endParaRPr>
          </a:p>
        </p:txBody>
      </p:sp>
      <p:sp>
        <p:nvSpPr>
          <p:cNvPr id="13319" name="Rectangle 13"/>
          <p:cNvSpPr/>
          <p:nvPr/>
        </p:nvSpPr>
        <p:spPr>
          <a:xfrm>
            <a:off x="120650" y="2602230"/>
            <a:ext cx="4572000" cy="583565"/>
          </a:xfrm>
          <a:prstGeom prst="rect">
            <a:avLst/>
          </a:prstGeom>
          <a:noFill/>
          <a:ln w="9525">
            <a:noFill/>
          </a:ln>
        </p:spPr>
        <p:txBody>
          <a:bodyPr wrap="square">
            <a:spAutoFit/>
          </a:bodyPr>
          <a:p>
            <a:r>
              <a:rPr lang="en-US" sz="3200" b="1" dirty="0">
                <a:solidFill>
                  <a:srgbClr val="FF0000"/>
                </a:solidFill>
                <a:latin typeface="黑体" panose="02010609060101010101" pitchFamily="1" charset="-122"/>
                <a:ea typeface="黑体" panose="02010609060101010101" pitchFamily="1" charset="-122"/>
                <a:cs typeface="黑体" panose="02010609060101010101" pitchFamily="1" charset="-122"/>
              </a:rPr>
              <a:t>2</a:t>
            </a:r>
            <a:r>
              <a:rPr lang="zh-CN" altLang="en-US" sz="3200" b="1" dirty="0">
                <a:solidFill>
                  <a:srgbClr val="FF0000"/>
                </a:solidFill>
                <a:latin typeface="黑体" panose="02010609060101010101" pitchFamily="1" charset="-122"/>
                <a:ea typeface="黑体" panose="02010609060101010101" pitchFamily="1" charset="-122"/>
                <a:cs typeface="黑体" panose="02010609060101010101" pitchFamily="1" charset="-122"/>
              </a:rPr>
              <a:t>、直接原因</a:t>
            </a:r>
            <a:r>
              <a:rPr lang="zh-CN" altLang="en-US" sz="3200" b="1" dirty="0">
                <a:solidFill>
                  <a:srgbClr val="FF0000"/>
                </a:solidFill>
                <a:latin typeface="黑体" panose="02010609060101010101" pitchFamily="1" charset="-122"/>
                <a:ea typeface="黑体" panose="02010609060101010101" pitchFamily="1" charset="-122"/>
                <a:cs typeface="黑体" panose="02010609060101010101" pitchFamily="1" charset="-122"/>
                <a:sym typeface="+mn-ea"/>
              </a:rPr>
              <a:t>（</a:t>
            </a:r>
            <a:r>
              <a:rPr lang="zh-CN" altLang="en-US" sz="3200" b="1" dirty="0">
                <a:solidFill>
                  <a:srgbClr val="FF0000"/>
                </a:solidFill>
                <a:latin typeface="黑体" panose="02010609060101010101" pitchFamily="1" charset="-122"/>
                <a:ea typeface="黑体" panose="02010609060101010101" pitchFamily="1" charset="-122"/>
                <a:cs typeface="黑体" panose="02010609060101010101" pitchFamily="1" charset="-122"/>
              </a:rPr>
              <a:t>导火线</a:t>
            </a:r>
            <a:r>
              <a:rPr lang="zh-CN" altLang="en-US" sz="3200" b="1" dirty="0">
                <a:solidFill>
                  <a:srgbClr val="FF0000"/>
                </a:solidFill>
                <a:latin typeface="黑体" panose="02010609060101010101" pitchFamily="1" charset="-122"/>
                <a:ea typeface="黑体" panose="02010609060101010101" pitchFamily="1" charset="-122"/>
                <a:cs typeface="黑体" panose="02010609060101010101" pitchFamily="1" charset="-122"/>
                <a:sym typeface="+mn-ea"/>
              </a:rPr>
              <a:t>）</a:t>
            </a:r>
            <a:r>
              <a:rPr lang="zh-CN" altLang="en-US" sz="3200" b="1" dirty="0">
                <a:solidFill>
                  <a:srgbClr val="FF0000"/>
                </a:solidFill>
                <a:latin typeface="黑体" panose="02010609060101010101" pitchFamily="1" charset="-122"/>
                <a:ea typeface="黑体" panose="02010609060101010101" pitchFamily="1" charset="-122"/>
                <a:cs typeface="黑体" panose="02010609060101010101" pitchFamily="1" charset="-122"/>
              </a:rPr>
              <a:t>：</a:t>
            </a:r>
            <a:endParaRPr lang="en-US" altLang="zh-CN" sz="3200" b="1" dirty="0">
              <a:solidFill>
                <a:srgbClr val="FF0000"/>
              </a:solidFill>
              <a:latin typeface="黑体" panose="02010609060101010101" pitchFamily="1" charset="-122"/>
              <a:ea typeface="黑体" panose="02010609060101010101" pitchFamily="1" charset="-122"/>
              <a:cs typeface="黑体" panose="02010609060101010101" pitchFamily="1" charset="-122"/>
            </a:endParaRPr>
          </a:p>
        </p:txBody>
      </p:sp>
      <p:grpSp>
        <p:nvGrpSpPr>
          <p:cNvPr id="7" name="组合 6"/>
          <p:cNvGrpSpPr/>
          <p:nvPr/>
        </p:nvGrpSpPr>
        <p:grpSpPr>
          <a:xfrm>
            <a:off x="-19685" y="742950"/>
            <a:ext cx="5661660" cy="720005"/>
            <a:chOff x="-31" y="1170"/>
            <a:chExt cx="8916" cy="1153"/>
          </a:xfrm>
        </p:grpSpPr>
        <p:sp>
          <p:nvSpPr>
            <p:cNvPr id="9" name="TextBox 2"/>
            <p:cNvSpPr txBox="1"/>
            <p:nvPr/>
          </p:nvSpPr>
          <p:spPr>
            <a:xfrm>
              <a:off x="358" y="1239"/>
              <a:ext cx="8527" cy="1033"/>
            </a:xfrm>
            <a:prstGeom prst="rect">
              <a:avLst/>
            </a:prstGeom>
            <a:solidFill>
              <a:schemeClr val="accent2">
                <a:lumMod val="50000"/>
              </a:schemeClr>
            </a:solidFill>
            <a:ln w="9525">
              <a:noFill/>
            </a:ln>
          </p:spPr>
          <p:txBody>
            <a:bodyPr wrap="square">
              <a:spAutoFit/>
            </a:bodyPr>
            <a:p>
              <a:pPr algn="l"/>
              <a:r>
                <a:rPr lang="en-US" altLang="zh-CN" sz="3600" b="1">
                  <a:solidFill>
                    <a:schemeClr val="bg1"/>
                  </a:solidFill>
                  <a:effectLst/>
                  <a:latin typeface="黑体" panose="02010609060101010101" pitchFamily="1" charset="-122"/>
                  <a:ea typeface="黑体" panose="02010609060101010101" pitchFamily="1" charset="-122"/>
                </a:rPr>
                <a:t>   </a:t>
              </a:r>
              <a:r>
                <a:rPr lang="zh-CN" altLang="en-US" sz="3600" b="1">
                  <a:solidFill>
                    <a:schemeClr val="bg1"/>
                  </a:solidFill>
                  <a:effectLst/>
                  <a:latin typeface="黑体" panose="02010609060101010101" pitchFamily="1" charset="-122"/>
                  <a:ea typeface="黑体" panose="02010609060101010101" pitchFamily="1" charset="-122"/>
                </a:rPr>
                <a:t>一、</a:t>
              </a:r>
              <a:r>
                <a:rPr lang="zh-CN" altLang="en-US" sz="3600" b="1">
                  <a:solidFill>
                    <a:schemeClr val="bg1"/>
                  </a:solidFill>
                  <a:effectLst/>
                  <a:latin typeface="黑体" panose="02010609060101010101" pitchFamily="1" charset="-122"/>
                  <a:ea typeface="黑体" panose="02010609060101010101" pitchFamily="1" charset="-122"/>
                  <a:sym typeface="+mn-ea"/>
                </a:rPr>
                <a:t>南北战争的</a:t>
              </a:r>
              <a:r>
                <a:rPr lang="zh-CN" altLang="en-US" sz="3600" b="1">
                  <a:solidFill>
                    <a:srgbClr val="FF0000"/>
                  </a:solidFill>
                  <a:effectLst/>
                  <a:latin typeface="黑体" panose="02010609060101010101" pitchFamily="1" charset="-122"/>
                  <a:ea typeface="黑体" panose="02010609060101010101" pitchFamily="1" charset="-122"/>
                  <a:sym typeface="+mn-ea"/>
                </a:rPr>
                <a:t>背景</a:t>
              </a:r>
              <a:endParaRPr lang="zh-CN" altLang="en-US" sz="3600" b="1">
                <a:solidFill>
                  <a:srgbClr val="FF0000"/>
                </a:solidFill>
                <a:effectLst/>
                <a:latin typeface="黑体" panose="02010609060101010101" pitchFamily="1" charset="-122"/>
                <a:ea typeface="黑体" panose="02010609060101010101" pitchFamily="1" charset="-122"/>
                <a:sym typeface="+mn-ea"/>
              </a:endParaRPr>
            </a:p>
          </p:txBody>
        </p:sp>
        <p:pic>
          <p:nvPicPr>
            <p:cNvPr id="10" name="图片 1"/>
            <p:cNvPicPr>
              <a:picLocks noChangeAspect="1"/>
            </p:cNvPicPr>
            <p:nvPr/>
          </p:nvPicPr>
          <p:blipFill>
            <a:blip r:embed="rId2">
              <a:clrChange>
                <a:clrFrom>
                  <a:srgbClr val="FFFFFF">
                    <a:alpha val="100000"/>
                  </a:srgbClr>
                </a:clrFrom>
                <a:clrTo>
                  <a:srgbClr val="FFFFFF">
                    <a:alpha val="100000"/>
                    <a:alpha val="0"/>
                  </a:srgbClr>
                </a:clrTo>
              </a:clrChange>
            </a:blip>
            <a:srcRect l="624" t="3980" r="87820" b="14024"/>
            <a:stretch>
              <a:fillRect/>
            </a:stretch>
          </p:blipFill>
          <p:spPr>
            <a:xfrm>
              <a:off x="-31" y="1170"/>
              <a:ext cx="1299" cy="1153"/>
            </a:xfrm>
            <a:prstGeom prst="ellipse">
              <a:avLst/>
            </a:prstGeom>
            <a:noFill/>
            <a:ln w="9525">
              <a:noFill/>
            </a:ln>
          </p:spPr>
        </p:pic>
      </p:grpSp>
      <p:sp>
        <p:nvSpPr>
          <p:cNvPr id="13315" name="Text Box 3"/>
          <p:cNvSpPr txBox="1">
            <a:spLocks noChangeArrowheads="1"/>
          </p:cNvSpPr>
          <p:nvPr/>
        </p:nvSpPr>
        <p:spPr bwMode="auto">
          <a:xfrm>
            <a:off x="120650" y="3253105"/>
            <a:ext cx="11955780" cy="2308860"/>
          </a:xfrm>
          <a:prstGeom prst="rect">
            <a:avLst/>
          </a:prstGeom>
          <a:solidFill>
            <a:schemeClr val="bg1"/>
          </a:solidFill>
          <a:ln w="6350">
            <a:solidFill>
              <a:schemeClr val="tx1"/>
            </a:solidFill>
            <a:miter lim="800000"/>
          </a:ln>
          <a:effectLst/>
        </p:spPr>
        <p:txBody>
          <a:bodyPr wrap="square" lIns="90170" tIns="46990" rIns="90170" bIns="46990">
            <a:spAutoFit/>
          </a:bodyPr>
          <a:p>
            <a:pPr marR="0" algn="just" defTabSz="914400">
              <a:lnSpc>
                <a:spcPct val="90000"/>
              </a:lnSpc>
              <a:spcBef>
                <a:spcPct val="50000"/>
              </a:spcBef>
              <a:buClrTx/>
              <a:buSzTx/>
              <a:buFont typeface="Arial" panose="020B0604020202020204" pitchFamily="34" charset="0"/>
              <a:buNone/>
              <a:defRPr/>
            </a:pPr>
            <a:r>
              <a:rPr lang="zh-CN" altLang="en-US" sz="3200" b="1" dirty="0">
                <a:solidFill>
                  <a:srgbClr val="0000FF"/>
                </a:solidFill>
                <a:latin typeface="楷体" panose="02010609060101010101" charset="-122"/>
                <a:ea typeface="楷体" panose="02010609060101010101" charset="-122"/>
                <a:cs typeface="楷体" panose="02010609060101010101" charset="-122"/>
                <a:sym typeface="+mn-ea"/>
              </a:rPr>
              <a:t>材料二：</a:t>
            </a:r>
            <a:r>
              <a:rPr kumimoji="0" lang="en-US" altLang="zh-CN" sz="3200" b="1" kern="1200" cap="none" spc="0" normalizeH="0" baseline="0" noProof="0" smtClean="0">
                <a:solidFill>
                  <a:schemeClr val="tx1"/>
                </a:solidFill>
                <a:effectLst/>
                <a:latin typeface="楷体" panose="02010609060101010101" charset="-122"/>
                <a:ea typeface="楷体" panose="02010609060101010101" charset="-122"/>
                <a:cs typeface="楷体" panose="02010609060101010101" charset="-122"/>
              </a:rPr>
              <a:t>“</a:t>
            </a:r>
            <a:r>
              <a:rPr lang="zh-CN" altLang="en-US" sz="3200" b="1" noProof="0" smtClean="0">
                <a:effectLst/>
                <a:latin typeface="楷体" panose="02010609060101010101" charset="-122"/>
                <a:ea typeface="楷体" panose="02010609060101010101" charset="-122"/>
                <a:cs typeface="楷体" panose="02010609060101010101" charset="-122"/>
                <a:sym typeface="+mn-ea"/>
              </a:rPr>
              <a:t>奴隶制是建立在人性中的自私自利上面的，是与人热爱正义的天性相违背的</a:t>
            </a:r>
            <a:r>
              <a:rPr lang="en-US" altLang="zh-CN" sz="3200" b="1">
                <a:latin typeface="Calibri" panose="020F0502020204030204" charset="0"/>
                <a:ea typeface="宋体" panose="02010600030101010101" pitchFamily="2" charset="-122"/>
                <a:sym typeface="+mn-ea"/>
              </a:rPr>
              <a:t>……</a:t>
            </a:r>
            <a:r>
              <a:rPr kumimoji="0" lang="zh-CN" altLang="en-US" sz="3200" b="1" kern="1200" cap="none" spc="0" normalizeH="0" baseline="0" noProof="0" smtClean="0">
                <a:solidFill>
                  <a:schemeClr val="tx1"/>
                </a:solidFill>
                <a:effectLst/>
                <a:latin typeface="楷体" panose="02010609060101010101" charset="-122"/>
                <a:ea typeface="楷体" panose="02010609060101010101" charset="-122"/>
                <a:cs typeface="楷体" panose="02010609060101010101" charset="-122"/>
              </a:rPr>
              <a:t>一幢</a:t>
            </a:r>
            <a:r>
              <a:rPr kumimoji="0" lang="zh-CN" altLang="en-US" sz="3200" b="1" kern="1200" cap="none" spc="0" normalizeH="0" baseline="0" noProof="0" smtClean="0">
                <a:solidFill>
                  <a:srgbClr val="0000FF"/>
                </a:solidFill>
                <a:effectLst/>
                <a:latin typeface="楷体" panose="02010609060101010101" charset="-122"/>
                <a:ea typeface="楷体" panose="02010609060101010101" charset="-122"/>
                <a:cs typeface="楷体" panose="02010609060101010101" charset="-122"/>
              </a:rPr>
              <a:t>裂开的房子</a:t>
            </a:r>
            <a:r>
              <a:rPr kumimoji="0" lang="zh-CN" altLang="en-US" sz="3200" b="1" kern="1200" cap="none" spc="0" normalizeH="0" baseline="0" noProof="0" smtClean="0">
                <a:solidFill>
                  <a:schemeClr val="tx1"/>
                </a:solidFill>
                <a:effectLst/>
                <a:latin typeface="楷体" panose="02010609060101010101" charset="-122"/>
                <a:ea typeface="楷体" panose="02010609060101010101" charset="-122"/>
                <a:cs typeface="楷体" panose="02010609060101010101" charset="-122"/>
              </a:rPr>
              <a:t>是站立不住的。我相信我们的政府不能永远忍受</a:t>
            </a:r>
            <a:r>
              <a:rPr kumimoji="0" lang="zh-CN" altLang="en-US" sz="3200" b="1" kern="1200" cap="none" spc="0" normalizeH="0" baseline="0" noProof="0" smtClean="0">
                <a:solidFill>
                  <a:srgbClr val="0000FF"/>
                </a:solidFill>
                <a:effectLst/>
                <a:latin typeface="楷体" panose="02010609060101010101" charset="-122"/>
                <a:ea typeface="楷体" panose="02010609060101010101" charset="-122"/>
                <a:cs typeface="楷体" panose="02010609060101010101" charset="-122"/>
              </a:rPr>
              <a:t>半奴隶</a:t>
            </a:r>
            <a:r>
              <a:rPr kumimoji="0" lang="zh-CN" altLang="en-US" sz="3200" b="1" kern="1200" cap="none" spc="0" normalizeH="0" baseline="0" noProof="0" smtClean="0">
                <a:solidFill>
                  <a:schemeClr val="tx1">
                    <a:lumMod val="95000"/>
                    <a:lumOff val="5000"/>
                  </a:schemeClr>
                </a:solidFill>
                <a:effectLst/>
                <a:latin typeface="楷体" panose="02010609060101010101" charset="-122"/>
                <a:ea typeface="楷体" panose="02010609060101010101" charset="-122"/>
                <a:cs typeface="楷体" panose="02010609060101010101" charset="-122"/>
              </a:rPr>
              <a:t>和</a:t>
            </a:r>
            <a:r>
              <a:rPr kumimoji="0" lang="zh-CN" altLang="en-US" sz="3200" b="1" kern="1200" cap="none" spc="0" normalizeH="0" baseline="0" noProof="0" smtClean="0">
                <a:solidFill>
                  <a:srgbClr val="0000FF"/>
                </a:solidFill>
                <a:effectLst/>
                <a:latin typeface="楷体" panose="02010609060101010101" charset="-122"/>
                <a:ea typeface="楷体" panose="02010609060101010101" charset="-122"/>
                <a:cs typeface="楷体" panose="02010609060101010101" charset="-122"/>
              </a:rPr>
              <a:t>半自由</a:t>
            </a:r>
            <a:r>
              <a:rPr kumimoji="0" lang="zh-CN" altLang="en-US" sz="3200" b="1" kern="1200" cap="none" spc="0" normalizeH="0" baseline="0" noProof="0" smtClean="0">
                <a:solidFill>
                  <a:schemeClr val="tx1"/>
                </a:solidFill>
                <a:effectLst/>
                <a:latin typeface="楷体" panose="02010609060101010101" charset="-122"/>
                <a:ea typeface="楷体" panose="02010609060101010101" charset="-122"/>
                <a:cs typeface="楷体" panose="02010609060101010101" charset="-122"/>
              </a:rPr>
              <a:t>的状况。我不期望联邦解散，我不期望房子崩溃，但</a:t>
            </a:r>
            <a:r>
              <a:rPr kumimoji="0" lang="zh-CN" altLang="en-US" sz="3200" b="1" kern="1200" cap="none" spc="0" normalizeH="0" baseline="0" noProof="0" smtClean="0">
                <a:solidFill>
                  <a:schemeClr val="tx1">
                    <a:lumMod val="95000"/>
                    <a:lumOff val="5000"/>
                  </a:schemeClr>
                </a:solidFill>
                <a:effectLst/>
                <a:latin typeface="楷体" panose="02010609060101010101" charset="-122"/>
                <a:ea typeface="楷体" panose="02010609060101010101" charset="-122"/>
                <a:cs typeface="楷体" panose="02010609060101010101" charset="-122"/>
              </a:rPr>
              <a:t>我的确希望它停止分裂。</a:t>
            </a:r>
            <a:r>
              <a:rPr lang="zh-CN" altLang="en-US" sz="3200" b="1" noProof="0" smtClean="0">
                <a:effectLst/>
                <a:latin typeface="楷体" panose="02010609060101010101" charset="-122"/>
                <a:ea typeface="楷体" panose="02010609060101010101" charset="-122"/>
                <a:cs typeface="楷体" panose="02010609060101010101" charset="-122"/>
                <a:sym typeface="+mn-ea"/>
              </a:rPr>
              <a:t>”</a:t>
            </a:r>
            <a:r>
              <a:rPr kumimoji="0" lang="en-US" altLang="zh-CN" sz="3200" b="1" kern="1200" cap="none" spc="0" normalizeH="0" baseline="0" noProof="0" smtClean="0">
                <a:solidFill>
                  <a:schemeClr val="tx1"/>
                </a:solidFill>
                <a:effectLst/>
                <a:latin typeface="楷体" panose="02010609060101010101" charset="-122"/>
                <a:ea typeface="楷体" panose="02010609060101010101" charset="-122"/>
                <a:cs typeface="楷体" panose="02010609060101010101" charset="-122"/>
              </a:rPr>
              <a:t>         </a:t>
            </a:r>
            <a:endParaRPr kumimoji="0" lang="en-US" altLang="zh-CN" sz="3200" b="1" kern="1200" cap="none" spc="0" normalizeH="0" baseline="0" noProof="0" smtClean="0">
              <a:solidFill>
                <a:schemeClr val="tx1"/>
              </a:solidFill>
              <a:effectLst/>
              <a:latin typeface="楷体" panose="02010609060101010101" charset="-122"/>
              <a:ea typeface="楷体" panose="02010609060101010101" charset="-122"/>
              <a:cs typeface="楷体" panose="02010609060101010101" charset="-122"/>
            </a:endParaRPr>
          </a:p>
          <a:p>
            <a:pPr marR="0" algn="just" defTabSz="914400">
              <a:lnSpc>
                <a:spcPct val="40000"/>
              </a:lnSpc>
              <a:spcBef>
                <a:spcPct val="50000"/>
              </a:spcBef>
              <a:buClrTx/>
              <a:buSzTx/>
              <a:buFont typeface="Arial" panose="020B0604020202020204" pitchFamily="34" charset="0"/>
              <a:buNone/>
              <a:defRPr/>
            </a:pPr>
            <a:r>
              <a:rPr kumimoji="0" lang="en-US" altLang="zh-CN" sz="3200" b="1" kern="1200" cap="none" spc="0" normalizeH="0" baseline="0" noProof="0" smtClean="0">
                <a:solidFill>
                  <a:schemeClr val="tx1"/>
                </a:solidFill>
                <a:effectLst/>
                <a:latin typeface="楷体" panose="02010609060101010101" charset="-122"/>
                <a:ea typeface="楷体" panose="02010609060101010101" charset="-122"/>
                <a:cs typeface="楷体" panose="02010609060101010101" charset="-122"/>
              </a:rPr>
              <a:t>                            </a:t>
            </a:r>
            <a:r>
              <a:rPr kumimoji="0" lang="en-US" sz="2800" b="1" kern="1200" cap="none" spc="0" normalizeH="0" baseline="0" noProof="0" smtClean="0">
                <a:solidFill>
                  <a:schemeClr val="tx1"/>
                </a:solidFill>
                <a:effectLst/>
                <a:latin typeface="楷体" panose="02010609060101010101" charset="-122"/>
                <a:ea typeface="楷体" panose="02010609060101010101" charset="-122"/>
                <a:cs typeface="楷体" panose="02010609060101010101" charset="-122"/>
              </a:rPr>
              <a:t>——</a:t>
            </a:r>
            <a:r>
              <a:rPr lang="zh-CN" altLang="en-US" sz="2800" b="1" dirty="0">
                <a:effectLst/>
                <a:latin typeface="楷体" panose="02010609060101010101" charset="-122"/>
                <a:ea typeface="楷体" panose="02010609060101010101" charset="-122"/>
                <a:cs typeface="楷体" panose="02010609060101010101" charset="-122"/>
                <a:sym typeface="+mn-ea"/>
              </a:rPr>
              <a:t>林肯</a:t>
            </a:r>
            <a:r>
              <a:rPr lang="en-US" altLang="zh-CN" sz="2800" b="1" dirty="0">
                <a:effectLst/>
                <a:latin typeface="楷体" panose="02010609060101010101" charset="-122"/>
                <a:ea typeface="楷体" panose="02010609060101010101" charset="-122"/>
                <a:cs typeface="楷体" panose="02010609060101010101" charset="-122"/>
                <a:sym typeface="+mn-ea"/>
              </a:rPr>
              <a:t>1858</a:t>
            </a:r>
            <a:r>
              <a:rPr lang="zh-CN" altLang="en-US" sz="2800" b="1" dirty="0">
                <a:effectLst/>
                <a:latin typeface="楷体" panose="02010609060101010101" charset="-122"/>
                <a:ea typeface="楷体" panose="02010609060101010101" charset="-122"/>
                <a:cs typeface="楷体" panose="02010609060101010101" charset="-122"/>
                <a:sym typeface="+mn-ea"/>
              </a:rPr>
              <a:t>年演讲</a:t>
            </a:r>
            <a:r>
              <a:rPr kumimoji="0" lang="en-US" sz="2800" b="1" kern="1200" cap="none" spc="0" normalizeH="0" baseline="0" noProof="0" smtClean="0">
                <a:solidFill>
                  <a:schemeClr val="tx1"/>
                </a:solidFill>
                <a:effectLst/>
                <a:latin typeface="楷体" panose="02010609060101010101" charset="-122"/>
                <a:ea typeface="楷体" panose="02010609060101010101" charset="-122"/>
                <a:cs typeface="楷体" panose="02010609060101010101" charset="-122"/>
              </a:rPr>
              <a:t>《</a:t>
            </a:r>
            <a:r>
              <a:rPr kumimoji="0" lang="zh-CN" altLang="en-US" sz="2800" b="1" kern="1200" cap="none" spc="0" normalizeH="0" baseline="0" noProof="0" smtClean="0">
                <a:solidFill>
                  <a:schemeClr val="tx1"/>
                </a:solidFill>
                <a:effectLst/>
                <a:latin typeface="楷体" panose="02010609060101010101" charset="-122"/>
                <a:ea typeface="楷体" panose="02010609060101010101" charset="-122"/>
                <a:cs typeface="楷体" panose="02010609060101010101" charset="-122"/>
              </a:rPr>
              <a:t>家庭纠纷</a:t>
            </a:r>
            <a:r>
              <a:rPr kumimoji="0" lang="en-US" sz="2800" b="1" kern="1200" cap="none" spc="0" normalizeH="0" baseline="0" noProof="0" smtClean="0">
                <a:solidFill>
                  <a:schemeClr val="tx1"/>
                </a:solidFill>
                <a:effectLst/>
                <a:latin typeface="楷体" panose="02010609060101010101" charset="-122"/>
                <a:ea typeface="楷体" panose="02010609060101010101" charset="-122"/>
                <a:cs typeface="楷体" panose="02010609060101010101" charset="-122"/>
              </a:rPr>
              <a:t>》</a:t>
            </a:r>
            <a:endParaRPr kumimoji="0" lang="en-US" sz="2800" b="1" kern="1200" cap="none" spc="0" normalizeH="0" baseline="0" noProof="0" smtClean="0">
              <a:solidFill>
                <a:schemeClr val="tx1"/>
              </a:solidFill>
              <a:effectLst/>
              <a:latin typeface="楷体" panose="02010609060101010101" charset="-122"/>
              <a:ea typeface="楷体" panose="02010609060101010101" charset="-122"/>
              <a:cs typeface="楷体" panose="02010609060101010101" charset="-122"/>
            </a:endParaRPr>
          </a:p>
        </p:txBody>
      </p:sp>
      <p:sp>
        <p:nvSpPr>
          <p:cNvPr id="11" name="文本框 10"/>
          <p:cNvSpPr txBox="1"/>
          <p:nvPr/>
        </p:nvSpPr>
        <p:spPr>
          <a:xfrm>
            <a:off x="91440" y="1563370"/>
            <a:ext cx="8909685" cy="1076325"/>
          </a:xfrm>
          <a:prstGeom prst="rect">
            <a:avLst/>
          </a:prstGeom>
          <a:noFill/>
          <a:extLst>
            <a:ext uri="{909E8E84-426E-40DD-AFC4-6F175D3DCCD1}">
              <a14:hiddenFill xmlns:a14="http://schemas.microsoft.com/office/drawing/2010/main">
                <a:solidFill>
                  <a:srgbClr val="FFFF00"/>
                </a:solidFill>
              </a14:hiddenFill>
            </a:ext>
          </a:extLst>
        </p:spPr>
        <p:txBody>
          <a:bodyPr wrap="square" rtlCol="0" anchor="t">
            <a:spAutoFit/>
          </a:bodyPr>
          <a:p>
            <a:pPr algn="l"/>
            <a:r>
              <a:rPr lang="en-US" altLang="zh-CN" sz="3200" b="1">
                <a:solidFill>
                  <a:srgbClr val="FF0000"/>
                </a:solidFill>
                <a:latin typeface="黑体" panose="02010609060101010101" pitchFamily="1" charset="-122"/>
                <a:ea typeface="黑体" panose="02010609060101010101" pitchFamily="1" charset="-122"/>
                <a:sym typeface="+mn-ea"/>
              </a:rPr>
              <a:t>1</a:t>
            </a:r>
            <a:r>
              <a:rPr lang="zh-CN" altLang="en-US" sz="3200" b="1">
                <a:solidFill>
                  <a:srgbClr val="FF0000"/>
                </a:solidFill>
                <a:latin typeface="黑体" panose="02010609060101010101" pitchFamily="1" charset="-122"/>
                <a:ea typeface="黑体" panose="02010609060101010101" pitchFamily="1" charset="-122"/>
                <a:sym typeface="+mn-ea"/>
              </a:rPr>
              <a:t>、根本原因：北方资本主义经济和南方种植园奴隶制经济之间的矛盾逐渐不可调和。</a:t>
            </a:r>
            <a:endParaRPr lang="zh-CN" altLang="en-US" sz="3200" b="1">
              <a:solidFill>
                <a:srgbClr val="FF0000"/>
              </a:solidFill>
              <a:latin typeface="黑体" panose="02010609060101010101" pitchFamily="1" charset="-122"/>
              <a:ea typeface="黑体" panose="02010609060101010101" pitchFamily="1" charset="-122"/>
              <a:sym typeface="+mn-ea"/>
            </a:endParaRPr>
          </a:p>
        </p:txBody>
      </p:sp>
      <p:sp>
        <p:nvSpPr>
          <p:cNvPr id="12" name="Text Box 2"/>
          <p:cNvSpPr txBox="1"/>
          <p:nvPr/>
        </p:nvSpPr>
        <p:spPr>
          <a:xfrm>
            <a:off x="374015" y="5601970"/>
            <a:ext cx="11508105" cy="1076325"/>
          </a:xfrm>
          <a:prstGeom prst="rect">
            <a:avLst/>
          </a:prstGeom>
          <a:noFill/>
          <a:ln w="9525">
            <a:noFill/>
          </a:ln>
        </p:spPr>
        <p:txBody>
          <a:bodyPr wrap="square">
            <a:spAutoFit/>
          </a:bodyPr>
          <a:p>
            <a:pPr>
              <a:spcBef>
                <a:spcPct val="50000"/>
              </a:spcBef>
            </a:pPr>
            <a:r>
              <a:rPr lang="zh-CN" altLang="en-US" sz="3200" b="1" dirty="0">
                <a:solidFill>
                  <a:schemeClr val="tx1">
                    <a:lumMod val="95000"/>
                    <a:lumOff val="5000"/>
                  </a:schemeClr>
                </a:solidFill>
                <a:latin typeface="楷体" panose="02010609060101010101" charset="-122"/>
                <a:ea typeface="楷体" panose="02010609060101010101" charset="-122"/>
                <a:cs typeface="楷体" panose="02010609060101010101" charset="-122"/>
              </a:rPr>
              <a:t>思考：</a:t>
            </a:r>
            <a:r>
              <a:rPr lang="en-US" altLang="zh-CN" sz="3200" b="1" dirty="0">
                <a:solidFill>
                  <a:srgbClr val="0070C0"/>
                </a:solidFill>
                <a:latin typeface="楷体" panose="02010609060101010101" charset="-122"/>
                <a:ea typeface="楷体" panose="02010609060101010101" charset="-122"/>
                <a:cs typeface="楷体" panose="02010609060101010101" charset="-122"/>
              </a:rPr>
              <a:t>“</a:t>
            </a:r>
            <a:r>
              <a:rPr lang="zh-CN" altLang="en-US" sz="3200" b="1" dirty="0">
                <a:solidFill>
                  <a:srgbClr val="0070C0"/>
                </a:solidFill>
                <a:latin typeface="楷体" panose="02010609060101010101" charset="-122"/>
                <a:ea typeface="楷体" panose="02010609060101010101" charset="-122"/>
                <a:cs typeface="楷体" panose="02010609060101010101" charset="-122"/>
              </a:rPr>
              <a:t>裂开的房子</a:t>
            </a:r>
            <a:r>
              <a:rPr lang="en-US" altLang="zh-CN" sz="3200" b="1" dirty="0">
                <a:solidFill>
                  <a:srgbClr val="0070C0"/>
                </a:solidFill>
                <a:latin typeface="楷体" panose="02010609060101010101" charset="-122"/>
                <a:ea typeface="楷体" panose="02010609060101010101" charset="-122"/>
                <a:cs typeface="楷体" panose="02010609060101010101" charset="-122"/>
              </a:rPr>
              <a:t>”</a:t>
            </a:r>
            <a:r>
              <a:rPr lang="zh-CN" altLang="en-US" sz="3200" b="1" dirty="0">
                <a:solidFill>
                  <a:srgbClr val="0070C0"/>
                </a:solidFill>
                <a:latin typeface="楷体" panose="02010609060101010101" charset="-122"/>
                <a:ea typeface="楷体" panose="02010609060101010101" charset="-122"/>
                <a:cs typeface="楷体" panose="02010609060101010101" charset="-122"/>
              </a:rPr>
              <a:t>、</a:t>
            </a:r>
            <a:r>
              <a:rPr lang="en-US" altLang="zh-CN" sz="3200" b="1" dirty="0">
                <a:solidFill>
                  <a:srgbClr val="0070C0"/>
                </a:solidFill>
                <a:latin typeface="楷体" panose="02010609060101010101" charset="-122"/>
                <a:ea typeface="楷体" panose="02010609060101010101" charset="-122"/>
                <a:cs typeface="楷体" panose="02010609060101010101" charset="-122"/>
              </a:rPr>
              <a:t>“</a:t>
            </a:r>
            <a:r>
              <a:rPr lang="zh-CN" altLang="en-US" sz="3200" b="1" dirty="0">
                <a:solidFill>
                  <a:srgbClr val="0070C0"/>
                </a:solidFill>
                <a:latin typeface="楷体" panose="02010609060101010101" charset="-122"/>
                <a:ea typeface="楷体" panose="02010609060101010101" charset="-122"/>
                <a:cs typeface="楷体" panose="02010609060101010101" charset="-122"/>
              </a:rPr>
              <a:t>半奴隶</a:t>
            </a:r>
            <a:r>
              <a:rPr lang="en-US" altLang="zh-CN" sz="3200" b="1" dirty="0">
                <a:solidFill>
                  <a:srgbClr val="0070C0"/>
                </a:solidFill>
                <a:latin typeface="楷体" panose="02010609060101010101" charset="-122"/>
                <a:ea typeface="楷体" panose="02010609060101010101" charset="-122"/>
                <a:cs typeface="楷体" panose="02010609060101010101" charset="-122"/>
              </a:rPr>
              <a:t>”</a:t>
            </a:r>
            <a:r>
              <a:rPr lang="zh-CN" altLang="en-US" sz="3200" b="1" dirty="0">
                <a:solidFill>
                  <a:srgbClr val="0070C0"/>
                </a:solidFill>
                <a:latin typeface="楷体" panose="02010609060101010101" charset="-122"/>
                <a:ea typeface="楷体" panose="02010609060101010101" charset="-122"/>
                <a:cs typeface="楷体" panose="02010609060101010101" charset="-122"/>
              </a:rPr>
              <a:t>、</a:t>
            </a:r>
            <a:r>
              <a:rPr lang="en-US" altLang="zh-CN" sz="3200" b="1" dirty="0">
                <a:solidFill>
                  <a:srgbClr val="0070C0"/>
                </a:solidFill>
                <a:latin typeface="楷体" panose="02010609060101010101" charset="-122"/>
                <a:ea typeface="楷体" panose="02010609060101010101" charset="-122"/>
                <a:cs typeface="楷体" panose="02010609060101010101" charset="-122"/>
              </a:rPr>
              <a:t>“</a:t>
            </a:r>
            <a:r>
              <a:rPr lang="zh-CN" altLang="en-US" sz="3200" b="1" dirty="0">
                <a:solidFill>
                  <a:srgbClr val="0070C0"/>
                </a:solidFill>
                <a:latin typeface="楷体" panose="02010609060101010101" charset="-122"/>
                <a:ea typeface="楷体" panose="02010609060101010101" charset="-122"/>
                <a:cs typeface="楷体" panose="02010609060101010101" charset="-122"/>
              </a:rPr>
              <a:t>半自由</a:t>
            </a:r>
            <a:r>
              <a:rPr lang="en-US" altLang="zh-CN" sz="3200" b="1" dirty="0">
                <a:solidFill>
                  <a:srgbClr val="0070C0"/>
                </a:solidFill>
                <a:latin typeface="楷体" panose="02010609060101010101" charset="-122"/>
                <a:ea typeface="楷体" panose="02010609060101010101" charset="-122"/>
                <a:cs typeface="楷体" panose="02010609060101010101" charset="-122"/>
              </a:rPr>
              <a:t>”</a:t>
            </a:r>
            <a:r>
              <a:rPr lang="zh-CN" altLang="en-US" sz="3200" b="1" dirty="0">
                <a:solidFill>
                  <a:srgbClr val="0070C0"/>
                </a:solidFill>
                <a:latin typeface="楷体" panose="02010609060101010101" charset="-122"/>
                <a:ea typeface="楷体" panose="02010609060101010101" charset="-122"/>
                <a:cs typeface="楷体" panose="02010609060101010101" charset="-122"/>
              </a:rPr>
              <a:t>状况分别指什么？材料表达了林肯的什么主张和愿望？</a:t>
            </a:r>
            <a:endParaRPr lang="zh-CN" altLang="en-US" sz="3200" b="1" dirty="0">
              <a:solidFill>
                <a:srgbClr val="0070C0"/>
              </a:solidFill>
              <a:latin typeface="楷体" panose="02010609060101010101" charset="-122"/>
              <a:ea typeface="楷体" panose="02010609060101010101" charset="-122"/>
              <a:cs typeface="楷体" panose="02010609060101010101" charset="-122"/>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anim calcmode="lin" valueType="num">
                                      <p:cBhvr additive="base">
                                        <p:cTn id="7" dur="500" fill="hold"/>
                                        <p:tgtEl>
                                          <p:spTgt spid="13315"/>
                                        </p:tgtEl>
                                        <p:attrNameLst>
                                          <p:attrName>ppt_x</p:attrName>
                                        </p:attrNameLst>
                                      </p:cBhvr>
                                      <p:tavLst>
                                        <p:tav tm="0">
                                          <p:val>
                                            <p:strVal val="#ppt_x"/>
                                          </p:val>
                                        </p:tav>
                                        <p:tav tm="100000">
                                          <p:val>
                                            <p:strVal val="#ppt_x"/>
                                          </p:val>
                                        </p:tav>
                                      </p:tavLst>
                                    </p:anim>
                                    <p:anim calcmode="lin" valueType="num">
                                      <p:cBhvr additive="base">
                                        <p:cTn id="8" dur="500" fill="hold"/>
                                        <p:tgtEl>
                                          <p:spTgt spid="13315"/>
                                        </p:tgtEl>
                                        <p:attrNameLst>
                                          <p:attrName>ppt_y</p:attrName>
                                        </p:attrNameLst>
                                      </p:cBhvr>
                                      <p:tavLst>
                                        <p:tav tm="0">
                                          <p:val>
                                            <p:strVal val="1+#ppt_h/2"/>
                                          </p:val>
                                        </p:tav>
                                        <p:tav tm="100000">
                                          <p:val>
                                            <p:strVal val="#ppt_y"/>
                                          </p:val>
                                        </p:tav>
                                      </p:tavLst>
                                    </p:anim>
                                  </p:childTnLst>
                                </p:cTn>
                              </p:par>
                              <p:par>
                                <p:cTn id="9" presetID="12" presetClass="entr" presetSubtype="4" fill="hold" nodeType="withEffect">
                                  <p:stCondLst>
                                    <p:cond delay="0"/>
                                  </p:stCondLst>
                                  <p:childTnLst>
                                    <p:set>
                                      <p:cBhvr>
                                        <p:cTn id="10" dur="1" fill="hold">
                                          <p:stCondLst>
                                            <p:cond delay="0"/>
                                          </p:stCondLst>
                                        </p:cTn>
                                        <p:tgtEl>
                                          <p:spTgt spid="6148"/>
                                        </p:tgtEl>
                                        <p:attrNameLst>
                                          <p:attrName>style.visibility</p:attrName>
                                        </p:attrNameLst>
                                      </p:cBhvr>
                                      <p:to>
                                        <p:strVal val="visible"/>
                                      </p:to>
                                    </p:set>
                                    <p:anim calcmode="lin" valueType="num">
                                      <p:cBhvr additive="base">
                                        <p:cTn id="11" dur="500"/>
                                        <p:tgtEl>
                                          <p:spTgt spid="6148"/>
                                        </p:tgtEl>
                                        <p:attrNameLst>
                                          <p:attrName>ppt_y</p:attrName>
                                        </p:attrNameLst>
                                      </p:cBhvr>
                                      <p:tavLst>
                                        <p:tav tm="0">
                                          <p:val>
                                            <p:strVal val="#ppt_y+#ppt_h*1.125000"/>
                                          </p:val>
                                        </p:tav>
                                        <p:tav tm="100000">
                                          <p:val>
                                            <p:strVal val="#ppt_y"/>
                                          </p:val>
                                        </p:tav>
                                      </p:tavLst>
                                    </p:anim>
                                    <p:animEffect transition="in" filter="wipe(up)">
                                      <p:cBhvr>
                                        <p:cTn id="12" dur="500"/>
                                        <p:tgtEl>
                                          <p:spTgt spid="6148"/>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80">
                                          <p:stCondLst>
                                            <p:cond delay="0"/>
                                          </p:stCondLst>
                                        </p:cTn>
                                        <p:tgtEl>
                                          <p:spTgt spid="12"/>
                                        </p:tgtEl>
                                      </p:cBhvr>
                                    </p:animEffect>
                                    <p:anim calcmode="lin" valueType="num">
                                      <p:cBhvr>
                                        <p:cTn id="18"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23" dur="26">
                                          <p:stCondLst>
                                            <p:cond delay="650"/>
                                          </p:stCondLst>
                                        </p:cTn>
                                        <p:tgtEl>
                                          <p:spTgt spid="12"/>
                                        </p:tgtEl>
                                      </p:cBhvr>
                                      <p:to x="100000" y="60000"/>
                                    </p:animScale>
                                    <p:animScale>
                                      <p:cBhvr>
                                        <p:cTn id="24" dur="166" decel="50000">
                                          <p:stCondLst>
                                            <p:cond delay="676"/>
                                          </p:stCondLst>
                                        </p:cTn>
                                        <p:tgtEl>
                                          <p:spTgt spid="12"/>
                                        </p:tgtEl>
                                      </p:cBhvr>
                                      <p:to x="100000" y="100000"/>
                                    </p:animScale>
                                    <p:animScale>
                                      <p:cBhvr>
                                        <p:cTn id="25" dur="26">
                                          <p:stCondLst>
                                            <p:cond delay="1312"/>
                                          </p:stCondLst>
                                        </p:cTn>
                                        <p:tgtEl>
                                          <p:spTgt spid="12"/>
                                        </p:tgtEl>
                                      </p:cBhvr>
                                      <p:to x="100000" y="80000"/>
                                    </p:animScale>
                                    <p:animScale>
                                      <p:cBhvr>
                                        <p:cTn id="26" dur="166" decel="50000">
                                          <p:stCondLst>
                                            <p:cond delay="1338"/>
                                          </p:stCondLst>
                                        </p:cTn>
                                        <p:tgtEl>
                                          <p:spTgt spid="12"/>
                                        </p:tgtEl>
                                      </p:cBhvr>
                                      <p:to x="100000" y="100000"/>
                                    </p:animScale>
                                    <p:animScale>
                                      <p:cBhvr>
                                        <p:cTn id="27" dur="26">
                                          <p:stCondLst>
                                            <p:cond delay="1642"/>
                                          </p:stCondLst>
                                        </p:cTn>
                                        <p:tgtEl>
                                          <p:spTgt spid="12"/>
                                        </p:tgtEl>
                                      </p:cBhvr>
                                      <p:to x="100000" y="90000"/>
                                    </p:animScale>
                                    <p:animScale>
                                      <p:cBhvr>
                                        <p:cTn id="28" dur="166" decel="50000">
                                          <p:stCondLst>
                                            <p:cond delay="1668"/>
                                          </p:stCondLst>
                                        </p:cTn>
                                        <p:tgtEl>
                                          <p:spTgt spid="12"/>
                                        </p:tgtEl>
                                      </p:cBhvr>
                                      <p:to x="100000" y="100000"/>
                                    </p:animScale>
                                    <p:animScale>
                                      <p:cBhvr>
                                        <p:cTn id="29" dur="26">
                                          <p:stCondLst>
                                            <p:cond delay="1808"/>
                                          </p:stCondLst>
                                        </p:cTn>
                                        <p:tgtEl>
                                          <p:spTgt spid="12"/>
                                        </p:tgtEl>
                                      </p:cBhvr>
                                      <p:to x="100000" y="95000"/>
                                    </p:animScale>
                                    <p:animScale>
                                      <p:cBhvr>
                                        <p:cTn id="30" dur="166" decel="50000">
                                          <p:stCondLst>
                                            <p:cond delay="1834"/>
                                          </p:stCondLst>
                                        </p:cTn>
                                        <p:tgtEl>
                                          <p:spTgt spid="12"/>
                                        </p:tgtEl>
                                      </p:cBhvr>
                                      <p:to x="100000" y="100000"/>
                                    </p:animScale>
                                  </p:childTnLst>
                                </p:cTn>
                              </p:par>
                            </p:childTnLst>
                          </p:cTn>
                        </p:par>
                      </p:childTnLst>
                    </p:cTn>
                  </p:par>
                  <p:par>
                    <p:cTn id="31" fill="hold">
                      <p:stCondLst>
                        <p:cond delay="indefinite"/>
                      </p:stCondLst>
                      <p:childTnLst>
                        <p:par>
                          <p:cTn id="32" fill="hold">
                            <p:stCondLst>
                              <p:cond delay="0"/>
                            </p:stCondLst>
                            <p:childTnLst>
                              <p:par>
                                <p:cTn id="33" presetID="26" presetClass="entr" presetSubtype="0" fill="hold" grpId="0" nodeType="clickEffect">
                                  <p:stCondLst>
                                    <p:cond delay="0"/>
                                  </p:stCondLst>
                                  <p:childTnLst>
                                    <p:set>
                                      <p:cBhvr>
                                        <p:cTn id="34" dur="1" fill="hold">
                                          <p:stCondLst>
                                            <p:cond delay="0"/>
                                          </p:stCondLst>
                                        </p:cTn>
                                        <p:tgtEl>
                                          <p:spTgt spid="13317"/>
                                        </p:tgtEl>
                                        <p:attrNameLst>
                                          <p:attrName>style.visibility</p:attrName>
                                        </p:attrNameLst>
                                      </p:cBhvr>
                                      <p:to>
                                        <p:strVal val="visible"/>
                                      </p:to>
                                    </p:set>
                                    <p:animEffect transition="in" filter="wipe(down)">
                                      <p:cBhvr>
                                        <p:cTn id="35" dur="580">
                                          <p:stCondLst>
                                            <p:cond delay="0"/>
                                          </p:stCondLst>
                                        </p:cTn>
                                        <p:tgtEl>
                                          <p:spTgt spid="13317"/>
                                        </p:tgtEl>
                                      </p:cBhvr>
                                    </p:animEffect>
                                    <p:anim calcmode="lin" valueType="num">
                                      <p:cBhvr>
                                        <p:cTn id="36" dur="1822" tmFilter="0,0; 0.14,0.36; 0.43,0.73; 0.71,0.91; 1.0,1.0">
                                          <p:stCondLst>
                                            <p:cond delay="0"/>
                                          </p:stCondLst>
                                        </p:cTn>
                                        <p:tgtEl>
                                          <p:spTgt spid="13317"/>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13317"/>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13317"/>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13317"/>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13317"/>
                                        </p:tgtEl>
                                        <p:attrNameLst>
                                          <p:attrName>ppt_y</p:attrName>
                                        </p:attrNameLst>
                                      </p:cBhvr>
                                      <p:tavLst>
                                        <p:tav tm="0" fmla="#ppt_y-sin(pi*$)/81">
                                          <p:val>
                                            <p:fltVal val="0"/>
                                          </p:val>
                                        </p:tav>
                                        <p:tav tm="100000">
                                          <p:val>
                                            <p:fltVal val="1"/>
                                          </p:val>
                                        </p:tav>
                                      </p:tavLst>
                                    </p:anim>
                                    <p:animScale>
                                      <p:cBhvr>
                                        <p:cTn id="41" dur="26">
                                          <p:stCondLst>
                                            <p:cond delay="650"/>
                                          </p:stCondLst>
                                        </p:cTn>
                                        <p:tgtEl>
                                          <p:spTgt spid="13317"/>
                                        </p:tgtEl>
                                      </p:cBhvr>
                                      <p:to x="100000" y="60000"/>
                                    </p:animScale>
                                    <p:animScale>
                                      <p:cBhvr>
                                        <p:cTn id="42" dur="166" decel="50000">
                                          <p:stCondLst>
                                            <p:cond delay="676"/>
                                          </p:stCondLst>
                                        </p:cTn>
                                        <p:tgtEl>
                                          <p:spTgt spid="13317"/>
                                        </p:tgtEl>
                                      </p:cBhvr>
                                      <p:to x="100000" y="100000"/>
                                    </p:animScale>
                                    <p:animScale>
                                      <p:cBhvr>
                                        <p:cTn id="43" dur="26">
                                          <p:stCondLst>
                                            <p:cond delay="1312"/>
                                          </p:stCondLst>
                                        </p:cTn>
                                        <p:tgtEl>
                                          <p:spTgt spid="13317"/>
                                        </p:tgtEl>
                                      </p:cBhvr>
                                      <p:to x="100000" y="80000"/>
                                    </p:animScale>
                                    <p:animScale>
                                      <p:cBhvr>
                                        <p:cTn id="44" dur="166" decel="50000">
                                          <p:stCondLst>
                                            <p:cond delay="1338"/>
                                          </p:stCondLst>
                                        </p:cTn>
                                        <p:tgtEl>
                                          <p:spTgt spid="13317"/>
                                        </p:tgtEl>
                                      </p:cBhvr>
                                      <p:to x="100000" y="100000"/>
                                    </p:animScale>
                                    <p:animScale>
                                      <p:cBhvr>
                                        <p:cTn id="45" dur="26">
                                          <p:stCondLst>
                                            <p:cond delay="1642"/>
                                          </p:stCondLst>
                                        </p:cTn>
                                        <p:tgtEl>
                                          <p:spTgt spid="13317"/>
                                        </p:tgtEl>
                                      </p:cBhvr>
                                      <p:to x="100000" y="90000"/>
                                    </p:animScale>
                                    <p:animScale>
                                      <p:cBhvr>
                                        <p:cTn id="46" dur="166" decel="50000">
                                          <p:stCondLst>
                                            <p:cond delay="1668"/>
                                          </p:stCondLst>
                                        </p:cTn>
                                        <p:tgtEl>
                                          <p:spTgt spid="13317"/>
                                        </p:tgtEl>
                                      </p:cBhvr>
                                      <p:to x="100000" y="100000"/>
                                    </p:animScale>
                                    <p:animScale>
                                      <p:cBhvr>
                                        <p:cTn id="47" dur="26">
                                          <p:stCondLst>
                                            <p:cond delay="1808"/>
                                          </p:stCondLst>
                                        </p:cTn>
                                        <p:tgtEl>
                                          <p:spTgt spid="13317"/>
                                        </p:tgtEl>
                                      </p:cBhvr>
                                      <p:to x="100000" y="95000"/>
                                    </p:animScale>
                                    <p:animScale>
                                      <p:cBhvr>
                                        <p:cTn id="48" dur="166" decel="50000">
                                          <p:stCondLst>
                                            <p:cond delay="1834"/>
                                          </p:stCondLst>
                                        </p:cTn>
                                        <p:tgtEl>
                                          <p:spTgt spid="13317"/>
                                        </p:tgtEl>
                                      </p:cBhvr>
                                      <p:to x="100000" y="100000"/>
                                    </p:animScale>
                                  </p:childTnLst>
                                </p:cTn>
                              </p:par>
                            </p:childTnLst>
                          </p:cTn>
                        </p:par>
                      </p:childTnLst>
                    </p:cTn>
                  </p:par>
                  <p:par>
                    <p:cTn id="49" fill="hold">
                      <p:stCondLst>
                        <p:cond delay="indefinite"/>
                      </p:stCondLst>
                      <p:childTnLst>
                        <p:par>
                          <p:cTn id="50" fill="hold">
                            <p:stCondLst>
                              <p:cond delay="0"/>
                            </p:stCondLst>
                            <p:childTnLst>
                              <p:par>
                                <p:cTn id="51" presetID="12" presetClass="entr" presetSubtype="4" fill="hold" grpId="0" nodeType="clickEffect">
                                  <p:stCondLst>
                                    <p:cond delay="0"/>
                                  </p:stCondLst>
                                  <p:childTnLst>
                                    <p:set>
                                      <p:cBhvr>
                                        <p:cTn id="52" dur="1" fill="hold">
                                          <p:stCondLst>
                                            <p:cond delay="0"/>
                                          </p:stCondLst>
                                        </p:cTn>
                                        <p:tgtEl>
                                          <p:spTgt spid="13319"/>
                                        </p:tgtEl>
                                        <p:attrNameLst>
                                          <p:attrName>style.visibility</p:attrName>
                                        </p:attrNameLst>
                                      </p:cBhvr>
                                      <p:to>
                                        <p:strVal val="visible"/>
                                      </p:to>
                                    </p:set>
                                    <p:anim calcmode="lin" valueType="num">
                                      <p:cBhvr additive="base">
                                        <p:cTn id="53" dur="500"/>
                                        <p:tgtEl>
                                          <p:spTgt spid="13319"/>
                                        </p:tgtEl>
                                        <p:attrNameLst>
                                          <p:attrName>ppt_y</p:attrName>
                                        </p:attrNameLst>
                                      </p:cBhvr>
                                      <p:tavLst>
                                        <p:tav tm="0">
                                          <p:val>
                                            <p:strVal val="#ppt_y+#ppt_h*1.125000"/>
                                          </p:val>
                                        </p:tav>
                                        <p:tav tm="100000">
                                          <p:val>
                                            <p:strVal val="#ppt_y"/>
                                          </p:val>
                                        </p:tav>
                                      </p:tavLst>
                                    </p:anim>
                                    <p:animEffect transition="in" filter="wipe(up)">
                                      <p:cBhvr>
                                        <p:cTn id="54" dur="500"/>
                                        <p:tgtEl>
                                          <p:spTgt spid="133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p:bldP spid="13315" grpId="0" bldLvl="0" animBg="1"/>
      <p:bldP spid="12" grpId="0"/>
      <p:bldP spid="133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7" name="组合 6"/>
          <p:cNvGrpSpPr/>
          <p:nvPr/>
        </p:nvGrpSpPr>
        <p:grpSpPr>
          <a:xfrm>
            <a:off x="43180" y="1002665"/>
            <a:ext cx="5740400" cy="720005"/>
            <a:chOff x="-31" y="1170"/>
            <a:chExt cx="9040" cy="1153"/>
          </a:xfrm>
        </p:grpSpPr>
        <p:sp>
          <p:nvSpPr>
            <p:cNvPr id="9" name="TextBox 2"/>
            <p:cNvSpPr txBox="1"/>
            <p:nvPr/>
          </p:nvSpPr>
          <p:spPr>
            <a:xfrm>
              <a:off x="358" y="1239"/>
              <a:ext cx="8651" cy="1033"/>
            </a:xfrm>
            <a:prstGeom prst="rect">
              <a:avLst/>
            </a:prstGeom>
            <a:solidFill>
              <a:schemeClr val="accent2">
                <a:lumMod val="50000"/>
              </a:schemeClr>
            </a:solidFill>
            <a:ln w="9525">
              <a:noFill/>
            </a:ln>
          </p:spPr>
          <p:txBody>
            <a:bodyPr wrap="square">
              <a:spAutoFit/>
            </a:bodyPr>
            <a:p>
              <a:pPr algn="l"/>
              <a:r>
                <a:rPr lang="en-US" altLang="zh-CN" sz="3600" b="1">
                  <a:solidFill>
                    <a:schemeClr val="bg1"/>
                  </a:solidFill>
                  <a:effectLst/>
                  <a:latin typeface="黑体" panose="02010609060101010101" pitchFamily="1" charset="-122"/>
                  <a:ea typeface="黑体" panose="02010609060101010101" pitchFamily="1" charset="-122"/>
                </a:rPr>
                <a:t>   </a:t>
              </a:r>
              <a:r>
                <a:rPr lang="zh-CN" altLang="en-US" sz="3600" b="1">
                  <a:solidFill>
                    <a:schemeClr val="bg1"/>
                  </a:solidFill>
                  <a:effectLst/>
                  <a:latin typeface="黑体" panose="02010609060101010101" pitchFamily="1" charset="-122"/>
                  <a:ea typeface="黑体" panose="02010609060101010101" pitchFamily="1" charset="-122"/>
                </a:rPr>
                <a:t>二、</a:t>
              </a:r>
              <a:r>
                <a:rPr lang="zh-CN" altLang="en-US" sz="3600" b="1">
                  <a:solidFill>
                    <a:schemeClr val="bg1"/>
                  </a:solidFill>
                  <a:effectLst/>
                  <a:latin typeface="黑体" panose="02010609060101010101" pitchFamily="1" charset="-122"/>
                  <a:ea typeface="黑体" panose="02010609060101010101" pitchFamily="1" charset="-122"/>
                  <a:sym typeface="+mn-ea"/>
                </a:rPr>
                <a:t>南北战争的</a:t>
              </a:r>
              <a:r>
                <a:rPr lang="zh-CN" altLang="en-US" sz="3600" b="1">
                  <a:solidFill>
                    <a:srgbClr val="FF0000"/>
                  </a:solidFill>
                  <a:effectLst/>
                  <a:latin typeface="黑体" panose="02010609060101010101" pitchFamily="1" charset="-122"/>
                  <a:ea typeface="黑体" panose="02010609060101010101" pitchFamily="1" charset="-122"/>
                  <a:sym typeface="+mn-ea"/>
                </a:rPr>
                <a:t>经过</a:t>
              </a:r>
              <a:endParaRPr lang="zh-CN" altLang="en-US" sz="3600" b="1">
                <a:solidFill>
                  <a:srgbClr val="FF0000"/>
                </a:solidFill>
                <a:effectLst/>
                <a:latin typeface="黑体" panose="02010609060101010101" pitchFamily="1" charset="-122"/>
                <a:ea typeface="黑体" panose="02010609060101010101" pitchFamily="1" charset="-122"/>
                <a:sym typeface="+mn-ea"/>
              </a:endParaRPr>
            </a:p>
          </p:txBody>
        </p:sp>
        <p:pic>
          <p:nvPicPr>
            <p:cNvPr id="10" name="图片 1"/>
            <p:cNvPicPr>
              <a:picLocks noChangeAspect="1"/>
            </p:cNvPicPr>
            <p:nvPr/>
          </p:nvPicPr>
          <p:blipFill>
            <a:blip r:embed="rId1">
              <a:clrChange>
                <a:clrFrom>
                  <a:srgbClr val="FFFFFF">
                    <a:alpha val="100000"/>
                  </a:srgbClr>
                </a:clrFrom>
                <a:clrTo>
                  <a:srgbClr val="FFFFFF">
                    <a:alpha val="100000"/>
                    <a:alpha val="0"/>
                  </a:srgbClr>
                </a:clrTo>
              </a:clrChange>
            </a:blip>
            <a:srcRect l="624" t="3980" r="87820" b="14024"/>
            <a:stretch>
              <a:fillRect/>
            </a:stretch>
          </p:blipFill>
          <p:spPr>
            <a:xfrm>
              <a:off x="-31" y="1170"/>
              <a:ext cx="1299" cy="1153"/>
            </a:xfrm>
            <a:prstGeom prst="ellipse">
              <a:avLst/>
            </a:prstGeom>
            <a:noFill/>
            <a:ln w="9525">
              <a:noFill/>
            </a:ln>
          </p:spPr>
        </p:pic>
      </p:grpSp>
      <p:graphicFrame>
        <p:nvGraphicFramePr>
          <p:cNvPr id="2" name="表格 1"/>
          <p:cNvGraphicFramePr/>
          <p:nvPr/>
        </p:nvGraphicFramePr>
        <p:xfrm>
          <a:off x="290195" y="1974850"/>
          <a:ext cx="11516995" cy="4020820"/>
        </p:xfrm>
        <a:graphic>
          <a:graphicData uri="http://schemas.openxmlformats.org/drawingml/2006/table">
            <a:tbl>
              <a:tblPr firstRow="1" bandRow="1">
                <a:tableStyleId>{16D9F66E-5EB9-4882-86FB-DCBF35E3C3E4}</a:tableStyleId>
              </a:tblPr>
              <a:tblGrid>
                <a:gridCol w="1644015"/>
                <a:gridCol w="1884680"/>
                <a:gridCol w="7988300"/>
              </a:tblGrid>
              <a:tr h="558800">
                <a:tc>
                  <a:txBody>
                    <a:bodyPr/>
                    <a:p>
                      <a:pPr algn="ctr">
                        <a:buNone/>
                      </a:pPr>
                      <a:r>
                        <a:rPr lang="zh-CN" altLang="en-US" sz="3200">
                          <a:latin typeface="黑体" panose="02010609060101010101" pitchFamily="1" charset="-122"/>
                          <a:ea typeface="黑体" panose="02010609060101010101" pitchFamily="1" charset="-122"/>
                        </a:rPr>
                        <a:t>阶段</a:t>
                      </a:r>
                      <a:endParaRPr lang="zh-CN" altLang="en-US" sz="3200">
                        <a:latin typeface="黑体" panose="02010609060101010101" pitchFamily="1" charset="-122"/>
                        <a:ea typeface="黑体" panose="02010609060101010101" pitchFamily="1" charset="-122"/>
                      </a:endParaRPr>
                    </a:p>
                  </a:txBody>
                  <a:tcPr>
                    <a:solidFill>
                      <a:srgbClr val="FFFF00"/>
                    </a:solidFill>
                  </a:tcPr>
                </a:tc>
                <a:tc>
                  <a:txBody>
                    <a:bodyPr/>
                    <a:p>
                      <a:pPr algn="ctr">
                        <a:buNone/>
                      </a:pPr>
                      <a:r>
                        <a:rPr lang="zh-CN" altLang="en-US" sz="3200">
                          <a:latin typeface="黑体" panose="02010609060101010101" pitchFamily="1" charset="-122"/>
                          <a:ea typeface="黑体" panose="02010609060101010101" pitchFamily="1" charset="-122"/>
                        </a:rPr>
                        <a:t>时间</a:t>
                      </a:r>
                      <a:endParaRPr lang="zh-CN" altLang="en-US" sz="3200">
                        <a:latin typeface="黑体" panose="02010609060101010101" pitchFamily="1" charset="-122"/>
                        <a:ea typeface="黑体" panose="02010609060101010101" pitchFamily="1" charset="-122"/>
                      </a:endParaRPr>
                    </a:p>
                  </a:txBody>
                  <a:tcPr>
                    <a:solidFill>
                      <a:srgbClr val="FFFF00"/>
                    </a:solidFill>
                  </a:tcPr>
                </a:tc>
                <a:tc>
                  <a:txBody>
                    <a:bodyPr/>
                    <a:p>
                      <a:pPr algn="ctr">
                        <a:buNone/>
                      </a:pPr>
                      <a:r>
                        <a:rPr lang="zh-CN" altLang="en-US" sz="3200">
                          <a:latin typeface="黑体" panose="02010609060101010101" pitchFamily="1" charset="-122"/>
                          <a:ea typeface="黑体" panose="02010609060101010101" pitchFamily="1" charset="-122"/>
                        </a:rPr>
                        <a:t>具体史实</a:t>
                      </a:r>
                      <a:endParaRPr lang="zh-CN" altLang="en-US" sz="3200">
                        <a:latin typeface="黑体" panose="02010609060101010101" pitchFamily="1" charset="-122"/>
                        <a:ea typeface="黑体" panose="02010609060101010101" pitchFamily="1" charset="-122"/>
                      </a:endParaRPr>
                    </a:p>
                  </a:txBody>
                  <a:tcPr>
                    <a:solidFill>
                      <a:srgbClr val="FFFF00"/>
                    </a:solidFill>
                  </a:tcPr>
                </a:tc>
              </a:tr>
              <a:tr h="860425">
                <a:tc>
                  <a:txBody>
                    <a:bodyPr/>
                    <a:p>
                      <a:pPr algn="ctr">
                        <a:buNone/>
                      </a:pPr>
                      <a:r>
                        <a:rPr lang="zh-CN" altLang="en-US" sz="3200" b="1">
                          <a:solidFill>
                            <a:srgbClr val="FF0000"/>
                          </a:solidFill>
                          <a:latin typeface="黑体" panose="02010609060101010101" pitchFamily="1" charset="-122"/>
                          <a:ea typeface="黑体" panose="02010609060101010101" pitchFamily="1" charset="-122"/>
                        </a:rPr>
                        <a:t>开始</a:t>
                      </a:r>
                      <a:endParaRPr lang="zh-CN" altLang="en-US" sz="3200" b="1">
                        <a:solidFill>
                          <a:srgbClr val="FF0000"/>
                        </a:solidFill>
                        <a:latin typeface="黑体" panose="02010609060101010101" pitchFamily="1" charset="-122"/>
                        <a:ea typeface="黑体" panose="02010609060101010101" pitchFamily="1" charset="-122"/>
                      </a:endParaRPr>
                    </a:p>
                  </a:txBody>
                  <a:tcPr anchor="ctr" anchorCtr="0">
                    <a:solidFill>
                      <a:schemeClr val="accent4">
                        <a:lumMod val="20000"/>
                        <a:lumOff val="80000"/>
                      </a:schemeClr>
                    </a:solidFill>
                  </a:tcPr>
                </a:tc>
                <a:tc>
                  <a:txBody>
                    <a:bodyPr/>
                    <a:p>
                      <a:pPr algn="ctr">
                        <a:buNone/>
                      </a:pPr>
                      <a:endParaRPr lang="zh-CN" altLang="en-US" sz="3200" b="1">
                        <a:latin typeface="黑体" panose="02010609060101010101" pitchFamily="1" charset="-122"/>
                        <a:ea typeface="黑体" panose="02010609060101010101" pitchFamily="1" charset="-122"/>
                      </a:endParaRPr>
                    </a:p>
                  </a:txBody>
                  <a:tcPr anchor="ctr" anchorCtr="0">
                    <a:solidFill>
                      <a:schemeClr val="accent4">
                        <a:lumMod val="20000"/>
                        <a:lumOff val="80000"/>
                      </a:schemeClr>
                    </a:solidFill>
                  </a:tcPr>
                </a:tc>
                <a:tc>
                  <a:txBody>
                    <a:bodyPr/>
                    <a:p>
                      <a:pPr algn="ctr">
                        <a:buNone/>
                      </a:pPr>
                      <a:endParaRPr lang="zh-CN" altLang="en-US" sz="3200">
                        <a:latin typeface="黑体" panose="02010609060101010101" pitchFamily="1" charset="-122"/>
                        <a:ea typeface="黑体" panose="02010609060101010101" pitchFamily="1" charset="-122"/>
                      </a:endParaRPr>
                    </a:p>
                  </a:txBody>
                  <a:tcPr anchor="ctr" anchorCtr="0">
                    <a:solidFill>
                      <a:schemeClr val="accent4">
                        <a:lumMod val="20000"/>
                        <a:lumOff val="80000"/>
                      </a:schemeClr>
                    </a:solidFill>
                  </a:tcPr>
                </a:tc>
              </a:tr>
              <a:tr h="860425">
                <a:tc gridSpan="2">
                  <a:txBody>
                    <a:bodyPr/>
                    <a:p>
                      <a:pPr algn="ctr">
                        <a:buNone/>
                      </a:pPr>
                      <a:r>
                        <a:rPr lang="zh-CN" altLang="en-US" sz="3200" b="0">
                          <a:latin typeface="黑体" panose="02010609060101010101" pitchFamily="1" charset="-122"/>
                          <a:ea typeface="黑体" panose="02010609060101010101" pitchFamily="1" charset="-122"/>
                        </a:rPr>
                        <a:t>初期</a:t>
                      </a:r>
                      <a:endParaRPr lang="zh-CN" altLang="en-US" sz="3200" b="0">
                        <a:latin typeface="黑体" panose="02010609060101010101" pitchFamily="1" charset="-122"/>
                        <a:ea typeface="黑体" panose="02010609060101010101" pitchFamily="1" charset="-122"/>
                      </a:endParaRPr>
                    </a:p>
                  </a:txBody>
                  <a:tcPr anchor="ctr" anchorCtr="0"/>
                </a:tc>
                <a:tc hMerge="1">
                  <a:tcPr anchor="ctr" anchorCtr="0"/>
                </a:tc>
                <a:tc>
                  <a:txBody>
                    <a:bodyPr/>
                    <a:p>
                      <a:pPr algn="ctr">
                        <a:buNone/>
                      </a:pPr>
                      <a:endParaRPr lang="zh-CN" altLang="en-US" sz="3200">
                        <a:latin typeface="黑体" panose="02010609060101010101" pitchFamily="1" charset="-122"/>
                        <a:ea typeface="黑体" panose="02010609060101010101" pitchFamily="1" charset="-122"/>
                      </a:endParaRPr>
                    </a:p>
                  </a:txBody>
                  <a:tcPr anchor="ctr" anchorCtr="0"/>
                </a:tc>
              </a:tr>
              <a:tr h="860425">
                <a:tc>
                  <a:txBody>
                    <a:bodyPr/>
                    <a:p>
                      <a:pPr algn="ctr">
                        <a:buNone/>
                      </a:pPr>
                      <a:endParaRPr lang="zh-CN" altLang="en-US" sz="3200" b="1">
                        <a:latin typeface="黑体" panose="02010609060101010101" pitchFamily="1" charset="-122"/>
                        <a:ea typeface="黑体" panose="02010609060101010101" pitchFamily="1" charset="-122"/>
                      </a:endParaRPr>
                    </a:p>
                  </a:txBody>
                  <a:tcPr anchor="ctr" anchorCtr="0">
                    <a:solidFill>
                      <a:srgbClr val="FFC000"/>
                    </a:solidFill>
                  </a:tcPr>
                </a:tc>
                <a:tc>
                  <a:txBody>
                    <a:bodyPr/>
                    <a:p>
                      <a:pPr algn="ctr">
                        <a:buNone/>
                      </a:pPr>
                      <a:endParaRPr lang="zh-CN" altLang="en-US" sz="3200" b="1">
                        <a:latin typeface="黑体" panose="02010609060101010101" pitchFamily="1" charset="-122"/>
                        <a:ea typeface="黑体" panose="02010609060101010101" pitchFamily="1" charset="-122"/>
                      </a:endParaRPr>
                    </a:p>
                  </a:txBody>
                  <a:tcPr anchor="ctr" anchorCtr="0">
                    <a:solidFill>
                      <a:srgbClr val="FFC000"/>
                    </a:solidFill>
                  </a:tcPr>
                </a:tc>
                <a:tc>
                  <a:txBody>
                    <a:bodyPr/>
                    <a:p>
                      <a:pPr algn="ctr">
                        <a:buNone/>
                      </a:pPr>
                      <a:endParaRPr lang="zh-CN" altLang="en-US" sz="3200">
                        <a:latin typeface="黑体" panose="02010609060101010101" pitchFamily="1" charset="-122"/>
                        <a:ea typeface="黑体" panose="02010609060101010101" pitchFamily="1" charset="-122"/>
                      </a:endParaRPr>
                    </a:p>
                  </a:txBody>
                  <a:tcPr anchor="ctr" anchorCtr="0">
                    <a:solidFill>
                      <a:srgbClr val="FFC000"/>
                    </a:solidFill>
                  </a:tcPr>
                </a:tc>
              </a:tr>
              <a:tr h="860425">
                <a:tc>
                  <a:txBody>
                    <a:bodyPr/>
                    <a:p>
                      <a:pPr algn="ctr">
                        <a:buNone/>
                      </a:pPr>
                      <a:r>
                        <a:rPr lang="zh-CN" altLang="en-US" sz="3200" b="1">
                          <a:solidFill>
                            <a:srgbClr val="FF0000"/>
                          </a:solidFill>
                          <a:latin typeface="黑体" panose="02010609060101010101" pitchFamily="1" charset="-122"/>
                          <a:ea typeface="黑体" panose="02010609060101010101" pitchFamily="1" charset="-122"/>
                        </a:rPr>
                        <a:t>结束</a:t>
                      </a:r>
                      <a:endParaRPr lang="zh-CN" altLang="en-US" sz="3200" b="1">
                        <a:solidFill>
                          <a:srgbClr val="FF0000"/>
                        </a:solidFill>
                        <a:latin typeface="黑体" panose="02010609060101010101" pitchFamily="1" charset="-122"/>
                        <a:ea typeface="黑体" panose="02010609060101010101" pitchFamily="1" charset="-122"/>
                      </a:endParaRPr>
                    </a:p>
                  </a:txBody>
                  <a:tcPr anchor="ctr" anchorCtr="0">
                    <a:solidFill>
                      <a:schemeClr val="accent3">
                        <a:lumMod val="40000"/>
                        <a:lumOff val="60000"/>
                      </a:schemeClr>
                    </a:solidFill>
                  </a:tcPr>
                </a:tc>
                <a:tc>
                  <a:txBody>
                    <a:bodyPr/>
                    <a:p>
                      <a:pPr algn="ctr">
                        <a:buNone/>
                      </a:pPr>
                      <a:endParaRPr lang="zh-CN" altLang="en-US" sz="3200" b="1">
                        <a:latin typeface="黑体" panose="02010609060101010101" pitchFamily="1" charset="-122"/>
                        <a:ea typeface="黑体" panose="02010609060101010101" pitchFamily="1" charset="-122"/>
                      </a:endParaRPr>
                    </a:p>
                  </a:txBody>
                  <a:tcPr anchor="ctr" anchorCtr="0">
                    <a:solidFill>
                      <a:schemeClr val="accent3">
                        <a:lumMod val="40000"/>
                        <a:lumOff val="60000"/>
                      </a:schemeClr>
                    </a:solidFill>
                  </a:tcPr>
                </a:tc>
                <a:tc>
                  <a:txBody>
                    <a:bodyPr/>
                    <a:p>
                      <a:pPr algn="ctr">
                        <a:buNone/>
                      </a:pPr>
                      <a:endParaRPr lang="zh-CN" altLang="en-US" sz="3200">
                        <a:latin typeface="黑体" panose="02010609060101010101" pitchFamily="1" charset="-122"/>
                        <a:ea typeface="黑体" panose="02010609060101010101" pitchFamily="1" charset="-122"/>
                      </a:endParaRPr>
                    </a:p>
                  </a:txBody>
                  <a:tcPr anchor="ctr" anchorCtr="0">
                    <a:solidFill>
                      <a:schemeClr val="accent3">
                        <a:lumMod val="40000"/>
                        <a:lumOff val="60000"/>
                      </a:schemeClr>
                    </a:solidFill>
                  </a:tcPr>
                </a:tc>
              </a:tr>
            </a:tbl>
          </a:graphicData>
        </a:graphic>
      </p:graphicFrame>
      <p:sp>
        <p:nvSpPr>
          <p:cNvPr id="29716" name="文本框 10254"/>
          <p:cNvSpPr txBox="1"/>
          <p:nvPr/>
        </p:nvSpPr>
        <p:spPr>
          <a:xfrm>
            <a:off x="3789680" y="4424045"/>
            <a:ext cx="8017510" cy="583565"/>
          </a:xfrm>
          <a:prstGeom prst="rect">
            <a:avLst/>
          </a:prstGeom>
          <a:noFill/>
          <a:ln w="9525">
            <a:noFill/>
          </a:ln>
        </p:spPr>
        <p:txBody>
          <a:bodyPr wrap="square">
            <a:spAutoFit/>
          </a:bodyPr>
          <a:p>
            <a:pPr algn="ctr">
              <a:buFont typeface="Arial" panose="020B0604020202020204" pitchFamily="34" charset="0"/>
              <a:buNone/>
            </a:pPr>
            <a:r>
              <a:rPr lang="zh-CN" altLang="en-US" sz="3200" b="1" dirty="0">
                <a:latin typeface="黑体" panose="02010609060101010101" pitchFamily="1" charset="-122"/>
                <a:ea typeface="黑体" panose="02010609060101010101" pitchFamily="1" charset="-122"/>
              </a:rPr>
              <a:t>颁布</a:t>
            </a:r>
            <a:r>
              <a:rPr lang="zh-CN" altLang="en-US" sz="3200" b="1" dirty="0">
                <a:solidFill>
                  <a:srgbClr val="FF0000"/>
                </a:solidFill>
                <a:latin typeface="黑体" panose="02010609060101010101" pitchFamily="1" charset="-122"/>
                <a:ea typeface="黑体" panose="02010609060101010101" pitchFamily="1" charset="-122"/>
              </a:rPr>
              <a:t>《宅地法》</a:t>
            </a:r>
            <a:r>
              <a:rPr lang="zh-CN" altLang="en-US" sz="3200" b="1" dirty="0">
                <a:latin typeface="黑体" panose="02010609060101010101" pitchFamily="1" charset="-122"/>
                <a:ea typeface="黑体" panose="02010609060101010101" pitchFamily="1" charset="-122"/>
              </a:rPr>
              <a:t>和</a:t>
            </a:r>
            <a:r>
              <a:rPr lang="zh-CN" altLang="en-US" sz="3200" b="1" dirty="0">
                <a:solidFill>
                  <a:srgbClr val="FF0000"/>
                </a:solidFill>
                <a:latin typeface="黑体" panose="02010609060101010101" pitchFamily="1" charset="-122"/>
                <a:ea typeface="黑体" panose="02010609060101010101" pitchFamily="1" charset="-122"/>
              </a:rPr>
              <a:t>《解放黑人奴隶宣言》</a:t>
            </a:r>
            <a:endParaRPr lang="zh-CN" altLang="en-US" sz="3200" b="1" dirty="0">
              <a:solidFill>
                <a:srgbClr val="FF0000"/>
              </a:solidFill>
              <a:latin typeface="黑体" panose="02010609060101010101" pitchFamily="1" charset="-122"/>
              <a:ea typeface="黑体" panose="02010609060101010101" pitchFamily="1" charset="-122"/>
            </a:endParaRPr>
          </a:p>
        </p:txBody>
      </p:sp>
      <p:sp>
        <p:nvSpPr>
          <p:cNvPr id="29723" name="文本框 10246"/>
          <p:cNvSpPr txBox="1"/>
          <p:nvPr/>
        </p:nvSpPr>
        <p:spPr>
          <a:xfrm>
            <a:off x="3789680" y="3571240"/>
            <a:ext cx="8017510" cy="583565"/>
          </a:xfrm>
          <a:prstGeom prst="rect">
            <a:avLst/>
          </a:prstGeom>
          <a:noFill/>
          <a:ln w="9525">
            <a:noFill/>
          </a:ln>
        </p:spPr>
        <p:txBody>
          <a:bodyPr wrap="square">
            <a:spAutoFit/>
          </a:bodyPr>
          <a:p>
            <a:pPr algn="ctr">
              <a:buFont typeface="Arial" panose="020B0604020202020204" pitchFamily="34" charset="0"/>
              <a:buNone/>
            </a:pPr>
            <a:r>
              <a:rPr lang="zh-CN" altLang="en-US" sz="3200" b="1" dirty="0">
                <a:latin typeface="黑体" panose="02010609060101010101" pitchFamily="1" charset="-122"/>
                <a:ea typeface="黑体" panose="02010609060101010101" pitchFamily="1" charset="-122"/>
              </a:rPr>
              <a:t>北方军事上屡屡失利，首都险些失守</a:t>
            </a:r>
            <a:endParaRPr lang="zh-CN" altLang="en-US" sz="3200" b="1" dirty="0">
              <a:latin typeface="黑体" panose="02010609060101010101" pitchFamily="1" charset="-122"/>
              <a:ea typeface="黑体" panose="02010609060101010101" pitchFamily="1" charset="-122"/>
            </a:endParaRPr>
          </a:p>
        </p:txBody>
      </p:sp>
      <p:sp>
        <p:nvSpPr>
          <p:cNvPr id="29713" name="文本框 10261"/>
          <p:cNvSpPr txBox="1"/>
          <p:nvPr/>
        </p:nvSpPr>
        <p:spPr>
          <a:xfrm>
            <a:off x="4297680" y="5292725"/>
            <a:ext cx="6556375" cy="583565"/>
          </a:xfrm>
          <a:prstGeom prst="rect">
            <a:avLst/>
          </a:prstGeom>
          <a:noFill/>
          <a:ln w="9525">
            <a:noFill/>
          </a:ln>
        </p:spPr>
        <p:txBody>
          <a:bodyPr wrap="square">
            <a:spAutoFit/>
          </a:bodyPr>
          <a:p>
            <a:pPr algn="ctr">
              <a:buFont typeface="Arial" panose="020B0604020202020204" pitchFamily="34" charset="0"/>
              <a:buNone/>
            </a:pPr>
            <a:r>
              <a:rPr lang="zh-CN" altLang="en-US" sz="3200" b="1" dirty="0">
                <a:latin typeface="黑体" panose="02010609060101010101" pitchFamily="1" charset="-122"/>
                <a:ea typeface="黑体" panose="02010609060101010101" pitchFamily="1" charset="-122"/>
              </a:rPr>
              <a:t>北方攻占里士满，南方投降</a:t>
            </a:r>
            <a:endParaRPr lang="zh-CN" altLang="en-US" sz="3200" b="1" dirty="0">
              <a:latin typeface="黑体" panose="02010609060101010101" pitchFamily="1" charset="-122"/>
              <a:ea typeface="黑体" panose="02010609060101010101" pitchFamily="1" charset="-122"/>
            </a:endParaRPr>
          </a:p>
        </p:txBody>
      </p:sp>
      <p:sp>
        <p:nvSpPr>
          <p:cNvPr id="3" name="文本框 2"/>
          <p:cNvSpPr txBox="1"/>
          <p:nvPr/>
        </p:nvSpPr>
        <p:spPr>
          <a:xfrm>
            <a:off x="290195" y="4351655"/>
            <a:ext cx="1602740" cy="583565"/>
          </a:xfrm>
          <a:prstGeom prst="rect">
            <a:avLst/>
          </a:prstGeom>
          <a:noFill/>
        </p:spPr>
        <p:txBody>
          <a:bodyPr wrap="square" rtlCol="0">
            <a:spAutoFit/>
          </a:bodyPr>
          <a:p>
            <a:pPr algn="ctr">
              <a:buNone/>
            </a:pPr>
            <a:r>
              <a:rPr lang="zh-CN" altLang="en-US" sz="3200" b="1">
                <a:solidFill>
                  <a:srgbClr val="FF0000"/>
                </a:solidFill>
                <a:latin typeface="黑体" panose="02010609060101010101" pitchFamily="1" charset="-122"/>
                <a:ea typeface="黑体" panose="02010609060101010101" pitchFamily="1" charset="-122"/>
                <a:sym typeface="+mn-ea"/>
              </a:rPr>
              <a:t>转折</a:t>
            </a:r>
            <a:endParaRPr lang="zh-CN" altLang="en-US" sz="3200" b="1">
              <a:solidFill>
                <a:srgbClr val="FF0000"/>
              </a:solidFill>
              <a:latin typeface="黑体" panose="02010609060101010101" pitchFamily="1" charset="-122"/>
              <a:ea typeface="黑体" panose="02010609060101010101" pitchFamily="1" charset="-122"/>
              <a:sym typeface="+mn-ea"/>
            </a:endParaRPr>
          </a:p>
        </p:txBody>
      </p:sp>
      <p:sp>
        <p:nvSpPr>
          <p:cNvPr id="4" name="文本框 10258"/>
          <p:cNvSpPr txBox="1"/>
          <p:nvPr/>
        </p:nvSpPr>
        <p:spPr>
          <a:xfrm>
            <a:off x="3789680" y="2680970"/>
            <a:ext cx="8017510" cy="583565"/>
          </a:xfrm>
          <a:prstGeom prst="rect">
            <a:avLst/>
          </a:prstGeom>
          <a:noFill/>
          <a:ln w="9525">
            <a:noFill/>
          </a:ln>
        </p:spPr>
        <p:txBody>
          <a:bodyPr wrap="square">
            <a:spAutoFit/>
          </a:bodyPr>
          <a:p>
            <a:pPr algn="ctr">
              <a:buFont typeface="Arial" panose="020B0604020202020204" pitchFamily="34" charset="0"/>
              <a:buNone/>
            </a:pPr>
            <a:r>
              <a:rPr lang="zh-CN" altLang="en-US" sz="3200" b="1" dirty="0">
                <a:latin typeface="黑体" panose="02010609060101010101" pitchFamily="1" charset="-122"/>
                <a:ea typeface="黑体" panose="02010609060101010101" pitchFamily="1" charset="-122"/>
              </a:rPr>
              <a:t>南方成立</a:t>
            </a:r>
            <a:r>
              <a:rPr lang="en-US" altLang="zh-CN" sz="3200" b="1" dirty="0">
                <a:latin typeface="黑体" panose="02010609060101010101" pitchFamily="1" charset="-122"/>
                <a:ea typeface="黑体" panose="02010609060101010101" pitchFamily="1" charset="-122"/>
              </a:rPr>
              <a:t>“</a:t>
            </a:r>
            <a:r>
              <a:rPr lang="zh-CN" altLang="en-US" sz="3200" b="1" dirty="0">
                <a:latin typeface="黑体" panose="02010609060101010101" pitchFamily="1" charset="-122"/>
                <a:ea typeface="黑体" panose="02010609060101010101" pitchFamily="1" charset="-122"/>
              </a:rPr>
              <a:t>南部同盟</a:t>
            </a:r>
            <a:r>
              <a:rPr lang="en-US" altLang="zh-CN" sz="3200" b="1" dirty="0">
                <a:latin typeface="黑体" panose="02010609060101010101" pitchFamily="1" charset="-122"/>
                <a:ea typeface="黑体" panose="02010609060101010101" pitchFamily="1" charset="-122"/>
              </a:rPr>
              <a:t>”</a:t>
            </a:r>
            <a:r>
              <a:rPr lang="zh-CN" altLang="en-US" sz="3200" b="1" dirty="0">
                <a:latin typeface="黑体" panose="02010609060101010101" pitchFamily="1" charset="-122"/>
                <a:ea typeface="黑体" panose="02010609060101010101" pitchFamily="1" charset="-122"/>
              </a:rPr>
              <a:t>，挑起内战</a:t>
            </a:r>
            <a:endParaRPr lang="zh-CN" altLang="en-US" sz="3200" b="1" dirty="0">
              <a:latin typeface="黑体" panose="02010609060101010101" pitchFamily="1" charset="-122"/>
              <a:ea typeface="黑体" panose="02010609060101010101" pitchFamily="1" charset="-122"/>
            </a:endParaRPr>
          </a:p>
        </p:txBody>
      </p:sp>
      <p:sp>
        <p:nvSpPr>
          <p:cNvPr id="5" name="文本框 4"/>
          <p:cNvSpPr txBox="1"/>
          <p:nvPr/>
        </p:nvSpPr>
        <p:spPr>
          <a:xfrm>
            <a:off x="1892300" y="2680970"/>
            <a:ext cx="1896745" cy="583565"/>
          </a:xfrm>
          <a:prstGeom prst="rect">
            <a:avLst/>
          </a:prstGeom>
          <a:noFill/>
        </p:spPr>
        <p:txBody>
          <a:bodyPr wrap="square" rtlCol="0">
            <a:spAutoFit/>
          </a:bodyPr>
          <a:p>
            <a:pPr algn="ctr">
              <a:buNone/>
            </a:pPr>
            <a:r>
              <a:rPr lang="en-US" altLang="zh-CN" sz="3200" b="1">
                <a:solidFill>
                  <a:srgbClr val="FF0000"/>
                </a:solidFill>
                <a:latin typeface="黑体" panose="02010609060101010101" pitchFamily="1" charset="-122"/>
                <a:ea typeface="黑体" panose="02010609060101010101" pitchFamily="1" charset="-122"/>
                <a:sym typeface="+mn-ea"/>
              </a:rPr>
              <a:t>1861</a:t>
            </a:r>
            <a:r>
              <a:rPr lang="zh-CN" altLang="en-US" sz="3200" b="1">
                <a:solidFill>
                  <a:srgbClr val="FF0000"/>
                </a:solidFill>
                <a:latin typeface="黑体" panose="02010609060101010101" pitchFamily="1" charset="-122"/>
                <a:ea typeface="黑体" panose="02010609060101010101" pitchFamily="1" charset="-122"/>
                <a:sym typeface="+mn-ea"/>
              </a:rPr>
              <a:t>年</a:t>
            </a:r>
            <a:endParaRPr lang="zh-CN" altLang="en-US" sz="3200" b="1">
              <a:solidFill>
                <a:srgbClr val="FF0000"/>
              </a:solidFill>
              <a:latin typeface="黑体" panose="02010609060101010101" pitchFamily="1" charset="-122"/>
              <a:ea typeface="黑体" panose="02010609060101010101" pitchFamily="1" charset="-122"/>
              <a:sym typeface="+mn-ea"/>
            </a:endParaRPr>
          </a:p>
        </p:txBody>
      </p:sp>
      <p:sp>
        <p:nvSpPr>
          <p:cNvPr id="6" name="文本框 5"/>
          <p:cNvSpPr txBox="1"/>
          <p:nvPr/>
        </p:nvSpPr>
        <p:spPr>
          <a:xfrm>
            <a:off x="2004060" y="4351655"/>
            <a:ext cx="1896745" cy="583565"/>
          </a:xfrm>
          <a:prstGeom prst="rect">
            <a:avLst/>
          </a:prstGeom>
          <a:noFill/>
        </p:spPr>
        <p:txBody>
          <a:bodyPr wrap="square" rtlCol="0">
            <a:spAutoFit/>
          </a:bodyPr>
          <a:p>
            <a:pPr algn="ctr">
              <a:buNone/>
            </a:pPr>
            <a:r>
              <a:rPr lang="en-US" altLang="zh-CN" sz="3200" b="1">
                <a:solidFill>
                  <a:srgbClr val="FF0000"/>
                </a:solidFill>
                <a:latin typeface="黑体" panose="02010609060101010101" pitchFamily="1" charset="-122"/>
                <a:ea typeface="黑体" panose="02010609060101010101" pitchFamily="1" charset="-122"/>
                <a:sym typeface="+mn-ea"/>
              </a:rPr>
              <a:t>1862</a:t>
            </a:r>
            <a:r>
              <a:rPr lang="zh-CN" altLang="en-US" sz="3200" b="1">
                <a:solidFill>
                  <a:srgbClr val="FF0000"/>
                </a:solidFill>
                <a:latin typeface="黑体" panose="02010609060101010101" pitchFamily="1" charset="-122"/>
                <a:ea typeface="黑体" panose="02010609060101010101" pitchFamily="1" charset="-122"/>
                <a:sym typeface="+mn-ea"/>
              </a:rPr>
              <a:t>年</a:t>
            </a:r>
            <a:endParaRPr lang="zh-CN" altLang="en-US" sz="3200" b="1">
              <a:solidFill>
                <a:srgbClr val="FF0000"/>
              </a:solidFill>
              <a:latin typeface="黑体" panose="02010609060101010101" pitchFamily="1" charset="-122"/>
              <a:ea typeface="黑体" panose="02010609060101010101" pitchFamily="1" charset="-122"/>
              <a:sym typeface="+mn-ea"/>
            </a:endParaRPr>
          </a:p>
        </p:txBody>
      </p:sp>
      <p:sp>
        <p:nvSpPr>
          <p:cNvPr id="8" name="文本框 7"/>
          <p:cNvSpPr txBox="1"/>
          <p:nvPr/>
        </p:nvSpPr>
        <p:spPr>
          <a:xfrm>
            <a:off x="1892935" y="5340350"/>
            <a:ext cx="1896745" cy="583565"/>
          </a:xfrm>
          <a:prstGeom prst="rect">
            <a:avLst/>
          </a:prstGeom>
          <a:noFill/>
        </p:spPr>
        <p:txBody>
          <a:bodyPr wrap="square" rtlCol="0">
            <a:spAutoFit/>
          </a:bodyPr>
          <a:p>
            <a:pPr algn="ctr">
              <a:buNone/>
            </a:pPr>
            <a:r>
              <a:rPr lang="en-US" altLang="zh-CN" sz="3200" b="1">
                <a:solidFill>
                  <a:srgbClr val="FF0000"/>
                </a:solidFill>
                <a:latin typeface="黑体" panose="02010609060101010101" pitchFamily="1" charset="-122"/>
                <a:ea typeface="黑体" panose="02010609060101010101" pitchFamily="1" charset="-122"/>
                <a:sym typeface="+mn-ea"/>
              </a:rPr>
              <a:t>1865</a:t>
            </a:r>
            <a:r>
              <a:rPr lang="zh-CN" altLang="en-US" sz="3200" b="1">
                <a:solidFill>
                  <a:srgbClr val="FF0000"/>
                </a:solidFill>
                <a:latin typeface="黑体" panose="02010609060101010101" pitchFamily="1" charset="-122"/>
                <a:ea typeface="黑体" panose="02010609060101010101" pitchFamily="1" charset="-122"/>
                <a:sym typeface="+mn-ea"/>
              </a:rPr>
              <a:t>年</a:t>
            </a:r>
            <a:endParaRPr lang="zh-CN" altLang="en-US" sz="3200" b="1">
              <a:solidFill>
                <a:srgbClr val="FF0000"/>
              </a:solidFill>
              <a:latin typeface="黑体" panose="02010609060101010101" pitchFamily="1" charset="-122"/>
              <a:ea typeface="黑体" panose="02010609060101010101" pitchFamily="1" charset="-122"/>
              <a:sym typeface="+mn-ea"/>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up)">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p:tgtEl>
                                          <p:spTgt spid="4"/>
                                        </p:tgtEl>
                                        <p:attrNameLst>
                                          <p:attrName>ppt_y</p:attrName>
                                        </p:attrNameLst>
                                      </p:cBhvr>
                                      <p:tavLst>
                                        <p:tav tm="0">
                                          <p:val>
                                            <p:strVal val="#ppt_y+#ppt_h*1.125000"/>
                                          </p:val>
                                        </p:tav>
                                        <p:tav tm="100000">
                                          <p:val>
                                            <p:strVal val="#ppt_y"/>
                                          </p:val>
                                        </p:tav>
                                      </p:tavLst>
                                    </p:anim>
                                    <p:animEffect transition="in" filter="wipe(up)">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29723"/>
                                        </p:tgtEl>
                                        <p:attrNameLst>
                                          <p:attrName>style.visibility</p:attrName>
                                        </p:attrNameLst>
                                      </p:cBhvr>
                                      <p:to>
                                        <p:strVal val="visible"/>
                                      </p:to>
                                    </p:set>
                                    <p:anim calcmode="lin" valueType="num">
                                      <p:cBhvr additive="base">
                                        <p:cTn id="19" dur="500"/>
                                        <p:tgtEl>
                                          <p:spTgt spid="29723"/>
                                        </p:tgtEl>
                                        <p:attrNameLst>
                                          <p:attrName>ppt_y</p:attrName>
                                        </p:attrNameLst>
                                      </p:cBhvr>
                                      <p:tavLst>
                                        <p:tav tm="0">
                                          <p:val>
                                            <p:strVal val="#ppt_y+#ppt_h*1.125000"/>
                                          </p:val>
                                        </p:tav>
                                        <p:tav tm="100000">
                                          <p:val>
                                            <p:strVal val="#ppt_y"/>
                                          </p:val>
                                        </p:tav>
                                      </p:tavLst>
                                    </p:anim>
                                    <p:animEffect transition="in" filter="wipe(up)">
                                      <p:cBhvr>
                                        <p:cTn id="20" dur="500"/>
                                        <p:tgtEl>
                                          <p:spTgt spid="29723"/>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p:tgtEl>
                                          <p:spTgt spid="6"/>
                                        </p:tgtEl>
                                        <p:attrNameLst>
                                          <p:attrName>ppt_y</p:attrName>
                                        </p:attrNameLst>
                                      </p:cBhvr>
                                      <p:tavLst>
                                        <p:tav tm="0">
                                          <p:val>
                                            <p:strVal val="#ppt_y+#ppt_h*1.125000"/>
                                          </p:val>
                                        </p:tav>
                                        <p:tav tm="100000">
                                          <p:val>
                                            <p:strVal val="#ppt_y"/>
                                          </p:val>
                                        </p:tav>
                                      </p:tavLst>
                                    </p:anim>
                                    <p:animEffect transition="in" filter="wipe(up)">
                                      <p:cBhvr>
                                        <p:cTn id="26" dur="5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grpId="0" nodeType="clickEffect">
                                  <p:stCondLst>
                                    <p:cond delay="0"/>
                                  </p:stCondLst>
                                  <p:childTnLst>
                                    <p:set>
                                      <p:cBhvr>
                                        <p:cTn id="30" dur="1" fill="hold">
                                          <p:stCondLst>
                                            <p:cond delay="0"/>
                                          </p:stCondLst>
                                        </p:cTn>
                                        <p:tgtEl>
                                          <p:spTgt spid="29716"/>
                                        </p:tgtEl>
                                        <p:attrNameLst>
                                          <p:attrName>style.visibility</p:attrName>
                                        </p:attrNameLst>
                                      </p:cBhvr>
                                      <p:to>
                                        <p:strVal val="visible"/>
                                      </p:to>
                                    </p:set>
                                    <p:anim calcmode="lin" valueType="num">
                                      <p:cBhvr additive="base">
                                        <p:cTn id="31" dur="500"/>
                                        <p:tgtEl>
                                          <p:spTgt spid="29716"/>
                                        </p:tgtEl>
                                        <p:attrNameLst>
                                          <p:attrName>ppt_y</p:attrName>
                                        </p:attrNameLst>
                                      </p:cBhvr>
                                      <p:tavLst>
                                        <p:tav tm="0">
                                          <p:val>
                                            <p:strVal val="#ppt_y+#ppt_h*1.125000"/>
                                          </p:val>
                                        </p:tav>
                                        <p:tav tm="100000">
                                          <p:val>
                                            <p:strVal val="#ppt_y"/>
                                          </p:val>
                                        </p:tav>
                                      </p:tavLst>
                                    </p:anim>
                                    <p:animEffect transition="in" filter="wipe(up)">
                                      <p:cBhvr>
                                        <p:cTn id="32" dur="500"/>
                                        <p:tgtEl>
                                          <p:spTgt spid="29716"/>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500"/>
                                        <p:tgtEl>
                                          <p:spTgt spid="3"/>
                                        </p:tgtEl>
                                        <p:attrNameLst>
                                          <p:attrName>ppt_y</p:attrName>
                                        </p:attrNameLst>
                                      </p:cBhvr>
                                      <p:tavLst>
                                        <p:tav tm="0">
                                          <p:val>
                                            <p:strVal val="#ppt_y+#ppt_h*1.125000"/>
                                          </p:val>
                                        </p:tav>
                                        <p:tav tm="100000">
                                          <p:val>
                                            <p:strVal val="#ppt_y"/>
                                          </p:val>
                                        </p:tav>
                                      </p:tavLst>
                                    </p:anim>
                                    <p:animEffect transition="in" filter="wipe(up)">
                                      <p:cBhvr>
                                        <p:cTn id="38" dur="500"/>
                                        <p:tgtEl>
                                          <p:spTgt spid="3"/>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p:tgtEl>
                                          <p:spTgt spid="8"/>
                                        </p:tgtEl>
                                        <p:attrNameLst>
                                          <p:attrName>ppt_y</p:attrName>
                                        </p:attrNameLst>
                                      </p:cBhvr>
                                      <p:tavLst>
                                        <p:tav tm="0">
                                          <p:val>
                                            <p:strVal val="#ppt_y+#ppt_h*1.125000"/>
                                          </p:val>
                                        </p:tav>
                                        <p:tav tm="100000">
                                          <p:val>
                                            <p:strVal val="#ppt_y"/>
                                          </p:val>
                                        </p:tav>
                                      </p:tavLst>
                                    </p:anim>
                                    <p:animEffect transition="in" filter="wipe(up)">
                                      <p:cBhvr>
                                        <p:cTn id="44" dur="500"/>
                                        <p:tgtEl>
                                          <p:spTgt spid="8"/>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grpId="0" nodeType="clickEffect">
                                  <p:stCondLst>
                                    <p:cond delay="0"/>
                                  </p:stCondLst>
                                  <p:childTnLst>
                                    <p:set>
                                      <p:cBhvr>
                                        <p:cTn id="48" dur="1" fill="hold">
                                          <p:stCondLst>
                                            <p:cond delay="0"/>
                                          </p:stCondLst>
                                        </p:cTn>
                                        <p:tgtEl>
                                          <p:spTgt spid="29713"/>
                                        </p:tgtEl>
                                        <p:attrNameLst>
                                          <p:attrName>style.visibility</p:attrName>
                                        </p:attrNameLst>
                                      </p:cBhvr>
                                      <p:to>
                                        <p:strVal val="visible"/>
                                      </p:to>
                                    </p:set>
                                    <p:anim calcmode="lin" valueType="num">
                                      <p:cBhvr additive="base">
                                        <p:cTn id="49" dur="500"/>
                                        <p:tgtEl>
                                          <p:spTgt spid="29713"/>
                                        </p:tgtEl>
                                        <p:attrNameLst>
                                          <p:attrName>ppt_y</p:attrName>
                                        </p:attrNameLst>
                                      </p:cBhvr>
                                      <p:tavLst>
                                        <p:tav tm="0">
                                          <p:val>
                                            <p:strVal val="#ppt_y+#ppt_h*1.125000"/>
                                          </p:val>
                                        </p:tav>
                                        <p:tav tm="100000">
                                          <p:val>
                                            <p:strVal val="#ppt_y"/>
                                          </p:val>
                                        </p:tav>
                                      </p:tavLst>
                                    </p:anim>
                                    <p:animEffect transition="in" filter="wipe(up)">
                                      <p:cBhvr>
                                        <p:cTn id="50" dur="500"/>
                                        <p:tgtEl>
                                          <p:spTgt spid="297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8" grpId="0"/>
      <p:bldP spid="4" grpId="0"/>
      <p:bldP spid="29716" grpId="0"/>
      <p:bldP spid="29723" grpId="0"/>
      <p:bldP spid="297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8134" name="Text Box 6"/>
          <p:cNvSpPr txBox="1">
            <a:spLocks noChangeArrowheads="1"/>
          </p:cNvSpPr>
          <p:nvPr/>
        </p:nvSpPr>
        <p:spPr bwMode="auto">
          <a:xfrm>
            <a:off x="120650" y="2713990"/>
            <a:ext cx="12004675" cy="2027555"/>
          </a:xfrm>
          <a:prstGeom prst="rect">
            <a:avLst/>
          </a:prstGeom>
          <a:noFill/>
          <a:ln w="6350">
            <a:solidFill>
              <a:schemeClr val="tx1"/>
            </a:solidFill>
            <a:miter lim="800000"/>
          </a:ln>
          <a:effectLst/>
        </p:spPr>
        <p:txBody>
          <a:bodyPr wrap="square">
            <a:spAutoFit/>
          </a:bodyPr>
          <a:p>
            <a:pPr marR="0" algn="just" defTabSz="914400">
              <a:lnSpc>
                <a:spcPct val="90000"/>
              </a:lnSpc>
              <a:buClrTx/>
              <a:buSzTx/>
              <a:buFont typeface="Arial" panose="020B0604020202020204" pitchFamily="34" charset="0"/>
              <a:buNone/>
              <a:defRPr/>
            </a:pPr>
            <a:r>
              <a:rPr kumimoji="0" lang="zh-CN" altLang="en-US" sz="2800" b="1" kern="1200" cap="none" spc="0" normalizeH="0" baseline="0" dirty="0">
                <a:solidFill>
                  <a:srgbClr val="0000FF"/>
                </a:solidFill>
                <a:latin typeface="楷体" panose="02010609060101010101" charset="-122"/>
                <a:ea typeface="楷体" panose="02010609060101010101" charset="-122"/>
                <a:cs typeface="楷体" panose="02010609060101010101" charset="-122"/>
              </a:rPr>
              <a:t>材料四：</a:t>
            </a:r>
            <a:r>
              <a:rPr kumimoji="0" lang="zh-CN" altLang="en-US" sz="2800" b="1" kern="1200" cap="none" spc="0" normalizeH="0" baseline="0" noProof="0" smtClean="0">
                <a:latin typeface="楷体" panose="02010609060101010101" charset="-122"/>
                <a:ea typeface="楷体" panose="02010609060101010101" charset="-122"/>
                <a:cs typeface="楷体" panose="02010609060101010101" charset="-122"/>
              </a:rPr>
              <a:t>“</a:t>
            </a:r>
            <a:r>
              <a:rPr lang="en-US" altLang="zh-CN" sz="2800" b="1" noProof="0" smtClean="0">
                <a:solidFill>
                  <a:schemeClr val="tx1"/>
                </a:solidFill>
                <a:latin typeface="楷体" panose="02010609060101010101" charset="-122"/>
                <a:ea typeface="楷体" panose="02010609060101010101" charset="-122"/>
                <a:cs typeface="楷体" panose="02010609060101010101" charset="-122"/>
                <a:sym typeface="+mn-ea"/>
              </a:rPr>
              <a:t>(</a:t>
            </a:r>
            <a:r>
              <a:rPr lang="zh-CN" altLang="en-US" sz="2800" b="1" noProof="0" smtClean="0">
                <a:solidFill>
                  <a:schemeClr val="tx1"/>
                </a:solidFill>
                <a:latin typeface="楷体" panose="02010609060101010101" charset="-122"/>
                <a:ea typeface="楷体" panose="02010609060101010101" charset="-122"/>
                <a:cs typeface="楷体" panose="02010609060101010101" charset="-122"/>
                <a:sym typeface="+mn-ea"/>
              </a:rPr>
              <a:t>在叛乱地区</a:t>
            </a:r>
            <a:r>
              <a:rPr lang="en-US" altLang="zh-CN" sz="2800" b="1" noProof="0" smtClean="0">
                <a:solidFill>
                  <a:schemeClr val="tx1"/>
                </a:solidFill>
                <a:latin typeface="楷体" panose="02010609060101010101" charset="-122"/>
                <a:ea typeface="楷体" panose="02010609060101010101" charset="-122"/>
                <a:cs typeface="楷体" panose="02010609060101010101" charset="-122"/>
                <a:sym typeface="+mn-ea"/>
              </a:rPr>
              <a:t>)</a:t>
            </a:r>
            <a:r>
              <a:rPr kumimoji="0" lang="zh-CN" altLang="en-US" sz="2800" b="1" kern="1200" cap="none" spc="0" normalizeH="0" baseline="0" noProof="0" smtClean="0">
                <a:solidFill>
                  <a:schemeClr val="tx1"/>
                </a:solidFill>
                <a:latin typeface="楷体" panose="02010609060101010101" charset="-122"/>
                <a:ea typeface="楷体" panose="02010609060101010101" charset="-122"/>
                <a:cs typeface="楷体" panose="02010609060101010101" charset="-122"/>
              </a:rPr>
              <a:t>为人占有而做奴隶的人们都应在那时（指</a:t>
            </a:r>
            <a:r>
              <a:rPr kumimoji="0" lang="en-US" sz="2800" b="1" kern="1200" cap="none" spc="0" normalizeH="0" baseline="0" noProof="0" smtClean="0">
                <a:solidFill>
                  <a:schemeClr val="tx1"/>
                </a:solidFill>
                <a:latin typeface="楷体" panose="02010609060101010101" charset="-122"/>
                <a:ea typeface="楷体" panose="02010609060101010101" charset="-122"/>
                <a:cs typeface="楷体" panose="02010609060101010101" charset="-122"/>
              </a:rPr>
              <a:t>1863</a:t>
            </a:r>
            <a:r>
              <a:rPr kumimoji="0" lang="zh-CN" altLang="en-US" sz="2800" b="1" kern="1200" cap="none" spc="0" normalizeH="0" baseline="0" noProof="0" smtClean="0">
                <a:solidFill>
                  <a:schemeClr val="tx1"/>
                </a:solidFill>
                <a:latin typeface="楷体" panose="02010609060101010101" charset="-122"/>
                <a:ea typeface="楷体" panose="02010609060101010101" charset="-122"/>
                <a:cs typeface="楷体" panose="02010609060101010101" charset="-122"/>
              </a:rPr>
              <a:t>年元旦）及以后永远获得自由”。至于此等除外地区，现时仍维持本宣言发布前的原状。我真诚地认为，这是一个正义的行动，此行动由于军事之必需，为宪法所认可。我要求人类判断此行动时予以谅解，请求全能上帝慈悲赐福。</a:t>
            </a:r>
            <a:endParaRPr kumimoji="0" lang="zh-CN" altLang="en-US" sz="2800" b="1" kern="1200" cap="none" spc="0" normalizeH="0" baseline="0" noProof="0" smtClean="0">
              <a:solidFill>
                <a:srgbClr val="0070C0"/>
              </a:solidFill>
              <a:latin typeface="楷体" panose="02010609060101010101" charset="-122"/>
              <a:ea typeface="楷体" panose="02010609060101010101" charset="-122"/>
              <a:cs typeface="楷体" panose="02010609060101010101" charset="-122"/>
            </a:endParaRPr>
          </a:p>
          <a:p>
            <a:pPr marR="0" algn="r" defTabSz="914400">
              <a:lnSpc>
                <a:spcPct val="90000"/>
              </a:lnSpc>
              <a:buClrTx/>
              <a:buSzTx/>
              <a:buFont typeface="Arial" panose="020B0604020202020204" pitchFamily="34" charset="0"/>
              <a:buNone/>
              <a:defRPr/>
            </a:pPr>
            <a:r>
              <a:rPr kumimoji="0" lang="en-US" altLang="zh-CN" sz="2800" b="1" kern="1200" cap="none" spc="0" normalizeH="0" baseline="0" noProof="0" smtClean="0">
                <a:solidFill>
                  <a:srgbClr val="0070C0"/>
                </a:solidFill>
                <a:latin typeface="楷体" panose="02010609060101010101" charset="-122"/>
                <a:ea typeface="楷体" panose="02010609060101010101" charset="-122"/>
                <a:cs typeface="楷体" panose="02010609060101010101" charset="-122"/>
              </a:rPr>
              <a:t>——</a:t>
            </a:r>
            <a:r>
              <a:rPr lang="en-US" altLang="zh-CN" sz="2800" b="1" dirty="0">
                <a:latin typeface="楷体" panose="02010609060101010101" charset="-122"/>
                <a:ea typeface="楷体" panose="02010609060101010101" charset="-122"/>
                <a:cs typeface="楷体" panose="02010609060101010101" charset="-122"/>
                <a:sym typeface="+mn-ea"/>
              </a:rPr>
              <a:t>《</a:t>
            </a:r>
            <a:r>
              <a:rPr lang="zh-CN" altLang="en-US" sz="2800" b="1" dirty="0">
                <a:latin typeface="楷体" panose="02010609060101010101" charset="-122"/>
                <a:ea typeface="楷体" panose="02010609060101010101" charset="-122"/>
                <a:cs typeface="楷体" panose="02010609060101010101" charset="-122"/>
                <a:sym typeface="+mn-ea"/>
              </a:rPr>
              <a:t>解放黑人奴隶宣言</a:t>
            </a:r>
            <a:r>
              <a:rPr lang="en-US" altLang="zh-CN" sz="2800" b="1" dirty="0">
                <a:latin typeface="楷体" panose="02010609060101010101" charset="-122"/>
                <a:ea typeface="楷体" panose="02010609060101010101" charset="-122"/>
                <a:cs typeface="楷体" panose="02010609060101010101" charset="-122"/>
                <a:sym typeface="+mn-ea"/>
              </a:rPr>
              <a:t>》</a:t>
            </a:r>
            <a:r>
              <a:rPr lang="en-US" altLang="zh-CN" sz="2800" b="1" dirty="0">
                <a:latin typeface="黑体" panose="02010609060101010101" pitchFamily="1" charset="-122"/>
                <a:ea typeface="黑体" panose="02010609060101010101" pitchFamily="1" charset="-122"/>
                <a:sym typeface="+mn-ea"/>
              </a:rPr>
              <a:t> </a:t>
            </a:r>
            <a:r>
              <a:rPr kumimoji="0" lang="zh-CN" altLang="en-US" sz="2800" b="1" kern="1200" cap="none" spc="0" normalizeH="0" baseline="0" noProof="0" smtClean="0">
                <a:solidFill>
                  <a:srgbClr val="0070C0"/>
                </a:solidFill>
                <a:latin typeface="楷体" panose="02010609060101010101" charset="-122"/>
                <a:ea typeface="楷体" panose="02010609060101010101" charset="-122"/>
                <a:cs typeface="楷体" panose="02010609060101010101" charset="-122"/>
              </a:rPr>
              <a:t>  </a:t>
            </a:r>
            <a:endParaRPr kumimoji="0" lang="zh-CN" altLang="en-US" sz="2800" b="1" kern="1200" cap="none" spc="0" normalizeH="0" baseline="0" noProof="0" smtClean="0">
              <a:solidFill>
                <a:srgbClr val="0070C0"/>
              </a:solidFill>
              <a:latin typeface="楷体" panose="02010609060101010101" charset="-122"/>
              <a:ea typeface="楷体" panose="02010609060101010101" charset="-122"/>
              <a:cs typeface="楷体" panose="02010609060101010101" charset="-122"/>
            </a:endParaRPr>
          </a:p>
        </p:txBody>
      </p:sp>
      <p:sp>
        <p:nvSpPr>
          <p:cNvPr id="48139" name="Text Box 11"/>
          <p:cNvSpPr/>
          <p:nvPr/>
        </p:nvSpPr>
        <p:spPr>
          <a:xfrm>
            <a:off x="120650" y="4861560"/>
            <a:ext cx="12004040" cy="1564005"/>
          </a:xfrm>
          <a:prstGeom prst="rect">
            <a:avLst/>
          </a:prstGeom>
          <a:noFill/>
          <a:ln w="38100">
            <a:noFill/>
            <a:miter/>
          </a:ln>
        </p:spPr>
        <p:txBody>
          <a:bodyPr vert="horz" wrap="square" lIns="91440" tIns="45720" rIns="91440" bIns="45720" anchor="t"/>
          <a:lstStyle>
            <a:lvl1pPr marL="342900" indent="-342900" algn="l" rtl="0" fontAlgn="base">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ea typeface="+mn-ea"/>
              </a:defRPr>
            </a:lvl2pPr>
            <a:lvl3pPr marL="1143000" indent="-228600" algn="l" rtl="0" eaLnBrk="0" fontAlgn="base" hangingPunct="0">
              <a:spcBef>
                <a:spcPct val="20000"/>
              </a:spcBef>
              <a:spcAft>
                <a:spcPct val="0"/>
              </a:spcAft>
              <a:buChar char="•"/>
              <a:defRPr sz="2000">
                <a:solidFill>
                  <a:schemeClr val="tx1"/>
                </a:solidFill>
                <a:latin typeface="+mn-lt"/>
                <a:ea typeface="+mn-ea"/>
              </a:defRPr>
            </a:lvl3pPr>
            <a:lvl4pPr marL="1600200" indent="-228600" algn="l" rtl="0" eaLnBrk="0" fontAlgn="base" hangingPunct="0">
              <a:spcBef>
                <a:spcPct val="20000"/>
              </a:spcBef>
              <a:spcAft>
                <a:spcPct val="0"/>
              </a:spcAft>
              <a:buChar char="–"/>
              <a:defRPr sz="1800">
                <a:solidFill>
                  <a:schemeClr val="tx1"/>
                </a:solidFill>
                <a:latin typeface="+mn-lt"/>
                <a:ea typeface="+mn-ea"/>
              </a:defRPr>
            </a:lvl4pPr>
            <a:lvl5pPr marL="2057400" indent="-228600" algn="l" rtl="0" eaLnBrk="0" fontAlgn="base" hangingPunct="0">
              <a:spcBef>
                <a:spcPct val="20000"/>
              </a:spcBef>
              <a:spcAft>
                <a:spcPct val="0"/>
              </a:spcAft>
              <a:buChar char="»"/>
              <a:defRPr sz="1800">
                <a:solidFill>
                  <a:schemeClr val="tx1"/>
                </a:solidFill>
                <a:latin typeface="+mn-lt"/>
                <a:ea typeface="+mn-ea"/>
              </a:defRPr>
            </a:lvl5pPr>
            <a:lvl6pPr marL="2514600" indent="-228600" algn="l" rtl="0" eaLnBrk="0" fontAlgn="base" hangingPunct="0">
              <a:spcBef>
                <a:spcPct val="20000"/>
              </a:spcBef>
              <a:spcAft>
                <a:spcPct val="0"/>
              </a:spcAft>
              <a:buChar char="»"/>
              <a:defRPr sz="1800">
                <a:solidFill>
                  <a:schemeClr val="tx1"/>
                </a:solidFill>
                <a:latin typeface="+mn-lt"/>
                <a:ea typeface="+mn-ea"/>
              </a:defRPr>
            </a:lvl6pPr>
            <a:lvl7pPr marL="2971800" indent="-228600" algn="l" rtl="0" eaLnBrk="0" fontAlgn="base" hangingPunct="0">
              <a:spcBef>
                <a:spcPct val="20000"/>
              </a:spcBef>
              <a:spcAft>
                <a:spcPct val="0"/>
              </a:spcAft>
              <a:buChar char="»"/>
              <a:defRPr sz="1800">
                <a:solidFill>
                  <a:schemeClr val="tx1"/>
                </a:solidFill>
                <a:latin typeface="+mn-lt"/>
                <a:ea typeface="+mn-ea"/>
              </a:defRPr>
            </a:lvl7pPr>
            <a:lvl8pPr marL="3429000" indent="-228600" algn="l" rtl="0" eaLnBrk="0" fontAlgn="base" hangingPunct="0">
              <a:spcBef>
                <a:spcPct val="20000"/>
              </a:spcBef>
              <a:spcAft>
                <a:spcPct val="0"/>
              </a:spcAft>
              <a:buChar char="»"/>
              <a:defRPr sz="1800">
                <a:solidFill>
                  <a:schemeClr val="tx1"/>
                </a:solidFill>
                <a:latin typeface="+mn-lt"/>
                <a:ea typeface="+mn-ea"/>
              </a:defRPr>
            </a:lvl8pPr>
            <a:lvl9pPr marL="3886200" indent="-228600" algn="l" rtl="0" eaLnBrk="0" fontAlgn="base" hangingPunct="0">
              <a:spcBef>
                <a:spcPct val="20000"/>
              </a:spcBef>
              <a:spcAft>
                <a:spcPct val="0"/>
              </a:spcAft>
              <a:buChar char="»"/>
              <a:defRPr sz="1800">
                <a:solidFill>
                  <a:schemeClr val="tx1"/>
                </a:solidFill>
                <a:latin typeface="+mn-lt"/>
                <a:ea typeface="+mn-ea"/>
              </a:defRPr>
            </a:lvl9pPr>
          </a:lstStyle>
          <a:p>
            <a:pPr eaLnBrk="1" hangingPunct="1">
              <a:lnSpc>
                <a:spcPct val="80000"/>
              </a:lnSpc>
              <a:buNone/>
            </a:pPr>
            <a:r>
              <a:rPr lang="zh-CN" altLang="en-US" b="1" dirty="0">
                <a:latin typeface="楷体" panose="02010609060101010101" charset="-122"/>
                <a:ea typeface="楷体" panose="02010609060101010101" charset="-122"/>
                <a:cs typeface="楷体" panose="02010609060101010101" charset="-122"/>
              </a:rPr>
              <a:t>根据</a:t>
            </a:r>
            <a:r>
              <a:rPr lang="en-US" altLang="zh-CN" b="1" dirty="0">
                <a:latin typeface="楷体" panose="02010609060101010101" charset="-122"/>
                <a:ea typeface="楷体" panose="02010609060101010101" charset="-122"/>
                <a:cs typeface="楷体" panose="02010609060101010101" charset="-122"/>
              </a:rPr>
              <a:t>材料</a:t>
            </a:r>
            <a:r>
              <a:rPr lang="zh-CN" altLang="en-US" b="1" dirty="0">
                <a:latin typeface="楷体" panose="02010609060101010101" charset="-122"/>
                <a:ea typeface="楷体" panose="02010609060101010101" charset="-122"/>
                <a:cs typeface="楷体" panose="02010609060101010101" charset="-122"/>
              </a:rPr>
              <a:t>，</a:t>
            </a:r>
            <a:r>
              <a:rPr lang="en-US" altLang="zh-CN" b="1" dirty="0">
                <a:latin typeface="楷体" panose="02010609060101010101" charset="-122"/>
                <a:ea typeface="楷体" panose="02010609060101010101" charset="-122"/>
                <a:cs typeface="楷体" panose="02010609060101010101" charset="-122"/>
              </a:rPr>
              <a:t>回答：</a:t>
            </a:r>
            <a:endParaRPr lang="en-US" altLang="zh-CN" b="1" dirty="0">
              <a:latin typeface="楷体" panose="02010609060101010101" charset="-122"/>
              <a:ea typeface="楷体" panose="02010609060101010101" charset="-122"/>
              <a:cs typeface="楷体" panose="02010609060101010101" charset="-122"/>
            </a:endParaRPr>
          </a:p>
          <a:p>
            <a:pPr eaLnBrk="1" hangingPunct="1">
              <a:lnSpc>
                <a:spcPct val="80000"/>
              </a:lnSpc>
              <a:buNone/>
            </a:pPr>
            <a:r>
              <a:rPr lang="en-US" altLang="zh-CN" b="1" dirty="0">
                <a:latin typeface="楷体" panose="02010609060101010101" charset="-122"/>
                <a:ea typeface="楷体" panose="02010609060101010101" charset="-122"/>
                <a:cs typeface="楷体" panose="02010609060101010101" charset="-122"/>
              </a:rPr>
              <a:t>1</a:t>
            </a:r>
            <a:r>
              <a:rPr lang="zh-CN" altLang="en-US" b="1" dirty="0">
                <a:latin typeface="楷体" panose="02010609060101010101" charset="-122"/>
                <a:ea typeface="楷体" panose="02010609060101010101" charset="-122"/>
                <a:cs typeface="楷体" panose="02010609060101010101" charset="-122"/>
              </a:rPr>
              <a:t>、材料三的《宅地法》是如何促进美国西部地区开发？</a:t>
            </a:r>
            <a:endParaRPr lang="zh-CN" altLang="en-US" b="1" dirty="0">
              <a:latin typeface="楷体" panose="02010609060101010101" charset="-122"/>
              <a:ea typeface="楷体" panose="02010609060101010101" charset="-122"/>
              <a:cs typeface="楷体" panose="02010609060101010101" charset="-122"/>
            </a:endParaRPr>
          </a:p>
          <a:p>
            <a:pPr eaLnBrk="1" hangingPunct="1">
              <a:lnSpc>
                <a:spcPct val="80000"/>
              </a:lnSpc>
              <a:buNone/>
            </a:pPr>
            <a:r>
              <a:rPr lang="en-US" altLang="zh-CN" b="1" dirty="0">
                <a:latin typeface="楷体" panose="02010609060101010101" charset="-122"/>
                <a:ea typeface="楷体" panose="02010609060101010101" charset="-122"/>
                <a:cs typeface="楷体" panose="02010609060101010101" charset="-122"/>
              </a:rPr>
              <a:t>2</a:t>
            </a:r>
            <a:r>
              <a:rPr lang="zh-CN" altLang="en-US" b="1" dirty="0">
                <a:latin typeface="楷体" panose="02010609060101010101" charset="-122"/>
                <a:ea typeface="楷体" panose="02010609060101010101" charset="-122"/>
                <a:cs typeface="楷体" panose="02010609060101010101" charset="-122"/>
              </a:rPr>
              <a:t>、</a:t>
            </a:r>
            <a:r>
              <a:rPr lang="en-US" altLang="zh-CN" b="1" dirty="0">
                <a:latin typeface="楷体" panose="02010609060101010101" charset="-122"/>
                <a:ea typeface="楷体" panose="02010609060101010101" charset="-122"/>
                <a:cs typeface="楷体" panose="02010609060101010101" charset="-122"/>
                <a:sym typeface="+mn-ea"/>
              </a:rPr>
              <a:t>概括</a:t>
            </a:r>
            <a:r>
              <a:rPr lang="zh-CN" altLang="en-US" b="1" dirty="0">
                <a:latin typeface="楷体" panose="02010609060101010101" charset="-122"/>
                <a:ea typeface="楷体" panose="02010609060101010101" charset="-122"/>
                <a:cs typeface="楷体" panose="02010609060101010101" charset="-122"/>
                <a:sym typeface="+mn-ea"/>
              </a:rPr>
              <a:t>材料四的核心内容。并指出从长远来看</a:t>
            </a:r>
            <a:r>
              <a:rPr lang="zh-CN" altLang="en-US" b="1" dirty="0">
                <a:latin typeface="楷体" panose="02010609060101010101" charset="-122"/>
                <a:ea typeface="楷体" panose="02010609060101010101" charset="-122"/>
                <a:cs typeface="楷体" panose="02010609060101010101" charset="-122"/>
              </a:rPr>
              <a:t>，</a:t>
            </a:r>
            <a:r>
              <a:rPr lang="zh-CN" altLang="en-US" b="1" dirty="0">
                <a:latin typeface="楷体" panose="02010609060101010101" charset="-122"/>
                <a:ea typeface="楷体" panose="02010609060101010101" charset="-122"/>
                <a:cs typeface="楷体" panose="02010609060101010101" charset="-122"/>
                <a:sym typeface="+mn-ea"/>
              </a:rPr>
              <a:t>这部文献</a:t>
            </a:r>
            <a:r>
              <a:rPr lang="zh-CN" altLang="en-US" b="1" dirty="0">
                <a:latin typeface="楷体" panose="02010609060101010101" charset="-122"/>
                <a:ea typeface="楷体" panose="02010609060101010101" charset="-122"/>
                <a:cs typeface="楷体" panose="02010609060101010101" charset="-122"/>
              </a:rPr>
              <a:t>对美国资本主义发展有什么作用？</a:t>
            </a:r>
            <a:endParaRPr lang="zh-CN" altLang="en-US" b="1" dirty="0">
              <a:latin typeface="楷体" panose="02010609060101010101" charset="-122"/>
              <a:ea typeface="楷体" panose="02010609060101010101" charset="-122"/>
              <a:cs typeface="楷体" panose="02010609060101010101" charset="-122"/>
            </a:endParaRPr>
          </a:p>
        </p:txBody>
      </p:sp>
      <p:sp>
        <p:nvSpPr>
          <p:cNvPr id="100" name="文本框 99"/>
          <p:cNvSpPr txBox="1"/>
          <p:nvPr/>
        </p:nvSpPr>
        <p:spPr>
          <a:xfrm>
            <a:off x="109855" y="1384935"/>
            <a:ext cx="12014835" cy="1252855"/>
          </a:xfrm>
          <a:prstGeom prst="rect">
            <a:avLst/>
          </a:prstGeom>
          <a:noFill/>
          <a:ln w="6350">
            <a:solidFill>
              <a:schemeClr val="tx1"/>
            </a:solidFill>
          </a:ln>
        </p:spPr>
        <p:txBody>
          <a:bodyPr wrap="square">
            <a:spAutoFit/>
          </a:bodyPr>
          <a:p>
            <a:pPr indent="0">
              <a:lnSpc>
                <a:spcPct val="90000"/>
              </a:lnSpc>
            </a:pPr>
            <a:r>
              <a:rPr lang="zh-CN" altLang="en-US" sz="2800" b="1" dirty="0">
                <a:solidFill>
                  <a:srgbClr val="0000FF"/>
                </a:solidFill>
                <a:latin typeface="楷体" panose="02010609060101010101" charset="-122"/>
                <a:ea typeface="楷体" panose="02010609060101010101" charset="-122"/>
                <a:cs typeface="楷体" panose="02010609060101010101" charset="-122"/>
                <a:sym typeface="+mn-ea"/>
              </a:rPr>
              <a:t>材料三（材料研读）：</a:t>
            </a:r>
            <a:r>
              <a:rPr lang="zh-CN" sz="2800" b="1">
                <a:latin typeface="楷体" panose="02010609060101010101" charset="-122"/>
                <a:ea typeface="楷体" panose="02010609060101010101" charset="-122"/>
                <a:cs typeface="楷体" panose="02010609060101010101" charset="-122"/>
              </a:rPr>
              <a:t>《宅地法》规定：凡年满21岁，没有参加过叛乱，而且获得土地是以垦殖为目的的美国公民，只要交纳10美元登记费，就可以在美国西部得到一块土地，连续耕种5年后，就可以成为这块土地的主人。</a:t>
            </a:r>
            <a:endParaRPr lang="zh-CN" altLang="en-US" sz="2800" b="1">
              <a:latin typeface="楷体" panose="02010609060101010101" charset="-122"/>
              <a:ea typeface="楷体" panose="02010609060101010101" charset="-122"/>
              <a:cs typeface="楷体" panose="02010609060101010101" charset="-122"/>
            </a:endParaRPr>
          </a:p>
        </p:txBody>
      </p:sp>
      <p:sp>
        <p:nvSpPr>
          <p:cNvPr id="29716" name="文本框 10254"/>
          <p:cNvSpPr txBox="1"/>
          <p:nvPr/>
        </p:nvSpPr>
        <p:spPr>
          <a:xfrm>
            <a:off x="1830070" y="734695"/>
            <a:ext cx="8017510" cy="583565"/>
          </a:xfrm>
          <a:prstGeom prst="rect">
            <a:avLst/>
          </a:prstGeom>
          <a:noFill/>
          <a:ln w="9525">
            <a:noFill/>
          </a:ln>
        </p:spPr>
        <p:txBody>
          <a:bodyPr wrap="square">
            <a:spAutoFit/>
          </a:bodyPr>
          <a:p>
            <a:pPr algn="ctr">
              <a:buFont typeface="Arial" panose="020B0604020202020204" pitchFamily="34" charset="0"/>
              <a:buNone/>
            </a:pPr>
            <a:r>
              <a:rPr lang="zh-CN" altLang="en-US" sz="3200" b="1" dirty="0">
                <a:latin typeface="黑体" panose="02010609060101010101" pitchFamily="1" charset="-122"/>
                <a:ea typeface="黑体" panose="02010609060101010101" pitchFamily="1" charset="-122"/>
              </a:rPr>
              <a:t>颁布</a:t>
            </a:r>
            <a:r>
              <a:rPr lang="zh-CN" altLang="en-US" sz="3200" b="1" dirty="0">
                <a:solidFill>
                  <a:srgbClr val="FF0000"/>
                </a:solidFill>
                <a:latin typeface="黑体" panose="02010609060101010101" pitchFamily="1" charset="-122"/>
                <a:ea typeface="黑体" panose="02010609060101010101" pitchFamily="1" charset="-122"/>
              </a:rPr>
              <a:t>《宅地法》</a:t>
            </a:r>
            <a:r>
              <a:rPr lang="zh-CN" altLang="en-US" sz="3200" b="1" dirty="0">
                <a:latin typeface="黑体" panose="02010609060101010101" pitchFamily="1" charset="-122"/>
                <a:ea typeface="黑体" panose="02010609060101010101" pitchFamily="1" charset="-122"/>
              </a:rPr>
              <a:t>和</a:t>
            </a:r>
            <a:r>
              <a:rPr lang="zh-CN" altLang="en-US" sz="3200" b="1" dirty="0">
                <a:solidFill>
                  <a:srgbClr val="FF0000"/>
                </a:solidFill>
                <a:latin typeface="黑体" panose="02010609060101010101" pitchFamily="1" charset="-122"/>
                <a:ea typeface="黑体" panose="02010609060101010101" pitchFamily="1" charset="-122"/>
              </a:rPr>
              <a:t>《解放黑人奴隶宣言》</a:t>
            </a:r>
            <a:endParaRPr lang="zh-CN" altLang="en-US" sz="3200" b="1" dirty="0">
              <a:solidFill>
                <a:srgbClr val="FF0000"/>
              </a:solidFill>
              <a:latin typeface="黑体" panose="02010609060101010101" pitchFamily="1" charset="-122"/>
              <a:ea typeface="黑体" panose="02010609060101010101" pitchFamily="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8139">
                                            <p:txEl>
                                              <p:charRg st="0" end="11"/>
                                            </p:txEl>
                                          </p:spTgt>
                                        </p:tgtEl>
                                        <p:attrNameLst>
                                          <p:attrName>style.visibility</p:attrName>
                                        </p:attrNameLst>
                                      </p:cBhvr>
                                      <p:to>
                                        <p:strVal val="visible"/>
                                      </p:to>
                                    </p:set>
                                    <p:animEffect transition="in" filter="blinds(horizontal)">
                                      <p:cBhvr>
                                        <p:cTn id="7" dur="500"/>
                                        <p:tgtEl>
                                          <p:spTgt spid="48139">
                                            <p:txEl>
                                              <p:charRg st="0" end="1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8139">
                                            <p:txEl>
                                              <p:charRg st="11" end="28"/>
                                            </p:txEl>
                                          </p:spTgt>
                                        </p:tgtEl>
                                        <p:attrNameLst>
                                          <p:attrName>style.visibility</p:attrName>
                                        </p:attrNameLst>
                                      </p:cBhvr>
                                      <p:to>
                                        <p:strVal val="visible"/>
                                      </p:to>
                                    </p:set>
                                    <p:animEffect transition="in" filter="blinds(horizontal)">
                                      <p:cBhvr>
                                        <p:cTn id="10" dur="500"/>
                                        <p:tgtEl>
                                          <p:spTgt spid="48139">
                                            <p:txEl>
                                              <p:charRg st="11" end="28"/>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48139">
                                            <p:txEl>
                                              <p:charRg st="28" end="57"/>
                                            </p:txEl>
                                          </p:spTgt>
                                        </p:tgtEl>
                                        <p:attrNameLst>
                                          <p:attrName>style.visibility</p:attrName>
                                        </p:attrNameLst>
                                      </p:cBhvr>
                                      <p:to>
                                        <p:strVal val="visible"/>
                                      </p:to>
                                    </p:set>
                                    <p:animEffect transition="in" filter="blinds(horizontal)">
                                      <p:cBhvr>
                                        <p:cTn id="13" dur="500"/>
                                        <p:tgtEl>
                                          <p:spTgt spid="48139">
                                            <p:txEl>
                                              <p:charRg st="28" end="57"/>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grpId="0" nodeType="clickEffect">
                                  <p:stCondLst>
                                    <p:cond delay="0"/>
                                  </p:stCondLst>
                                  <p:childTnLst>
                                    <p:set>
                                      <p:cBhvr>
                                        <p:cTn id="17" dur="1" fill="hold">
                                          <p:stCondLst>
                                            <p:cond delay="0"/>
                                          </p:stCondLst>
                                        </p:cTn>
                                        <p:tgtEl>
                                          <p:spTgt spid="29716"/>
                                        </p:tgtEl>
                                        <p:attrNameLst>
                                          <p:attrName>style.visibility</p:attrName>
                                        </p:attrNameLst>
                                      </p:cBhvr>
                                      <p:to>
                                        <p:strVal val="visible"/>
                                      </p:to>
                                    </p:set>
                                    <p:anim calcmode="lin" valueType="num">
                                      <p:cBhvr additive="base">
                                        <p:cTn id="18" dur="500"/>
                                        <p:tgtEl>
                                          <p:spTgt spid="29716"/>
                                        </p:tgtEl>
                                        <p:attrNameLst>
                                          <p:attrName>ppt_y</p:attrName>
                                        </p:attrNameLst>
                                      </p:cBhvr>
                                      <p:tavLst>
                                        <p:tav tm="0">
                                          <p:val>
                                            <p:strVal val="#ppt_y+#ppt_h*1.125000"/>
                                          </p:val>
                                        </p:tav>
                                        <p:tav tm="100000">
                                          <p:val>
                                            <p:strVal val="#ppt_y"/>
                                          </p:val>
                                        </p:tav>
                                      </p:tavLst>
                                    </p:anim>
                                    <p:animEffect transition="in" filter="wipe(up)">
                                      <p:cBhvr>
                                        <p:cTn id="19" dur="500"/>
                                        <p:tgtEl>
                                          <p:spTgt spid="297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9" grpId="0" animBg="1" build="p"/>
      <p:bldP spid="297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6" name="文本框 18435" descr="纸莎草纸"/>
          <p:cNvSpPr txBox="1"/>
          <p:nvPr/>
        </p:nvSpPr>
        <p:spPr>
          <a:xfrm>
            <a:off x="418465" y="4458335"/>
            <a:ext cx="11355070" cy="1322070"/>
          </a:xfrm>
          <a:prstGeom prst="rect">
            <a:avLst/>
          </a:prstGeom>
          <a:noFill/>
          <a:ln w="38100" cap="flat" cmpd="sng">
            <a:noFill/>
            <a:prstDash val="solid"/>
            <a:miter/>
            <a:headEnd type="none" w="med" len="med"/>
            <a:tailEnd type="none" w="med" len="med"/>
          </a:ln>
          <a:extLst>
            <a:ext uri="{909E8E84-426E-40DD-AFC4-6F175D3DCCD1}">
              <a14:hiddenFill xmlns:a14="http://schemas.microsoft.com/office/drawing/2010/main">
                <a:solidFill>
                  <a:schemeClr val="accent2"/>
                </a:solidFill>
              </a14:hiddenFill>
            </a:ext>
          </a:extLst>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spcBef>
                <a:spcPct val="50000"/>
              </a:spcBef>
              <a:buNone/>
            </a:pPr>
            <a:r>
              <a:rPr lang="zh-CN" altLang="en-US" b="1" dirty="0">
                <a:latin typeface="楷体" panose="02010609060101010101" charset="-122"/>
                <a:ea typeface="楷体" panose="02010609060101010101" charset="-122"/>
                <a:cs typeface="楷体" panose="02010609060101010101" charset="-122"/>
                <a:sym typeface="+mn-ea"/>
              </a:rPr>
              <a:t>综上，两部法令有何</a:t>
            </a:r>
            <a:r>
              <a:rPr lang="zh-CN" altLang="en-US" b="1" dirty="0">
                <a:solidFill>
                  <a:srgbClr val="FF0000"/>
                </a:solidFill>
                <a:ea typeface="黑体" panose="02010609060101010101" pitchFamily="1" charset="-122"/>
              </a:rPr>
              <a:t>作用？</a:t>
            </a:r>
            <a:endParaRPr lang="zh-CN" altLang="en-US" b="1" dirty="0">
              <a:ea typeface="黑体" panose="02010609060101010101" pitchFamily="1" charset="-122"/>
            </a:endParaRPr>
          </a:p>
          <a:p>
            <a:pPr marL="0" lvl="0" indent="0">
              <a:spcBef>
                <a:spcPct val="50000"/>
              </a:spcBef>
              <a:buNone/>
            </a:pPr>
            <a:r>
              <a:rPr lang="zh-CN" altLang="en-US" b="1" dirty="0">
                <a:solidFill>
                  <a:srgbClr val="FF0000"/>
                </a:solidFill>
                <a:ea typeface="黑体" panose="02010609060101010101" pitchFamily="1" charset="-122"/>
              </a:rPr>
              <a:t>调动了农民尤其是黑人积极性，扭转了战争的被动局面。</a:t>
            </a:r>
            <a:endParaRPr lang="zh-CN" altLang="en-US" b="1" dirty="0">
              <a:solidFill>
                <a:srgbClr val="FF0000"/>
              </a:solidFill>
              <a:latin typeface="Comic Sans MS" panose="030F0702030302020204" pitchFamily="66" charset="0"/>
              <a:ea typeface="黑体" panose="02010609060101010101" pitchFamily="1" charset="-122"/>
            </a:endParaRPr>
          </a:p>
        </p:txBody>
      </p:sp>
      <p:sp>
        <p:nvSpPr>
          <p:cNvPr id="2" name="文本框 1"/>
          <p:cNvSpPr txBox="1"/>
          <p:nvPr/>
        </p:nvSpPr>
        <p:spPr>
          <a:xfrm>
            <a:off x="485140" y="1507490"/>
            <a:ext cx="11289030" cy="2553335"/>
          </a:xfrm>
          <a:prstGeom prst="rect">
            <a:avLst/>
          </a:prstGeom>
          <a:noFill/>
          <a:ln w="6350">
            <a:solidFill>
              <a:schemeClr val="tx1"/>
            </a:solidFill>
          </a:ln>
        </p:spPr>
        <p:txBody>
          <a:bodyPr wrap="square" rtlCol="0" anchor="t">
            <a:spAutoFit/>
          </a:bodyPr>
          <a:p>
            <a:pPr marL="0" lvl="0" indent="0" algn="l">
              <a:lnSpc>
                <a:spcPct val="100000"/>
              </a:lnSpc>
              <a:spcBef>
                <a:spcPct val="0"/>
              </a:spcBef>
              <a:buNone/>
            </a:pPr>
            <a:r>
              <a:rPr lang="zh-CN" altLang="en-US" sz="3200" b="1" dirty="0">
                <a:solidFill>
                  <a:srgbClr val="0000FF"/>
                </a:solidFill>
                <a:latin typeface="楷体" panose="02010609060101010101" charset="-122"/>
                <a:ea typeface="楷体" panose="02010609060101010101" charset="-122"/>
                <a:cs typeface="楷体" panose="02010609060101010101" charset="-122"/>
                <a:sym typeface="+mn-ea"/>
              </a:rPr>
              <a:t>材料五：</a:t>
            </a:r>
            <a:endParaRPr lang="zh-CN" altLang="en-US" sz="3200" b="1" dirty="0">
              <a:solidFill>
                <a:srgbClr val="0000FF"/>
              </a:solidFill>
              <a:latin typeface="楷体" panose="02010609060101010101" charset="-122"/>
              <a:ea typeface="楷体" panose="02010609060101010101" charset="-122"/>
              <a:cs typeface="楷体" panose="02010609060101010101" charset="-122"/>
              <a:sym typeface="+mn-ea"/>
            </a:endParaRPr>
          </a:p>
          <a:p>
            <a:pPr marL="0" lvl="0" indent="0" algn="l">
              <a:lnSpc>
                <a:spcPct val="100000"/>
              </a:lnSpc>
              <a:spcBef>
                <a:spcPct val="0"/>
              </a:spcBef>
              <a:buNone/>
            </a:pPr>
            <a:r>
              <a:rPr lang="zh-CN" altLang="en-US" sz="3200" b="1" dirty="0">
                <a:solidFill>
                  <a:schemeClr val="tx1">
                    <a:lumMod val="95000"/>
                    <a:lumOff val="5000"/>
                  </a:schemeClr>
                </a:solidFill>
                <a:latin typeface="楷体" panose="02010609060101010101" charset="-122"/>
                <a:ea typeface="楷体" panose="02010609060101010101" charset="-122"/>
                <a:cs typeface="楷体" panose="02010609060101010101" charset="-122"/>
                <a:sym typeface="Calibri" panose="020F0502020204030204" charset="0"/>
              </a:rPr>
              <a:t>50</a:t>
            </a:r>
            <a:r>
              <a:rPr lang="zh-CN" altLang="en-US" sz="3200" b="1" dirty="0">
                <a:solidFill>
                  <a:schemeClr val="tx1">
                    <a:lumMod val="95000"/>
                    <a:lumOff val="5000"/>
                  </a:schemeClr>
                </a:solidFill>
                <a:latin typeface="楷体" panose="02010609060101010101" charset="-122"/>
                <a:ea typeface="楷体" panose="02010609060101010101" charset="-122"/>
                <a:cs typeface="楷体" panose="02010609060101010101" charset="-122"/>
                <a:sym typeface="宋体" panose="02010600030101010101" pitchFamily="2" charset="-122"/>
              </a:rPr>
              <a:t>万黑人奴隶逃跑，严重破坏了南部种植园经济</a:t>
            </a:r>
            <a:endParaRPr lang="zh-CN" altLang="en-US" sz="3200" b="1" dirty="0">
              <a:solidFill>
                <a:schemeClr val="tx1">
                  <a:lumMod val="95000"/>
                  <a:lumOff val="5000"/>
                </a:schemeClr>
              </a:solidFill>
              <a:latin typeface="楷体" panose="02010609060101010101" charset="-122"/>
              <a:ea typeface="楷体" panose="02010609060101010101" charset="-122"/>
              <a:cs typeface="楷体" panose="02010609060101010101" charset="-122"/>
              <a:sym typeface="宋体" panose="02010600030101010101" pitchFamily="2" charset="-122"/>
            </a:endParaRPr>
          </a:p>
          <a:p>
            <a:pPr marL="0" lvl="0" indent="0" algn="l">
              <a:lnSpc>
                <a:spcPct val="100000"/>
              </a:lnSpc>
              <a:spcBef>
                <a:spcPct val="0"/>
              </a:spcBef>
              <a:buNone/>
            </a:pPr>
            <a:r>
              <a:rPr lang="zh-CN" altLang="en-US" sz="3200" b="1" dirty="0">
                <a:solidFill>
                  <a:schemeClr val="tx1">
                    <a:lumMod val="95000"/>
                    <a:lumOff val="5000"/>
                  </a:schemeClr>
                </a:solidFill>
                <a:latin typeface="楷体" panose="02010609060101010101" charset="-122"/>
                <a:ea typeface="楷体" panose="02010609060101010101" charset="-122"/>
                <a:cs typeface="楷体" panose="02010609060101010101" charset="-122"/>
                <a:sym typeface="Calibri" panose="020F0502020204030204" charset="0"/>
              </a:rPr>
              <a:t>20</a:t>
            </a:r>
            <a:r>
              <a:rPr lang="zh-CN" altLang="en-US" sz="3200" b="1" dirty="0">
                <a:solidFill>
                  <a:schemeClr val="tx1">
                    <a:lumMod val="95000"/>
                    <a:lumOff val="5000"/>
                  </a:schemeClr>
                </a:solidFill>
                <a:latin typeface="楷体" panose="02010609060101010101" charset="-122"/>
                <a:ea typeface="楷体" panose="02010609060101010101" charset="-122"/>
                <a:cs typeface="楷体" panose="02010609060101010101" charset="-122"/>
                <a:sym typeface="宋体" panose="02010600030101010101" pitchFamily="2" charset="-122"/>
              </a:rPr>
              <a:t>万黑人应征入伍，参与北方联邦军队</a:t>
            </a:r>
            <a:endParaRPr lang="zh-CN" altLang="en-US" sz="3200" b="1" dirty="0">
              <a:solidFill>
                <a:schemeClr val="tx1">
                  <a:lumMod val="95000"/>
                  <a:lumOff val="5000"/>
                </a:schemeClr>
              </a:solidFill>
              <a:latin typeface="楷体" panose="02010609060101010101" charset="-122"/>
              <a:ea typeface="楷体" panose="02010609060101010101" charset="-122"/>
              <a:cs typeface="楷体" panose="02010609060101010101" charset="-122"/>
              <a:sym typeface="宋体" panose="02010600030101010101" pitchFamily="2" charset="-122"/>
            </a:endParaRPr>
          </a:p>
          <a:p>
            <a:pPr marL="0" lvl="0" indent="0" algn="l">
              <a:lnSpc>
                <a:spcPct val="100000"/>
              </a:lnSpc>
              <a:spcBef>
                <a:spcPct val="0"/>
              </a:spcBef>
              <a:buNone/>
            </a:pPr>
            <a:r>
              <a:rPr lang="zh-CN" altLang="en-US" sz="3200" b="1" dirty="0">
                <a:solidFill>
                  <a:schemeClr val="tx1">
                    <a:lumMod val="95000"/>
                    <a:lumOff val="5000"/>
                  </a:schemeClr>
                </a:solidFill>
                <a:latin typeface="楷体" panose="02010609060101010101" charset="-122"/>
                <a:ea typeface="楷体" panose="02010609060101010101" charset="-122"/>
                <a:cs typeface="楷体" panose="02010609060101010101" charset="-122"/>
                <a:sym typeface="Calibri" panose="020F0502020204030204" charset="0"/>
              </a:rPr>
              <a:t>25</a:t>
            </a:r>
            <a:r>
              <a:rPr lang="zh-CN" altLang="en-US" sz="3200" b="1" dirty="0">
                <a:solidFill>
                  <a:schemeClr val="tx1">
                    <a:lumMod val="95000"/>
                    <a:lumOff val="5000"/>
                  </a:schemeClr>
                </a:solidFill>
                <a:latin typeface="楷体" panose="02010609060101010101" charset="-122"/>
                <a:ea typeface="楷体" panose="02010609060101010101" charset="-122"/>
                <a:cs typeface="楷体" panose="02010609060101010101" charset="-122"/>
                <a:sym typeface="宋体" panose="02010600030101010101" pitchFamily="2" charset="-122"/>
              </a:rPr>
              <a:t>万人担任联邦军队的后勤工作</a:t>
            </a:r>
            <a:endParaRPr lang="zh-CN" altLang="en-US" sz="3200" b="1" dirty="0">
              <a:solidFill>
                <a:schemeClr val="tx1">
                  <a:lumMod val="95000"/>
                  <a:lumOff val="5000"/>
                </a:schemeClr>
              </a:solidFill>
              <a:latin typeface="楷体" panose="02010609060101010101" charset="-122"/>
              <a:ea typeface="楷体" panose="02010609060101010101" charset="-122"/>
              <a:cs typeface="楷体" panose="02010609060101010101" charset="-122"/>
              <a:sym typeface="宋体" panose="02010600030101010101" pitchFamily="2" charset="-122"/>
            </a:endParaRPr>
          </a:p>
          <a:p>
            <a:pPr marL="0" lvl="0" indent="0" algn="l">
              <a:lnSpc>
                <a:spcPct val="100000"/>
              </a:lnSpc>
              <a:spcBef>
                <a:spcPct val="0"/>
              </a:spcBef>
              <a:buNone/>
            </a:pPr>
            <a:r>
              <a:rPr lang="zh-CN" altLang="en-US" sz="3200" b="1" dirty="0">
                <a:solidFill>
                  <a:schemeClr val="tx1">
                    <a:lumMod val="95000"/>
                    <a:lumOff val="5000"/>
                  </a:schemeClr>
                </a:solidFill>
                <a:latin typeface="楷体" panose="02010609060101010101" charset="-122"/>
                <a:ea typeface="楷体" panose="02010609060101010101" charset="-122"/>
                <a:cs typeface="楷体" panose="02010609060101010101" charset="-122"/>
                <a:sym typeface="Calibri" panose="020F0502020204030204" charset="0"/>
              </a:rPr>
              <a:t>18</a:t>
            </a:r>
            <a:r>
              <a:rPr lang="zh-CN" altLang="en-US" sz="3200" b="1" dirty="0">
                <a:solidFill>
                  <a:schemeClr val="tx1">
                    <a:lumMod val="95000"/>
                    <a:lumOff val="5000"/>
                  </a:schemeClr>
                </a:solidFill>
                <a:latin typeface="楷体" panose="02010609060101010101" charset="-122"/>
                <a:ea typeface="楷体" panose="02010609060101010101" charset="-122"/>
                <a:cs typeface="楷体" panose="02010609060101010101" charset="-122"/>
                <a:sym typeface="宋体" panose="02010600030101010101" pitchFamily="2" charset="-122"/>
              </a:rPr>
              <a:t>万多黑人直接参加了战斗，其中</a:t>
            </a:r>
            <a:r>
              <a:rPr lang="zh-CN" altLang="en-US" sz="3200" b="1" dirty="0">
                <a:solidFill>
                  <a:schemeClr val="tx1">
                    <a:lumMod val="95000"/>
                    <a:lumOff val="5000"/>
                  </a:schemeClr>
                </a:solidFill>
                <a:latin typeface="楷体" panose="02010609060101010101" charset="-122"/>
                <a:ea typeface="楷体" panose="02010609060101010101" charset="-122"/>
                <a:cs typeface="楷体" panose="02010609060101010101" charset="-122"/>
                <a:sym typeface="Calibri" panose="020F0502020204030204" charset="0"/>
              </a:rPr>
              <a:t>13</a:t>
            </a:r>
            <a:r>
              <a:rPr lang="zh-CN" altLang="en-US" sz="3200" b="1" dirty="0">
                <a:solidFill>
                  <a:schemeClr val="tx1">
                    <a:lumMod val="95000"/>
                    <a:lumOff val="5000"/>
                  </a:schemeClr>
                </a:solidFill>
                <a:latin typeface="楷体" panose="02010609060101010101" charset="-122"/>
                <a:ea typeface="楷体" panose="02010609060101010101" charset="-122"/>
                <a:cs typeface="楷体" panose="02010609060101010101" charset="-122"/>
                <a:sym typeface="宋体" panose="02010600030101010101" pitchFamily="2" charset="-122"/>
              </a:rPr>
              <a:t>万多来自南部叛乱各州</a:t>
            </a:r>
            <a:endParaRPr lang="zh-CN" altLang="en-US" sz="3200" b="1" dirty="0">
              <a:ln w="6350">
                <a:solidFill>
                  <a:schemeClr val="tx1"/>
                </a:solidFill>
              </a:ln>
              <a:solidFill>
                <a:schemeClr val="tx1">
                  <a:lumMod val="95000"/>
                  <a:lumOff val="5000"/>
                </a:schemeClr>
              </a:solidFill>
              <a:effectLst/>
              <a:latin typeface="楷体" panose="02010609060101010101" charset="-122"/>
              <a:ea typeface="楷体" panose="02010609060101010101" charset="-122"/>
              <a:cs typeface="楷体" panose="02010609060101010101" charset="-122"/>
              <a:sym typeface="宋体" panose="02010600030101010101" pitchFamily="2" charset="-122"/>
            </a:endParaRPr>
          </a:p>
        </p:txBody>
      </p:sp>
      <p:sp>
        <p:nvSpPr>
          <p:cNvPr id="29716" name="文本框 10254"/>
          <p:cNvSpPr txBox="1"/>
          <p:nvPr/>
        </p:nvSpPr>
        <p:spPr>
          <a:xfrm>
            <a:off x="1830070" y="734695"/>
            <a:ext cx="8017510" cy="583565"/>
          </a:xfrm>
          <a:prstGeom prst="rect">
            <a:avLst/>
          </a:prstGeom>
          <a:noFill/>
          <a:ln w="9525">
            <a:noFill/>
          </a:ln>
        </p:spPr>
        <p:txBody>
          <a:bodyPr wrap="square">
            <a:spAutoFit/>
          </a:bodyPr>
          <a:p>
            <a:pPr algn="ctr">
              <a:buFont typeface="Arial" panose="020B0604020202020204" pitchFamily="34" charset="0"/>
              <a:buNone/>
            </a:pPr>
            <a:r>
              <a:rPr lang="zh-CN" altLang="en-US" sz="3200" b="1" dirty="0">
                <a:latin typeface="黑体" panose="02010609060101010101" pitchFamily="1" charset="-122"/>
                <a:ea typeface="黑体" panose="02010609060101010101" pitchFamily="1" charset="-122"/>
              </a:rPr>
              <a:t>颁布</a:t>
            </a:r>
            <a:r>
              <a:rPr lang="zh-CN" altLang="en-US" sz="3200" b="1" dirty="0">
                <a:solidFill>
                  <a:srgbClr val="FF0000"/>
                </a:solidFill>
                <a:latin typeface="黑体" panose="02010609060101010101" pitchFamily="1" charset="-122"/>
                <a:ea typeface="黑体" panose="02010609060101010101" pitchFamily="1" charset="-122"/>
              </a:rPr>
              <a:t>《宅地法》</a:t>
            </a:r>
            <a:r>
              <a:rPr lang="zh-CN" altLang="en-US" sz="3200" b="1" dirty="0">
                <a:latin typeface="黑体" panose="02010609060101010101" pitchFamily="1" charset="-122"/>
                <a:ea typeface="黑体" panose="02010609060101010101" pitchFamily="1" charset="-122"/>
              </a:rPr>
              <a:t>和</a:t>
            </a:r>
            <a:r>
              <a:rPr lang="zh-CN" altLang="en-US" sz="3200" b="1" dirty="0">
                <a:solidFill>
                  <a:srgbClr val="FF0000"/>
                </a:solidFill>
                <a:latin typeface="黑体" panose="02010609060101010101" pitchFamily="1" charset="-122"/>
                <a:ea typeface="黑体" panose="02010609060101010101" pitchFamily="1" charset="-122"/>
              </a:rPr>
              <a:t>《解放黑人奴隶宣言》</a:t>
            </a:r>
            <a:endParaRPr lang="zh-CN" altLang="en-US" sz="3200" b="1" dirty="0">
              <a:solidFill>
                <a:srgbClr val="FF0000"/>
              </a:solidFill>
              <a:latin typeface="黑体" panose="02010609060101010101" pitchFamily="1" charset="-122"/>
              <a:ea typeface="黑体" panose="02010609060101010101" pitchFamily="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18436">
                                            <p:txEl>
                                              <p:pRg st="0" end="0"/>
                                            </p:txEl>
                                          </p:spTgt>
                                        </p:tgtEl>
                                        <p:attrNameLst>
                                          <p:attrName>style.visibility</p:attrName>
                                        </p:attrNameLst>
                                      </p:cBhvr>
                                      <p:to>
                                        <p:strVal val="visible"/>
                                      </p:to>
                                    </p:set>
                                    <p:anim calcmode="lin" valueType="num">
                                      <p:cBhvr additive="base">
                                        <p:cTn id="7" dur="500"/>
                                        <p:tgtEl>
                                          <p:spTgt spid="18436">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18436">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18436">
                                            <p:txEl>
                                              <p:pRg st="1" end="1"/>
                                            </p:txEl>
                                          </p:spTgt>
                                        </p:tgtEl>
                                        <p:attrNameLst>
                                          <p:attrName>style.visibility</p:attrName>
                                        </p:attrNameLst>
                                      </p:cBhvr>
                                      <p:to>
                                        <p:strVal val="visible"/>
                                      </p:to>
                                    </p:set>
                                    <p:anim calcmode="lin" valueType="num">
                                      <p:cBhvr additive="base">
                                        <p:cTn id="13" dur="500"/>
                                        <p:tgtEl>
                                          <p:spTgt spid="18436">
                                            <p:txEl>
                                              <p:pRg st="1" end="1"/>
                                            </p:txEl>
                                          </p:spTgt>
                                        </p:tgtEl>
                                        <p:attrNameLst>
                                          <p:attrName>ppt_y</p:attrName>
                                        </p:attrNameLst>
                                      </p:cBhvr>
                                      <p:tavLst>
                                        <p:tav tm="0">
                                          <p:val>
                                            <p:strVal val="#ppt_y+#ppt_h*1.125000"/>
                                          </p:val>
                                        </p:tav>
                                        <p:tav tm="100000">
                                          <p:val>
                                            <p:strVal val="#ppt_y"/>
                                          </p:val>
                                        </p:tav>
                                      </p:tavLst>
                                    </p:anim>
                                    <p:animEffect transition="in" filter="wipe(up)">
                                      <p:cBhvr>
                                        <p:cTn id="14" dur="500"/>
                                        <p:tgtEl>
                                          <p:spTgt spid="18436">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29716"/>
                                        </p:tgtEl>
                                        <p:attrNameLst>
                                          <p:attrName>style.visibility</p:attrName>
                                        </p:attrNameLst>
                                      </p:cBhvr>
                                      <p:to>
                                        <p:strVal val="visible"/>
                                      </p:to>
                                    </p:set>
                                    <p:anim calcmode="lin" valueType="num">
                                      <p:cBhvr additive="base">
                                        <p:cTn id="19" dur="500"/>
                                        <p:tgtEl>
                                          <p:spTgt spid="29716"/>
                                        </p:tgtEl>
                                        <p:attrNameLst>
                                          <p:attrName>ppt_y</p:attrName>
                                        </p:attrNameLst>
                                      </p:cBhvr>
                                      <p:tavLst>
                                        <p:tav tm="0">
                                          <p:val>
                                            <p:strVal val="#ppt_y+#ppt_h*1.125000"/>
                                          </p:val>
                                        </p:tav>
                                        <p:tav tm="100000">
                                          <p:val>
                                            <p:strVal val="#ppt_y"/>
                                          </p:val>
                                        </p:tav>
                                      </p:tavLst>
                                    </p:anim>
                                    <p:animEffect transition="in" filter="wipe(up)">
                                      <p:cBhvr>
                                        <p:cTn id="20" dur="500"/>
                                        <p:tgtEl>
                                          <p:spTgt spid="297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7109" name="Text Box 19"/>
          <p:cNvSpPr txBox="1">
            <a:spLocks noChangeArrowheads="1"/>
          </p:cNvSpPr>
          <p:nvPr/>
        </p:nvSpPr>
        <p:spPr bwMode="auto">
          <a:xfrm>
            <a:off x="339725" y="1529080"/>
            <a:ext cx="11424920" cy="1420495"/>
          </a:xfrm>
          <a:prstGeom prst="rect">
            <a:avLst/>
          </a:prstGeom>
          <a:noFill/>
          <a:ln w="6350">
            <a:solidFill>
              <a:schemeClr val="tx2">
                <a:lumMod val="60000"/>
                <a:lumOff val="40000"/>
              </a:schemeClr>
            </a:solidFill>
            <a:miter lim="800000"/>
          </a:ln>
          <a:extLst>
            <a:ext uri="{909E8E84-426E-40DD-AFC4-6F175D3DCCD1}">
              <a14:hiddenFill xmlns:a14="http://schemas.microsoft.com/office/drawing/2010/main">
                <a:solidFill>
                  <a:schemeClr val="bg1"/>
                </a:solidFill>
              </a14:hiddenFill>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90000"/>
              </a:lnSpc>
              <a:spcBef>
                <a:spcPct val="0"/>
              </a:spcBef>
              <a:spcAft>
                <a:spcPct val="0"/>
              </a:spcAft>
              <a:buClrTx/>
              <a:buSzTx/>
              <a:buFont typeface="Arial" panose="020B0604020202020204" pitchFamily="34" charset="0"/>
              <a:buNone/>
              <a:defRPr/>
            </a:pPr>
            <a:r>
              <a:rPr lang="zh-CN" altLang="en-US" sz="3200" b="1" dirty="0">
                <a:solidFill>
                  <a:srgbClr val="0000FF"/>
                </a:solidFill>
                <a:latin typeface="楷体" panose="02010609060101010101" charset="-122"/>
                <a:ea typeface="楷体" panose="02010609060101010101" charset="-122"/>
                <a:cs typeface="楷体" panose="02010609060101010101" charset="-122"/>
                <a:sym typeface="+mn-ea"/>
              </a:rPr>
              <a:t>材料六：</a:t>
            </a:r>
            <a:r>
              <a:rPr kumimoji="0" lang="zh-CN" altLang="en-US" sz="3200" b="1" i="0" u="none" strike="noStrike" kern="12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sym typeface="Arial" panose="020B0604020202020204" pitchFamily="34" charset="0"/>
              </a:rPr>
              <a:t>美国南北战争粉碎了奴隶主的反动势力，从而维护了美国的统一……如果美国分裂成了两个或者更多的国家，或者北方没有赢得胜利，美国就不可能成为20世纪世界</a:t>
            </a:r>
            <a:r>
              <a:rPr kumimoji="0" lang="zh-CN" altLang="en-US" sz="3200" b="1" i="0" u="none" strike="noStrike" kern="1200" cap="none" spc="0" normalizeH="0" baseline="0" noProof="0">
                <a:ln>
                  <a:noFill/>
                </a:ln>
                <a:solidFill>
                  <a:schemeClr val="tx1"/>
                </a:solidFill>
                <a:effectLst/>
                <a:uLnTx/>
                <a:uFillTx/>
                <a:latin typeface="楷体" panose="02010609060101010101" charset="-122"/>
                <a:ea typeface="楷体" panose="02010609060101010101" charset="-122"/>
                <a:cs typeface="楷体" panose="02010609060101010101" charset="-122"/>
                <a:sym typeface="Arial" panose="020B0604020202020204" pitchFamily="34" charset="0"/>
              </a:rPr>
              <a:t>第一强国。</a:t>
            </a:r>
            <a:endParaRPr kumimoji="0" lang="en-US" altLang="zh-CN" sz="3200" b="1" i="0" u="none" strike="noStrike" kern="12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endParaRPr>
          </a:p>
        </p:txBody>
      </p:sp>
      <p:sp>
        <p:nvSpPr>
          <p:cNvPr id="10" name="Text Box 19"/>
          <p:cNvSpPr txBox="1">
            <a:spLocks noChangeArrowheads="1"/>
          </p:cNvSpPr>
          <p:nvPr/>
        </p:nvSpPr>
        <p:spPr bwMode="auto">
          <a:xfrm>
            <a:off x="354965" y="3011805"/>
            <a:ext cx="11425555" cy="1420495"/>
          </a:xfrm>
          <a:prstGeom prst="rect">
            <a:avLst/>
          </a:prstGeom>
          <a:noFill/>
          <a:ln w="6350">
            <a:solidFill>
              <a:schemeClr val="tx2">
                <a:lumMod val="60000"/>
                <a:lumOff val="40000"/>
              </a:schemeClr>
            </a:solidFill>
            <a:miter lim="800000"/>
          </a:ln>
          <a:extLst>
            <a:ext uri="{909E8E84-426E-40DD-AFC4-6F175D3DCCD1}">
              <a14:hiddenFill xmlns:a14="http://schemas.microsoft.com/office/drawing/2010/main">
                <a:solidFill>
                  <a:schemeClr val="bg1"/>
                </a:solidFill>
              </a14:hiddenFill>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90000"/>
              </a:lnSpc>
              <a:spcBef>
                <a:spcPct val="0"/>
              </a:spcBef>
              <a:spcAft>
                <a:spcPct val="0"/>
              </a:spcAft>
              <a:buClrTx/>
              <a:buSzTx/>
              <a:buFontTx/>
              <a:buNone/>
              <a:defRPr/>
            </a:pPr>
            <a:r>
              <a:rPr lang="zh-CN" altLang="en-US" sz="3200" b="1" dirty="0">
                <a:solidFill>
                  <a:srgbClr val="0000FF"/>
                </a:solidFill>
                <a:latin typeface="楷体" panose="02010609060101010101" charset="-122"/>
                <a:ea typeface="楷体" panose="02010609060101010101" charset="-122"/>
                <a:cs typeface="楷体" panose="02010609060101010101" charset="-122"/>
                <a:sym typeface="+mn-ea"/>
              </a:rPr>
              <a:t>材料七：</a:t>
            </a:r>
            <a:r>
              <a:rPr kumimoji="0" lang="zh-CN" altLang="en-US" sz="3200" b="1" i="0" u="none" strike="noStrike" kern="1200" cap="none" spc="0" normalizeH="0" baseline="0" noProof="0">
                <a:ln>
                  <a:noFill/>
                </a:ln>
                <a:solidFill>
                  <a:schemeClr val="tx1"/>
                </a:solidFill>
                <a:effectLst/>
                <a:uLnTx/>
                <a:uFillTx/>
                <a:latin typeface="楷体" panose="02010609060101010101" charset="-122"/>
                <a:ea typeface="楷体" panose="02010609060101010101" charset="-122"/>
                <a:cs typeface="楷体" panose="02010609060101010101" charset="-122"/>
              </a:rPr>
              <a:t>废除奴隶制，提供了大量的劳动力和广阔的市场，</a:t>
            </a:r>
            <a:r>
              <a:rPr kumimoji="0" lang="zh-CN" altLang="en-US" sz="3200" b="1" i="0" u="none" strike="noStrike" kern="1200" cap="none" spc="0" normalizeH="0" baseline="0" noProof="0">
                <a:ln>
                  <a:noFill/>
                </a:ln>
                <a:solidFill>
                  <a:schemeClr val="tx1">
                    <a:lumMod val="95000"/>
                    <a:lumOff val="5000"/>
                  </a:schemeClr>
                </a:solidFill>
                <a:effectLst/>
                <a:uLnTx/>
                <a:uFillTx/>
                <a:latin typeface="楷体" panose="02010609060101010101" charset="-122"/>
                <a:ea typeface="楷体" panose="02010609060101010101" charset="-122"/>
                <a:cs typeface="楷体" panose="02010609060101010101" charset="-122"/>
              </a:rPr>
              <a:t>使资本主义工商业飞速发展</a:t>
            </a:r>
            <a:r>
              <a:rPr kumimoji="0" lang="zh-CN" altLang="en-US" sz="3200" b="1" i="0" u="none" strike="noStrike" kern="1200" cap="none" spc="0" normalizeH="0" baseline="0" noProof="0">
                <a:ln>
                  <a:noFill/>
                </a:ln>
                <a:solidFill>
                  <a:schemeClr val="tx1"/>
                </a:solidFill>
                <a:effectLst/>
                <a:uLnTx/>
                <a:uFillTx/>
                <a:latin typeface="楷体" panose="02010609060101010101" charset="-122"/>
                <a:ea typeface="楷体" panose="02010609060101010101" charset="-122"/>
                <a:cs typeface="楷体" panose="02010609060101010101" charset="-122"/>
              </a:rPr>
              <a:t>；</a:t>
            </a:r>
            <a:r>
              <a:rPr kumimoji="0" lang="zh-CN" altLang="en-US" sz="3200" b="1" i="0" u="none" strike="noStrike" kern="12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到</a:t>
            </a:r>
            <a:r>
              <a:rPr kumimoji="0" lang="en-US" altLang="zh-CN" sz="3200" b="1" i="0" u="none" strike="noStrike" kern="12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90</a:t>
            </a:r>
            <a:r>
              <a:rPr kumimoji="0" lang="zh-CN" altLang="en-US" sz="3200" b="1" i="0" u="none" strike="noStrike" kern="12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rPr>
              <a:t>年代末美国已经拥有较完整的工业体系，其工业产值跃居世界</a:t>
            </a:r>
            <a:r>
              <a:rPr kumimoji="0" lang="zh-CN" altLang="en-US" sz="3200" b="1" i="0" u="none" strike="noStrike" kern="1200" cap="none" spc="0" normalizeH="0" baseline="0" noProof="0">
                <a:ln>
                  <a:noFill/>
                </a:ln>
                <a:solidFill>
                  <a:schemeClr val="tx1"/>
                </a:solidFill>
                <a:effectLst/>
                <a:uLnTx/>
                <a:uFillTx/>
                <a:latin typeface="楷体" panose="02010609060101010101" charset="-122"/>
                <a:ea typeface="楷体" panose="02010609060101010101" charset="-122"/>
                <a:cs typeface="楷体" panose="02010609060101010101" charset="-122"/>
              </a:rPr>
              <a:t>首位。</a:t>
            </a:r>
            <a:endParaRPr kumimoji="0" lang="en-US" altLang="zh-CN" sz="3200" b="1" i="0" u="none" strike="noStrike" kern="1200" cap="none" spc="0" normalizeH="0" baseline="0" noProof="0" dirty="0">
              <a:ln>
                <a:noFill/>
              </a:ln>
              <a:solidFill>
                <a:schemeClr val="tx1"/>
              </a:solidFill>
              <a:effectLst/>
              <a:uLnTx/>
              <a:uFillTx/>
              <a:latin typeface="楷体" panose="02010609060101010101" charset="-122"/>
              <a:ea typeface="楷体" panose="02010609060101010101" charset="-122"/>
              <a:cs typeface="楷体" panose="02010609060101010101" charset="-122"/>
            </a:endParaRPr>
          </a:p>
        </p:txBody>
      </p:sp>
      <p:grpSp>
        <p:nvGrpSpPr>
          <p:cNvPr id="7" name="组合 6"/>
          <p:cNvGrpSpPr/>
          <p:nvPr/>
        </p:nvGrpSpPr>
        <p:grpSpPr>
          <a:xfrm>
            <a:off x="6985" y="759460"/>
            <a:ext cx="5661660" cy="720005"/>
            <a:chOff x="-31" y="1170"/>
            <a:chExt cx="8916" cy="1153"/>
          </a:xfrm>
        </p:grpSpPr>
        <p:sp>
          <p:nvSpPr>
            <p:cNvPr id="9" name="TextBox 2"/>
            <p:cNvSpPr txBox="1"/>
            <p:nvPr/>
          </p:nvSpPr>
          <p:spPr>
            <a:xfrm>
              <a:off x="358" y="1239"/>
              <a:ext cx="8527" cy="1033"/>
            </a:xfrm>
            <a:prstGeom prst="rect">
              <a:avLst/>
            </a:prstGeom>
            <a:solidFill>
              <a:schemeClr val="accent2">
                <a:lumMod val="50000"/>
              </a:schemeClr>
            </a:solidFill>
            <a:ln w="9525">
              <a:noFill/>
            </a:ln>
          </p:spPr>
          <p:txBody>
            <a:bodyPr wrap="square">
              <a:spAutoFit/>
            </a:bodyPr>
            <a:p>
              <a:pPr algn="l"/>
              <a:r>
                <a:rPr lang="en-US" altLang="zh-CN" sz="3600" b="1">
                  <a:solidFill>
                    <a:schemeClr val="bg1"/>
                  </a:solidFill>
                  <a:effectLst/>
                  <a:latin typeface="黑体" panose="02010609060101010101" pitchFamily="1" charset="-122"/>
                  <a:ea typeface="黑体" panose="02010609060101010101" pitchFamily="1" charset="-122"/>
                </a:rPr>
                <a:t>   </a:t>
              </a:r>
              <a:r>
                <a:rPr lang="zh-CN" altLang="en-US" sz="3600" b="1">
                  <a:solidFill>
                    <a:schemeClr val="bg1"/>
                  </a:solidFill>
                  <a:effectLst/>
                  <a:latin typeface="黑体" panose="02010609060101010101" pitchFamily="1" charset="-122"/>
                  <a:ea typeface="黑体" panose="02010609060101010101" pitchFamily="1" charset="-122"/>
                </a:rPr>
                <a:t>二、南北战争</a:t>
              </a:r>
              <a:r>
                <a:rPr lang="zh-CN" altLang="en-US" sz="3600" b="1">
                  <a:solidFill>
                    <a:schemeClr val="bg1"/>
                  </a:solidFill>
                  <a:effectLst/>
                  <a:latin typeface="黑体" panose="02010609060101010101" pitchFamily="1" charset="-122"/>
                  <a:ea typeface="黑体" panose="02010609060101010101" pitchFamily="1" charset="-122"/>
                  <a:sym typeface="+mn-ea"/>
                </a:rPr>
                <a:t>的</a:t>
              </a:r>
              <a:r>
                <a:rPr lang="zh-CN" altLang="en-US" sz="3600" b="1">
                  <a:solidFill>
                    <a:srgbClr val="FF0000"/>
                  </a:solidFill>
                  <a:effectLst/>
                  <a:latin typeface="黑体" panose="02010609060101010101" pitchFamily="1" charset="-122"/>
                  <a:ea typeface="黑体" panose="02010609060101010101" pitchFamily="1" charset="-122"/>
                  <a:sym typeface="+mn-ea"/>
                </a:rPr>
                <a:t>评价</a:t>
              </a:r>
              <a:endParaRPr lang="zh-CN" altLang="en-US" sz="3600" b="1">
                <a:solidFill>
                  <a:srgbClr val="FF0000"/>
                </a:solidFill>
                <a:effectLst/>
                <a:latin typeface="黑体" panose="02010609060101010101" pitchFamily="1" charset="-122"/>
                <a:ea typeface="黑体" panose="02010609060101010101" pitchFamily="1" charset="-122"/>
                <a:sym typeface="+mn-ea"/>
              </a:endParaRPr>
            </a:p>
          </p:txBody>
        </p:sp>
        <p:pic>
          <p:nvPicPr>
            <p:cNvPr id="2" name="图片 1"/>
            <p:cNvPicPr>
              <a:picLocks noChangeAspect="1"/>
            </p:cNvPicPr>
            <p:nvPr/>
          </p:nvPicPr>
          <p:blipFill>
            <a:blip r:embed="rId1">
              <a:clrChange>
                <a:clrFrom>
                  <a:srgbClr val="FFFFFF">
                    <a:alpha val="100000"/>
                  </a:srgbClr>
                </a:clrFrom>
                <a:clrTo>
                  <a:srgbClr val="FFFFFF">
                    <a:alpha val="100000"/>
                    <a:alpha val="0"/>
                  </a:srgbClr>
                </a:clrTo>
              </a:clrChange>
            </a:blip>
            <a:srcRect l="624" t="3980" r="87820" b="14024"/>
            <a:stretch>
              <a:fillRect/>
            </a:stretch>
          </p:blipFill>
          <p:spPr>
            <a:xfrm>
              <a:off x="-31" y="1170"/>
              <a:ext cx="1299" cy="1153"/>
            </a:xfrm>
            <a:prstGeom prst="ellipse">
              <a:avLst/>
            </a:prstGeom>
            <a:noFill/>
            <a:ln w="9525">
              <a:noFill/>
            </a:ln>
          </p:spPr>
        </p:pic>
      </p:grpSp>
      <p:sp>
        <p:nvSpPr>
          <p:cNvPr id="38914" name="文本框 30722"/>
          <p:cNvSpPr txBox="1"/>
          <p:nvPr/>
        </p:nvSpPr>
        <p:spPr>
          <a:xfrm>
            <a:off x="6985" y="4657725"/>
            <a:ext cx="4241800" cy="645160"/>
          </a:xfrm>
          <a:prstGeom prst="rect">
            <a:avLst/>
          </a:prstGeom>
          <a:noFill/>
          <a:ln w="9525">
            <a:noFill/>
          </a:ln>
        </p:spPr>
        <p:txBody>
          <a:bodyPr wrap="square" anchor="t">
            <a:spAutoFit/>
          </a:bodyPr>
          <a:p>
            <a:pPr algn="l" eaLnBrk="0" hangingPunct="0">
              <a:spcBef>
                <a:spcPct val="50000"/>
              </a:spcBef>
            </a:pPr>
            <a:r>
              <a:rPr lang="zh-CN" altLang="en-US" sz="3600" b="1" dirty="0">
                <a:solidFill>
                  <a:srgbClr val="FF0000"/>
                </a:solidFill>
                <a:latin typeface="黑体" panose="02010609060101010101" pitchFamily="1" charset="-122"/>
                <a:ea typeface="黑体" panose="02010609060101010101" pitchFamily="1" charset="-122"/>
              </a:rPr>
              <a:t>性质（实质）</a:t>
            </a:r>
            <a:r>
              <a:rPr lang="zh-CN" altLang="en-US" sz="3600" b="1" dirty="0">
                <a:latin typeface="黑体" panose="02010609060101010101" pitchFamily="1" charset="-122"/>
                <a:ea typeface="黑体" panose="02010609060101010101" pitchFamily="1" charset="-122"/>
              </a:rPr>
              <a:t>：</a:t>
            </a:r>
            <a:endParaRPr lang="zh-CN" altLang="en-US" sz="3600" b="1" dirty="0">
              <a:latin typeface="黑体" panose="02010609060101010101" pitchFamily="1" charset="-122"/>
              <a:ea typeface="黑体" panose="02010609060101010101" pitchFamily="1" charset="-122"/>
            </a:endParaRPr>
          </a:p>
        </p:txBody>
      </p:sp>
      <p:sp>
        <p:nvSpPr>
          <p:cNvPr id="30724" name="文本框 30723"/>
          <p:cNvSpPr txBox="1"/>
          <p:nvPr/>
        </p:nvSpPr>
        <p:spPr>
          <a:xfrm>
            <a:off x="3129280" y="4657725"/>
            <a:ext cx="8430260" cy="645160"/>
          </a:xfrm>
          <a:prstGeom prst="rect">
            <a:avLst/>
          </a:prstGeom>
          <a:noFill/>
          <a:ln w="9525">
            <a:noFill/>
          </a:ln>
        </p:spPr>
        <p:txBody>
          <a:bodyPr wrap="square" anchor="t">
            <a:spAutoFit/>
          </a:bodyPr>
          <a:p>
            <a:pPr algn="l" eaLnBrk="0" hangingPunct="0"/>
            <a:r>
              <a:rPr lang="zh-CN" altLang="en-US" sz="3600" b="1">
                <a:solidFill>
                  <a:srgbClr val="FF0000"/>
                </a:solidFill>
                <a:latin typeface="黑体" panose="02010609060101010101" pitchFamily="1" charset="-122"/>
                <a:ea typeface="黑体" panose="02010609060101010101" pitchFamily="1" charset="-122"/>
              </a:rPr>
              <a:t>美国历史上的</a:t>
            </a:r>
            <a:r>
              <a:rPr lang="zh-CN" altLang="en-US" sz="3600" b="1" u="dbl">
                <a:solidFill>
                  <a:srgbClr val="FF0000"/>
                </a:solidFill>
                <a:uFillTx/>
                <a:latin typeface="黑体" panose="02010609060101010101" pitchFamily="1" charset="-122"/>
                <a:ea typeface="黑体" panose="02010609060101010101" pitchFamily="1" charset="-122"/>
              </a:rPr>
              <a:t>第二次</a:t>
            </a:r>
            <a:r>
              <a:rPr lang="zh-CN" altLang="en-US" sz="3600" b="1">
                <a:solidFill>
                  <a:srgbClr val="FF0000"/>
                </a:solidFill>
                <a:latin typeface="黑体" panose="02010609060101010101" pitchFamily="1" charset="-122"/>
                <a:ea typeface="黑体" panose="02010609060101010101" pitchFamily="1" charset="-122"/>
              </a:rPr>
              <a:t>资产阶级革命</a:t>
            </a:r>
            <a:endParaRPr lang="zh-CN" altLang="en-US" sz="3600" b="1">
              <a:solidFill>
                <a:srgbClr val="FF0000"/>
              </a:solidFill>
              <a:latin typeface="黑体" panose="02010609060101010101" pitchFamily="1" charset="-122"/>
              <a:ea typeface="黑体" panose="02010609060101010101" pitchFamily="1" charset="-122"/>
            </a:endParaRPr>
          </a:p>
        </p:txBody>
      </p:sp>
      <p:sp>
        <p:nvSpPr>
          <p:cNvPr id="38916" name="文本框 30724"/>
          <p:cNvSpPr txBox="1"/>
          <p:nvPr/>
        </p:nvSpPr>
        <p:spPr>
          <a:xfrm>
            <a:off x="6668" y="5302885"/>
            <a:ext cx="2987675" cy="645160"/>
          </a:xfrm>
          <a:prstGeom prst="rect">
            <a:avLst/>
          </a:prstGeom>
          <a:noFill/>
          <a:ln w="9525">
            <a:noFill/>
          </a:ln>
        </p:spPr>
        <p:txBody>
          <a:bodyPr wrap="square" anchor="t">
            <a:spAutoFit/>
          </a:bodyPr>
          <a:p>
            <a:pPr algn="l" eaLnBrk="0" hangingPunct="0">
              <a:spcBef>
                <a:spcPct val="50000"/>
              </a:spcBef>
            </a:pPr>
            <a:r>
              <a:rPr lang="zh-CN" altLang="en-US" sz="3600" b="1" dirty="0">
                <a:solidFill>
                  <a:srgbClr val="FF0000"/>
                </a:solidFill>
                <a:latin typeface="黑体" panose="02010609060101010101" pitchFamily="1" charset="-122"/>
                <a:ea typeface="黑体" panose="02010609060101010101" pitchFamily="1" charset="-122"/>
              </a:rPr>
              <a:t>意义</a:t>
            </a:r>
            <a:r>
              <a:rPr lang="zh-CN" altLang="en-US" sz="3600" b="1" dirty="0">
                <a:latin typeface="黑体" panose="02010609060101010101" pitchFamily="1" charset="-122"/>
                <a:ea typeface="黑体" panose="02010609060101010101" pitchFamily="1" charset="-122"/>
              </a:rPr>
              <a:t>：</a:t>
            </a:r>
            <a:endParaRPr lang="zh-CN" altLang="en-US" sz="3600" b="1" dirty="0">
              <a:latin typeface="黑体" panose="02010609060101010101" pitchFamily="1" charset="-122"/>
              <a:ea typeface="黑体" panose="02010609060101010101" pitchFamily="1" charset="-122"/>
            </a:endParaRPr>
          </a:p>
        </p:txBody>
      </p:sp>
      <p:sp>
        <p:nvSpPr>
          <p:cNvPr id="30726" name="文本框 30725"/>
          <p:cNvSpPr txBox="1"/>
          <p:nvPr/>
        </p:nvSpPr>
        <p:spPr>
          <a:xfrm>
            <a:off x="1196340" y="5348605"/>
            <a:ext cx="11076305" cy="1198880"/>
          </a:xfrm>
          <a:prstGeom prst="rect">
            <a:avLst/>
          </a:prstGeom>
          <a:noFill/>
          <a:ln w="9525">
            <a:noFill/>
          </a:ln>
        </p:spPr>
        <p:txBody>
          <a:bodyPr wrap="square" anchor="t">
            <a:spAutoFit/>
          </a:bodyPr>
          <a:p>
            <a:pPr marL="44450" indent="-44450" eaLnBrk="0" hangingPunct="0">
              <a:buClr>
                <a:schemeClr val="tx1"/>
              </a:buClr>
            </a:pPr>
            <a:r>
              <a:rPr lang="zh-CN" altLang="en-US" sz="3600" b="1" u="wavyHeavy" dirty="0">
                <a:solidFill>
                  <a:srgbClr val="FF0000"/>
                </a:solidFill>
                <a:uFillTx/>
                <a:latin typeface="黑体" panose="02010609060101010101" pitchFamily="1" charset="-122"/>
                <a:ea typeface="黑体" panose="02010609060101010101" pitchFamily="1" charset="-122"/>
              </a:rPr>
              <a:t>维护了</a:t>
            </a:r>
            <a:r>
              <a:rPr lang="zh-CN" altLang="en-US" sz="3600" b="1" dirty="0">
                <a:solidFill>
                  <a:srgbClr val="FF0000"/>
                </a:solidFill>
                <a:latin typeface="黑体" panose="02010609060101010101" pitchFamily="1" charset="-122"/>
                <a:ea typeface="黑体" panose="02010609060101010101" pitchFamily="1" charset="-122"/>
              </a:rPr>
              <a:t>国家统一，</a:t>
            </a:r>
            <a:r>
              <a:rPr lang="zh-CN" altLang="en-US" sz="3600" b="1" u="wavyHeavy" dirty="0">
                <a:solidFill>
                  <a:srgbClr val="FF0000"/>
                </a:solidFill>
                <a:uFillTx/>
                <a:latin typeface="黑体" panose="02010609060101010101" pitchFamily="1" charset="-122"/>
                <a:ea typeface="黑体" panose="02010609060101010101" pitchFamily="1" charset="-122"/>
              </a:rPr>
              <a:t>废除了</a:t>
            </a:r>
            <a:r>
              <a:rPr lang="zh-CN" altLang="en-US" sz="3600" b="1" dirty="0">
                <a:solidFill>
                  <a:srgbClr val="FF0000"/>
                </a:solidFill>
                <a:latin typeface="黑体" panose="02010609060101010101" pitchFamily="1" charset="-122"/>
                <a:ea typeface="黑体" panose="02010609060101010101" pitchFamily="1" charset="-122"/>
              </a:rPr>
              <a:t>奴隶制度，</a:t>
            </a:r>
            <a:r>
              <a:rPr lang="zh-CN" altLang="en-US" sz="3600" b="1" u="wavyHeavy" dirty="0">
                <a:solidFill>
                  <a:srgbClr val="FF0000"/>
                </a:solidFill>
                <a:uFillTx/>
                <a:latin typeface="黑体" panose="02010609060101010101" pitchFamily="1" charset="-122"/>
                <a:ea typeface="黑体" panose="02010609060101010101" pitchFamily="1" charset="-122"/>
              </a:rPr>
              <a:t>清除了</a:t>
            </a:r>
            <a:r>
              <a:rPr lang="zh-CN" altLang="en-US" sz="3600" b="1" dirty="0">
                <a:solidFill>
                  <a:srgbClr val="FF0000"/>
                </a:solidFill>
                <a:latin typeface="黑体" panose="02010609060101010101" pitchFamily="1" charset="-122"/>
                <a:ea typeface="黑体" panose="02010609060101010101" pitchFamily="1" charset="-122"/>
              </a:rPr>
              <a:t>资本主义发展的最大障碍</a:t>
            </a:r>
            <a:r>
              <a:rPr lang="en-US" altLang="zh-CN" sz="3600" b="1" dirty="0">
                <a:solidFill>
                  <a:srgbClr val="FF0000"/>
                </a:solidFill>
                <a:latin typeface="黑体" panose="02010609060101010101" pitchFamily="1" charset="-122"/>
                <a:ea typeface="黑体" panose="02010609060101010101" pitchFamily="1" charset="-122"/>
              </a:rPr>
              <a:t>,</a:t>
            </a:r>
            <a:r>
              <a:rPr lang="zh-CN" altLang="en-US" sz="3600" b="1" dirty="0">
                <a:solidFill>
                  <a:srgbClr val="FF0000"/>
                </a:solidFill>
                <a:latin typeface="黑体" panose="02010609060101010101" pitchFamily="1" charset="-122"/>
                <a:ea typeface="黑体" panose="02010609060101010101" pitchFamily="1" charset="-122"/>
              </a:rPr>
              <a:t>为以后经济的迅速发展</a:t>
            </a:r>
            <a:r>
              <a:rPr lang="zh-CN" altLang="en-US" sz="3600" b="1" u="wavyHeavy" dirty="0">
                <a:solidFill>
                  <a:srgbClr val="FF0000"/>
                </a:solidFill>
                <a:uFillTx/>
                <a:latin typeface="黑体" panose="02010609060101010101" pitchFamily="1" charset="-122"/>
                <a:ea typeface="黑体" panose="02010609060101010101" pitchFamily="1" charset="-122"/>
              </a:rPr>
              <a:t>创造了</a:t>
            </a:r>
            <a:r>
              <a:rPr lang="zh-CN" altLang="en-US" sz="3600" b="1" dirty="0">
                <a:solidFill>
                  <a:srgbClr val="FF0000"/>
                </a:solidFill>
                <a:latin typeface="黑体" panose="02010609060101010101" pitchFamily="1" charset="-122"/>
                <a:ea typeface="黑体" panose="02010609060101010101" pitchFamily="1" charset="-122"/>
              </a:rPr>
              <a:t>条件。</a:t>
            </a:r>
            <a:endParaRPr lang="zh-CN" altLang="en-US" sz="3600" b="1" dirty="0">
              <a:solidFill>
                <a:srgbClr val="FF0000"/>
              </a:solidFill>
              <a:latin typeface="黑体" panose="02010609060101010101" pitchFamily="1" charset="-122"/>
              <a:ea typeface="黑体" panose="02010609060101010101" pitchFamily="1" charset="-122"/>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8916"/>
                                        </p:tgtEl>
                                        <p:attrNameLst>
                                          <p:attrName>style.visibility</p:attrName>
                                        </p:attrNameLst>
                                      </p:cBhvr>
                                      <p:to>
                                        <p:strVal val="visible"/>
                                      </p:to>
                                    </p:set>
                                    <p:anim calcmode="lin" valueType="num">
                                      <p:cBhvr additive="base">
                                        <p:cTn id="7" dur="500"/>
                                        <p:tgtEl>
                                          <p:spTgt spid="38916"/>
                                        </p:tgtEl>
                                        <p:attrNameLst>
                                          <p:attrName>ppt_y</p:attrName>
                                        </p:attrNameLst>
                                      </p:cBhvr>
                                      <p:tavLst>
                                        <p:tav tm="0">
                                          <p:val>
                                            <p:strVal val="#ppt_y+#ppt_h*1.125000"/>
                                          </p:val>
                                        </p:tav>
                                        <p:tav tm="100000">
                                          <p:val>
                                            <p:strVal val="#ppt_y"/>
                                          </p:val>
                                        </p:tav>
                                      </p:tavLst>
                                    </p:anim>
                                    <p:animEffect transition="in" filter="wipe(up)">
                                      <p:cBhvr>
                                        <p:cTn id="8" dur="500"/>
                                        <p:tgtEl>
                                          <p:spTgt spid="38916"/>
                                        </p:tgtEl>
                                      </p:cBhvr>
                                    </p:animEffect>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iterate type="lt">
                                    <p:tmPct val="100000"/>
                                  </p:iterate>
                                  <p:childTnLst>
                                    <p:set>
                                      <p:cBhvr>
                                        <p:cTn id="12" dur="1" fill="hold">
                                          <p:stCondLst>
                                            <p:cond delay="0"/>
                                          </p:stCondLst>
                                        </p:cTn>
                                        <p:tgtEl>
                                          <p:spTgt spid="30726">
                                            <p:txEl>
                                              <p:charRg st="0" end="13"/>
                                            </p:txEl>
                                          </p:spTgt>
                                        </p:tgtEl>
                                        <p:attrNameLst>
                                          <p:attrName>style.visibility</p:attrName>
                                        </p:attrNameLst>
                                      </p:cBhvr>
                                      <p:to>
                                        <p:strVal val="visible"/>
                                      </p:to>
                                    </p:set>
                                    <p:animEffect transition="in" filter="wipe(up)">
                                      <p:cBhvr>
                                        <p:cTn id="13" dur="75"/>
                                        <p:tgtEl>
                                          <p:spTgt spid="30726">
                                            <p:txEl>
                                              <p:charRg st="0" end="1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grpId="0" nodeType="clickEffect">
                                  <p:stCondLst>
                                    <p:cond delay="0"/>
                                  </p:stCondLst>
                                  <p:childTnLst>
                                    <p:set>
                                      <p:cBhvr>
                                        <p:cTn id="17" dur="1" fill="hold">
                                          <p:stCondLst>
                                            <p:cond delay="0"/>
                                          </p:stCondLst>
                                        </p:cTn>
                                        <p:tgtEl>
                                          <p:spTgt spid="38914"/>
                                        </p:tgtEl>
                                        <p:attrNameLst>
                                          <p:attrName>style.visibility</p:attrName>
                                        </p:attrNameLst>
                                      </p:cBhvr>
                                      <p:to>
                                        <p:strVal val="visible"/>
                                      </p:to>
                                    </p:set>
                                    <p:anim calcmode="lin" valueType="num">
                                      <p:cBhvr additive="base">
                                        <p:cTn id="18" dur="500"/>
                                        <p:tgtEl>
                                          <p:spTgt spid="38914"/>
                                        </p:tgtEl>
                                        <p:attrNameLst>
                                          <p:attrName>ppt_y</p:attrName>
                                        </p:attrNameLst>
                                      </p:cBhvr>
                                      <p:tavLst>
                                        <p:tav tm="0">
                                          <p:val>
                                            <p:strVal val="#ppt_y+#ppt_h*1.125000"/>
                                          </p:val>
                                        </p:tav>
                                        <p:tav tm="100000">
                                          <p:val>
                                            <p:strVal val="#ppt_y"/>
                                          </p:val>
                                        </p:tav>
                                      </p:tavLst>
                                    </p:anim>
                                    <p:animEffect transition="in" filter="wipe(up)">
                                      <p:cBhvr>
                                        <p:cTn id="19" dur="500"/>
                                        <p:tgtEl>
                                          <p:spTgt spid="3891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0"/>
                                  </p:stCondLst>
                                  <p:iterate type="lt">
                                    <p:tmPct val="100000"/>
                                  </p:iterate>
                                  <p:childTnLst>
                                    <p:set>
                                      <p:cBhvr>
                                        <p:cTn id="23" dur="1" fill="hold">
                                          <p:stCondLst>
                                            <p:cond delay="0"/>
                                          </p:stCondLst>
                                        </p:cTn>
                                        <p:tgtEl>
                                          <p:spTgt spid="30724">
                                            <p:txEl>
                                              <p:charRg st="0" end="17"/>
                                            </p:txEl>
                                          </p:spTgt>
                                        </p:tgtEl>
                                        <p:attrNameLst>
                                          <p:attrName>style.visibility</p:attrName>
                                        </p:attrNameLst>
                                      </p:cBhvr>
                                      <p:to>
                                        <p:strVal val="visible"/>
                                      </p:to>
                                    </p:set>
                                    <p:animEffect transition="in" filter="wipe(up)">
                                      <p:cBhvr>
                                        <p:cTn id="24" dur="75"/>
                                        <p:tgtEl>
                                          <p:spTgt spid="30724">
                                            <p:txEl>
                                              <p:charRg st="0" end="1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build="p"/>
      <p:bldP spid="30726" grpId="0" uiExpand="1" build="p"/>
      <p:bldP spid="38914" grpId="0"/>
      <p:bldP spid="389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4" name="文本框 17412"/>
          <p:cNvSpPr txBox="1"/>
          <p:nvPr/>
        </p:nvSpPr>
        <p:spPr>
          <a:xfrm>
            <a:off x="8640445" y="1415415"/>
            <a:ext cx="3380740" cy="4523105"/>
          </a:xfrm>
          <a:prstGeom prst="rect">
            <a:avLst/>
          </a:prstGeom>
          <a:noFill/>
          <a:ln w="9525">
            <a:noFill/>
          </a:ln>
        </p:spPr>
        <p:txBody>
          <a:bodyPr wrap="square">
            <a:spAutoFit/>
          </a:bodyPr>
          <a:p>
            <a:pPr>
              <a:buFont typeface="Arial" panose="020B0604020202020204" pitchFamily="34" charset="0"/>
              <a:buNone/>
            </a:pPr>
            <a:r>
              <a:rPr lang="zh-CN" altLang="en-US" sz="3200" b="1" dirty="0">
                <a:latin typeface="楷体" panose="02010609060101010101" charset="-122"/>
                <a:ea typeface="楷体" panose="02010609060101010101" charset="-122"/>
              </a:rPr>
              <a:t>1865年4月14日，南方军队投降后的第五天，林肯在福特剧院看戏。拥护奴隶制的狂热分子布斯把罪恶的子弹射向了林肯</a:t>
            </a:r>
            <a:r>
              <a:rPr lang="en-US" altLang="zh-CN" sz="3200" b="1" dirty="0">
                <a:latin typeface="楷体" panose="02010609060101010101" charset="-122"/>
                <a:ea typeface="楷体" panose="02010609060101010101" charset="-122"/>
              </a:rPr>
              <a:t>，</a:t>
            </a:r>
            <a:r>
              <a:rPr lang="zh-CN" altLang="en-US" sz="3200" b="1" dirty="0">
                <a:latin typeface="楷体" panose="02010609060101010101" charset="-122"/>
                <a:ea typeface="楷体" panose="02010609060101010101" charset="-122"/>
              </a:rPr>
              <a:t>之后林肯再也没能醒来。</a:t>
            </a:r>
            <a:endParaRPr lang="zh-CN" altLang="en-US" sz="3200" b="1" dirty="0">
              <a:solidFill>
                <a:srgbClr val="000000"/>
              </a:solidFill>
              <a:latin typeface="微软雅黑" panose="020B0503020204020204" charset="-122"/>
              <a:ea typeface="微软雅黑" panose="020B0503020204020204" charset="-122"/>
              <a:sym typeface="方正静蕾简体" pitchFamily="1" charset="-122"/>
            </a:endParaRPr>
          </a:p>
        </p:txBody>
      </p:sp>
      <p:pic>
        <p:nvPicPr>
          <p:cNvPr id="38915" name="Picture 3" descr="tem048">
            <a:hlinkClick r:id="rId1" action="ppaction://hlinkfile"/>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275" y="843915"/>
            <a:ext cx="8362950" cy="5876925"/>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8916" name="文本框 17410"/>
          <p:cNvSpPr txBox="1"/>
          <p:nvPr/>
        </p:nvSpPr>
        <p:spPr>
          <a:xfrm>
            <a:off x="4552315" y="1054100"/>
            <a:ext cx="2592388" cy="583565"/>
          </a:xfrm>
          <a:prstGeom prst="rect">
            <a:avLst/>
          </a:prstGeom>
          <a:noFill/>
          <a:ln w="9525">
            <a:noFill/>
          </a:ln>
        </p:spPr>
        <p:txBody>
          <a:bodyPr>
            <a:spAutoFit/>
          </a:bodyPr>
          <a:p>
            <a:pPr>
              <a:buFont typeface="Arial" panose="020B0604020202020204" pitchFamily="34" charset="0"/>
              <a:buNone/>
            </a:pPr>
            <a:r>
              <a:rPr lang="zh-CN" altLang="en-US" sz="3200" b="1" dirty="0">
                <a:latin typeface="黑体-繁" pitchFamily="2" charset="-122"/>
                <a:ea typeface="叶根友毛笔行书简体" pitchFamily="2" charset="-122"/>
                <a:sym typeface="黑体-繁" pitchFamily="2" charset="-122"/>
              </a:rPr>
              <a:t>林肯遇刺</a:t>
            </a:r>
            <a:endParaRPr lang="zh-CN" altLang="en-US" sz="2000" dirty="0">
              <a:latin typeface="Arial" panose="020B0604020202020204"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extBox 2"/>
          <p:cNvSpPr txBox="1">
            <a:spLocks noChangeArrowheads="1"/>
          </p:cNvSpPr>
          <p:nvPr/>
        </p:nvSpPr>
        <p:spPr bwMode="auto">
          <a:xfrm>
            <a:off x="3457575" y="609283"/>
            <a:ext cx="5233670" cy="767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86" tIns="45692" rIns="91386" bIns="45692">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algn="ctr"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algn="ctr"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algn="ctr"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algn="ctr"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4400" b="1" i="0" u="none" strike="noStrike" kern="1200" cap="none" spc="0" normalizeH="0" baseline="0" noProof="0">
                <a:ln>
                  <a:noFill/>
                </a:ln>
                <a:solidFill>
                  <a:srgbClr val="FF0000"/>
                </a:solidFill>
                <a:effectLst>
                  <a:outerShdw blurRad="38100" dist="38100" dir="2700000" algn="tl">
                    <a:srgbClr val="C0C0C0"/>
                  </a:outerShdw>
                </a:effectLst>
                <a:uLnTx/>
                <a:uFillTx/>
                <a:latin typeface="隶书" panose="02010509060101010101" pitchFamily="1" charset="-122"/>
                <a:ea typeface="隶书" panose="02010509060101010101" pitchFamily="1" charset="-122"/>
                <a:cs typeface="+mn-cs"/>
              </a:rPr>
              <a:t>一位永不退缩的伟人</a:t>
            </a:r>
            <a:endParaRPr kumimoji="0" lang="zh-CN" altLang="en-US" sz="4400" b="1" i="0" u="none" strike="noStrike" kern="1200" cap="none" spc="0" normalizeH="0" baseline="0" noProof="0">
              <a:ln>
                <a:noFill/>
              </a:ln>
              <a:solidFill>
                <a:srgbClr val="FF0000"/>
              </a:solidFill>
              <a:effectLst>
                <a:outerShdw blurRad="38100" dist="38100" dir="2700000" algn="tl">
                  <a:srgbClr val="C0C0C0"/>
                </a:outerShdw>
              </a:effectLst>
              <a:uLnTx/>
              <a:uFillTx/>
              <a:latin typeface="隶书" panose="02010509060101010101" pitchFamily="1" charset="-122"/>
              <a:ea typeface="隶书" panose="02010509060101010101" pitchFamily="1" charset="-122"/>
              <a:cs typeface="+mn-cs"/>
            </a:endParaRPr>
          </a:p>
        </p:txBody>
      </p:sp>
      <p:sp>
        <p:nvSpPr>
          <p:cNvPr id="39940" name="Rectangle 3"/>
          <p:cNvSpPr txBox="1"/>
          <p:nvPr/>
        </p:nvSpPr>
        <p:spPr>
          <a:xfrm>
            <a:off x="623888" y="1379220"/>
            <a:ext cx="6048375" cy="5437188"/>
          </a:xfrm>
          <a:prstGeom prst="rect">
            <a:avLst/>
          </a:prstGeom>
          <a:noFill/>
          <a:ln w="9525">
            <a:noFill/>
          </a:ln>
        </p:spPr>
        <p:txBody>
          <a:bodyPr lIns="91386" tIns="45692" rIns="91386" bIns="45692"/>
          <a:p>
            <a:pPr eaLnBrk="1" hangingPunct="1">
              <a:lnSpc>
                <a:spcPct val="90000"/>
              </a:lnSpc>
              <a:spcBef>
                <a:spcPct val="20000"/>
              </a:spcBef>
            </a:pPr>
            <a:r>
              <a:rPr lang="en-US" altLang="zh-CN" sz="3200" b="1" dirty="0">
                <a:solidFill>
                  <a:srgbClr val="000000"/>
                </a:solidFill>
                <a:latin typeface="楷体" panose="02010609060101010101" charset="-122"/>
                <a:ea typeface="楷体" panose="02010609060101010101" charset="-122"/>
              </a:rPr>
              <a:t>22</a:t>
            </a:r>
            <a:r>
              <a:rPr lang="zh-CN" altLang="en-US" sz="3200" b="1" dirty="0">
                <a:solidFill>
                  <a:srgbClr val="000000"/>
                </a:solidFill>
                <a:latin typeface="楷体" panose="02010609060101010101" charset="-122"/>
                <a:ea typeface="楷体" panose="02010609060101010101" charset="-122"/>
              </a:rPr>
              <a:t>岁  生意</a:t>
            </a:r>
            <a:r>
              <a:rPr lang="zh-CN" altLang="en-US" sz="3200" b="1" dirty="0">
                <a:solidFill>
                  <a:srgbClr val="0000FF"/>
                </a:solidFill>
                <a:latin typeface="楷体" panose="02010609060101010101" charset="-122"/>
                <a:ea typeface="楷体" panose="02010609060101010101" charset="-122"/>
              </a:rPr>
              <a:t>失败</a:t>
            </a:r>
            <a:endParaRPr lang="zh-CN" altLang="en-US" sz="3200" b="1" dirty="0">
              <a:solidFill>
                <a:srgbClr val="0000FF"/>
              </a:solidFill>
              <a:latin typeface="楷体" panose="02010609060101010101" charset="-122"/>
              <a:ea typeface="楷体" panose="02010609060101010101" charset="-122"/>
            </a:endParaRPr>
          </a:p>
          <a:p>
            <a:pPr eaLnBrk="1" hangingPunct="1">
              <a:lnSpc>
                <a:spcPct val="90000"/>
              </a:lnSpc>
              <a:spcBef>
                <a:spcPct val="20000"/>
              </a:spcBef>
            </a:pPr>
            <a:r>
              <a:rPr lang="en-US" altLang="zh-CN" sz="3200" b="1" dirty="0">
                <a:solidFill>
                  <a:srgbClr val="000000"/>
                </a:solidFill>
                <a:latin typeface="楷体" panose="02010609060101010101" charset="-122"/>
                <a:ea typeface="楷体" panose="02010609060101010101" charset="-122"/>
              </a:rPr>
              <a:t>23</a:t>
            </a:r>
            <a:r>
              <a:rPr lang="zh-CN" altLang="en-US" sz="3200" b="1" dirty="0">
                <a:solidFill>
                  <a:srgbClr val="000000"/>
                </a:solidFill>
                <a:latin typeface="楷体" panose="02010609060101010101" charset="-122"/>
                <a:ea typeface="楷体" panose="02010609060101010101" charset="-122"/>
              </a:rPr>
              <a:t>岁  竞选州议员</a:t>
            </a:r>
            <a:r>
              <a:rPr lang="zh-CN" altLang="en-US" sz="3200" b="1" dirty="0">
                <a:solidFill>
                  <a:srgbClr val="0000FF"/>
                </a:solidFill>
                <a:latin typeface="楷体" panose="02010609060101010101" charset="-122"/>
                <a:ea typeface="楷体" panose="02010609060101010101" charset="-122"/>
              </a:rPr>
              <a:t>失败</a:t>
            </a:r>
            <a:endParaRPr lang="zh-CN" altLang="en-US" sz="3200" b="1" dirty="0">
              <a:solidFill>
                <a:srgbClr val="0000FF"/>
              </a:solidFill>
              <a:latin typeface="楷体" panose="02010609060101010101" charset="-122"/>
              <a:ea typeface="楷体" panose="02010609060101010101" charset="-122"/>
            </a:endParaRPr>
          </a:p>
          <a:p>
            <a:pPr eaLnBrk="1" hangingPunct="1">
              <a:lnSpc>
                <a:spcPct val="90000"/>
              </a:lnSpc>
              <a:spcBef>
                <a:spcPct val="20000"/>
              </a:spcBef>
            </a:pPr>
            <a:r>
              <a:rPr lang="en-US" altLang="zh-CN" sz="3200" b="1" dirty="0">
                <a:solidFill>
                  <a:srgbClr val="000000"/>
                </a:solidFill>
                <a:latin typeface="楷体" panose="02010609060101010101" charset="-122"/>
                <a:ea typeface="楷体" panose="02010609060101010101" charset="-122"/>
              </a:rPr>
              <a:t>24</a:t>
            </a:r>
            <a:r>
              <a:rPr lang="zh-CN" altLang="en-US" sz="3200" b="1" dirty="0">
                <a:solidFill>
                  <a:srgbClr val="000000"/>
                </a:solidFill>
                <a:latin typeface="楷体" panose="02010609060101010101" charset="-122"/>
                <a:ea typeface="楷体" panose="02010609060101010101" charset="-122"/>
              </a:rPr>
              <a:t>岁  生意再次</a:t>
            </a:r>
            <a:r>
              <a:rPr lang="zh-CN" altLang="en-US" sz="3200" b="1" dirty="0">
                <a:solidFill>
                  <a:srgbClr val="0000FF"/>
                </a:solidFill>
                <a:latin typeface="楷体" panose="02010609060101010101" charset="-122"/>
                <a:ea typeface="楷体" panose="02010609060101010101" charset="-122"/>
              </a:rPr>
              <a:t>失败</a:t>
            </a:r>
            <a:endParaRPr lang="zh-CN" altLang="en-US" sz="3200" b="1" dirty="0">
              <a:solidFill>
                <a:srgbClr val="0000FF"/>
              </a:solidFill>
              <a:latin typeface="楷体" panose="02010609060101010101" charset="-122"/>
              <a:ea typeface="楷体" panose="02010609060101010101" charset="-122"/>
            </a:endParaRPr>
          </a:p>
          <a:p>
            <a:pPr eaLnBrk="1" hangingPunct="1">
              <a:lnSpc>
                <a:spcPct val="90000"/>
              </a:lnSpc>
              <a:spcBef>
                <a:spcPct val="20000"/>
              </a:spcBef>
            </a:pPr>
            <a:r>
              <a:rPr lang="en-US" altLang="zh-CN" sz="3200" b="1" dirty="0">
                <a:solidFill>
                  <a:srgbClr val="000000"/>
                </a:solidFill>
                <a:latin typeface="楷体" panose="02010609060101010101" charset="-122"/>
                <a:ea typeface="楷体" panose="02010609060101010101" charset="-122"/>
              </a:rPr>
              <a:t>25</a:t>
            </a:r>
            <a:r>
              <a:rPr lang="zh-CN" altLang="en-US" sz="3200" b="1" dirty="0">
                <a:solidFill>
                  <a:srgbClr val="000000"/>
                </a:solidFill>
                <a:latin typeface="楷体" panose="02010609060101010101" charset="-122"/>
                <a:ea typeface="楷体" panose="02010609060101010101" charset="-122"/>
              </a:rPr>
              <a:t>岁  当选州议员</a:t>
            </a:r>
            <a:endParaRPr lang="zh-CN" altLang="en-US" sz="3200" b="1" dirty="0">
              <a:solidFill>
                <a:srgbClr val="000000"/>
              </a:solidFill>
              <a:latin typeface="楷体" panose="02010609060101010101" charset="-122"/>
              <a:ea typeface="楷体" panose="02010609060101010101" charset="-122"/>
            </a:endParaRPr>
          </a:p>
          <a:p>
            <a:pPr eaLnBrk="1" hangingPunct="1">
              <a:lnSpc>
                <a:spcPct val="90000"/>
              </a:lnSpc>
              <a:spcBef>
                <a:spcPct val="20000"/>
              </a:spcBef>
            </a:pPr>
            <a:r>
              <a:rPr lang="en-US" altLang="zh-CN" sz="3200" b="1" dirty="0">
                <a:solidFill>
                  <a:srgbClr val="000000"/>
                </a:solidFill>
                <a:latin typeface="楷体" panose="02010609060101010101" charset="-122"/>
                <a:ea typeface="楷体" panose="02010609060101010101" charset="-122"/>
              </a:rPr>
              <a:t>26</a:t>
            </a:r>
            <a:r>
              <a:rPr lang="zh-CN" altLang="en-US" sz="3200" b="1" dirty="0">
                <a:solidFill>
                  <a:srgbClr val="000000"/>
                </a:solidFill>
                <a:latin typeface="楷体" panose="02010609060101010101" charset="-122"/>
                <a:ea typeface="楷体" panose="02010609060101010101" charset="-122"/>
              </a:rPr>
              <a:t>岁  爱人去世</a:t>
            </a:r>
            <a:endParaRPr lang="zh-CN" altLang="en-US" sz="3200" b="1" dirty="0">
              <a:solidFill>
                <a:srgbClr val="000000"/>
              </a:solidFill>
              <a:latin typeface="楷体" panose="02010609060101010101" charset="-122"/>
              <a:ea typeface="楷体" panose="02010609060101010101" charset="-122"/>
            </a:endParaRPr>
          </a:p>
          <a:p>
            <a:pPr eaLnBrk="1" hangingPunct="1">
              <a:lnSpc>
                <a:spcPct val="90000"/>
              </a:lnSpc>
              <a:spcBef>
                <a:spcPct val="20000"/>
              </a:spcBef>
            </a:pPr>
            <a:r>
              <a:rPr lang="en-US" altLang="zh-CN" sz="3200" b="1" dirty="0">
                <a:solidFill>
                  <a:srgbClr val="000000"/>
                </a:solidFill>
                <a:latin typeface="楷体" panose="02010609060101010101" charset="-122"/>
                <a:ea typeface="楷体" panose="02010609060101010101" charset="-122"/>
              </a:rPr>
              <a:t>27</a:t>
            </a:r>
            <a:r>
              <a:rPr lang="zh-CN" altLang="en-US" sz="3200" b="1" dirty="0">
                <a:solidFill>
                  <a:srgbClr val="000000"/>
                </a:solidFill>
                <a:latin typeface="楷体" panose="02010609060101010101" charset="-122"/>
                <a:ea typeface="楷体" panose="02010609060101010101" charset="-122"/>
              </a:rPr>
              <a:t>岁  精神崩溃</a:t>
            </a:r>
            <a:endParaRPr lang="zh-CN" altLang="en-US" sz="3200" b="1" dirty="0">
              <a:solidFill>
                <a:srgbClr val="000000"/>
              </a:solidFill>
              <a:latin typeface="楷体" panose="02010609060101010101" charset="-122"/>
              <a:ea typeface="楷体" panose="02010609060101010101" charset="-122"/>
            </a:endParaRPr>
          </a:p>
          <a:p>
            <a:pPr eaLnBrk="1" hangingPunct="1">
              <a:lnSpc>
                <a:spcPct val="90000"/>
              </a:lnSpc>
              <a:spcBef>
                <a:spcPct val="20000"/>
              </a:spcBef>
            </a:pPr>
            <a:r>
              <a:rPr lang="en-US" altLang="zh-CN" sz="3200" b="1" dirty="0">
                <a:solidFill>
                  <a:srgbClr val="000000"/>
                </a:solidFill>
                <a:latin typeface="楷体" panose="02010609060101010101" charset="-122"/>
                <a:ea typeface="楷体" panose="02010609060101010101" charset="-122"/>
              </a:rPr>
              <a:t>29</a:t>
            </a:r>
            <a:r>
              <a:rPr lang="zh-CN" altLang="en-US" sz="3200" b="1" dirty="0">
                <a:solidFill>
                  <a:srgbClr val="000000"/>
                </a:solidFill>
                <a:latin typeface="楷体" panose="02010609060101010101" charset="-122"/>
                <a:ea typeface="楷体" panose="02010609060101010101" charset="-122"/>
              </a:rPr>
              <a:t>岁  竞选州议长</a:t>
            </a:r>
            <a:r>
              <a:rPr lang="zh-CN" altLang="en-US" sz="3200" b="1" dirty="0">
                <a:solidFill>
                  <a:srgbClr val="0000FF"/>
                </a:solidFill>
                <a:latin typeface="楷体" panose="02010609060101010101" charset="-122"/>
                <a:ea typeface="楷体" panose="02010609060101010101" charset="-122"/>
              </a:rPr>
              <a:t>失败</a:t>
            </a:r>
            <a:endParaRPr lang="en-US" altLang="zh-CN" sz="3200" b="1" dirty="0">
              <a:solidFill>
                <a:srgbClr val="0000FF"/>
              </a:solidFill>
              <a:latin typeface="楷体" panose="02010609060101010101" charset="-122"/>
              <a:ea typeface="楷体" panose="02010609060101010101" charset="-122"/>
            </a:endParaRPr>
          </a:p>
          <a:p>
            <a:pPr eaLnBrk="1" hangingPunct="1">
              <a:lnSpc>
                <a:spcPct val="90000"/>
              </a:lnSpc>
              <a:spcBef>
                <a:spcPct val="20000"/>
              </a:spcBef>
            </a:pPr>
            <a:r>
              <a:rPr lang="en-US" altLang="zh-CN" sz="3200" b="1" dirty="0">
                <a:solidFill>
                  <a:srgbClr val="000000"/>
                </a:solidFill>
                <a:latin typeface="楷体" panose="02010609060101010101" charset="-122"/>
                <a:ea typeface="楷体" panose="02010609060101010101" charset="-122"/>
              </a:rPr>
              <a:t>34</a:t>
            </a:r>
            <a:r>
              <a:rPr lang="zh-CN" altLang="en-US" sz="3200" b="1" dirty="0">
                <a:solidFill>
                  <a:srgbClr val="000000"/>
                </a:solidFill>
                <a:latin typeface="楷体" panose="02010609060101010101" charset="-122"/>
                <a:ea typeface="楷体" panose="02010609060101010101" charset="-122"/>
              </a:rPr>
              <a:t>岁  竞选国会议员</a:t>
            </a:r>
            <a:r>
              <a:rPr lang="zh-CN" altLang="en-US" sz="3200" b="1" dirty="0">
                <a:solidFill>
                  <a:srgbClr val="0000FF"/>
                </a:solidFill>
                <a:latin typeface="楷体" panose="02010609060101010101" charset="-122"/>
                <a:ea typeface="楷体" panose="02010609060101010101" charset="-122"/>
              </a:rPr>
              <a:t>失败</a:t>
            </a:r>
            <a:endParaRPr lang="zh-CN" altLang="en-US" sz="3200" b="1" dirty="0">
              <a:solidFill>
                <a:srgbClr val="0000FF"/>
              </a:solidFill>
              <a:latin typeface="楷体" panose="02010609060101010101" charset="-122"/>
              <a:ea typeface="楷体" panose="02010609060101010101" charset="-122"/>
            </a:endParaRPr>
          </a:p>
          <a:p>
            <a:pPr eaLnBrk="1" hangingPunct="1">
              <a:lnSpc>
                <a:spcPct val="90000"/>
              </a:lnSpc>
              <a:spcBef>
                <a:spcPct val="20000"/>
              </a:spcBef>
            </a:pPr>
            <a:r>
              <a:rPr lang="en-US" altLang="zh-CN" sz="3200" b="1" dirty="0">
                <a:solidFill>
                  <a:srgbClr val="000000"/>
                </a:solidFill>
                <a:latin typeface="楷体" panose="02010609060101010101" charset="-122"/>
                <a:ea typeface="楷体" panose="02010609060101010101" charset="-122"/>
              </a:rPr>
              <a:t>37</a:t>
            </a:r>
            <a:r>
              <a:rPr lang="zh-CN" altLang="en-US" sz="3200" b="1" dirty="0">
                <a:solidFill>
                  <a:srgbClr val="000000"/>
                </a:solidFill>
                <a:latin typeface="楷体" panose="02010609060101010101" charset="-122"/>
                <a:ea typeface="楷体" panose="02010609060101010101" charset="-122"/>
              </a:rPr>
              <a:t>岁  当选国会议员</a:t>
            </a:r>
            <a:endParaRPr lang="zh-CN" altLang="en-US" sz="3200" b="1" dirty="0">
              <a:solidFill>
                <a:srgbClr val="000000"/>
              </a:solidFill>
              <a:latin typeface="楷体" panose="02010609060101010101" charset="-122"/>
              <a:ea typeface="楷体" panose="02010609060101010101" charset="-122"/>
            </a:endParaRPr>
          </a:p>
          <a:p>
            <a:pPr eaLnBrk="1" hangingPunct="1">
              <a:lnSpc>
                <a:spcPct val="90000"/>
              </a:lnSpc>
              <a:spcBef>
                <a:spcPct val="20000"/>
              </a:spcBef>
            </a:pPr>
            <a:endParaRPr lang="zh-CN" altLang="en-US" sz="3200" b="1" dirty="0">
              <a:solidFill>
                <a:srgbClr val="0000FF"/>
              </a:solidFill>
              <a:latin typeface="楷体" panose="02010609060101010101" charset="-122"/>
              <a:ea typeface="楷体" panose="02010609060101010101" charset="-122"/>
            </a:endParaRPr>
          </a:p>
        </p:txBody>
      </p:sp>
      <p:sp>
        <p:nvSpPr>
          <p:cNvPr id="39941" name="Rectangle 4"/>
          <p:cNvSpPr txBox="1"/>
          <p:nvPr/>
        </p:nvSpPr>
        <p:spPr>
          <a:xfrm>
            <a:off x="5938838" y="3419158"/>
            <a:ext cx="5616575" cy="2763837"/>
          </a:xfrm>
          <a:prstGeom prst="rect">
            <a:avLst/>
          </a:prstGeom>
          <a:noFill/>
          <a:ln w="9525">
            <a:noFill/>
          </a:ln>
        </p:spPr>
        <p:txBody>
          <a:bodyPr lIns="91386" tIns="45692" rIns="91386" bIns="45692"/>
          <a:p>
            <a:pPr eaLnBrk="1" hangingPunct="1">
              <a:lnSpc>
                <a:spcPct val="90000"/>
              </a:lnSpc>
              <a:spcBef>
                <a:spcPct val="20000"/>
              </a:spcBef>
            </a:pPr>
            <a:r>
              <a:rPr lang="en-US" altLang="zh-CN" sz="3200" b="1" dirty="0">
                <a:solidFill>
                  <a:srgbClr val="000000"/>
                </a:solidFill>
                <a:latin typeface="楷体" panose="02010609060101010101" charset="-122"/>
                <a:ea typeface="楷体" panose="02010609060101010101" charset="-122"/>
              </a:rPr>
              <a:t>39</a:t>
            </a:r>
            <a:r>
              <a:rPr lang="zh-CN" altLang="en-US" sz="3200" b="1" dirty="0">
                <a:solidFill>
                  <a:srgbClr val="000000"/>
                </a:solidFill>
                <a:latin typeface="楷体" panose="02010609060101010101" charset="-122"/>
                <a:ea typeface="楷体" panose="02010609060101010101" charset="-122"/>
              </a:rPr>
              <a:t>岁  竞选国会议员连任</a:t>
            </a:r>
            <a:r>
              <a:rPr lang="zh-CN" altLang="en-US" sz="3200" b="1" dirty="0">
                <a:solidFill>
                  <a:srgbClr val="0000FF"/>
                </a:solidFill>
                <a:latin typeface="楷体" panose="02010609060101010101" charset="-122"/>
                <a:ea typeface="楷体" panose="02010609060101010101" charset="-122"/>
              </a:rPr>
              <a:t>失败</a:t>
            </a:r>
            <a:endParaRPr lang="zh-CN" altLang="en-US" sz="3200" b="1" dirty="0">
              <a:solidFill>
                <a:srgbClr val="0000FF"/>
              </a:solidFill>
              <a:latin typeface="楷体" panose="02010609060101010101" charset="-122"/>
              <a:ea typeface="楷体" panose="02010609060101010101" charset="-122"/>
            </a:endParaRPr>
          </a:p>
          <a:p>
            <a:pPr eaLnBrk="1" hangingPunct="1">
              <a:lnSpc>
                <a:spcPct val="90000"/>
              </a:lnSpc>
              <a:spcBef>
                <a:spcPct val="20000"/>
              </a:spcBef>
            </a:pPr>
            <a:r>
              <a:rPr lang="en-US" altLang="zh-CN" sz="3200" b="1" dirty="0">
                <a:solidFill>
                  <a:srgbClr val="000000"/>
                </a:solidFill>
                <a:latin typeface="楷体" panose="02010609060101010101" charset="-122"/>
                <a:ea typeface="楷体" panose="02010609060101010101" charset="-122"/>
              </a:rPr>
              <a:t>46</a:t>
            </a:r>
            <a:r>
              <a:rPr lang="zh-CN" altLang="en-US" sz="3200" b="1" dirty="0">
                <a:solidFill>
                  <a:srgbClr val="000000"/>
                </a:solidFill>
                <a:latin typeface="楷体" panose="02010609060101010101" charset="-122"/>
                <a:ea typeface="楷体" panose="02010609060101010101" charset="-122"/>
              </a:rPr>
              <a:t>岁  竞选参议员</a:t>
            </a:r>
            <a:r>
              <a:rPr lang="zh-CN" altLang="en-US" sz="3200" b="1" dirty="0">
                <a:solidFill>
                  <a:srgbClr val="0000FF"/>
                </a:solidFill>
                <a:latin typeface="楷体" panose="02010609060101010101" charset="-122"/>
                <a:ea typeface="楷体" panose="02010609060101010101" charset="-122"/>
              </a:rPr>
              <a:t>失败</a:t>
            </a:r>
            <a:endParaRPr lang="en-US" altLang="zh-CN" sz="3200" b="1" dirty="0">
              <a:solidFill>
                <a:srgbClr val="000000"/>
              </a:solidFill>
              <a:latin typeface="楷体" panose="02010609060101010101" charset="-122"/>
              <a:ea typeface="楷体" panose="02010609060101010101" charset="-122"/>
            </a:endParaRPr>
          </a:p>
          <a:p>
            <a:pPr eaLnBrk="1" hangingPunct="1">
              <a:lnSpc>
                <a:spcPct val="90000"/>
              </a:lnSpc>
              <a:spcBef>
                <a:spcPct val="20000"/>
              </a:spcBef>
            </a:pPr>
            <a:r>
              <a:rPr lang="en-US" altLang="zh-CN" sz="3200" b="1" dirty="0">
                <a:solidFill>
                  <a:srgbClr val="000000"/>
                </a:solidFill>
                <a:latin typeface="楷体" panose="02010609060101010101" charset="-122"/>
                <a:ea typeface="楷体" panose="02010609060101010101" charset="-122"/>
              </a:rPr>
              <a:t>47</a:t>
            </a:r>
            <a:r>
              <a:rPr lang="zh-CN" altLang="en-US" sz="3200" b="1" dirty="0">
                <a:solidFill>
                  <a:srgbClr val="000000"/>
                </a:solidFill>
                <a:latin typeface="楷体" panose="02010609060101010101" charset="-122"/>
                <a:ea typeface="楷体" panose="02010609060101010101" charset="-122"/>
              </a:rPr>
              <a:t>岁  竞选副总统</a:t>
            </a:r>
            <a:r>
              <a:rPr lang="zh-CN" altLang="en-US" sz="3200" b="1" dirty="0">
                <a:solidFill>
                  <a:srgbClr val="0000FF"/>
                </a:solidFill>
                <a:latin typeface="楷体" panose="02010609060101010101" charset="-122"/>
                <a:ea typeface="楷体" panose="02010609060101010101" charset="-122"/>
              </a:rPr>
              <a:t>失败</a:t>
            </a:r>
            <a:endParaRPr lang="zh-CN" altLang="en-US" sz="3200" b="1" dirty="0">
              <a:solidFill>
                <a:srgbClr val="0000FF"/>
              </a:solidFill>
              <a:latin typeface="楷体" panose="02010609060101010101" charset="-122"/>
              <a:ea typeface="楷体" panose="02010609060101010101" charset="-122"/>
            </a:endParaRPr>
          </a:p>
          <a:p>
            <a:pPr eaLnBrk="1" hangingPunct="1">
              <a:lnSpc>
                <a:spcPct val="90000"/>
              </a:lnSpc>
              <a:spcBef>
                <a:spcPct val="20000"/>
              </a:spcBef>
            </a:pPr>
            <a:r>
              <a:rPr lang="en-US" altLang="zh-CN" sz="3200" b="1" dirty="0">
                <a:solidFill>
                  <a:srgbClr val="000000"/>
                </a:solidFill>
                <a:latin typeface="楷体" panose="02010609060101010101" charset="-122"/>
                <a:ea typeface="楷体" panose="02010609060101010101" charset="-122"/>
              </a:rPr>
              <a:t>49</a:t>
            </a:r>
            <a:r>
              <a:rPr lang="zh-CN" altLang="en-US" sz="3200" b="1" dirty="0">
                <a:solidFill>
                  <a:srgbClr val="000000"/>
                </a:solidFill>
                <a:latin typeface="楷体" panose="02010609060101010101" charset="-122"/>
                <a:ea typeface="楷体" panose="02010609060101010101" charset="-122"/>
              </a:rPr>
              <a:t>岁  竞选参议员再次</a:t>
            </a:r>
            <a:r>
              <a:rPr lang="zh-CN" altLang="en-US" sz="3200" b="1" dirty="0">
                <a:solidFill>
                  <a:srgbClr val="0000FF"/>
                </a:solidFill>
                <a:latin typeface="楷体" panose="02010609060101010101" charset="-122"/>
                <a:ea typeface="楷体" panose="02010609060101010101" charset="-122"/>
              </a:rPr>
              <a:t>失败</a:t>
            </a:r>
            <a:endParaRPr lang="zh-CN" altLang="en-US" sz="3200" b="1" dirty="0">
              <a:solidFill>
                <a:srgbClr val="0000FF"/>
              </a:solidFill>
              <a:latin typeface="楷体" panose="02010609060101010101" charset="-122"/>
              <a:ea typeface="楷体" panose="02010609060101010101" charset="-122"/>
            </a:endParaRPr>
          </a:p>
          <a:p>
            <a:pPr eaLnBrk="1" hangingPunct="1">
              <a:lnSpc>
                <a:spcPct val="90000"/>
              </a:lnSpc>
              <a:spcBef>
                <a:spcPct val="20000"/>
              </a:spcBef>
            </a:pPr>
            <a:r>
              <a:rPr lang="en-US" altLang="zh-CN" sz="3200" b="1" dirty="0">
                <a:solidFill>
                  <a:srgbClr val="000000"/>
                </a:solidFill>
                <a:latin typeface="楷体" panose="02010609060101010101" charset="-122"/>
                <a:ea typeface="楷体" panose="02010609060101010101" charset="-122"/>
              </a:rPr>
              <a:t>51</a:t>
            </a:r>
            <a:r>
              <a:rPr lang="zh-CN" altLang="en-US" sz="3200" b="1" dirty="0">
                <a:solidFill>
                  <a:srgbClr val="000000"/>
                </a:solidFill>
                <a:latin typeface="楷体" panose="02010609060101010101" charset="-122"/>
                <a:ea typeface="楷体" panose="02010609060101010101" charset="-122"/>
              </a:rPr>
              <a:t>岁  当选美国总统</a:t>
            </a:r>
            <a:endParaRPr lang="zh-CN" altLang="en-US" sz="3200" b="1" dirty="0">
              <a:solidFill>
                <a:srgbClr val="000000"/>
              </a:solidFill>
              <a:latin typeface="楷体" panose="02010609060101010101" charset="-122"/>
              <a:ea typeface="楷体" panose="02010609060101010101" charset="-122"/>
            </a:endParaRPr>
          </a:p>
        </p:txBody>
      </p:sp>
      <p:sp>
        <p:nvSpPr>
          <p:cNvPr id="39942" name="AutoShape 10"/>
          <p:cNvSpPr/>
          <p:nvPr/>
        </p:nvSpPr>
        <p:spPr>
          <a:xfrm>
            <a:off x="10282238" y="5376545"/>
            <a:ext cx="1511300" cy="1296988"/>
          </a:xfrm>
          <a:prstGeom prst="irregularSeal1">
            <a:avLst/>
          </a:prstGeom>
          <a:solidFill>
            <a:srgbClr val="FF0000"/>
          </a:solidFill>
          <a:ln w="9525" cap="flat" cmpd="sng">
            <a:solidFill>
              <a:srgbClr val="FF0000"/>
            </a:solidFill>
            <a:prstDash val="solid"/>
            <a:miter/>
            <a:headEnd type="none" w="med" len="med"/>
            <a:tailEnd type="none" w="med" len="med"/>
          </a:ln>
        </p:spPr>
        <p:txBody>
          <a:bodyPr wrap="none" lIns="91386" tIns="45692" rIns="91386" bIns="45692" anchor="ctr"/>
          <a:p>
            <a:pPr eaLnBrk="1" hangingPunct="1"/>
            <a:r>
              <a:rPr lang="zh-CN" altLang="en-US" sz="3200" b="1" dirty="0">
                <a:solidFill>
                  <a:srgbClr val="F7FD0F"/>
                </a:solidFill>
                <a:latin typeface="Calibri" panose="020F0502020204030204" charset="0"/>
                <a:ea typeface="幼圆" panose="02010509060101010101" pitchFamily="1" charset="-122"/>
              </a:rPr>
              <a:t>成功</a:t>
            </a:r>
            <a:endParaRPr lang="zh-CN" altLang="en-US" sz="3200" b="1" dirty="0">
              <a:solidFill>
                <a:srgbClr val="F7FD0F"/>
              </a:solidFill>
              <a:latin typeface="Calibri" panose="020F0502020204030204" charset="0"/>
              <a:ea typeface="幼圆" panose="02010509060101010101" pitchFamily="1" charset="-122"/>
            </a:endParaRPr>
          </a:p>
        </p:txBody>
      </p:sp>
      <p:pic>
        <p:nvPicPr>
          <p:cNvPr id="39943" name="图片 9" descr="林肯"/>
          <p:cNvPicPr>
            <a:picLocks noChangeAspect="1"/>
          </p:cNvPicPr>
          <p:nvPr/>
        </p:nvPicPr>
        <p:blipFill>
          <a:blip r:embed="rId1"/>
          <a:stretch>
            <a:fillRect/>
          </a:stretch>
        </p:blipFill>
        <p:spPr>
          <a:xfrm>
            <a:off x="5807075" y="1268095"/>
            <a:ext cx="1730375" cy="2151063"/>
          </a:xfrm>
          <a:prstGeom prst="rect">
            <a:avLst/>
          </a:prstGeom>
          <a:noFill/>
          <a:ln w="9525">
            <a:noFill/>
          </a:ln>
          <a:effectLst>
            <a:outerShdw dist="35921" dir="2699999" algn="ctr" rotWithShape="0">
              <a:srgbClr val="808080"/>
            </a:outerShdw>
          </a:effectLst>
        </p:spPr>
      </p:pic>
      <p:sp>
        <p:nvSpPr>
          <p:cNvPr id="11" name="文本框 10"/>
          <p:cNvSpPr txBox="1"/>
          <p:nvPr/>
        </p:nvSpPr>
        <p:spPr>
          <a:xfrm>
            <a:off x="7473950" y="1328420"/>
            <a:ext cx="4601845" cy="2030095"/>
          </a:xfrm>
          <a:prstGeom prst="rect">
            <a:avLst/>
          </a:prstGeom>
          <a:solidFill>
            <a:schemeClr val="accent1"/>
          </a:solidFill>
          <a:ln w="38100" cap="flat" cmpd="sng">
            <a:solidFill>
              <a:srgbClr val="CC0000"/>
            </a:solidFill>
            <a:prstDash val="solid"/>
            <a:miter/>
            <a:headEnd type="none" w="med" len="med"/>
            <a:tailEnd type="none" w="med" len="med"/>
          </a:ln>
        </p:spPr>
        <p:txBody>
          <a:bodyPr wrap="square" lIns="90170" tIns="46990" rIns="90170" bIns="46990">
            <a:spAutoFit/>
          </a:bodyPr>
          <a:p>
            <a:pPr eaLnBrk="1" hangingPunct="1">
              <a:lnSpc>
                <a:spcPct val="90000"/>
              </a:lnSpc>
              <a:buFont typeface="Arial" panose="020B0604020202020204" pitchFamily="34" charset="0"/>
              <a:buNone/>
            </a:pPr>
            <a:r>
              <a:rPr lang="zh-CN" altLang="en-US" sz="2800" b="1" dirty="0">
                <a:solidFill>
                  <a:srgbClr val="000000"/>
                </a:solidFill>
                <a:latin typeface="楷体" panose="02010609060101010101" charset="-122"/>
                <a:ea typeface="楷体" panose="02010609060101010101" charset="-122"/>
              </a:rPr>
              <a:t>    他是一个“不会被困难所吓倒，不会为成功所迷惑的人，他不屈不挠地迈向自己的伟大目标</a:t>
            </a:r>
            <a:r>
              <a:rPr lang="en-US" altLang="zh-CN" sz="2800" b="1" dirty="0">
                <a:solidFill>
                  <a:srgbClr val="000000"/>
                </a:solidFill>
                <a:latin typeface="楷体" panose="02010609060101010101" charset="-122"/>
                <a:ea typeface="楷体" panose="02010609060101010101" charset="-122"/>
              </a:rPr>
              <a:t>……                  </a:t>
            </a:r>
            <a:endParaRPr lang="en-US" altLang="zh-CN" sz="2800" b="1" dirty="0">
              <a:solidFill>
                <a:srgbClr val="000000"/>
              </a:solidFill>
              <a:latin typeface="楷体" panose="02010609060101010101" charset="-122"/>
              <a:ea typeface="楷体" panose="02010609060101010101" charset="-122"/>
            </a:endParaRPr>
          </a:p>
          <a:p>
            <a:pPr eaLnBrk="1" hangingPunct="1">
              <a:lnSpc>
                <a:spcPct val="90000"/>
              </a:lnSpc>
              <a:buFont typeface="Arial" panose="020B0604020202020204" pitchFamily="34" charset="0"/>
              <a:buNone/>
            </a:pPr>
            <a:r>
              <a:rPr lang="en-US" altLang="zh-CN" sz="2800" b="1" dirty="0">
                <a:solidFill>
                  <a:srgbClr val="000000"/>
                </a:solidFill>
                <a:latin typeface="楷体" panose="02010609060101010101" charset="-122"/>
                <a:ea typeface="楷体" panose="02010609060101010101" charset="-122"/>
              </a:rPr>
              <a:t>           </a:t>
            </a:r>
            <a:r>
              <a:rPr lang="en-US" altLang="zh-CN" sz="2000" b="1" dirty="0">
                <a:solidFill>
                  <a:srgbClr val="000000"/>
                </a:solidFill>
                <a:latin typeface="楷体" panose="02010609060101010101" charset="-122"/>
                <a:ea typeface="楷体" panose="02010609060101010101" charset="-122"/>
              </a:rPr>
              <a:t>---</a:t>
            </a:r>
            <a:r>
              <a:rPr lang="zh-CN" altLang="en-US" sz="2000" b="1" dirty="0">
                <a:solidFill>
                  <a:srgbClr val="000000"/>
                </a:solidFill>
                <a:latin typeface="楷体" panose="02010609060101010101" charset="-122"/>
                <a:ea typeface="楷体" panose="02010609060101010101" charset="-122"/>
              </a:rPr>
              <a:t>马克思</a:t>
            </a:r>
            <a:endParaRPr lang="zh-CN" altLang="en-US" sz="2000" b="1" dirty="0">
              <a:solidFill>
                <a:srgbClr val="000000"/>
              </a:solidFill>
              <a:latin typeface="楷体" panose="02010609060101010101" charset="-122"/>
              <a:ea typeface="楷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15" descr="15602c2ad60b4bc098250aa4"/>
          <p:cNvPicPr>
            <a:picLocks noChangeAspect="1"/>
          </p:cNvPicPr>
          <p:nvPr/>
        </p:nvPicPr>
        <p:blipFill>
          <a:blip r:embed="rId1"/>
          <a:stretch>
            <a:fillRect/>
          </a:stretch>
        </p:blipFill>
        <p:spPr>
          <a:xfrm>
            <a:off x="22225" y="3462655"/>
            <a:ext cx="5925820" cy="3010535"/>
          </a:xfrm>
          <a:prstGeom prst="rect">
            <a:avLst/>
          </a:prstGeom>
          <a:noFill/>
          <a:ln w="9525">
            <a:noFill/>
          </a:ln>
        </p:spPr>
      </p:pic>
      <p:sp>
        <p:nvSpPr>
          <p:cNvPr id="44035" name="Rectangle 16"/>
          <p:cNvSpPr/>
          <p:nvPr/>
        </p:nvSpPr>
        <p:spPr>
          <a:xfrm>
            <a:off x="67945" y="6426835"/>
            <a:ext cx="5412740" cy="460375"/>
          </a:xfrm>
          <a:prstGeom prst="rect">
            <a:avLst/>
          </a:prstGeom>
          <a:noFill/>
          <a:ln w="9525">
            <a:noFill/>
          </a:ln>
        </p:spPr>
        <p:txBody>
          <a:bodyPr wrap="square" anchor="ctr">
            <a:spAutoFit/>
          </a:bodyPr>
          <a:p>
            <a:r>
              <a:rPr lang="zh-CN" altLang="en-US" sz="2400" dirty="0">
                <a:solidFill>
                  <a:schemeClr val="tx1"/>
                </a:solidFill>
                <a:latin typeface="隶书" panose="02010509060101010101" pitchFamily="1" charset="-122"/>
                <a:ea typeface="隶书" panose="02010509060101010101" pitchFamily="1" charset="-122"/>
              </a:rPr>
              <a:t>拉什莫尔山国家纪念公园，俗称总统山 </a:t>
            </a:r>
            <a:endParaRPr lang="zh-CN" altLang="en-US" sz="2400" dirty="0">
              <a:solidFill>
                <a:schemeClr val="tx1"/>
              </a:solidFill>
              <a:latin typeface="隶书" panose="02010509060101010101" pitchFamily="1" charset="-122"/>
              <a:ea typeface="隶书" panose="02010509060101010101" pitchFamily="1" charset="-122"/>
            </a:endParaRPr>
          </a:p>
        </p:txBody>
      </p:sp>
      <p:sp>
        <p:nvSpPr>
          <p:cNvPr id="35847" name="椭圆形标注 8"/>
          <p:cNvSpPr/>
          <p:nvPr/>
        </p:nvSpPr>
        <p:spPr>
          <a:xfrm>
            <a:off x="4467860" y="4643120"/>
            <a:ext cx="1401445" cy="1641475"/>
          </a:xfrm>
          <a:prstGeom prst="wedgeEllipseCallout">
            <a:avLst>
              <a:gd name="adj1" fmla="val 58417"/>
              <a:gd name="adj2" fmla="val 20968"/>
            </a:avLst>
          </a:prstGeom>
          <a:noFill/>
          <a:ln w="76200" cap="flat" cmpd="sng">
            <a:solidFill>
              <a:srgbClr val="FF0000"/>
            </a:solidFill>
            <a:prstDash val="solid"/>
            <a:miter/>
            <a:headEnd type="none" w="med" len="med"/>
            <a:tailEnd type="none" w="med" len="med"/>
          </a:ln>
        </p:spPr>
        <p:txBody>
          <a:bodyPr anchor="ctr"/>
          <a:p>
            <a:pPr algn="ctr"/>
            <a:endParaRPr lang="zh-CN" altLang="en-US" dirty="0">
              <a:solidFill>
                <a:srgbClr val="FFFFFF"/>
              </a:solidFill>
              <a:latin typeface="Calibri" panose="020F0502020204030204" charset="0"/>
              <a:ea typeface="宋体" panose="02010600030101010101" pitchFamily="2" charset="-122"/>
            </a:endParaRPr>
          </a:p>
        </p:txBody>
      </p:sp>
      <p:pic>
        <p:nvPicPr>
          <p:cNvPr id="35845" name="Picture 3" descr="林肯纪念堂2"/>
          <p:cNvPicPr>
            <a:picLocks noChangeAspect="1"/>
          </p:cNvPicPr>
          <p:nvPr/>
        </p:nvPicPr>
        <p:blipFill>
          <a:blip r:embed="rId2"/>
          <a:stretch>
            <a:fillRect/>
          </a:stretch>
        </p:blipFill>
        <p:spPr>
          <a:xfrm>
            <a:off x="5993765" y="3451225"/>
            <a:ext cx="6152515" cy="3021965"/>
          </a:xfrm>
          <a:prstGeom prst="rect">
            <a:avLst/>
          </a:prstGeom>
          <a:noFill/>
          <a:ln w="9525" cap="flat" cmpd="sng">
            <a:solidFill>
              <a:srgbClr val="FFCC00"/>
            </a:solidFill>
            <a:prstDash val="solid"/>
            <a:miter/>
            <a:headEnd type="none" w="med" len="med"/>
            <a:tailEnd type="none" w="med" len="med"/>
          </a:ln>
        </p:spPr>
      </p:pic>
      <p:sp>
        <p:nvSpPr>
          <p:cNvPr id="35844" name="Text Box 2"/>
          <p:cNvSpPr txBox="1"/>
          <p:nvPr/>
        </p:nvSpPr>
        <p:spPr>
          <a:xfrm>
            <a:off x="7584440" y="3435985"/>
            <a:ext cx="3596640" cy="460375"/>
          </a:xfrm>
          <a:prstGeom prst="rect">
            <a:avLst/>
          </a:prstGeom>
          <a:solidFill>
            <a:schemeClr val="bg1"/>
          </a:solidFill>
          <a:ln w="9525">
            <a:noFill/>
          </a:ln>
        </p:spPr>
        <p:txBody>
          <a:bodyPr wrap="square" anchor="t">
            <a:spAutoFit/>
          </a:bodyPr>
          <a:p>
            <a:pPr algn="ctr">
              <a:spcBef>
                <a:spcPct val="50000"/>
              </a:spcBef>
            </a:pPr>
            <a:r>
              <a:rPr lang="zh-CN" altLang="en-US" sz="2400" b="1" dirty="0">
                <a:solidFill>
                  <a:schemeClr val="tx1"/>
                </a:solidFill>
                <a:latin typeface="Calibri" panose="020F0502020204030204" charset="0"/>
                <a:ea typeface="迷你简琥珀"/>
              </a:rPr>
              <a:t>林肯纪念堂</a:t>
            </a:r>
            <a:endParaRPr lang="zh-CN" altLang="en-US" sz="2400" b="1" dirty="0">
              <a:solidFill>
                <a:schemeClr val="tx1"/>
              </a:solidFill>
              <a:latin typeface="Calibri" panose="020F0502020204030204" charset="0"/>
              <a:ea typeface="迷你简琥珀"/>
            </a:endParaRPr>
          </a:p>
        </p:txBody>
      </p:sp>
      <p:sp>
        <p:nvSpPr>
          <p:cNvPr id="96258" name="矩形 96257"/>
          <p:cNvSpPr/>
          <p:nvPr/>
        </p:nvSpPr>
        <p:spPr>
          <a:xfrm>
            <a:off x="3205480" y="1588135"/>
            <a:ext cx="8940165" cy="1814830"/>
          </a:xfrm>
          <a:prstGeom prst="rect">
            <a:avLst/>
          </a:prstGeom>
          <a:noFill/>
          <a:ln w="9525">
            <a:solidFill>
              <a:schemeClr val="tx1"/>
            </a:solidFill>
          </a:ln>
        </p:spPr>
        <p:txBody>
          <a:bodyPr wrap="square" anchor="ctr">
            <a:spAutoFit/>
          </a:bodyPr>
          <a:p>
            <a:r>
              <a:rPr lang="zh-CN" altLang="en-US"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rPr>
              <a:t>   排名    </a:t>
            </a:r>
            <a:r>
              <a:rPr lang="en-US" altLang="zh-CN"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rPr>
              <a:t>1948</a:t>
            </a:r>
            <a:r>
              <a:rPr lang="zh-CN" altLang="en-US"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rPr>
              <a:t>年     </a:t>
            </a:r>
            <a:r>
              <a:rPr lang="en-US" altLang="zh-CN"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rPr>
              <a:t>1962</a:t>
            </a:r>
            <a:r>
              <a:rPr lang="zh-CN" altLang="en-US"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rPr>
              <a:t>年       </a:t>
            </a:r>
            <a:r>
              <a:rPr lang="en-US" altLang="zh-CN"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rPr>
              <a:t>1977</a:t>
            </a:r>
            <a:r>
              <a:rPr lang="zh-CN" altLang="en-US"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rPr>
              <a:t>年     </a:t>
            </a:r>
            <a:r>
              <a:rPr lang="en-US" altLang="zh-CN"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rPr>
              <a:t>1984</a:t>
            </a:r>
            <a:r>
              <a:rPr lang="zh-CN" altLang="en-US"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rPr>
              <a:t>年    </a:t>
            </a:r>
            <a:r>
              <a:rPr lang="en-US" altLang="zh-CN"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rPr>
              <a:t>2000</a:t>
            </a:r>
            <a:r>
              <a:rPr lang="zh-CN" altLang="en-US"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rPr>
              <a:t>年</a:t>
            </a:r>
            <a:endParaRPr lang="zh-CN" altLang="en-US"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endParaRPr>
          </a:p>
          <a:p>
            <a:r>
              <a:rPr lang="zh-CN" altLang="en-US"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rPr>
              <a:t>      </a:t>
            </a:r>
            <a:r>
              <a:rPr lang="en-US" altLang="zh-CN"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rPr>
              <a:t>1        </a:t>
            </a:r>
            <a:r>
              <a:rPr lang="zh-CN" altLang="en-US"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rPr>
              <a:t>林  肯      林   肯       林    肯      林   肯     林   肯</a:t>
            </a:r>
            <a:endParaRPr lang="zh-CN" altLang="en-US"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endParaRPr>
          </a:p>
          <a:p>
            <a:r>
              <a:rPr lang="zh-CN" altLang="en-US"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rPr>
              <a:t>      </a:t>
            </a:r>
            <a:r>
              <a:rPr lang="en-US" altLang="zh-CN"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rPr>
              <a:t>2        </a:t>
            </a:r>
            <a:r>
              <a:rPr lang="zh-CN" altLang="en-US"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rPr>
              <a:t>华盛顿    华盛顿      华盛顿      罗斯福    罗斯福  </a:t>
            </a:r>
            <a:br>
              <a:rPr lang="zh-CN" altLang="en-US"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rPr>
            </a:br>
            <a:r>
              <a:rPr lang="zh-CN" altLang="en-US"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rPr>
              <a:t>      </a:t>
            </a:r>
            <a:r>
              <a:rPr lang="en-US" altLang="zh-CN"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rPr>
              <a:t>3        </a:t>
            </a:r>
            <a:r>
              <a:rPr lang="zh-CN" altLang="en-US"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rPr>
              <a:t>罗斯福    罗斯福      罗斯福      华盛顿    华盛顿</a:t>
            </a:r>
            <a:endParaRPr lang="zh-CN" altLang="en-US" sz="2800" b="1" dirty="0">
              <a:solidFill>
                <a:schemeClr val="tx1"/>
              </a:solidFill>
              <a:effectLst>
                <a:outerShdw blurRad="38100" dist="19050" dir="2700000" algn="tl" rotWithShape="0">
                  <a:schemeClr val="dk1">
                    <a:alpha val="40000"/>
                  </a:schemeClr>
                </a:outerShdw>
              </a:effectLst>
              <a:latin typeface="Times New Roman" panose="02020603050405020304" pitchFamily="2" charset="0"/>
              <a:ea typeface="宋体" panose="02010600030101010101" pitchFamily="2" charset="-122"/>
            </a:endParaRPr>
          </a:p>
        </p:txBody>
      </p:sp>
      <p:sp>
        <p:nvSpPr>
          <p:cNvPr id="96261" name="文本框 96260"/>
          <p:cNvSpPr txBox="1"/>
          <p:nvPr/>
        </p:nvSpPr>
        <p:spPr>
          <a:xfrm>
            <a:off x="37465" y="1586865"/>
            <a:ext cx="3168015" cy="1814830"/>
          </a:xfrm>
          <a:prstGeom prst="rect">
            <a:avLst/>
          </a:prstGeom>
          <a:noFill/>
          <a:ln w="6350">
            <a:solidFill>
              <a:schemeClr val="tx1"/>
            </a:solidFill>
          </a:ln>
        </p:spPr>
        <p:txBody>
          <a:bodyPr wrap="square" anchor="t">
            <a:spAutoFit/>
          </a:bodyPr>
          <a:p>
            <a:pPr algn="ctr"/>
            <a:r>
              <a:rPr lang="en-US" altLang="zh-CN" sz="2800" dirty="0">
                <a:ln w="12700">
                  <a:solidFill>
                    <a:schemeClr val="accent3">
                      <a:lumMod val="50000"/>
                    </a:schemeClr>
                  </a:solidFill>
                  <a:prstDash val="solid"/>
                </a:ln>
                <a:solidFill>
                  <a:schemeClr val="tx1">
                    <a:lumMod val="95000"/>
                    <a:lumOff val="5000"/>
                  </a:schemeClr>
                </a:solidFill>
                <a:effectLst>
                  <a:innerShdw blurRad="177800">
                    <a:schemeClr val="accent3">
                      <a:lumMod val="50000"/>
                    </a:schemeClr>
                  </a:innerShdw>
                </a:effectLst>
                <a:latin typeface="楷体_GB2312" panose="02010609030101010101" charset="-122"/>
                <a:ea typeface="楷体_GB2312" panose="02010609030101010101" charset="-122"/>
              </a:rPr>
              <a:t>1948</a:t>
            </a:r>
            <a:r>
              <a:rPr lang="zh-CN" altLang="en-US" sz="2800" dirty="0">
                <a:ln w="12700">
                  <a:solidFill>
                    <a:schemeClr val="accent3">
                      <a:lumMod val="50000"/>
                    </a:schemeClr>
                  </a:solidFill>
                  <a:prstDash val="solid"/>
                </a:ln>
                <a:solidFill>
                  <a:schemeClr val="tx1">
                    <a:lumMod val="95000"/>
                    <a:lumOff val="5000"/>
                  </a:schemeClr>
                </a:solidFill>
                <a:effectLst>
                  <a:innerShdw blurRad="177800">
                    <a:schemeClr val="accent3">
                      <a:lumMod val="50000"/>
                    </a:schemeClr>
                  </a:innerShdw>
                </a:effectLst>
                <a:latin typeface="楷体_GB2312" panose="02010609030101010101" charset="-122"/>
                <a:ea typeface="楷体_GB2312" panose="02010609030101010101" charset="-122"/>
              </a:rPr>
              <a:t>年以来历次</a:t>
            </a:r>
            <a:r>
              <a:rPr lang="zh-CN" altLang="en-US" sz="2800" dirty="0">
                <a:ln w="12700">
                  <a:solidFill>
                    <a:schemeClr val="accent3">
                      <a:lumMod val="50000"/>
                    </a:schemeClr>
                  </a:solidFill>
                  <a:prstDash val="solid"/>
                </a:ln>
                <a:solidFill>
                  <a:schemeClr val="tx1">
                    <a:lumMod val="95000"/>
                    <a:lumOff val="5000"/>
                  </a:schemeClr>
                </a:solidFill>
                <a:effectLst>
                  <a:innerShdw blurRad="177800">
                    <a:schemeClr val="accent3">
                      <a:lumMod val="50000"/>
                    </a:schemeClr>
                  </a:innerShdw>
                </a:effectLst>
                <a:latin typeface="Times New Roman" panose="02020603050405020304" pitchFamily="2" charset="0"/>
                <a:ea typeface="楷体_GB2312" panose="02010609030101010101" charset="-122"/>
              </a:rPr>
              <a:t>“</a:t>
            </a:r>
            <a:r>
              <a:rPr lang="zh-CN" altLang="en-US" sz="2800" dirty="0">
                <a:ln w="12700">
                  <a:solidFill>
                    <a:schemeClr val="accent3">
                      <a:lumMod val="50000"/>
                    </a:schemeClr>
                  </a:solidFill>
                  <a:prstDash val="solid"/>
                </a:ln>
                <a:solidFill>
                  <a:schemeClr val="tx1">
                    <a:lumMod val="95000"/>
                    <a:lumOff val="5000"/>
                  </a:schemeClr>
                </a:solidFill>
                <a:effectLst>
                  <a:innerShdw blurRad="177800">
                    <a:schemeClr val="accent3">
                      <a:lumMod val="50000"/>
                    </a:schemeClr>
                  </a:innerShdw>
                </a:effectLst>
                <a:latin typeface="楷体_GB2312" panose="02010609030101010101" charset="-122"/>
                <a:ea typeface="楷体_GB2312" panose="02010609030101010101" charset="-122"/>
              </a:rPr>
              <a:t>美国人心目中最伟大的总统</a:t>
            </a:r>
            <a:r>
              <a:rPr lang="zh-CN" altLang="en-US" sz="2800" dirty="0">
                <a:ln w="12700">
                  <a:solidFill>
                    <a:schemeClr val="accent3">
                      <a:lumMod val="50000"/>
                    </a:schemeClr>
                  </a:solidFill>
                  <a:prstDash val="solid"/>
                </a:ln>
                <a:solidFill>
                  <a:schemeClr val="tx1">
                    <a:lumMod val="95000"/>
                    <a:lumOff val="5000"/>
                  </a:schemeClr>
                </a:solidFill>
                <a:effectLst>
                  <a:innerShdw blurRad="177800">
                    <a:schemeClr val="accent3">
                      <a:lumMod val="50000"/>
                    </a:schemeClr>
                  </a:innerShdw>
                </a:effectLst>
                <a:latin typeface="Times New Roman" panose="02020603050405020304" pitchFamily="2" charset="0"/>
                <a:ea typeface="楷体_GB2312" panose="02010609030101010101" charset="-122"/>
              </a:rPr>
              <a:t>”</a:t>
            </a:r>
            <a:r>
              <a:rPr lang="zh-CN" altLang="en-US" sz="2800" dirty="0">
                <a:ln w="12700">
                  <a:solidFill>
                    <a:schemeClr val="accent3">
                      <a:lumMod val="50000"/>
                    </a:schemeClr>
                  </a:solidFill>
                  <a:prstDash val="solid"/>
                </a:ln>
                <a:solidFill>
                  <a:schemeClr val="tx1">
                    <a:lumMod val="95000"/>
                    <a:lumOff val="5000"/>
                  </a:schemeClr>
                </a:solidFill>
                <a:effectLst>
                  <a:innerShdw blurRad="177800">
                    <a:schemeClr val="accent3">
                      <a:lumMod val="50000"/>
                    </a:schemeClr>
                  </a:innerShdw>
                </a:effectLst>
                <a:latin typeface="楷体_GB2312" panose="02010609030101010101" charset="-122"/>
                <a:ea typeface="楷体_GB2312" panose="02010609030101010101" charset="-122"/>
              </a:rPr>
              <a:t>评选的结果 </a:t>
            </a:r>
            <a:endParaRPr lang="zh-CN" altLang="en-US" sz="2800" dirty="0">
              <a:ln w="12700">
                <a:solidFill>
                  <a:schemeClr val="accent3">
                    <a:lumMod val="50000"/>
                  </a:schemeClr>
                </a:solidFill>
                <a:prstDash val="solid"/>
              </a:ln>
              <a:solidFill>
                <a:schemeClr val="tx1">
                  <a:lumMod val="95000"/>
                  <a:lumOff val="5000"/>
                </a:schemeClr>
              </a:solidFill>
              <a:effectLst>
                <a:innerShdw blurRad="177800">
                  <a:schemeClr val="accent3">
                    <a:lumMod val="50000"/>
                  </a:schemeClr>
                </a:innerShdw>
              </a:effectLst>
              <a:latin typeface="楷体_GB2312" panose="02010609030101010101" charset="-122"/>
              <a:ea typeface="楷体_GB2312" panose="02010609030101010101" charset="-122"/>
            </a:endParaRPr>
          </a:p>
        </p:txBody>
      </p:sp>
      <p:sp>
        <p:nvSpPr>
          <p:cNvPr id="22536" name="矩形 18439"/>
          <p:cNvSpPr/>
          <p:nvPr/>
        </p:nvSpPr>
        <p:spPr>
          <a:xfrm>
            <a:off x="6759260" y="6427532"/>
            <a:ext cx="4775200" cy="460375"/>
          </a:xfrm>
          <a:prstGeom prst="rect">
            <a:avLst/>
          </a:prstGeom>
          <a:noFill/>
          <a:ln w="9525">
            <a:noFill/>
          </a:ln>
        </p:spPr>
        <p:txBody>
          <a:bodyPr wrap="none" anchor="t">
            <a:spAutoFit/>
          </a:bodyPr>
          <a:p>
            <a:r>
              <a:rPr lang="zh-CN" altLang="en-US" sz="2400" b="1" dirty="0">
                <a:solidFill>
                  <a:schemeClr val="tx1"/>
                </a:solidFill>
                <a:latin typeface="Arial" panose="020B0604020202020204" pitchFamily="34" charset="0"/>
                <a:ea typeface="隶书" panose="02010509060101010101" pitchFamily="1" charset="-122"/>
              </a:rPr>
              <a:t>（</a:t>
            </a:r>
            <a:r>
              <a:rPr lang="en-US" altLang="zh-CN" sz="2400" b="1" dirty="0">
                <a:solidFill>
                  <a:schemeClr val="tx1"/>
                </a:solidFill>
                <a:latin typeface="楷体" panose="02010609060101010101" charset="-122"/>
                <a:ea typeface="楷体" panose="02010609060101010101" charset="-122"/>
              </a:rPr>
              <a:t>56</a:t>
            </a:r>
            <a:r>
              <a:rPr lang="zh-CN" altLang="en-US" sz="2400" b="1" dirty="0">
                <a:solidFill>
                  <a:schemeClr val="tx1"/>
                </a:solidFill>
                <a:latin typeface="Arial" panose="020B0604020202020204" pitchFamily="34" charset="0"/>
                <a:ea typeface="隶书" panose="02010509060101010101" pitchFamily="1" charset="-122"/>
              </a:rPr>
              <a:t>级台阶象征林肯光辉的一生）</a:t>
            </a:r>
            <a:endParaRPr lang="zh-CN" altLang="en-US" sz="2400" b="1" dirty="0">
              <a:solidFill>
                <a:schemeClr val="tx1"/>
              </a:solidFill>
              <a:latin typeface="Arial" panose="020B0604020202020204" pitchFamily="34" charset="0"/>
              <a:ea typeface="隶书" panose="02010509060101010101" pitchFamily="1" charset="-122"/>
            </a:endParaRPr>
          </a:p>
        </p:txBody>
      </p:sp>
      <p:grpSp>
        <p:nvGrpSpPr>
          <p:cNvPr id="7" name="组合 6"/>
          <p:cNvGrpSpPr/>
          <p:nvPr/>
        </p:nvGrpSpPr>
        <p:grpSpPr>
          <a:xfrm>
            <a:off x="82550" y="717550"/>
            <a:ext cx="3361690" cy="720005"/>
            <a:chOff x="-31" y="1170"/>
            <a:chExt cx="5294" cy="1153"/>
          </a:xfrm>
        </p:grpSpPr>
        <p:sp>
          <p:nvSpPr>
            <p:cNvPr id="9" name="TextBox 2"/>
            <p:cNvSpPr txBox="1"/>
            <p:nvPr/>
          </p:nvSpPr>
          <p:spPr>
            <a:xfrm>
              <a:off x="358" y="1239"/>
              <a:ext cx="4905" cy="1033"/>
            </a:xfrm>
            <a:prstGeom prst="rect">
              <a:avLst/>
            </a:prstGeom>
            <a:solidFill>
              <a:schemeClr val="accent2">
                <a:lumMod val="50000"/>
              </a:schemeClr>
            </a:solidFill>
            <a:ln w="9525">
              <a:noFill/>
            </a:ln>
          </p:spPr>
          <p:txBody>
            <a:bodyPr wrap="square">
              <a:spAutoFit/>
            </a:bodyPr>
            <a:p>
              <a:pPr algn="l"/>
              <a:r>
                <a:rPr lang="en-US" altLang="zh-CN" sz="3600" b="1">
                  <a:solidFill>
                    <a:schemeClr val="bg1"/>
                  </a:solidFill>
                  <a:effectLst/>
                  <a:latin typeface="黑体" panose="02010609060101010101" pitchFamily="1" charset="-122"/>
                  <a:ea typeface="黑体" panose="02010609060101010101" pitchFamily="1" charset="-122"/>
                </a:rPr>
                <a:t>   </a:t>
              </a:r>
              <a:r>
                <a:rPr lang="zh-CN" altLang="en-US" sz="3600" b="1">
                  <a:solidFill>
                    <a:srgbClr val="FF0000"/>
                  </a:solidFill>
                  <a:effectLst/>
                  <a:latin typeface="黑体" panose="02010609060101010101" pitchFamily="1" charset="-122"/>
                  <a:ea typeface="黑体" panose="02010609060101010101" pitchFamily="1" charset="-122"/>
                  <a:sym typeface="+mn-ea"/>
                </a:rPr>
                <a:t>评价林肯</a:t>
              </a:r>
              <a:endParaRPr lang="zh-CN" altLang="en-US" sz="3600" b="1">
                <a:solidFill>
                  <a:srgbClr val="FF0000"/>
                </a:solidFill>
                <a:effectLst/>
                <a:latin typeface="黑体" panose="02010609060101010101" pitchFamily="1" charset="-122"/>
                <a:ea typeface="黑体" panose="02010609060101010101" pitchFamily="1" charset="-122"/>
                <a:sym typeface="+mn-ea"/>
              </a:endParaRPr>
            </a:p>
          </p:txBody>
        </p:sp>
        <p:pic>
          <p:nvPicPr>
            <p:cNvPr id="3" name="图片 2"/>
            <p:cNvPicPr>
              <a:picLocks noChangeAspect="1"/>
            </p:cNvPicPr>
            <p:nvPr/>
          </p:nvPicPr>
          <p:blipFill>
            <a:blip r:embed="rId3">
              <a:clrChange>
                <a:clrFrom>
                  <a:srgbClr val="FFFFFF">
                    <a:alpha val="100000"/>
                  </a:srgbClr>
                </a:clrFrom>
                <a:clrTo>
                  <a:srgbClr val="FFFFFF">
                    <a:alpha val="100000"/>
                    <a:alpha val="0"/>
                  </a:srgbClr>
                </a:clrTo>
              </a:clrChange>
            </a:blip>
            <a:srcRect l="624" t="3980" r="87820" b="14024"/>
            <a:stretch>
              <a:fillRect/>
            </a:stretch>
          </p:blipFill>
          <p:spPr>
            <a:xfrm>
              <a:off x="-31" y="1170"/>
              <a:ext cx="1299" cy="1153"/>
            </a:xfrm>
            <a:prstGeom prst="ellipse">
              <a:avLst/>
            </a:prstGeom>
            <a:noFill/>
            <a:ln w="9525">
              <a:noFill/>
            </a:ln>
          </p:spPr>
        </p:pic>
      </p:grpSp>
      <p:sp>
        <p:nvSpPr>
          <p:cNvPr id="43013" name="Text Box 4"/>
          <p:cNvSpPr txBox="1"/>
          <p:nvPr/>
        </p:nvSpPr>
        <p:spPr>
          <a:xfrm>
            <a:off x="3604260" y="745490"/>
            <a:ext cx="8432800" cy="823595"/>
          </a:xfrm>
          <a:prstGeom prst="rect">
            <a:avLst/>
          </a:prstGeom>
          <a:noFill/>
          <a:ln w="38100" cap="flat" cmpd="sng">
            <a:solidFill>
              <a:srgbClr val="FF0000"/>
            </a:solidFill>
            <a:prstDash val="sysDot"/>
            <a:miter/>
            <a:headEnd type="none" w="med" len="med"/>
            <a:tailEnd type="none" w="med" len="med"/>
          </a:ln>
        </p:spPr>
        <p:txBody>
          <a:bodyPr wrap="square" anchor="t">
            <a:spAutoFit/>
          </a:bodyPr>
          <a:p>
            <a:pPr>
              <a:lnSpc>
                <a:spcPct val="85000"/>
              </a:lnSpc>
            </a:pPr>
            <a:r>
              <a:rPr lang="zh-CN" altLang="en-US" sz="2800" b="1" dirty="0">
                <a:solidFill>
                  <a:srgbClr val="FF0000"/>
                </a:solidFill>
                <a:latin typeface="Arial Unicode MS" panose="020B0604020202020204" charset="-122"/>
                <a:ea typeface="黑体" panose="02010609060101010101" pitchFamily="1" charset="-122"/>
              </a:rPr>
              <a:t>为维护国家统一，解放黑人奴隶做出了杰出的贡献，是美国历史上的著名总统。</a:t>
            </a:r>
            <a:endParaRPr lang="zh-CN" altLang="en-US" sz="2800" b="1" dirty="0">
              <a:solidFill>
                <a:srgbClr val="FF0000"/>
              </a:solidFill>
              <a:latin typeface="Arial Unicode MS" panose="020B0604020202020204" charset="-122"/>
              <a:ea typeface="黑体" panose="02010609060101010101" pitchFamily="1" charset="-122"/>
            </a:endParaRPr>
          </a:p>
        </p:txBody>
      </p:sp>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3013"/>
                                        </p:tgtEl>
                                        <p:attrNameLst>
                                          <p:attrName>style.visibility</p:attrName>
                                        </p:attrNameLst>
                                      </p:cBhvr>
                                      <p:to>
                                        <p:strVal val="visible"/>
                                      </p:to>
                                    </p:set>
                                    <p:anim calcmode="lin" valueType="num">
                                      <p:cBhvr>
                                        <p:cTn id="7" dur="500" fill="hold"/>
                                        <p:tgtEl>
                                          <p:spTgt spid="430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3013"/>
                                        </p:tgtEl>
                                        <p:attrNameLst>
                                          <p:attrName>ppt_y</p:attrName>
                                        </p:attrNameLst>
                                      </p:cBhvr>
                                      <p:tavLst>
                                        <p:tav tm="0">
                                          <p:val>
                                            <p:strVal val="#ppt_y"/>
                                          </p:val>
                                        </p:tav>
                                        <p:tav tm="100000">
                                          <p:val>
                                            <p:strVal val="#ppt_y"/>
                                          </p:val>
                                        </p:tav>
                                      </p:tavLst>
                                    </p:anim>
                                    <p:anim calcmode="lin" valueType="num">
                                      <p:cBhvr>
                                        <p:cTn id="9" dur="500" fill="hold"/>
                                        <p:tgtEl>
                                          <p:spTgt spid="430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30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30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3"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2" descr="110899678"/>
          <p:cNvPicPr>
            <a:picLocks noChangeAspect="1"/>
          </p:cNvPicPr>
          <p:nvPr/>
        </p:nvPicPr>
        <p:blipFill>
          <a:blip r:embed="rId1"/>
          <a:stretch>
            <a:fillRect/>
          </a:stretch>
        </p:blipFill>
        <p:spPr>
          <a:xfrm>
            <a:off x="43180" y="1724660"/>
            <a:ext cx="6066790" cy="4355465"/>
          </a:xfrm>
          <a:prstGeom prst="rect">
            <a:avLst/>
          </a:prstGeom>
          <a:solidFill>
            <a:schemeClr val="tx1"/>
          </a:solidFill>
          <a:ln w="9525" cap="flat" cmpd="sng">
            <a:solidFill>
              <a:srgbClr val="000026"/>
            </a:solidFill>
            <a:prstDash val="solid"/>
            <a:miter/>
            <a:headEnd type="none" w="med" len="med"/>
            <a:tailEnd type="none" w="med" len="med"/>
          </a:ln>
        </p:spPr>
      </p:pic>
      <p:sp>
        <p:nvSpPr>
          <p:cNvPr id="36870" name="Rectangle 6"/>
          <p:cNvSpPr/>
          <p:nvPr/>
        </p:nvSpPr>
        <p:spPr>
          <a:xfrm>
            <a:off x="6109970" y="1724660"/>
            <a:ext cx="6049645" cy="4355465"/>
          </a:xfrm>
          <a:prstGeom prst="rect">
            <a:avLst/>
          </a:prstGeom>
          <a:solidFill>
            <a:srgbClr val="FFFF00">
              <a:alpha val="57999"/>
            </a:srgbClr>
          </a:solidFill>
          <a:ln w="34925" cap="flat" cmpd="sng">
            <a:solidFill>
              <a:srgbClr val="800080"/>
            </a:solidFill>
            <a:prstDash val="solid"/>
            <a:miter/>
            <a:headEnd type="none" w="med" len="med"/>
            <a:tailEnd type="none" w="med" len="med"/>
          </a:ln>
        </p:spPr>
        <p:txBody>
          <a:bodyPr wrap="square" anchor="ctr">
            <a:spAutoFit/>
          </a:bodyPr>
          <a:p>
            <a:pPr algn="ctr">
              <a:lnSpc>
                <a:spcPct val="110000"/>
              </a:lnSpc>
            </a:pPr>
            <a:r>
              <a:rPr lang="zh-CN" altLang="en-US" sz="3600" b="1" dirty="0">
                <a:latin typeface="Times New Roman" panose="02020603050405020304" pitchFamily="2" charset="0"/>
                <a:ea typeface="宋体" panose="02010600030101010101" pitchFamily="2" charset="-122"/>
              </a:rPr>
              <a:t>        “</a:t>
            </a:r>
            <a:r>
              <a:rPr lang="zh-CN" altLang="en-US" sz="3600" b="1" dirty="0">
                <a:latin typeface="楷体_GB2312" panose="02010609030101010101" charset="-122"/>
                <a:ea typeface="楷体_GB2312" panose="02010609030101010101" charset="-122"/>
              </a:rPr>
              <a:t>在我们纪念第</a:t>
            </a:r>
            <a:r>
              <a:rPr lang="en-US" altLang="zh-CN" sz="3600" b="1" dirty="0">
                <a:latin typeface="楷体_GB2312" panose="02010609030101010101" charset="-122"/>
                <a:ea typeface="楷体_GB2312" panose="02010609030101010101" charset="-122"/>
              </a:rPr>
              <a:t>16</a:t>
            </a:r>
            <a:r>
              <a:rPr lang="zh-CN" altLang="en-US" sz="3600" b="1" dirty="0">
                <a:latin typeface="楷体_GB2312" panose="02010609030101010101" charset="-122"/>
                <a:ea typeface="楷体_GB2312" panose="02010609030101010101" charset="-122"/>
              </a:rPr>
              <a:t>任总统诞辰</a:t>
            </a:r>
            <a:r>
              <a:rPr lang="en-US" altLang="zh-CN" sz="3600" b="1" dirty="0">
                <a:latin typeface="楷体_GB2312" panose="02010609030101010101" charset="-122"/>
                <a:ea typeface="楷体_GB2312" panose="02010609030101010101" charset="-122"/>
              </a:rPr>
              <a:t>200</a:t>
            </a:r>
            <a:r>
              <a:rPr lang="zh-CN" altLang="en-US" sz="3600" b="1" dirty="0">
                <a:latin typeface="楷体_GB2312" panose="02010609030101010101" charset="-122"/>
                <a:ea typeface="楷体_GB2312" panose="02010609030101010101" charset="-122"/>
              </a:rPr>
              <a:t>周年之际，我能说我对这位伟人怀有特殊的感激之情，</a:t>
            </a:r>
            <a:r>
              <a:rPr lang="zh-CN" altLang="en-US" sz="3600" b="1" u="sng" dirty="0">
                <a:solidFill>
                  <a:srgbClr val="FF0000"/>
                </a:solidFill>
                <a:latin typeface="黑体" panose="02010609060101010101" pitchFamily="1" charset="-122"/>
                <a:ea typeface="黑体" panose="02010609060101010101" pitchFamily="1" charset="-122"/>
              </a:rPr>
              <a:t>是他让我的故事成为可能，是他让美国的故事成为可能</a:t>
            </a:r>
            <a:r>
              <a:rPr lang="zh-CN" altLang="en-US" sz="3600" b="1" u="sng" dirty="0">
                <a:latin typeface="Times New Roman" panose="02020603050405020304" pitchFamily="2" charset="0"/>
                <a:ea typeface="宋体" panose="02010600030101010101" pitchFamily="2" charset="-122"/>
              </a:rPr>
              <a:t>。</a:t>
            </a:r>
            <a:r>
              <a:rPr lang="zh-CN" altLang="en-US" sz="3600" b="1" dirty="0">
                <a:latin typeface="Times New Roman" panose="02020603050405020304" pitchFamily="2" charset="0"/>
                <a:ea typeface="宋体" panose="02010600030101010101" pitchFamily="2" charset="-122"/>
              </a:rPr>
              <a:t>” </a:t>
            </a:r>
            <a:endParaRPr lang="zh-CN" altLang="en-US" sz="3600" b="1" dirty="0">
              <a:latin typeface="Times New Roman" panose="02020603050405020304" pitchFamily="2" charset="0"/>
              <a:ea typeface="宋体" panose="02010600030101010101" pitchFamily="2" charset="-122"/>
            </a:endParaRPr>
          </a:p>
          <a:p>
            <a:pPr algn="ctr">
              <a:lnSpc>
                <a:spcPct val="110000"/>
              </a:lnSpc>
            </a:pPr>
            <a:r>
              <a:rPr lang="zh-CN" altLang="en-US" sz="3600" b="1" dirty="0">
                <a:latin typeface="Times New Roman" panose="02020603050405020304" pitchFamily="2" charset="0"/>
                <a:ea typeface="宋体" panose="02010600030101010101" pitchFamily="2" charset="-122"/>
              </a:rPr>
              <a:t>   </a:t>
            </a:r>
            <a:r>
              <a:rPr lang="en-US" altLang="zh-CN" sz="3600" b="1" dirty="0">
                <a:latin typeface="Times New Roman" panose="02020603050405020304" pitchFamily="2" charset="0"/>
                <a:ea typeface="宋体" panose="02010600030101010101" pitchFamily="2" charset="-122"/>
              </a:rPr>
              <a:t>——</a:t>
            </a:r>
            <a:r>
              <a:rPr lang="zh-CN" altLang="en-US" sz="3600" b="1" dirty="0">
                <a:latin typeface="Times New Roman" panose="02020603050405020304" pitchFamily="2" charset="0"/>
                <a:ea typeface="楷体_GB2312" panose="02010609030101010101" charset="-122"/>
              </a:rPr>
              <a:t>奥巴马</a:t>
            </a:r>
            <a:r>
              <a:rPr lang="zh-CN" altLang="en-US" sz="2400" b="1" dirty="0">
                <a:latin typeface="Times New Roman" panose="02020603050405020304" pitchFamily="2" charset="0"/>
                <a:ea typeface="宋体" panose="02010600030101010101" pitchFamily="2" charset="-122"/>
              </a:rPr>
              <a:t>（</a:t>
            </a:r>
            <a:r>
              <a:rPr lang="en-US" altLang="zh-CN" sz="2400" b="1" dirty="0">
                <a:latin typeface="Times New Roman" panose="02020603050405020304" pitchFamily="2" charset="0"/>
                <a:ea typeface="宋体" panose="02010600030101010101" pitchFamily="2" charset="-122"/>
              </a:rPr>
              <a:t>2009.2.12</a:t>
            </a:r>
            <a:r>
              <a:rPr lang="zh-CN" altLang="en-US" sz="2400" b="1" dirty="0">
                <a:latin typeface="Times New Roman" panose="02020603050405020304" pitchFamily="2" charset="0"/>
                <a:ea typeface="宋体" panose="02010600030101010101" pitchFamily="2" charset="-122"/>
              </a:rPr>
              <a:t>）</a:t>
            </a:r>
            <a:endParaRPr lang="zh-CN" altLang="en-US" sz="2400" b="1" dirty="0">
              <a:latin typeface="Times New Roman" panose="02020603050405020304" pitchFamily="2" charset="0"/>
              <a:ea typeface="宋体" panose="02010600030101010101" pitchFamily="2" charset="-122"/>
            </a:endParaRPr>
          </a:p>
        </p:txBody>
      </p:sp>
      <p:sp>
        <p:nvSpPr>
          <p:cNvPr id="2" name="文本框 1"/>
          <p:cNvSpPr txBox="1"/>
          <p:nvPr/>
        </p:nvSpPr>
        <p:spPr>
          <a:xfrm>
            <a:off x="43180" y="1079500"/>
            <a:ext cx="12116435" cy="645160"/>
          </a:xfrm>
          <a:prstGeom prst="rect">
            <a:avLst/>
          </a:prstGeom>
          <a:solidFill>
            <a:schemeClr val="bg1"/>
          </a:solidFill>
        </p:spPr>
        <p:txBody>
          <a:bodyPr wrap="square" rtlCol="0" anchor="t">
            <a:spAutoFit/>
          </a:bodyPr>
          <a:p>
            <a:pPr algn="ctr" eaLnBrk="0" hangingPunct="0"/>
            <a:r>
              <a:rPr lang="zh-CN" altLang="en-US" sz="3600" b="1" dirty="0">
                <a:latin typeface="楷体" panose="02010609060101010101" charset="-122"/>
                <a:ea typeface="楷体" panose="02010609060101010101" charset="-122"/>
                <a:sym typeface="+mn-ea"/>
              </a:rPr>
              <a:t>美国历史上首位黑人总统奥巴马</a:t>
            </a:r>
            <a:endParaRPr lang="zh-CN" altLang="en-US" sz="3600" b="1" dirty="0">
              <a:latin typeface="楷体" panose="02010609060101010101" charset="-122"/>
              <a:ea typeface="楷体" panose="02010609060101010101" charset="-122"/>
              <a:sym typeface="+mn-ea"/>
            </a:endParaRPr>
          </a:p>
        </p:txBody>
      </p:sp>
    </p:spTree>
    <p:custDataLst>
      <p:tags r:id="rId2"/>
    </p:custData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组合 45057"/>
          <p:cNvGrpSpPr/>
          <p:nvPr/>
        </p:nvGrpSpPr>
        <p:grpSpPr>
          <a:xfrm>
            <a:off x="2684463" y="1268413"/>
            <a:ext cx="2519362" cy="3671887"/>
            <a:chOff x="0" y="0"/>
            <a:chExt cx="1587" cy="2313"/>
          </a:xfrm>
        </p:grpSpPr>
        <p:grpSp>
          <p:nvGrpSpPr>
            <p:cNvPr id="27650" name="组合 45058"/>
            <p:cNvGrpSpPr/>
            <p:nvPr/>
          </p:nvGrpSpPr>
          <p:grpSpPr>
            <a:xfrm>
              <a:off x="374" y="0"/>
              <a:ext cx="941" cy="750"/>
              <a:chOff x="0" y="0"/>
              <a:chExt cx="941" cy="750"/>
            </a:xfrm>
          </p:grpSpPr>
          <p:sp>
            <p:nvSpPr>
              <p:cNvPr id="27651" name="文本框 45059"/>
              <p:cNvSpPr txBox="1"/>
              <p:nvPr/>
            </p:nvSpPr>
            <p:spPr>
              <a:xfrm>
                <a:off x="170" y="0"/>
                <a:ext cx="680" cy="290"/>
              </a:xfrm>
              <a:prstGeom prst="rect">
                <a:avLst/>
              </a:prstGeom>
              <a:noFill/>
              <a:ln w="9525">
                <a:noFill/>
              </a:ln>
            </p:spPr>
            <p:txBody>
              <a:bodyPr anchor="t">
                <a:spAutoFit/>
              </a:bodyPr>
              <a:p>
                <a:pPr>
                  <a:spcBef>
                    <a:spcPct val="50000"/>
                  </a:spcBef>
                </a:pPr>
                <a:r>
                  <a:rPr lang="zh-CN" altLang="en-US" sz="2400" b="1" dirty="0">
                    <a:latin typeface="Times New Roman" panose="02020603050405020304" pitchFamily="2" charset="0"/>
                    <a:ea typeface="黑体" panose="02010609060101010101" pitchFamily="1" charset="-122"/>
                  </a:rPr>
                  <a:t>北方</a:t>
                </a:r>
                <a:endParaRPr lang="zh-CN" altLang="en-US" sz="2400" b="1" dirty="0">
                  <a:latin typeface="Times New Roman" panose="02020603050405020304" pitchFamily="2" charset="0"/>
                  <a:ea typeface="黑体" panose="02010609060101010101" pitchFamily="1" charset="-122"/>
                </a:endParaRPr>
              </a:p>
            </p:txBody>
          </p:sp>
          <p:sp>
            <p:nvSpPr>
              <p:cNvPr id="27652" name="文本框 45060"/>
              <p:cNvSpPr txBox="1"/>
              <p:nvPr/>
            </p:nvSpPr>
            <p:spPr>
              <a:xfrm>
                <a:off x="0" y="227"/>
                <a:ext cx="941" cy="523"/>
              </a:xfrm>
              <a:prstGeom prst="rect">
                <a:avLst/>
              </a:prstGeom>
              <a:noFill/>
              <a:ln w="9525">
                <a:noFill/>
              </a:ln>
            </p:spPr>
            <p:txBody>
              <a:bodyPr anchor="t">
                <a:spAutoFit/>
              </a:bodyPr>
              <a:p>
                <a:r>
                  <a:rPr lang="zh-CN" altLang="en-US" sz="2400" b="1" dirty="0">
                    <a:latin typeface="Times New Roman" panose="02020603050405020304" pitchFamily="2" charset="0"/>
                    <a:ea typeface="黑体" panose="02010609060101010101" pitchFamily="1" charset="-122"/>
                  </a:rPr>
                  <a:t>资本主义</a:t>
                </a:r>
                <a:endParaRPr lang="zh-CN" altLang="en-US" sz="2400" b="1" dirty="0">
                  <a:latin typeface="Times New Roman" panose="02020603050405020304" pitchFamily="2" charset="0"/>
                  <a:ea typeface="黑体" panose="02010609060101010101" pitchFamily="1" charset="-122"/>
                </a:endParaRPr>
              </a:p>
              <a:p>
                <a:r>
                  <a:rPr lang="zh-CN" altLang="en-US" sz="2400" b="1" dirty="0">
                    <a:latin typeface="Times New Roman" panose="02020603050405020304" pitchFamily="2" charset="0"/>
                    <a:ea typeface="黑体" panose="02010609060101010101" pitchFamily="1" charset="-122"/>
                  </a:rPr>
                  <a:t> 工商业</a:t>
                </a:r>
                <a:endParaRPr lang="zh-CN" altLang="en-US" sz="2400" b="1" dirty="0">
                  <a:latin typeface="Times New Roman" panose="02020603050405020304" pitchFamily="2" charset="0"/>
                  <a:ea typeface="黑体" panose="02010609060101010101" pitchFamily="1" charset="-122"/>
                </a:endParaRPr>
              </a:p>
            </p:txBody>
          </p:sp>
        </p:grpSp>
        <p:sp>
          <p:nvSpPr>
            <p:cNvPr id="27653" name="椭圆 45061"/>
            <p:cNvSpPr/>
            <p:nvPr/>
          </p:nvSpPr>
          <p:spPr>
            <a:xfrm>
              <a:off x="0" y="726"/>
              <a:ext cx="1587" cy="1587"/>
            </a:xfrm>
            <a:prstGeom prst="ellipse">
              <a:avLst/>
            </a:prstGeom>
            <a:solidFill>
              <a:schemeClr val="accent2"/>
            </a:solidFill>
            <a:ln w="57150" cap="flat" cmpd="sng">
              <a:solidFill>
                <a:schemeClr val="tx1"/>
              </a:solidFill>
              <a:prstDash val="solid"/>
              <a:round/>
              <a:headEnd type="none" w="med" len="med"/>
              <a:tailEnd type="none" w="med" len="med"/>
            </a:ln>
          </p:spPr>
          <p:txBody>
            <a:bodyPr anchor="t"/>
            <a:p>
              <a:endParaRPr lang="zh-CN" altLang="en-US" dirty="0">
                <a:latin typeface="Arial" panose="020B0604020202020204" pitchFamily="34" charset="0"/>
                <a:ea typeface="宋体" panose="02010600030101010101" pitchFamily="2" charset="-122"/>
              </a:endParaRPr>
            </a:p>
          </p:txBody>
        </p:sp>
        <p:grpSp>
          <p:nvGrpSpPr>
            <p:cNvPr id="27654" name="组合 45062"/>
            <p:cNvGrpSpPr/>
            <p:nvPr/>
          </p:nvGrpSpPr>
          <p:grpSpPr>
            <a:xfrm>
              <a:off x="439" y="1572"/>
              <a:ext cx="813" cy="701"/>
              <a:chOff x="0" y="0"/>
              <a:chExt cx="813" cy="701"/>
            </a:xfrm>
          </p:grpSpPr>
          <p:sp>
            <p:nvSpPr>
              <p:cNvPr id="27655" name="文本框 45063"/>
              <p:cNvSpPr txBox="1"/>
              <p:nvPr/>
            </p:nvSpPr>
            <p:spPr>
              <a:xfrm>
                <a:off x="0" y="0"/>
                <a:ext cx="740" cy="290"/>
              </a:xfrm>
              <a:prstGeom prst="rect">
                <a:avLst/>
              </a:prstGeom>
              <a:noFill/>
              <a:ln w="9525">
                <a:noFill/>
              </a:ln>
            </p:spPr>
            <p:txBody>
              <a:bodyPr anchor="t">
                <a:spAutoFit/>
              </a:bodyPr>
              <a:p>
                <a:pPr>
                  <a:spcBef>
                    <a:spcPct val="50000"/>
                  </a:spcBef>
                </a:pPr>
                <a:r>
                  <a:rPr lang="zh-CN" altLang="en-US" sz="2400" b="1" dirty="0">
                    <a:solidFill>
                      <a:srgbClr val="FFFFCC"/>
                    </a:solidFill>
                    <a:latin typeface="Times New Roman" panose="02020603050405020304" pitchFamily="2" charset="0"/>
                    <a:ea typeface="黑体" panose="02010609060101010101" pitchFamily="1" charset="-122"/>
                  </a:rPr>
                  <a:t>  南方</a:t>
                </a:r>
                <a:endParaRPr lang="zh-CN" altLang="en-US" sz="2400" b="1" dirty="0">
                  <a:solidFill>
                    <a:srgbClr val="FFFFCC"/>
                  </a:solidFill>
                  <a:latin typeface="Times New Roman" panose="02020603050405020304" pitchFamily="2" charset="0"/>
                  <a:ea typeface="黑体" panose="02010609060101010101" pitchFamily="1" charset="-122"/>
                </a:endParaRPr>
              </a:p>
            </p:txBody>
          </p:sp>
          <p:sp>
            <p:nvSpPr>
              <p:cNvPr id="27656" name="文本框 45064"/>
              <p:cNvSpPr txBox="1"/>
              <p:nvPr/>
            </p:nvSpPr>
            <p:spPr>
              <a:xfrm>
                <a:off x="14" y="178"/>
                <a:ext cx="799" cy="523"/>
              </a:xfrm>
              <a:prstGeom prst="rect">
                <a:avLst/>
              </a:prstGeom>
              <a:noFill/>
              <a:ln w="9525">
                <a:noFill/>
              </a:ln>
            </p:spPr>
            <p:txBody>
              <a:bodyPr anchor="t">
                <a:spAutoFit/>
              </a:bodyPr>
              <a:p>
                <a:r>
                  <a:rPr lang="zh-CN" altLang="en-US" sz="2400" b="1" dirty="0">
                    <a:solidFill>
                      <a:srgbClr val="FFFFCC"/>
                    </a:solidFill>
                    <a:latin typeface="Times New Roman" panose="02020603050405020304" pitchFamily="2" charset="0"/>
                    <a:ea typeface="黑体" panose="02010609060101010101" pitchFamily="1" charset="-122"/>
                  </a:rPr>
                  <a:t>种植园</a:t>
                </a:r>
                <a:endParaRPr lang="zh-CN" altLang="en-US" sz="2400" b="1" dirty="0">
                  <a:solidFill>
                    <a:srgbClr val="FFFFCC"/>
                  </a:solidFill>
                  <a:latin typeface="Times New Roman" panose="02020603050405020304" pitchFamily="2" charset="0"/>
                  <a:ea typeface="黑体" panose="02010609060101010101" pitchFamily="1" charset="-122"/>
                </a:endParaRPr>
              </a:p>
              <a:p>
                <a:r>
                  <a:rPr lang="zh-CN" altLang="en-US" sz="2400" b="1" dirty="0">
                    <a:solidFill>
                      <a:srgbClr val="FFFFCC"/>
                    </a:solidFill>
                    <a:latin typeface="Times New Roman" panose="02020603050405020304" pitchFamily="2" charset="0"/>
                    <a:ea typeface="黑体" panose="02010609060101010101" pitchFamily="1" charset="-122"/>
                  </a:rPr>
                  <a:t>  经济</a:t>
                </a:r>
                <a:endParaRPr lang="zh-CN" altLang="en-US" sz="2400" b="1" dirty="0">
                  <a:solidFill>
                    <a:srgbClr val="FFFFCC"/>
                  </a:solidFill>
                  <a:latin typeface="Times New Roman" panose="02020603050405020304" pitchFamily="2" charset="0"/>
                  <a:ea typeface="黑体" panose="02010609060101010101" pitchFamily="1" charset="-122"/>
                </a:endParaRPr>
              </a:p>
            </p:txBody>
          </p:sp>
        </p:grpSp>
        <p:sp>
          <p:nvSpPr>
            <p:cNvPr id="27657" name="椭圆 45065"/>
            <p:cNvSpPr/>
            <p:nvPr/>
          </p:nvSpPr>
          <p:spPr>
            <a:xfrm>
              <a:off x="0" y="1"/>
              <a:ext cx="1587" cy="1587"/>
            </a:xfrm>
            <a:prstGeom prst="ellipse">
              <a:avLst/>
            </a:prstGeom>
            <a:noFill/>
            <a:ln w="57150" cap="flat" cmpd="sng">
              <a:solidFill>
                <a:schemeClr val="tx1"/>
              </a:solidFill>
              <a:prstDash val="solid"/>
              <a:round/>
              <a:headEnd type="none" w="med" len="med"/>
              <a:tailEnd type="none" w="med" len="med"/>
            </a:ln>
          </p:spPr>
          <p:txBody>
            <a:bodyPr anchor="t"/>
            <a:p>
              <a:endParaRPr lang="zh-CN" altLang="en-US" dirty="0">
                <a:latin typeface="Arial" panose="020B0604020202020204" pitchFamily="34" charset="0"/>
                <a:ea typeface="宋体" panose="02010600030101010101" pitchFamily="2" charset="-122"/>
              </a:endParaRPr>
            </a:p>
          </p:txBody>
        </p:sp>
      </p:grpSp>
      <p:grpSp>
        <p:nvGrpSpPr>
          <p:cNvPr id="5" name="组合 45066"/>
          <p:cNvGrpSpPr/>
          <p:nvPr/>
        </p:nvGrpSpPr>
        <p:grpSpPr>
          <a:xfrm>
            <a:off x="1905000" y="2667000"/>
            <a:ext cx="1173163" cy="474663"/>
            <a:chOff x="0" y="0"/>
            <a:chExt cx="739" cy="299"/>
          </a:xfrm>
        </p:grpSpPr>
        <p:sp>
          <p:nvSpPr>
            <p:cNvPr id="27659" name="直接连接符 45067"/>
            <p:cNvSpPr/>
            <p:nvPr/>
          </p:nvSpPr>
          <p:spPr>
            <a:xfrm flipV="1">
              <a:off x="0" y="299"/>
              <a:ext cx="723" cy="0"/>
            </a:xfrm>
            <a:prstGeom prst="line">
              <a:avLst/>
            </a:prstGeom>
            <a:ln w="38100" cap="flat" cmpd="sng">
              <a:solidFill>
                <a:srgbClr val="FF0066"/>
              </a:solidFill>
              <a:prstDash val="solid"/>
              <a:round/>
              <a:headEnd type="arrow" w="med" len="med"/>
              <a:tailEnd type="none" w="med" len="med"/>
            </a:ln>
          </p:spPr>
        </p:sp>
        <p:sp>
          <p:nvSpPr>
            <p:cNvPr id="27660" name="文本框 45068"/>
            <p:cNvSpPr txBox="1"/>
            <p:nvPr/>
          </p:nvSpPr>
          <p:spPr>
            <a:xfrm>
              <a:off x="96" y="0"/>
              <a:ext cx="643" cy="251"/>
            </a:xfrm>
            <a:prstGeom prst="rect">
              <a:avLst/>
            </a:prstGeom>
            <a:noFill/>
            <a:ln w="9525">
              <a:noFill/>
            </a:ln>
          </p:spPr>
          <p:txBody>
            <a:bodyPr anchor="t">
              <a:spAutoFit/>
            </a:bodyPr>
            <a:p>
              <a:pPr>
                <a:spcBef>
                  <a:spcPct val="50000"/>
                </a:spcBef>
              </a:pPr>
              <a:r>
                <a:rPr lang="zh-CN" altLang="en-US" sz="2000" b="1" dirty="0">
                  <a:solidFill>
                    <a:srgbClr val="FF3300"/>
                  </a:solidFill>
                  <a:latin typeface="Arial" panose="020B0604020202020204" pitchFamily="34" charset="0"/>
                  <a:ea typeface="宋体" panose="02010600030101010101" pitchFamily="2" charset="-122"/>
                </a:rPr>
                <a:t>焦点</a:t>
              </a:r>
              <a:endParaRPr lang="zh-CN" altLang="en-US" sz="2000" b="1" dirty="0">
                <a:solidFill>
                  <a:srgbClr val="FF3300"/>
                </a:solidFill>
                <a:latin typeface="Arial" panose="020B0604020202020204" pitchFamily="34" charset="0"/>
                <a:ea typeface="宋体" panose="02010600030101010101" pitchFamily="2" charset="-122"/>
              </a:endParaRPr>
            </a:p>
          </p:txBody>
        </p:sp>
      </p:grpSp>
      <p:sp>
        <p:nvSpPr>
          <p:cNvPr id="45070" name="文本框 45069"/>
          <p:cNvSpPr txBox="1"/>
          <p:nvPr/>
        </p:nvSpPr>
        <p:spPr>
          <a:xfrm>
            <a:off x="3044825" y="2457450"/>
            <a:ext cx="1728788" cy="1198880"/>
          </a:xfrm>
          <a:prstGeom prst="rect">
            <a:avLst/>
          </a:prstGeom>
          <a:solidFill>
            <a:srgbClr val="66FF33"/>
          </a:solidFill>
          <a:ln w="9525">
            <a:noFill/>
          </a:ln>
        </p:spPr>
        <p:txBody>
          <a:bodyPr anchor="t">
            <a:spAutoFit/>
          </a:bodyPr>
          <a:p>
            <a:pPr>
              <a:spcBef>
                <a:spcPct val="50000"/>
              </a:spcBef>
            </a:pPr>
            <a:r>
              <a:rPr lang="zh-CN" altLang="en-US" sz="2400" b="1" dirty="0">
                <a:solidFill>
                  <a:srgbClr val="990099"/>
                </a:solidFill>
                <a:latin typeface="Arial" panose="020B0604020202020204" pitchFamily="34" charset="0"/>
                <a:ea typeface="黑体" panose="02010609060101010101" pitchFamily="1" charset="-122"/>
              </a:rPr>
              <a:t>南北两种经济形式的矛盾不可调和</a:t>
            </a:r>
            <a:endParaRPr lang="zh-CN" altLang="en-US" sz="2400" b="1" dirty="0">
              <a:solidFill>
                <a:srgbClr val="990099"/>
              </a:solidFill>
              <a:latin typeface="Arial" panose="020B0604020202020204" pitchFamily="34" charset="0"/>
              <a:ea typeface="黑体" panose="02010609060101010101" pitchFamily="1" charset="-122"/>
            </a:endParaRPr>
          </a:p>
        </p:txBody>
      </p:sp>
      <p:sp>
        <p:nvSpPr>
          <p:cNvPr id="45071" name="文本框 45070"/>
          <p:cNvSpPr txBox="1"/>
          <p:nvPr/>
        </p:nvSpPr>
        <p:spPr>
          <a:xfrm>
            <a:off x="1443990" y="1270000"/>
            <a:ext cx="613410" cy="4174490"/>
          </a:xfrm>
          <a:prstGeom prst="rect">
            <a:avLst/>
          </a:prstGeom>
          <a:noFill/>
          <a:ln w="9525">
            <a:noFill/>
          </a:ln>
        </p:spPr>
        <p:txBody>
          <a:bodyPr vert="eaVert" wrap="square" anchor="t">
            <a:spAutoFit/>
          </a:bodyPr>
          <a:p>
            <a:r>
              <a:rPr lang="zh-CN" altLang="en-US" sz="2800" b="1" dirty="0">
                <a:latin typeface="Arial" panose="020B0604020202020204" pitchFamily="34" charset="0"/>
                <a:ea typeface="宋体" panose="02010600030101010101" pitchFamily="2" charset="-122"/>
              </a:rPr>
              <a:t>黑人奴隶制废存问题</a:t>
            </a:r>
            <a:endParaRPr lang="zh-CN" altLang="en-US" sz="2800" b="1" dirty="0">
              <a:latin typeface="Arial" panose="020B0604020202020204" pitchFamily="34" charset="0"/>
              <a:ea typeface="宋体" panose="02010600030101010101" pitchFamily="2" charset="-122"/>
            </a:endParaRPr>
          </a:p>
        </p:txBody>
      </p:sp>
      <p:grpSp>
        <p:nvGrpSpPr>
          <p:cNvPr id="6" name="组合 45071"/>
          <p:cNvGrpSpPr/>
          <p:nvPr/>
        </p:nvGrpSpPr>
        <p:grpSpPr>
          <a:xfrm>
            <a:off x="4872038" y="2276475"/>
            <a:ext cx="1258887" cy="830263"/>
            <a:chOff x="0" y="0"/>
            <a:chExt cx="793" cy="523"/>
          </a:xfrm>
        </p:grpSpPr>
        <p:sp>
          <p:nvSpPr>
            <p:cNvPr id="27664" name="直接连接符 45072"/>
            <p:cNvSpPr/>
            <p:nvPr/>
          </p:nvSpPr>
          <p:spPr>
            <a:xfrm>
              <a:off x="0" y="518"/>
              <a:ext cx="793" cy="0"/>
            </a:xfrm>
            <a:prstGeom prst="line">
              <a:avLst/>
            </a:prstGeom>
            <a:ln w="57150" cap="flat" cmpd="sng">
              <a:solidFill>
                <a:srgbClr val="FF3300"/>
              </a:solidFill>
              <a:prstDash val="solid"/>
              <a:round/>
              <a:headEnd type="triangle" w="med" len="med"/>
              <a:tailEnd type="none" w="med" len="med"/>
            </a:ln>
          </p:spPr>
        </p:sp>
        <p:sp>
          <p:nvSpPr>
            <p:cNvPr id="27665" name="文本框 45073"/>
            <p:cNvSpPr txBox="1"/>
            <p:nvPr/>
          </p:nvSpPr>
          <p:spPr>
            <a:xfrm>
              <a:off x="181" y="0"/>
              <a:ext cx="544" cy="523"/>
            </a:xfrm>
            <a:prstGeom prst="rect">
              <a:avLst/>
            </a:prstGeom>
            <a:noFill/>
            <a:ln w="9525">
              <a:noFill/>
            </a:ln>
          </p:spPr>
          <p:txBody>
            <a:bodyPr anchor="t">
              <a:spAutoFit/>
            </a:bodyPr>
            <a:p>
              <a:r>
                <a:rPr lang="zh-CN" altLang="en-US" sz="2400" b="1" dirty="0">
                  <a:solidFill>
                    <a:srgbClr val="FF0000"/>
                  </a:solidFill>
                  <a:latin typeface="Arial" panose="020B0604020202020204" pitchFamily="34" charset="0"/>
                  <a:ea typeface="宋体" panose="02010600030101010101" pitchFamily="2" charset="-122"/>
                </a:rPr>
                <a:t>根本</a:t>
              </a:r>
              <a:endParaRPr lang="zh-CN" altLang="en-US" sz="2400" b="1" dirty="0">
                <a:solidFill>
                  <a:srgbClr val="FF0000"/>
                </a:solidFill>
                <a:latin typeface="Arial" panose="020B0604020202020204" pitchFamily="34" charset="0"/>
                <a:ea typeface="宋体" panose="02010600030101010101" pitchFamily="2" charset="-122"/>
              </a:endParaRPr>
            </a:p>
            <a:p>
              <a:r>
                <a:rPr lang="zh-CN" altLang="en-US" sz="2400" b="1" dirty="0">
                  <a:solidFill>
                    <a:srgbClr val="FF0000"/>
                  </a:solidFill>
                  <a:latin typeface="Arial" panose="020B0604020202020204" pitchFamily="34" charset="0"/>
                  <a:ea typeface="宋体" panose="02010600030101010101" pitchFamily="2" charset="-122"/>
                </a:rPr>
                <a:t>原因</a:t>
              </a:r>
              <a:endParaRPr lang="zh-CN" altLang="en-US" sz="2400" b="1" dirty="0">
                <a:solidFill>
                  <a:srgbClr val="FF0000"/>
                </a:solidFill>
                <a:latin typeface="Arial" panose="020B0604020202020204" pitchFamily="34" charset="0"/>
                <a:ea typeface="宋体" panose="02010600030101010101" pitchFamily="2" charset="-122"/>
              </a:endParaRPr>
            </a:p>
          </p:txBody>
        </p:sp>
      </p:grpSp>
      <p:grpSp>
        <p:nvGrpSpPr>
          <p:cNvPr id="7" name="组合 45074"/>
          <p:cNvGrpSpPr/>
          <p:nvPr/>
        </p:nvGrpSpPr>
        <p:grpSpPr>
          <a:xfrm>
            <a:off x="6291263" y="1524000"/>
            <a:ext cx="490538" cy="1308100"/>
            <a:chOff x="-1" y="0"/>
            <a:chExt cx="309" cy="824"/>
          </a:xfrm>
        </p:grpSpPr>
        <p:sp>
          <p:nvSpPr>
            <p:cNvPr id="27667" name="直接连接符 45075"/>
            <p:cNvSpPr/>
            <p:nvPr/>
          </p:nvSpPr>
          <p:spPr>
            <a:xfrm rot="5400000">
              <a:off x="-90" y="374"/>
              <a:ext cx="748" cy="0"/>
            </a:xfrm>
            <a:prstGeom prst="line">
              <a:avLst/>
            </a:prstGeom>
            <a:ln w="38100" cap="flat" cmpd="sng">
              <a:solidFill>
                <a:srgbClr val="FF3300"/>
              </a:solidFill>
              <a:prstDash val="solid"/>
              <a:round/>
              <a:headEnd type="triangle" w="med" len="med"/>
              <a:tailEnd type="none" w="med" len="med"/>
            </a:ln>
          </p:spPr>
        </p:sp>
        <p:sp>
          <p:nvSpPr>
            <p:cNvPr id="27668" name="文本框 45076"/>
            <p:cNvSpPr txBox="1"/>
            <p:nvPr/>
          </p:nvSpPr>
          <p:spPr>
            <a:xfrm>
              <a:off x="-1" y="144"/>
              <a:ext cx="309" cy="680"/>
            </a:xfrm>
            <a:prstGeom prst="rect">
              <a:avLst/>
            </a:prstGeom>
            <a:noFill/>
            <a:ln w="9525">
              <a:noFill/>
            </a:ln>
          </p:spPr>
          <p:txBody>
            <a:bodyPr vert="eaVert" anchor="t">
              <a:spAutoFit/>
            </a:bodyPr>
            <a:p>
              <a:pPr>
                <a:spcBef>
                  <a:spcPct val="50000"/>
                </a:spcBef>
              </a:pPr>
              <a:r>
                <a:rPr lang="zh-CN" altLang="en-US" sz="2000" b="1" dirty="0">
                  <a:solidFill>
                    <a:srgbClr val="FF0000"/>
                  </a:solidFill>
                  <a:latin typeface="Arial" panose="020B0604020202020204" pitchFamily="34" charset="0"/>
                  <a:ea typeface="宋体" panose="02010600030101010101" pitchFamily="2" charset="-122"/>
                </a:rPr>
                <a:t>导火线</a:t>
              </a:r>
              <a:endParaRPr lang="zh-CN" altLang="en-US" sz="2000" b="1" dirty="0">
                <a:solidFill>
                  <a:srgbClr val="FF0000"/>
                </a:solidFill>
                <a:latin typeface="Arial" panose="020B0604020202020204" pitchFamily="34" charset="0"/>
                <a:ea typeface="宋体" panose="02010600030101010101" pitchFamily="2" charset="-122"/>
              </a:endParaRPr>
            </a:p>
          </p:txBody>
        </p:sp>
      </p:grpSp>
      <p:grpSp>
        <p:nvGrpSpPr>
          <p:cNvPr id="8" name="组合 45077"/>
          <p:cNvGrpSpPr/>
          <p:nvPr/>
        </p:nvGrpSpPr>
        <p:grpSpPr>
          <a:xfrm>
            <a:off x="5735638" y="2627313"/>
            <a:ext cx="2233612" cy="1271588"/>
            <a:chOff x="0" y="0"/>
            <a:chExt cx="1407" cy="801"/>
          </a:xfrm>
        </p:grpSpPr>
        <p:sp>
          <p:nvSpPr>
            <p:cNvPr id="27670" name="文本框 45078"/>
            <p:cNvSpPr txBox="1"/>
            <p:nvPr/>
          </p:nvSpPr>
          <p:spPr>
            <a:xfrm>
              <a:off x="91" y="0"/>
              <a:ext cx="1180" cy="600"/>
            </a:xfrm>
            <a:prstGeom prst="rect">
              <a:avLst/>
            </a:prstGeom>
            <a:noFill/>
            <a:ln w="9525">
              <a:noFill/>
            </a:ln>
          </p:spPr>
          <p:txBody>
            <a:bodyPr anchor="t">
              <a:spAutoFit/>
            </a:bodyPr>
            <a:p>
              <a:r>
                <a:rPr lang="zh-CN" altLang="en-US" sz="2800" b="1" dirty="0">
                  <a:latin typeface="黑体" panose="02010609060101010101" pitchFamily="1" charset="-122"/>
                  <a:ea typeface="黑体" panose="02010609060101010101" pitchFamily="1" charset="-122"/>
                </a:rPr>
                <a:t>  美国</a:t>
              </a:r>
              <a:endParaRPr lang="zh-CN" altLang="en-US" sz="2800" b="1" dirty="0">
                <a:latin typeface="黑体" panose="02010609060101010101" pitchFamily="1" charset="-122"/>
                <a:ea typeface="黑体" panose="02010609060101010101" pitchFamily="1" charset="-122"/>
              </a:endParaRPr>
            </a:p>
            <a:p>
              <a:r>
                <a:rPr lang="zh-CN" altLang="en-US" sz="2800" b="1" dirty="0">
                  <a:latin typeface="黑体" panose="02010609060101010101" pitchFamily="1" charset="-122"/>
                  <a:ea typeface="黑体" panose="02010609060101010101" pitchFamily="1" charset="-122"/>
                </a:rPr>
                <a:t>  内战</a:t>
              </a:r>
              <a:endParaRPr lang="zh-CN" altLang="en-US" sz="2800" b="1" dirty="0">
                <a:latin typeface="黑体" panose="02010609060101010101" pitchFamily="1" charset="-122"/>
                <a:ea typeface="黑体" panose="02010609060101010101" pitchFamily="1" charset="-122"/>
              </a:endParaRPr>
            </a:p>
          </p:txBody>
        </p:sp>
        <p:sp>
          <p:nvSpPr>
            <p:cNvPr id="27671" name="文本框 45079"/>
            <p:cNvSpPr txBox="1"/>
            <p:nvPr/>
          </p:nvSpPr>
          <p:spPr>
            <a:xfrm>
              <a:off x="0" y="550"/>
              <a:ext cx="1407" cy="251"/>
            </a:xfrm>
            <a:prstGeom prst="rect">
              <a:avLst/>
            </a:prstGeom>
            <a:noFill/>
            <a:ln w="9525">
              <a:noFill/>
            </a:ln>
          </p:spPr>
          <p:txBody>
            <a:bodyPr anchor="t">
              <a:spAutoFit/>
            </a:bodyPr>
            <a:p>
              <a:pPr>
                <a:spcBef>
                  <a:spcPct val="50000"/>
                </a:spcBef>
              </a:pPr>
              <a:r>
                <a:rPr lang="en-US" altLang="zh-CN" sz="2000" b="1" dirty="0">
                  <a:latin typeface="Arial" panose="020B0604020202020204" pitchFamily="34" charset="0"/>
                  <a:ea typeface="宋体" panose="02010600030101010101" pitchFamily="2" charset="-122"/>
                </a:rPr>
                <a:t>1861—1865</a:t>
              </a:r>
              <a:r>
                <a:rPr lang="zh-CN" altLang="en-US" sz="2000" b="1" dirty="0">
                  <a:latin typeface="Arial" panose="020B0604020202020204" pitchFamily="34" charset="0"/>
                  <a:ea typeface="黑体" panose="02010609060101010101" pitchFamily="1" charset="-122"/>
                </a:rPr>
                <a:t>年</a:t>
              </a:r>
              <a:endParaRPr lang="zh-CN" altLang="en-US" sz="2000" b="1" dirty="0">
                <a:latin typeface="Arial" panose="020B0604020202020204" pitchFamily="34" charset="0"/>
                <a:ea typeface="黑体" panose="02010609060101010101" pitchFamily="1" charset="-122"/>
              </a:endParaRPr>
            </a:p>
          </p:txBody>
        </p:sp>
      </p:grpSp>
      <p:grpSp>
        <p:nvGrpSpPr>
          <p:cNvPr id="9" name="组合 45080"/>
          <p:cNvGrpSpPr/>
          <p:nvPr/>
        </p:nvGrpSpPr>
        <p:grpSpPr>
          <a:xfrm>
            <a:off x="7391400" y="2347913"/>
            <a:ext cx="1225550" cy="2376487"/>
            <a:chOff x="0" y="0"/>
            <a:chExt cx="772" cy="1497"/>
          </a:xfrm>
        </p:grpSpPr>
        <p:grpSp>
          <p:nvGrpSpPr>
            <p:cNvPr id="27673" name="组合 45081"/>
            <p:cNvGrpSpPr/>
            <p:nvPr/>
          </p:nvGrpSpPr>
          <p:grpSpPr>
            <a:xfrm>
              <a:off x="0" y="318"/>
              <a:ext cx="454" cy="275"/>
              <a:chOff x="0" y="0"/>
              <a:chExt cx="454" cy="275"/>
            </a:xfrm>
          </p:grpSpPr>
          <p:sp>
            <p:nvSpPr>
              <p:cNvPr id="27674" name="直接连接符 45082"/>
              <p:cNvSpPr/>
              <p:nvPr/>
            </p:nvSpPr>
            <p:spPr>
              <a:xfrm>
                <a:off x="46" y="275"/>
                <a:ext cx="408" cy="0"/>
              </a:xfrm>
              <a:prstGeom prst="line">
                <a:avLst/>
              </a:prstGeom>
              <a:ln w="38100" cap="flat" cmpd="sng">
                <a:solidFill>
                  <a:srgbClr val="FF3300"/>
                </a:solidFill>
                <a:prstDash val="solid"/>
                <a:round/>
                <a:headEnd type="none" w="med" len="med"/>
                <a:tailEnd type="triangle" w="med" len="med"/>
              </a:ln>
            </p:spPr>
          </p:sp>
          <p:sp>
            <p:nvSpPr>
              <p:cNvPr id="27675" name="文本框 45083"/>
              <p:cNvSpPr txBox="1"/>
              <p:nvPr/>
            </p:nvSpPr>
            <p:spPr>
              <a:xfrm>
                <a:off x="0" y="0"/>
                <a:ext cx="453" cy="232"/>
              </a:xfrm>
              <a:prstGeom prst="rect">
                <a:avLst/>
              </a:prstGeom>
              <a:noFill/>
              <a:ln w="9525">
                <a:noFill/>
              </a:ln>
            </p:spPr>
            <p:txBody>
              <a:bodyPr anchor="t">
                <a:spAutoFit/>
              </a:bodyPr>
              <a:p>
                <a:r>
                  <a:rPr lang="zh-CN" altLang="en-US" b="1" dirty="0">
                    <a:solidFill>
                      <a:srgbClr val="FF0000"/>
                    </a:solidFill>
                    <a:latin typeface="Arial" panose="020B0604020202020204" pitchFamily="34" charset="0"/>
                    <a:ea typeface="宋体" panose="02010600030101010101" pitchFamily="2" charset="-122"/>
                  </a:rPr>
                  <a:t>初期</a:t>
                </a:r>
                <a:endParaRPr lang="zh-CN" altLang="en-US" b="1" dirty="0">
                  <a:solidFill>
                    <a:srgbClr val="FF0000"/>
                  </a:solidFill>
                  <a:latin typeface="Arial" panose="020B0604020202020204" pitchFamily="34" charset="0"/>
                  <a:ea typeface="宋体" panose="02010600030101010101" pitchFamily="2" charset="-122"/>
                </a:endParaRPr>
              </a:p>
            </p:txBody>
          </p:sp>
        </p:grpSp>
        <p:sp>
          <p:nvSpPr>
            <p:cNvPr id="27676" name="文本框 45084"/>
            <p:cNvSpPr txBox="1"/>
            <p:nvPr/>
          </p:nvSpPr>
          <p:spPr>
            <a:xfrm>
              <a:off x="424" y="0"/>
              <a:ext cx="348" cy="1497"/>
            </a:xfrm>
            <a:prstGeom prst="rect">
              <a:avLst/>
            </a:prstGeom>
            <a:noFill/>
            <a:ln w="9525">
              <a:noFill/>
            </a:ln>
          </p:spPr>
          <p:txBody>
            <a:bodyPr vert="eaVert" anchor="t">
              <a:spAutoFit/>
            </a:bodyPr>
            <a:p>
              <a:pPr>
                <a:spcBef>
                  <a:spcPct val="50000"/>
                </a:spcBef>
              </a:pPr>
              <a:r>
                <a:rPr lang="zh-CN" altLang="en-US" sz="2400" b="1" dirty="0">
                  <a:latin typeface="Arial" panose="020B0604020202020204" pitchFamily="34" charset="0"/>
                  <a:ea typeface="宋体" panose="02010600030101010101" pitchFamily="2" charset="-122"/>
                </a:rPr>
                <a:t>北方军队失利</a:t>
              </a:r>
              <a:endParaRPr lang="zh-CN" altLang="en-US" sz="2400" b="1" dirty="0">
                <a:latin typeface="Arial" panose="020B0604020202020204" pitchFamily="34" charset="0"/>
                <a:ea typeface="宋体" panose="02010600030101010101" pitchFamily="2" charset="-122"/>
              </a:endParaRPr>
            </a:p>
          </p:txBody>
        </p:sp>
      </p:grpSp>
      <p:grpSp>
        <p:nvGrpSpPr>
          <p:cNvPr id="11" name="组合 45085"/>
          <p:cNvGrpSpPr/>
          <p:nvPr/>
        </p:nvGrpSpPr>
        <p:grpSpPr>
          <a:xfrm>
            <a:off x="8472488" y="2852738"/>
            <a:ext cx="720725" cy="436562"/>
            <a:chOff x="0" y="0"/>
            <a:chExt cx="454" cy="275"/>
          </a:xfrm>
        </p:grpSpPr>
        <p:sp>
          <p:nvSpPr>
            <p:cNvPr id="27678" name="直接连接符 45086"/>
            <p:cNvSpPr/>
            <p:nvPr/>
          </p:nvSpPr>
          <p:spPr>
            <a:xfrm>
              <a:off x="46" y="275"/>
              <a:ext cx="408" cy="0"/>
            </a:xfrm>
            <a:prstGeom prst="line">
              <a:avLst/>
            </a:prstGeom>
            <a:ln w="38100" cap="flat" cmpd="sng">
              <a:solidFill>
                <a:srgbClr val="FF3300"/>
              </a:solidFill>
              <a:prstDash val="solid"/>
              <a:round/>
              <a:headEnd type="none" w="med" len="med"/>
              <a:tailEnd type="triangle" w="med" len="med"/>
            </a:ln>
          </p:spPr>
        </p:sp>
        <p:sp>
          <p:nvSpPr>
            <p:cNvPr id="27679" name="文本框 45087"/>
            <p:cNvSpPr txBox="1"/>
            <p:nvPr/>
          </p:nvSpPr>
          <p:spPr>
            <a:xfrm>
              <a:off x="0" y="0"/>
              <a:ext cx="453" cy="232"/>
            </a:xfrm>
            <a:prstGeom prst="rect">
              <a:avLst/>
            </a:prstGeom>
            <a:noFill/>
            <a:ln w="9525">
              <a:noFill/>
            </a:ln>
          </p:spPr>
          <p:txBody>
            <a:bodyPr anchor="t">
              <a:spAutoFit/>
            </a:bodyPr>
            <a:p>
              <a:r>
                <a:rPr lang="zh-CN" altLang="en-US" b="1" dirty="0">
                  <a:solidFill>
                    <a:srgbClr val="FF0000"/>
                  </a:solidFill>
                  <a:latin typeface="Arial" panose="020B0604020202020204" pitchFamily="34" charset="0"/>
                  <a:ea typeface="宋体" panose="02010600030101010101" pitchFamily="2" charset="-122"/>
                </a:rPr>
                <a:t>转折</a:t>
              </a:r>
              <a:endParaRPr lang="zh-CN" altLang="en-US" b="1" dirty="0">
                <a:solidFill>
                  <a:srgbClr val="FF0000"/>
                </a:solidFill>
                <a:latin typeface="Arial" panose="020B0604020202020204" pitchFamily="34" charset="0"/>
                <a:ea typeface="宋体" panose="02010600030101010101" pitchFamily="2" charset="-122"/>
              </a:endParaRPr>
            </a:p>
          </p:txBody>
        </p:sp>
      </p:grpSp>
      <p:grpSp>
        <p:nvGrpSpPr>
          <p:cNvPr id="12" name="组合 45088"/>
          <p:cNvGrpSpPr/>
          <p:nvPr/>
        </p:nvGrpSpPr>
        <p:grpSpPr>
          <a:xfrm>
            <a:off x="9551988" y="2852738"/>
            <a:ext cx="720725" cy="436562"/>
            <a:chOff x="0" y="0"/>
            <a:chExt cx="454" cy="275"/>
          </a:xfrm>
        </p:grpSpPr>
        <p:sp>
          <p:nvSpPr>
            <p:cNvPr id="27681" name="直接连接符 45089"/>
            <p:cNvSpPr/>
            <p:nvPr/>
          </p:nvSpPr>
          <p:spPr>
            <a:xfrm>
              <a:off x="46" y="275"/>
              <a:ext cx="408" cy="0"/>
            </a:xfrm>
            <a:prstGeom prst="line">
              <a:avLst/>
            </a:prstGeom>
            <a:ln w="38100" cap="flat" cmpd="sng">
              <a:solidFill>
                <a:srgbClr val="FF3300"/>
              </a:solidFill>
              <a:prstDash val="solid"/>
              <a:round/>
              <a:headEnd type="none" w="med" len="med"/>
              <a:tailEnd type="triangle" w="med" len="med"/>
            </a:ln>
          </p:spPr>
        </p:sp>
        <p:sp>
          <p:nvSpPr>
            <p:cNvPr id="27682" name="文本框 45090"/>
            <p:cNvSpPr txBox="1"/>
            <p:nvPr/>
          </p:nvSpPr>
          <p:spPr>
            <a:xfrm>
              <a:off x="0" y="0"/>
              <a:ext cx="453" cy="232"/>
            </a:xfrm>
            <a:prstGeom prst="rect">
              <a:avLst/>
            </a:prstGeom>
            <a:noFill/>
            <a:ln w="9525">
              <a:noFill/>
            </a:ln>
          </p:spPr>
          <p:txBody>
            <a:bodyPr anchor="t">
              <a:spAutoFit/>
            </a:bodyPr>
            <a:p>
              <a:r>
                <a:rPr lang="zh-CN" altLang="en-US" b="1" dirty="0">
                  <a:solidFill>
                    <a:srgbClr val="FF0000"/>
                  </a:solidFill>
                  <a:latin typeface="Arial" panose="020B0604020202020204" pitchFamily="34" charset="0"/>
                  <a:ea typeface="宋体" panose="02010600030101010101" pitchFamily="2" charset="-122"/>
                </a:rPr>
                <a:t>结果</a:t>
              </a:r>
              <a:endParaRPr lang="zh-CN" altLang="en-US" b="1" dirty="0">
                <a:solidFill>
                  <a:srgbClr val="FF0000"/>
                </a:solidFill>
                <a:latin typeface="Arial" panose="020B0604020202020204" pitchFamily="34" charset="0"/>
                <a:ea typeface="宋体" panose="02010600030101010101" pitchFamily="2" charset="-122"/>
              </a:endParaRPr>
            </a:p>
          </p:txBody>
        </p:sp>
      </p:grpSp>
      <p:sp>
        <p:nvSpPr>
          <p:cNvPr id="45092" name="文本框 45091"/>
          <p:cNvSpPr txBox="1"/>
          <p:nvPr/>
        </p:nvSpPr>
        <p:spPr>
          <a:xfrm>
            <a:off x="9144635" y="909638"/>
            <a:ext cx="551815" cy="4751387"/>
          </a:xfrm>
          <a:prstGeom prst="rect">
            <a:avLst/>
          </a:prstGeom>
          <a:noFill/>
          <a:ln w="9525">
            <a:noFill/>
          </a:ln>
        </p:spPr>
        <p:txBody>
          <a:bodyPr vert="eaVert" anchor="t">
            <a:spAutoFit/>
          </a:bodyPr>
          <a:p>
            <a:pPr>
              <a:spcBef>
                <a:spcPct val="50000"/>
              </a:spcBef>
            </a:pPr>
            <a:r>
              <a:rPr lang="zh-CN" altLang="en-US" sz="2400" b="1" dirty="0">
                <a:latin typeface="Arial" panose="020B0604020202020204" pitchFamily="34" charset="0"/>
                <a:ea typeface="宋体" panose="02010600030101010101" pitchFamily="2" charset="-122"/>
              </a:rPr>
              <a:t>林肯颁布</a:t>
            </a:r>
            <a:r>
              <a:rPr lang="en-US" altLang="zh-CN" sz="2400" b="1" dirty="0">
                <a:latin typeface="Arial" panose="020B0604020202020204" pitchFamily="34" charset="0"/>
                <a:ea typeface="宋体" panose="02010600030101010101" pitchFamily="2" charset="-122"/>
              </a:rPr>
              <a:t>《</a:t>
            </a:r>
            <a:r>
              <a:rPr lang="zh-CN" altLang="en-US" sz="2400" b="1" dirty="0">
                <a:latin typeface="Arial" panose="020B0604020202020204" pitchFamily="34" charset="0"/>
                <a:ea typeface="宋体" panose="02010600030101010101" pitchFamily="2" charset="-122"/>
              </a:rPr>
              <a:t>解放黑人奴隶宣言</a:t>
            </a:r>
            <a:r>
              <a:rPr lang="en-US" altLang="zh-CN" sz="2400" b="1" dirty="0">
                <a:latin typeface="Arial" panose="020B0604020202020204" pitchFamily="34" charset="0"/>
                <a:ea typeface="宋体" panose="02010600030101010101" pitchFamily="2" charset="-122"/>
              </a:rPr>
              <a:t>》</a:t>
            </a:r>
            <a:endParaRPr lang="en-US" altLang="zh-CN" sz="2400" b="1" dirty="0">
              <a:latin typeface="Arial" panose="020B0604020202020204" pitchFamily="34" charset="0"/>
              <a:ea typeface="宋体" panose="02010600030101010101" pitchFamily="2" charset="-122"/>
            </a:endParaRPr>
          </a:p>
        </p:txBody>
      </p:sp>
      <p:sp>
        <p:nvSpPr>
          <p:cNvPr id="45093" name="文本框 45092"/>
          <p:cNvSpPr txBox="1"/>
          <p:nvPr/>
        </p:nvSpPr>
        <p:spPr>
          <a:xfrm>
            <a:off x="10125710" y="2347913"/>
            <a:ext cx="551815" cy="2376487"/>
          </a:xfrm>
          <a:prstGeom prst="rect">
            <a:avLst/>
          </a:prstGeom>
          <a:noFill/>
          <a:ln w="9525">
            <a:noFill/>
          </a:ln>
        </p:spPr>
        <p:txBody>
          <a:bodyPr vert="eaVert" anchor="t">
            <a:spAutoFit/>
          </a:bodyPr>
          <a:p>
            <a:pPr>
              <a:spcBef>
                <a:spcPct val="50000"/>
              </a:spcBef>
            </a:pPr>
            <a:r>
              <a:rPr lang="zh-CN" altLang="en-US" sz="2400" b="1" dirty="0">
                <a:latin typeface="Arial" panose="020B0604020202020204" pitchFamily="34" charset="0"/>
                <a:ea typeface="宋体" panose="02010600030101010101" pitchFamily="2" charset="-122"/>
              </a:rPr>
              <a:t>北方获得胜利</a:t>
            </a:r>
            <a:endParaRPr lang="zh-CN" altLang="en-US" sz="2400" b="1" dirty="0">
              <a:latin typeface="Arial" panose="020B0604020202020204" pitchFamily="34" charset="0"/>
              <a:ea typeface="宋体" panose="02010600030101010101" pitchFamily="2" charset="-122"/>
            </a:endParaRPr>
          </a:p>
        </p:txBody>
      </p:sp>
      <p:grpSp>
        <p:nvGrpSpPr>
          <p:cNvPr id="13" name="组合 45093"/>
          <p:cNvGrpSpPr/>
          <p:nvPr/>
        </p:nvGrpSpPr>
        <p:grpSpPr>
          <a:xfrm>
            <a:off x="7388225" y="3714751"/>
            <a:ext cx="552450" cy="1547812"/>
            <a:chOff x="-2" y="-1"/>
            <a:chExt cx="348" cy="975"/>
          </a:xfrm>
        </p:grpSpPr>
        <p:sp>
          <p:nvSpPr>
            <p:cNvPr id="27686" name="直接连接符 45094"/>
            <p:cNvSpPr/>
            <p:nvPr/>
          </p:nvSpPr>
          <p:spPr>
            <a:xfrm rot="3600000">
              <a:off x="-487" y="487"/>
              <a:ext cx="975" cy="0"/>
            </a:xfrm>
            <a:prstGeom prst="line">
              <a:avLst/>
            </a:prstGeom>
            <a:ln w="38100" cap="flat" cmpd="sng">
              <a:solidFill>
                <a:srgbClr val="FF3300"/>
              </a:solidFill>
              <a:prstDash val="solid"/>
              <a:round/>
              <a:headEnd type="none" w="med" len="med"/>
              <a:tailEnd type="triangle" w="med" len="med"/>
            </a:ln>
          </p:spPr>
        </p:sp>
        <p:sp>
          <p:nvSpPr>
            <p:cNvPr id="27687" name="文本框 45095"/>
            <p:cNvSpPr txBox="1"/>
            <p:nvPr/>
          </p:nvSpPr>
          <p:spPr>
            <a:xfrm rot="-1800000">
              <a:off x="-2" y="182"/>
              <a:ext cx="348" cy="679"/>
            </a:xfrm>
            <a:prstGeom prst="rect">
              <a:avLst/>
            </a:prstGeom>
            <a:noFill/>
            <a:ln w="9525">
              <a:noFill/>
            </a:ln>
          </p:spPr>
          <p:txBody>
            <a:bodyPr vert="eaVert" anchor="t">
              <a:spAutoFit/>
            </a:bodyPr>
            <a:p>
              <a:pPr>
                <a:spcBef>
                  <a:spcPct val="50000"/>
                </a:spcBef>
              </a:pPr>
              <a:r>
                <a:rPr lang="zh-CN" altLang="en-US" sz="2400" b="1" dirty="0">
                  <a:solidFill>
                    <a:srgbClr val="FF0000"/>
                  </a:solidFill>
                  <a:latin typeface="Arial" panose="020B0604020202020204" pitchFamily="34" charset="0"/>
                  <a:ea typeface="宋体" panose="02010600030101010101" pitchFamily="2" charset="-122"/>
                </a:rPr>
                <a:t>意义</a:t>
              </a:r>
              <a:endParaRPr lang="zh-CN" altLang="en-US" sz="2400" b="1" dirty="0">
                <a:solidFill>
                  <a:srgbClr val="FF0000"/>
                </a:solidFill>
                <a:latin typeface="Arial" panose="020B0604020202020204" pitchFamily="34" charset="0"/>
                <a:ea typeface="宋体" panose="02010600030101010101" pitchFamily="2" charset="-122"/>
              </a:endParaRPr>
            </a:p>
          </p:txBody>
        </p:sp>
      </p:grpSp>
      <p:grpSp>
        <p:nvGrpSpPr>
          <p:cNvPr id="14" name="组合 45096"/>
          <p:cNvGrpSpPr/>
          <p:nvPr/>
        </p:nvGrpSpPr>
        <p:grpSpPr>
          <a:xfrm>
            <a:off x="5399088" y="3644900"/>
            <a:ext cx="581025" cy="1800225"/>
            <a:chOff x="-2" y="0"/>
            <a:chExt cx="366" cy="1134"/>
          </a:xfrm>
        </p:grpSpPr>
        <p:sp>
          <p:nvSpPr>
            <p:cNvPr id="27689" name="直接连接符 45097"/>
            <p:cNvSpPr/>
            <p:nvPr/>
          </p:nvSpPr>
          <p:spPr>
            <a:xfrm rot="7800000">
              <a:off x="-203" y="567"/>
              <a:ext cx="1134" cy="0"/>
            </a:xfrm>
            <a:prstGeom prst="line">
              <a:avLst/>
            </a:prstGeom>
            <a:ln w="38100" cap="flat" cmpd="sng">
              <a:solidFill>
                <a:srgbClr val="FF3300"/>
              </a:solidFill>
              <a:prstDash val="solid"/>
              <a:round/>
              <a:headEnd type="none" w="med" len="med"/>
              <a:tailEnd type="triangle" w="med" len="med"/>
            </a:ln>
          </p:spPr>
        </p:sp>
        <p:sp>
          <p:nvSpPr>
            <p:cNvPr id="27690" name="文本框 45098"/>
            <p:cNvSpPr txBox="1"/>
            <p:nvPr/>
          </p:nvSpPr>
          <p:spPr>
            <a:xfrm rot="2400000">
              <a:off x="-2" y="272"/>
              <a:ext cx="348" cy="648"/>
            </a:xfrm>
            <a:prstGeom prst="rect">
              <a:avLst/>
            </a:prstGeom>
            <a:noFill/>
            <a:ln w="9525">
              <a:noFill/>
            </a:ln>
          </p:spPr>
          <p:txBody>
            <a:bodyPr vert="eaVert" anchor="t">
              <a:spAutoFit/>
            </a:bodyPr>
            <a:p>
              <a:pPr>
                <a:spcBef>
                  <a:spcPct val="50000"/>
                </a:spcBef>
              </a:pPr>
              <a:r>
                <a:rPr lang="zh-CN" altLang="en-US" sz="2400" b="1" dirty="0">
                  <a:solidFill>
                    <a:srgbClr val="FF0000"/>
                  </a:solidFill>
                  <a:latin typeface="Arial" panose="020B0604020202020204" pitchFamily="34" charset="0"/>
                  <a:ea typeface="宋体" panose="02010600030101010101" pitchFamily="2" charset="-122"/>
                </a:rPr>
                <a:t>性质</a:t>
              </a:r>
              <a:endParaRPr lang="zh-CN" altLang="en-US" sz="2400" b="1" dirty="0">
                <a:solidFill>
                  <a:srgbClr val="FF0000"/>
                </a:solidFill>
                <a:latin typeface="Arial" panose="020B0604020202020204" pitchFamily="34" charset="0"/>
                <a:ea typeface="宋体" panose="02010600030101010101" pitchFamily="2" charset="-122"/>
              </a:endParaRPr>
            </a:p>
          </p:txBody>
        </p:sp>
      </p:grpSp>
      <p:sp>
        <p:nvSpPr>
          <p:cNvPr id="27691" name="文本框 45099"/>
          <p:cNvSpPr txBox="1"/>
          <p:nvPr/>
        </p:nvSpPr>
        <p:spPr>
          <a:xfrm>
            <a:off x="4511675" y="5445125"/>
            <a:ext cx="2592388" cy="368300"/>
          </a:xfrm>
          <a:prstGeom prst="rect">
            <a:avLst/>
          </a:prstGeom>
          <a:noFill/>
          <a:ln w="9525">
            <a:noFill/>
          </a:ln>
        </p:spPr>
        <p:txBody>
          <a:bodyPr anchor="t">
            <a:spAutoFit/>
          </a:bodyPr>
          <a:p>
            <a:pPr>
              <a:spcBef>
                <a:spcPct val="50000"/>
              </a:spcBef>
            </a:pPr>
            <a:endParaRPr lang="zh-CN" altLang="en-US" dirty="0">
              <a:latin typeface="Arial" panose="020B0604020202020204" pitchFamily="34" charset="0"/>
              <a:ea typeface="宋体" panose="02010600030101010101" pitchFamily="2" charset="-122"/>
            </a:endParaRPr>
          </a:p>
        </p:txBody>
      </p:sp>
      <p:sp>
        <p:nvSpPr>
          <p:cNvPr id="45101" name="文本框 45100"/>
          <p:cNvSpPr txBox="1"/>
          <p:nvPr/>
        </p:nvSpPr>
        <p:spPr>
          <a:xfrm>
            <a:off x="3808730" y="5146675"/>
            <a:ext cx="2430145" cy="1245235"/>
          </a:xfrm>
          <a:prstGeom prst="rect">
            <a:avLst/>
          </a:prstGeom>
          <a:noFill/>
          <a:ln w="9525">
            <a:noFill/>
          </a:ln>
        </p:spPr>
        <p:txBody>
          <a:bodyPr wrap="square" anchor="t">
            <a:spAutoFit/>
          </a:bodyPr>
          <a:p>
            <a:pPr>
              <a:lnSpc>
                <a:spcPts val="3000"/>
              </a:lnSpc>
            </a:pPr>
            <a:r>
              <a:rPr lang="zh-CN" altLang="en-US" sz="2400" b="1" dirty="0">
                <a:latin typeface="宋体" panose="02010600030101010101" pitchFamily="2" charset="-122"/>
                <a:ea typeface="宋体" panose="02010600030101010101" pitchFamily="2" charset="-122"/>
              </a:rPr>
              <a:t> 美国历史上</a:t>
            </a:r>
            <a:endParaRPr lang="zh-CN" altLang="en-US" sz="2400" b="1" dirty="0">
              <a:latin typeface="宋体" panose="02010600030101010101" pitchFamily="2" charset="-122"/>
              <a:ea typeface="宋体" panose="02010600030101010101" pitchFamily="2" charset="-122"/>
            </a:endParaRPr>
          </a:p>
          <a:p>
            <a:pPr>
              <a:lnSpc>
                <a:spcPts val="3000"/>
              </a:lnSpc>
            </a:pPr>
            <a:r>
              <a:rPr lang="zh-CN" altLang="en-US" sz="2400" b="1" dirty="0">
                <a:latin typeface="宋体" panose="02010600030101010101" pitchFamily="2" charset="-122"/>
                <a:ea typeface="宋体" panose="02010600030101010101" pitchFamily="2" charset="-122"/>
              </a:rPr>
              <a:t>  的</a:t>
            </a:r>
            <a:r>
              <a:rPr lang="zh-CN" altLang="en-US" sz="2400" b="1" dirty="0">
                <a:solidFill>
                  <a:srgbClr val="FF0000"/>
                </a:solidFill>
                <a:latin typeface="宋体" panose="02010600030101010101" pitchFamily="2" charset="-122"/>
                <a:ea typeface="宋体" panose="02010600030101010101" pitchFamily="2" charset="-122"/>
              </a:rPr>
              <a:t>第二次</a:t>
            </a:r>
            <a:endParaRPr lang="zh-CN" altLang="en-US" sz="2400" b="1" dirty="0">
              <a:latin typeface="宋体" panose="02010600030101010101" pitchFamily="2" charset="-122"/>
              <a:ea typeface="宋体" panose="02010600030101010101" pitchFamily="2" charset="-122"/>
            </a:endParaRPr>
          </a:p>
          <a:p>
            <a:pPr>
              <a:lnSpc>
                <a:spcPts val="3000"/>
              </a:lnSpc>
            </a:pPr>
            <a:r>
              <a:rPr lang="zh-CN" altLang="en-US" sz="2400" b="1" dirty="0">
                <a:latin typeface="宋体" panose="02010600030101010101" pitchFamily="2" charset="-122"/>
                <a:ea typeface="宋体" panose="02010600030101010101" pitchFamily="2" charset="-122"/>
              </a:rPr>
              <a:t>资产阶级革命</a:t>
            </a:r>
            <a:endParaRPr lang="zh-CN" altLang="en-US" sz="2400" b="1" dirty="0">
              <a:latin typeface="宋体" panose="02010600030101010101" pitchFamily="2" charset="-122"/>
              <a:ea typeface="宋体" panose="02010600030101010101" pitchFamily="2" charset="-122"/>
            </a:endParaRPr>
          </a:p>
        </p:txBody>
      </p:sp>
      <p:sp>
        <p:nvSpPr>
          <p:cNvPr id="45102" name="文本框 45101"/>
          <p:cNvSpPr txBox="1"/>
          <p:nvPr/>
        </p:nvSpPr>
        <p:spPr>
          <a:xfrm>
            <a:off x="6742430" y="5091430"/>
            <a:ext cx="5036185" cy="1373505"/>
          </a:xfrm>
          <a:prstGeom prst="rect">
            <a:avLst/>
          </a:prstGeom>
          <a:noFill/>
          <a:ln w="9525">
            <a:noFill/>
          </a:ln>
        </p:spPr>
        <p:txBody>
          <a:bodyPr wrap="square" anchor="t">
            <a:spAutoFit/>
          </a:bodyPr>
          <a:p>
            <a:pPr>
              <a:lnSpc>
                <a:spcPts val="2500"/>
              </a:lnSpc>
            </a:pPr>
            <a:r>
              <a:rPr lang="zh-CN" altLang="en-US" sz="2400" b="1" dirty="0">
                <a:latin typeface="Arial" panose="020B0604020202020204" pitchFamily="34" charset="0"/>
                <a:ea typeface="宋体" panose="02010600030101010101" pitchFamily="2" charset="-122"/>
              </a:rPr>
              <a:t>通过战争美国</a:t>
            </a:r>
            <a:r>
              <a:rPr lang="zh-CN" altLang="en-US" sz="2400" b="1" dirty="0">
                <a:latin typeface="楷体_GB2312" panose="02010609030101010101" charset="-122"/>
                <a:ea typeface="宋体" panose="02010600030101010101" pitchFamily="2" charset="-122"/>
              </a:rPr>
              <a:t>维护了国家统一，</a:t>
            </a:r>
            <a:endParaRPr lang="zh-CN" altLang="en-US" sz="2400" b="1" dirty="0">
              <a:latin typeface="楷体_GB2312" panose="02010609030101010101" charset="-122"/>
              <a:ea typeface="宋体" panose="02010600030101010101" pitchFamily="2" charset="-122"/>
            </a:endParaRPr>
          </a:p>
          <a:p>
            <a:pPr>
              <a:lnSpc>
                <a:spcPts val="2500"/>
              </a:lnSpc>
            </a:pPr>
            <a:r>
              <a:rPr lang="zh-CN" altLang="en-US" sz="2400" b="1" dirty="0">
                <a:latin typeface="楷体_GB2312" panose="02010609030101010101" charset="-122"/>
                <a:ea typeface="宋体" panose="02010600030101010101" pitchFamily="2" charset="-122"/>
              </a:rPr>
              <a:t>废除了奴隶制度，扫清了资本主</a:t>
            </a:r>
            <a:endParaRPr lang="zh-CN" altLang="en-US" sz="2400" b="1" dirty="0">
              <a:latin typeface="楷体_GB2312" panose="02010609030101010101" charset="-122"/>
              <a:ea typeface="宋体" panose="02010600030101010101" pitchFamily="2" charset="-122"/>
            </a:endParaRPr>
          </a:p>
          <a:p>
            <a:pPr>
              <a:lnSpc>
                <a:spcPts val="2500"/>
              </a:lnSpc>
            </a:pPr>
            <a:r>
              <a:rPr lang="zh-CN" altLang="en-US" sz="2400" b="1" dirty="0">
                <a:latin typeface="楷体_GB2312" panose="02010609030101010101" charset="-122"/>
                <a:ea typeface="宋体" panose="02010600030101010101" pitchFamily="2" charset="-122"/>
              </a:rPr>
              <a:t>义发展的又一大障碍，为以后经</a:t>
            </a:r>
            <a:endParaRPr lang="zh-CN" altLang="en-US" sz="2400" b="1" dirty="0">
              <a:latin typeface="楷体_GB2312" panose="02010609030101010101" charset="-122"/>
              <a:ea typeface="宋体" panose="02010600030101010101" pitchFamily="2" charset="-122"/>
            </a:endParaRPr>
          </a:p>
          <a:p>
            <a:pPr>
              <a:lnSpc>
                <a:spcPts val="2500"/>
              </a:lnSpc>
            </a:pPr>
            <a:r>
              <a:rPr lang="zh-CN" altLang="en-US" sz="2400" b="1" dirty="0">
                <a:latin typeface="楷体_GB2312" panose="02010609030101010101" charset="-122"/>
                <a:ea typeface="宋体" panose="02010600030101010101" pitchFamily="2" charset="-122"/>
              </a:rPr>
              <a:t>济的迅速发展创造了条件</a:t>
            </a:r>
            <a:endParaRPr lang="zh-CN" altLang="en-US" sz="2400" b="1" dirty="0">
              <a:latin typeface="楷体_GB2312" panose="02010609030101010101" charset="-122"/>
              <a:ea typeface="宋体" panose="02010600030101010101" pitchFamily="2" charset="-122"/>
            </a:endParaRPr>
          </a:p>
        </p:txBody>
      </p:sp>
      <p:sp>
        <p:nvSpPr>
          <p:cNvPr id="45104" name="文本框 45103"/>
          <p:cNvSpPr txBox="1"/>
          <p:nvPr/>
        </p:nvSpPr>
        <p:spPr>
          <a:xfrm>
            <a:off x="5555615" y="909955"/>
            <a:ext cx="2376488" cy="411480"/>
          </a:xfrm>
          <a:prstGeom prst="rect">
            <a:avLst/>
          </a:prstGeom>
          <a:noFill/>
          <a:ln w="9525">
            <a:noFill/>
          </a:ln>
        </p:spPr>
        <p:txBody>
          <a:bodyPr wrap="square" anchor="t">
            <a:spAutoFit/>
          </a:bodyPr>
          <a:p>
            <a:pPr>
              <a:lnSpc>
                <a:spcPts val="2500"/>
              </a:lnSpc>
              <a:spcBef>
                <a:spcPct val="50000"/>
              </a:spcBef>
            </a:pPr>
            <a:r>
              <a:rPr lang="zh-CN" altLang="en-US" sz="2800" b="1" dirty="0">
                <a:latin typeface="宋体" panose="02010600030101010101" pitchFamily="2" charset="-122"/>
                <a:ea typeface="宋体" panose="02010600030101010101" pitchFamily="2" charset="-122"/>
              </a:rPr>
              <a:t>林肯就任总统</a:t>
            </a:r>
            <a:endParaRPr lang="zh-CN" altLang="en-US" sz="2800" b="1" dirty="0">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23" presetClass="entr" presetSubtype="16" fill="hold" grpId="0" nodeType="clickEffect">
                                  <p:stCondLst>
                                    <p:cond delay="0"/>
                                  </p:stCondLst>
                                  <p:childTnLst>
                                    <p:set>
                                      <p:cBhvr>
                                        <p:cTn id="17" dur="1" fill="hold">
                                          <p:stCondLst>
                                            <p:cond delay="0"/>
                                          </p:stCondLst>
                                        </p:cTn>
                                        <p:tgtEl>
                                          <p:spTgt spid="45070"/>
                                        </p:tgtEl>
                                        <p:attrNameLst>
                                          <p:attrName>style.visibility</p:attrName>
                                        </p:attrNameLst>
                                      </p:cBhvr>
                                      <p:to>
                                        <p:strVal val="visible"/>
                                      </p:to>
                                    </p:set>
                                    <p:anim calcmode="lin" valueType="num">
                                      <p:cBhvr>
                                        <p:cTn id="18" dur="500" fill="hold"/>
                                        <p:tgtEl>
                                          <p:spTgt spid="45070"/>
                                        </p:tgtEl>
                                        <p:attrNameLst>
                                          <p:attrName>ppt_w</p:attrName>
                                        </p:attrNameLst>
                                      </p:cBhvr>
                                      <p:tavLst>
                                        <p:tav tm="0">
                                          <p:val>
                                            <p:fltVal val="0.000000"/>
                                          </p:val>
                                        </p:tav>
                                        <p:tav tm="100000">
                                          <p:val>
                                            <p:strVal val="#ppt_w"/>
                                          </p:val>
                                        </p:tav>
                                      </p:tavLst>
                                    </p:anim>
                                    <p:anim calcmode="lin" valueType="num">
                                      <p:cBhvr>
                                        <p:cTn id="19" dur="500" fill="hold"/>
                                        <p:tgtEl>
                                          <p:spTgt spid="45070"/>
                                        </p:tgtEl>
                                        <p:attrNameLst>
                                          <p:attrName>ppt_h</p:attrName>
                                        </p:attrNameLst>
                                      </p:cBhvr>
                                      <p:tavLst>
                                        <p:tav tm="0">
                                          <p:val>
                                            <p:fltVal val="0.000000"/>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45071"/>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45104"/>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9"/>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11"/>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grpId="0" nodeType="clickEffect">
                                  <p:stCondLst>
                                    <p:cond delay="0"/>
                                  </p:stCondLst>
                                  <p:childTnLst>
                                    <p:set>
                                      <p:cBhvr>
                                        <p:cTn id="47" dur="1" fill="hold">
                                          <p:stCondLst>
                                            <p:cond delay="0"/>
                                          </p:stCondLst>
                                        </p:cTn>
                                        <p:tgtEl>
                                          <p:spTgt spid="45092"/>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nodeType="clickEffect">
                                  <p:stCondLst>
                                    <p:cond delay="0"/>
                                  </p:stCondLst>
                                  <p:childTnLst>
                                    <p:set>
                                      <p:cBhvr>
                                        <p:cTn id="51" dur="1" fill="hold">
                                          <p:stCondLst>
                                            <p:cond delay="0"/>
                                          </p:stCondLst>
                                        </p:cTn>
                                        <p:tgtEl>
                                          <p:spTgt spid="12"/>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45093"/>
                                        </p:tgtEl>
                                        <p:attrNameLst>
                                          <p:attrName>style.visibility</p:attrName>
                                        </p:attrNameLst>
                                      </p:cBhvr>
                                      <p:to>
                                        <p:strVal val="visible"/>
                                      </p:to>
                                    </p:set>
                                  </p:childTnLst>
                                </p:cTn>
                              </p:par>
                            </p:childTnLst>
                          </p:cTn>
                        </p:par>
                      </p:childTnLst>
                    </p:cTn>
                  </p:par>
                  <p:par>
                    <p:cTn id="56" fill="hold">
                      <p:stCondLst>
                        <p:cond delay="indefinite"/>
                      </p:stCondLst>
                      <p:childTnLst>
                        <p:par>
                          <p:cTn id="57" fill="hold">
                            <p:stCondLst>
                              <p:cond delay="0"/>
                            </p:stCondLst>
                            <p:childTnLst>
                              <p:par>
                                <p:cTn id="58" presetID="1" presetClass="entr" presetSubtype="0" fill="hold" nodeType="clickEffect">
                                  <p:stCondLst>
                                    <p:cond delay="0"/>
                                  </p:stCondLst>
                                  <p:childTnLst>
                                    <p:set>
                                      <p:cBhvr>
                                        <p:cTn id="59" dur="1" fill="hold">
                                          <p:stCondLst>
                                            <p:cond delay="0"/>
                                          </p:stCondLst>
                                        </p:cTn>
                                        <p:tgtEl>
                                          <p:spTgt spid="14"/>
                                        </p:tgtEl>
                                        <p:attrNameLst>
                                          <p:attrName>style.visibility</p:attrName>
                                        </p:attrNameLst>
                                      </p:cBhvr>
                                      <p:to>
                                        <p:strVal val="visible"/>
                                      </p:to>
                                    </p:set>
                                  </p:childTnLst>
                                </p:cTn>
                              </p:par>
                            </p:childTnLst>
                          </p:cTn>
                        </p:par>
                      </p:childTnLst>
                    </p:cTn>
                  </p:par>
                  <p:par>
                    <p:cTn id="60" fill="hold">
                      <p:stCondLst>
                        <p:cond delay="indefinite"/>
                      </p:stCondLst>
                      <p:childTnLst>
                        <p:par>
                          <p:cTn id="61" fill="hold">
                            <p:stCondLst>
                              <p:cond delay="0"/>
                            </p:stCondLst>
                            <p:childTnLst>
                              <p:par>
                                <p:cTn id="62" presetID="4" presetClass="entr" presetSubtype="32" fill="hold" grpId="0" nodeType="clickEffect">
                                  <p:stCondLst>
                                    <p:cond delay="0"/>
                                  </p:stCondLst>
                                  <p:childTnLst>
                                    <p:set>
                                      <p:cBhvr>
                                        <p:cTn id="63" dur="1" fill="hold">
                                          <p:stCondLst>
                                            <p:cond delay="0"/>
                                          </p:stCondLst>
                                        </p:cTn>
                                        <p:tgtEl>
                                          <p:spTgt spid="45101"/>
                                        </p:tgtEl>
                                        <p:attrNameLst>
                                          <p:attrName>style.visibility</p:attrName>
                                        </p:attrNameLst>
                                      </p:cBhvr>
                                      <p:to>
                                        <p:strVal val="visible"/>
                                      </p:to>
                                    </p:set>
                                    <p:animEffect transition="in" filter="box(out)">
                                      <p:cBhvr>
                                        <p:cTn id="64" dur="500"/>
                                        <p:tgtEl>
                                          <p:spTgt spid="45101"/>
                                        </p:tgtEl>
                                      </p:cBhvr>
                                    </p:animEffec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nodeType="clickEffect">
                                  <p:stCondLst>
                                    <p:cond delay="0"/>
                                  </p:stCondLst>
                                  <p:childTnLst>
                                    <p:set>
                                      <p:cBhvr>
                                        <p:cTn id="68" dur="1" fill="hold">
                                          <p:stCondLst>
                                            <p:cond delay="0"/>
                                          </p:stCondLst>
                                        </p:cTn>
                                        <p:tgtEl>
                                          <p:spTgt spid="13"/>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4" presetClass="entr" presetSubtype="32" fill="hold" grpId="0" nodeType="clickEffect">
                                  <p:stCondLst>
                                    <p:cond delay="0"/>
                                  </p:stCondLst>
                                  <p:childTnLst>
                                    <p:set>
                                      <p:cBhvr>
                                        <p:cTn id="72" dur="1" fill="hold">
                                          <p:stCondLst>
                                            <p:cond delay="0"/>
                                          </p:stCondLst>
                                        </p:cTn>
                                        <p:tgtEl>
                                          <p:spTgt spid="45102"/>
                                        </p:tgtEl>
                                        <p:attrNameLst>
                                          <p:attrName>style.visibility</p:attrName>
                                        </p:attrNameLst>
                                      </p:cBhvr>
                                      <p:to>
                                        <p:strVal val="visible"/>
                                      </p:to>
                                    </p:set>
                                    <p:animEffect transition="in" filter="box(out)">
                                      <p:cBhvr>
                                        <p:cTn id="73" dur="500"/>
                                        <p:tgtEl>
                                          <p:spTgt spid="45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70" grpId="0" bldLvl="0" animBg="1"/>
      <p:bldP spid="45071" grpId="0"/>
      <p:bldP spid="45092" grpId="0"/>
      <p:bldP spid="45093" grpId="0"/>
      <p:bldP spid="45101" grpId="0"/>
      <p:bldP spid="45102" grpId="0"/>
      <p:bldP spid="4510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oup 3"/>
          <p:cNvGraphicFramePr>
            <a:graphicFrameLocks noGrp="1"/>
          </p:cNvGraphicFramePr>
          <p:nvPr/>
        </p:nvGraphicFramePr>
        <p:xfrm>
          <a:off x="207645" y="1031875"/>
          <a:ext cx="11777345" cy="5678805"/>
        </p:xfrm>
        <a:graphic>
          <a:graphicData uri="http://schemas.openxmlformats.org/drawingml/2006/table">
            <a:tbl>
              <a:tblPr/>
              <a:tblGrid>
                <a:gridCol w="2103120"/>
                <a:gridCol w="4872355"/>
                <a:gridCol w="4801870"/>
              </a:tblGrid>
              <a:tr h="609600">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GB" sz="3200" b="0" i="0" u="none" strike="noStrike" cap="none" normalizeH="0" baseline="0" dirty="0">
                          <a:ln>
                            <a:noFill/>
                          </a:ln>
                          <a:solidFill>
                            <a:schemeClr val="tx1"/>
                          </a:solidFill>
                          <a:effectLst/>
                          <a:latin typeface="+mn-ea"/>
                          <a:ea typeface="+mn-ea"/>
                        </a:rPr>
                        <a:t>项目</a:t>
                      </a:r>
                      <a:endParaRPr kumimoji="0" lang="zh-CN" altLang="en-GB" sz="3200" b="0" i="0" u="none" strike="noStrike" cap="none" normalizeH="0" baseline="0" dirty="0">
                        <a:ln>
                          <a:noFill/>
                        </a:ln>
                        <a:solidFill>
                          <a:schemeClr val="tx1"/>
                        </a:solidFill>
                        <a:effectLst/>
                        <a:latin typeface="+mn-ea"/>
                        <a:ea typeface="+mn-ea"/>
                      </a:endParaRP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GB" sz="3200" b="0" i="0" u="none" strike="noStrike" cap="none" normalizeH="0" baseline="0" dirty="0">
                          <a:ln>
                            <a:noFill/>
                          </a:ln>
                          <a:solidFill>
                            <a:schemeClr val="tx1"/>
                          </a:solidFill>
                          <a:effectLst/>
                          <a:latin typeface="+mn-ea"/>
                          <a:ea typeface="+mn-ea"/>
                        </a:rPr>
                        <a:t>美国</a:t>
                      </a:r>
                      <a:r>
                        <a:rPr kumimoji="0" lang="zh-CN" altLang="en-GB" sz="3200" b="0" i="0" u="none" strike="noStrike" cap="none" normalizeH="0" baseline="0" dirty="0">
                          <a:ln>
                            <a:noFill/>
                          </a:ln>
                          <a:solidFill>
                            <a:srgbClr val="FF0000"/>
                          </a:solidFill>
                          <a:effectLst/>
                          <a:latin typeface="+mn-ea"/>
                          <a:ea typeface="+mn-ea"/>
                        </a:rPr>
                        <a:t>独立</a:t>
                      </a:r>
                      <a:r>
                        <a:rPr kumimoji="0" lang="zh-CN" altLang="en-GB" sz="3200" b="0" i="0" u="none" strike="noStrike" cap="none" normalizeH="0" baseline="0" dirty="0">
                          <a:ln>
                            <a:noFill/>
                          </a:ln>
                          <a:solidFill>
                            <a:schemeClr val="tx1"/>
                          </a:solidFill>
                          <a:effectLst/>
                          <a:latin typeface="+mn-ea"/>
                          <a:ea typeface="+mn-ea"/>
                        </a:rPr>
                        <a:t>战争</a:t>
                      </a:r>
                      <a:endParaRPr kumimoji="0" lang="zh-CN" altLang="en-GB" sz="3200" b="0" i="0" u="none" strike="noStrike" cap="none" normalizeH="0" baseline="0" dirty="0">
                        <a:ln>
                          <a:noFill/>
                        </a:ln>
                        <a:solidFill>
                          <a:schemeClr val="tx1"/>
                        </a:solidFill>
                        <a:effectLst/>
                        <a:latin typeface="+mn-ea"/>
                        <a:ea typeface="+mn-ea"/>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GB" sz="3200" b="0" i="0" u="none" strike="noStrike" cap="none" normalizeH="0" baseline="0">
                          <a:ln>
                            <a:noFill/>
                          </a:ln>
                          <a:solidFill>
                            <a:schemeClr val="tx1"/>
                          </a:solidFill>
                          <a:effectLst/>
                          <a:latin typeface="+mn-ea"/>
                          <a:ea typeface="+mn-ea"/>
                        </a:rPr>
                        <a:t>美国</a:t>
                      </a:r>
                      <a:r>
                        <a:rPr kumimoji="0" lang="zh-CN" altLang="en-GB" sz="3200" b="0" i="0" u="none" strike="noStrike" cap="none" normalizeH="0" baseline="0">
                          <a:ln>
                            <a:noFill/>
                          </a:ln>
                          <a:solidFill>
                            <a:srgbClr val="FF0000"/>
                          </a:solidFill>
                          <a:effectLst/>
                          <a:latin typeface="+mn-ea"/>
                          <a:ea typeface="+mn-ea"/>
                        </a:rPr>
                        <a:t>南北</a:t>
                      </a:r>
                      <a:r>
                        <a:rPr kumimoji="0" lang="zh-CN" altLang="en-GB" sz="3200" b="0" i="0" u="none" strike="noStrike" cap="none" normalizeH="0" baseline="0">
                          <a:ln>
                            <a:noFill/>
                          </a:ln>
                          <a:solidFill>
                            <a:schemeClr val="tx1"/>
                          </a:solidFill>
                          <a:effectLst/>
                          <a:latin typeface="+mn-ea"/>
                          <a:ea typeface="+mn-ea"/>
                        </a:rPr>
                        <a:t>战争</a:t>
                      </a:r>
                      <a:endParaRPr kumimoji="0" lang="zh-CN" altLang="en-GB" sz="3200" b="0" i="0" u="none" strike="noStrike" cap="none" normalizeH="0" baseline="0">
                        <a:ln>
                          <a:noFill/>
                        </a:ln>
                        <a:solidFill>
                          <a:schemeClr val="tx1"/>
                        </a:solidFill>
                        <a:effectLst/>
                        <a:latin typeface="+mn-ea"/>
                        <a:ea typeface="+mn-ea"/>
                      </a:endParaRP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r>
              <a:tr h="700088">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GB" sz="3200" b="0" i="0" u="none" strike="noStrike" cap="none" normalizeH="0" baseline="0" dirty="0">
                          <a:ln>
                            <a:noFill/>
                          </a:ln>
                          <a:solidFill>
                            <a:schemeClr val="tx1"/>
                          </a:solidFill>
                          <a:effectLst/>
                          <a:latin typeface="+mn-ea"/>
                          <a:ea typeface="+mn-ea"/>
                        </a:rPr>
                        <a:t>时间</a:t>
                      </a:r>
                      <a:endParaRPr kumimoji="0" lang="zh-CN" altLang="en-GB" sz="3200" b="0" i="0" u="none" strike="noStrike" cap="none" normalizeH="0" baseline="0" dirty="0">
                        <a:ln>
                          <a:noFill/>
                        </a:ln>
                        <a:solidFill>
                          <a:schemeClr val="tx1"/>
                        </a:solidFill>
                        <a:effectLst/>
                        <a:latin typeface="+mn-ea"/>
                        <a:ea typeface="+mn-ea"/>
                      </a:endParaRP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200" b="0" i="0" u="none" strike="noStrike" cap="none" normalizeH="0" baseline="0" dirty="0">
                        <a:ln>
                          <a:noFill/>
                        </a:ln>
                        <a:solidFill>
                          <a:schemeClr val="tx2"/>
                        </a:solidFill>
                        <a:effectLst/>
                        <a:latin typeface="+mn-ea"/>
                        <a:ea typeface="+mn-ea"/>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200" b="0" i="0" u="none" strike="noStrike" cap="none" normalizeH="0" baseline="0">
                        <a:ln>
                          <a:noFill/>
                        </a:ln>
                        <a:solidFill>
                          <a:schemeClr val="tx2"/>
                        </a:solidFill>
                        <a:effectLst/>
                        <a:latin typeface="+mn-ea"/>
                        <a:ea typeface="+mn-ea"/>
                      </a:endParaRP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r>
              <a:tr h="1192213">
                <a:tc>
                  <a:txBody>
                    <a:body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GB" sz="3200" b="0" i="0" u="none" strike="noStrike" cap="none" normalizeH="0" baseline="0">
                          <a:ln>
                            <a:noFill/>
                          </a:ln>
                          <a:solidFill>
                            <a:schemeClr val="tx1"/>
                          </a:solidFill>
                          <a:effectLst/>
                          <a:latin typeface="+mn-ea"/>
                          <a:ea typeface="+mn-ea"/>
                        </a:rPr>
                        <a:t>原因</a:t>
                      </a:r>
                      <a:endParaRPr kumimoji="0" lang="zh-CN" altLang="en-GB" sz="3200" b="0" i="0" u="none" strike="noStrike" cap="none" normalizeH="0" baseline="0">
                        <a:ln>
                          <a:noFill/>
                        </a:ln>
                        <a:solidFill>
                          <a:schemeClr val="tx1"/>
                        </a:solidFill>
                        <a:effectLst/>
                        <a:latin typeface="+mn-ea"/>
                        <a:ea typeface="+mn-ea"/>
                      </a:endParaRP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200" b="0" i="0" u="none" strike="noStrike" cap="none" normalizeH="0" baseline="0" dirty="0">
                        <a:ln>
                          <a:noFill/>
                        </a:ln>
                        <a:solidFill>
                          <a:schemeClr val="tx2"/>
                        </a:solidFill>
                        <a:effectLst/>
                        <a:latin typeface="+mn-ea"/>
                        <a:ea typeface="+mn-ea"/>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200" b="0" i="0" u="none" strike="noStrike" cap="none" normalizeH="0" baseline="0">
                        <a:ln>
                          <a:noFill/>
                        </a:ln>
                        <a:solidFill>
                          <a:schemeClr val="tx2"/>
                        </a:solidFill>
                        <a:effectLst/>
                        <a:latin typeface="+mn-ea"/>
                        <a:ea typeface="+mn-ea"/>
                      </a:endParaRP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r>
              <a:tr h="1296988">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GB" sz="3200" b="0" i="0" u="none" strike="noStrike" cap="none" normalizeH="0" baseline="0">
                          <a:ln>
                            <a:noFill/>
                          </a:ln>
                          <a:solidFill>
                            <a:schemeClr val="tx1"/>
                          </a:solidFill>
                          <a:effectLst/>
                          <a:latin typeface="+mn-ea"/>
                          <a:ea typeface="+mn-ea"/>
                        </a:rPr>
                        <a:t>结果</a:t>
                      </a:r>
                      <a:endParaRPr kumimoji="0" lang="zh-CN" altLang="en-GB" sz="3200" b="0" i="0" u="none" strike="noStrike" cap="none" normalizeH="0" baseline="0">
                        <a:ln>
                          <a:noFill/>
                        </a:ln>
                        <a:solidFill>
                          <a:schemeClr val="tx1"/>
                        </a:solidFill>
                        <a:effectLst/>
                        <a:latin typeface="+mn-ea"/>
                        <a:ea typeface="+mn-ea"/>
                      </a:endParaRP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200" b="0" i="0" u="none" strike="noStrike" cap="none" normalizeH="0" baseline="0" dirty="0">
                        <a:ln>
                          <a:noFill/>
                        </a:ln>
                        <a:solidFill>
                          <a:schemeClr val="tx2"/>
                        </a:solidFill>
                        <a:effectLst/>
                        <a:latin typeface="+mn-ea"/>
                        <a:ea typeface="+mn-ea"/>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200" b="0" i="0" u="none" strike="noStrike" cap="none" normalizeH="0" baseline="0" dirty="0">
                        <a:ln>
                          <a:noFill/>
                        </a:ln>
                        <a:solidFill>
                          <a:schemeClr val="tx2"/>
                        </a:solidFill>
                        <a:effectLst/>
                        <a:latin typeface="+mn-ea"/>
                        <a:ea typeface="+mn-ea"/>
                      </a:endParaRP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r>
              <a:tr h="1270000">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GB" sz="3200" b="0" i="0" u="none" strike="noStrike" cap="none" normalizeH="0" baseline="0">
                          <a:ln>
                            <a:noFill/>
                          </a:ln>
                          <a:solidFill>
                            <a:schemeClr val="tx1"/>
                          </a:solidFill>
                          <a:effectLst/>
                          <a:latin typeface="+mn-ea"/>
                          <a:ea typeface="+mn-ea"/>
                        </a:rPr>
                        <a:t>性质</a:t>
                      </a:r>
                      <a:endParaRPr kumimoji="0" lang="zh-CN" altLang="en-GB" sz="3200" b="0" i="0" u="none" strike="noStrike" cap="none" normalizeH="0" baseline="0">
                        <a:ln>
                          <a:noFill/>
                        </a:ln>
                        <a:solidFill>
                          <a:schemeClr val="tx1"/>
                        </a:solidFill>
                        <a:effectLst/>
                        <a:latin typeface="+mn-ea"/>
                        <a:ea typeface="+mn-ea"/>
                      </a:endParaRP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200" b="0" i="0" u="none" strike="noStrike" cap="none" normalizeH="0" baseline="0" dirty="0">
                        <a:ln>
                          <a:noFill/>
                        </a:ln>
                        <a:solidFill>
                          <a:schemeClr val="tx2"/>
                        </a:solidFill>
                        <a:effectLst/>
                        <a:latin typeface="+mn-ea"/>
                        <a:ea typeface="+mn-ea"/>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200" b="0" i="0" u="none" strike="noStrike" cap="none" normalizeH="0" baseline="0" dirty="0">
                        <a:ln>
                          <a:noFill/>
                        </a:ln>
                        <a:solidFill>
                          <a:schemeClr val="tx2"/>
                        </a:solidFill>
                        <a:effectLst/>
                        <a:latin typeface="+mn-ea"/>
                        <a:ea typeface="+mn-ea"/>
                      </a:endParaRP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r>
              <a:tr h="609600">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GB" sz="3200" b="0" i="0" u="none" strike="noStrike" cap="none" normalizeH="0" baseline="0" dirty="0">
                          <a:ln>
                            <a:noFill/>
                          </a:ln>
                          <a:solidFill>
                            <a:schemeClr val="tx1"/>
                          </a:solidFill>
                          <a:effectLst/>
                          <a:latin typeface="+mn-ea"/>
                          <a:ea typeface="+mn-ea"/>
                        </a:rPr>
                        <a:t>领袖</a:t>
                      </a:r>
                      <a:endParaRPr kumimoji="0" lang="zh-CN" altLang="en-GB" sz="3200" b="0" i="0" u="none" strike="noStrike" cap="none" normalizeH="0" baseline="0" dirty="0">
                        <a:ln>
                          <a:noFill/>
                        </a:ln>
                        <a:solidFill>
                          <a:schemeClr val="tx1"/>
                        </a:solidFill>
                        <a:effectLst/>
                        <a:latin typeface="+mn-ea"/>
                        <a:ea typeface="+mn-ea"/>
                      </a:endParaRP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200" b="0" i="0" u="none" strike="noStrike" cap="none" normalizeH="0" baseline="0" dirty="0">
                        <a:ln>
                          <a:noFill/>
                        </a:ln>
                        <a:solidFill>
                          <a:srgbClr val="FF0000"/>
                        </a:solidFill>
                        <a:effectLst/>
                        <a:latin typeface="+mn-ea"/>
                        <a:ea typeface="+mn-ea"/>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200" b="0" i="0" u="none" strike="noStrike" cap="none" normalizeH="0" baseline="0" dirty="0">
                        <a:ln>
                          <a:noFill/>
                        </a:ln>
                        <a:solidFill>
                          <a:srgbClr val="FF0000"/>
                        </a:solidFill>
                        <a:effectLst/>
                        <a:latin typeface="+mn-ea"/>
                        <a:ea typeface="+mn-ea"/>
                      </a:endParaRP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r>
            </a:tbl>
          </a:graphicData>
        </a:graphic>
      </p:graphicFrame>
      <p:sp>
        <p:nvSpPr>
          <p:cNvPr id="3" name="Text Box 33"/>
          <p:cNvSpPr txBox="1">
            <a:spLocks noChangeArrowheads="1"/>
          </p:cNvSpPr>
          <p:nvPr/>
        </p:nvSpPr>
        <p:spPr bwMode="auto">
          <a:xfrm>
            <a:off x="2951004" y="2395855"/>
            <a:ext cx="3530600"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algn="just" eaLnBrk="1" hangingPunct="1"/>
            <a:r>
              <a:rPr lang="zh-CN" altLang="en-GB" sz="2800" b="1" i="0" dirty="0">
                <a:solidFill>
                  <a:srgbClr val="FF0000"/>
                </a:solidFill>
                <a:latin typeface="宋体" panose="02010600030101010101" pitchFamily="2" charset="-122"/>
                <a:ea typeface="宋体" panose="02010600030101010101" pitchFamily="2" charset="-122"/>
              </a:rPr>
              <a:t>英国殖民统治</a:t>
            </a:r>
            <a:r>
              <a:rPr lang="zh-CN" altLang="en-GB" sz="2800" b="1" i="0" dirty="0">
                <a:latin typeface="宋体" panose="02010600030101010101" pitchFamily="2" charset="-122"/>
                <a:ea typeface="宋体" panose="02010600030101010101" pitchFamily="2" charset="-122"/>
              </a:rPr>
              <a:t>阻碍北美资本主义的发展</a:t>
            </a:r>
            <a:r>
              <a:rPr lang="zh-CN" altLang="en-US" sz="2800" b="1" i="0" dirty="0">
                <a:latin typeface="宋体" panose="02010600030101010101" pitchFamily="2" charset="-122"/>
                <a:ea typeface="宋体" panose="02010600030101010101" pitchFamily="2" charset="-122"/>
              </a:rPr>
              <a:t>。</a:t>
            </a:r>
            <a:endParaRPr lang="zh-CN" altLang="en-GB" sz="2800" b="1" i="0" dirty="0">
              <a:latin typeface="宋体" panose="02010600030101010101" pitchFamily="2" charset="-122"/>
              <a:ea typeface="宋体" panose="02010600030101010101" pitchFamily="2" charset="-122"/>
            </a:endParaRPr>
          </a:p>
        </p:txBody>
      </p:sp>
      <p:sp>
        <p:nvSpPr>
          <p:cNvPr id="4" name="Text Box 34"/>
          <p:cNvSpPr txBox="1">
            <a:spLocks noChangeArrowheads="1"/>
          </p:cNvSpPr>
          <p:nvPr/>
        </p:nvSpPr>
        <p:spPr bwMode="auto">
          <a:xfrm>
            <a:off x="7603953" y="2395855"/>
            <a:ext cx="3529013"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algn="just" eaLnBrk="1" hangingPunct="1">
              <a:spcBef>
                <a:spcPct val="50000"/>
              </a:spcBef>
            </a:pPr>
            <a:r>
              <a:rPr lang="zh-CN" altLang="en-GB" sz="2800" b="1" i="0" dirty="0">
                <a:solidFill>
                  <a:srgbClr val="FF0000"/>
                </a:solidFill>
                <a:latin typeface="宋体" panose="02010600030101010101" pitchFamily="2" charset="-122"/>
                <a:ea typeface="宋体" panose="02010600030101010101" pitchFamily="2" charset="-122"/>
              </a:rPr>
              <a:t>南方种植园</a:t>
            </a:r>
            <a:r>
              <a:rPr lang="zh-CN" altLang="en-US" sz="2800" b="1" i="0" dirty="0">
                <a:solidFill>
                  <a:srgbClr val="FF0000"/>
                </a:solidFill>
                <a:latin typeface="宋体" panose="02010600030101010101" pitchFamily="2" charset="-122"/>
                <a:ea typeface="宋体" panose="02010600030101010101" pitchFamily="2" charset="-122"/>
              </a:rPr>
              <a:t>经济</a:t>
            </a:r>
            <a:r>
              <a:rPr lang="zh-CN" altLang="en-GB" sz="2800" b="1" i="0" dirty="0">
                <a:latin typeface="宋体" panose="02010600030101010101" pitchFamily="2" charset="-122"/>
                <a:ea typeface="宋体" panose="02010600030101010101" pitchFamily="2" charset="-122"/>
              </a:rPr>
              <a:t>阻碍美国资本主义发展</a:t>
            </a:r>
            <a:r>
              <a:rPr lang="zh-CN" altLang="en-US" sz="2800" b="1" i="0" dirty="0">
                <a:latin typeface="宋体" panose="02010600030101010101" pitchFamily="2" charset="-122"/>
                <a:ea typeface="宋体" panose="02010600030101010101" pitchFamily="2" charset="-122"/>
              </a:rPr>
              <a:t>。</a:t>
            </a:r>
            <a:endParaRPr lang="zh-CN" altLang="en-GB" sz="2800" b="1" i="0" dirty="0">
              <a:latin typeface="宋体" panose="02010600030101010101" pitchFamily="2" charset="-122"/>
              <a:ea typeface="宋体" panose="02010600030101010101" pitchFamily="2" charset="-122"/>
            </a:endParaRPr>
          </a:p>
        </p:txBody>
      </p:sp>
      <p:sp>
        <p:nvSpPr>
          <p:cNvPr id="5" name="Text Box 35"/>
          <p:cNvSpPr txBox="1">
            <a:spLocks noChangeArrowheads="1"/>
          </p:cNvSpPr>
          <p:nvPr/>
        </p:nvSpPr>
        <p:spPr bwMode="auto">
          <a:xfrm>
            <a:off x="2951004" y="3791268"/>
            <a:ext cx="3598863"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algn="just" eaLnBrk="1" hangingPunct="1"/>
            <a:r>
              <a:rPr lang="zh-CN" altLang="en-US" sz="2400" b="1" i="0" dirty="0">
                <a:latin typeface="宋体" panose="02010600030101010101" pitchFamily="2" charset="-122"/>
                <a:ea typeface="宋体" panose="02010600030101010101" pitchFamily="2" charset="-122"/>
              </a:rPr>
              <a:t>实现了民族独立</a:t>
            </a:r>
            <a:r>
              <a:rPr lang="zh-CN" altLang="en-GB" sz="2400" b="1" i="0" dirty="0">
                <a:latin typeface="宋体" panose="02010600030101010101" pitchFamily="2" charset="-122"/>
                <a:ea typeface="宋体" panose="02010600030101010101" pitchFamily="2" charset="-122"/>
              </a:rPr>
              <a:t>，扫清了资本主义发展的</a:t>
            </a:r>
            <a:r>
              <a:rPr lang="zh-CN" altLang="en-GB" sz="2400" b="1" i="0" dirty="0">
                <a:solidFill>
                  <a:srgbClr val="FF0000"/>
                </a:solidFill>
                <a:latin typeface="宋体" panose="02010600030101010101" pitchFamily="2" charset="-122"/>
                <a:ea typeface="宋体" panose="02010600030101010101" pitchFamily="2" charset="-122"/>
              </a:rPr>
              <a:t>外部障碍</a:t>
            </a:r>
            <a:endParaRPr lang="zh-CN" altLang="en-GB" sz="2400" b="1" i="0" dirty="0">
              <a:latin typeface="宋体" panose="02010600030101010101" pitchFamily="2" charset="-122"/>
              <a:ea typeface="宋体" panose="02010600030101010101" pitchFamily="2" charset="-122"/>
            </a:endParaRPr>
          </a:p>
        </p:txBody>
      </p:sp>
      <p:sp>
        <p:nvSpPr>
          <p:cNvPr id="6" name="Text Box 36"/>
          <p:cNvSpPr txBox="1">
            <a:spLocks noChangeArrowheads="1"/>
          </p:cNvSpPr>
          <p:nvPr/>
        </p:nvSpPr>
        <p:spPr bwMode="auto">
          <a:xfrm>
            <a:off x="7730160" y="3611880"/>
            <a:ext cx="3276600"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algn="just" eaLnBrk="1" hangingPunct="1">
              <a:spcBef>
                <a:spcPct val="50000"/>
              </a:spcBef>
            </a:pPr>
            <a:r>
              <a:rPr lang="zh-CN" altLang="en-GB" sz="2400" b="1" i="0" dirty="0">
                <a:latin typeface="宋体" panose="02010600030101010101" pitchFamily="2" charset="-122"/>
                <a:ea typeface="宋体" panose="02010600030101010101" pitchFamily="2" charset="-122"/>
              </a:rPr>
              <a:t>废除了黑奴制，维护了国家统一，扫清了资本主义发展的</a:t>
            </a:r>
            <a:r>
              <a:rPr lang="zh-CN" altLang="en-GB" sz="2400" b="1" i="0" dirty="0">
                <a:solidFill>
                  <a:srgbClr val="FF0000"/>
                </a:solidFill>
                <a:latin typeface="宋体" panose="02010600030101010101" pitchFamily="2" charset="-122"/>
                <a:ea typeface="宋体" panose="02010600030101010101" pitchFamily="2" charset="-122"/>
              </a:rPr>
              <a:t>内部障碍</a:t>
            </a:r>
            <a:endParaRPr lang="zh-CN" altLang="en-GB" sz="2000" b="1" i="0" dirty="0">
              <a:solidFill>
                <a:srgbClr val="FF0000"/>
              </a:solidFill>
              <a:latin typeface="宋体" panose="02010600030101010101" pitchFamily="2" charset="-122"/>
              <a:ea typeface="宋体" panose="02010600030101010101" pitchFamily="2" charset="-122"/>
            </a:endParaRPr>
          </a:p>
        </p:txBody>
      </p:sp>
      <p:sp>
        <p:nvSpPr>
          <p:cNvPr id="7" name="Text Box 37"/>
          <p:cNvSpPr txBox="1">
            <a:spLocks noChangeArrowheads="1"/>
          </p:cNvSpPr>
          <p:nvPr/>
        </p:nvSpPr>
        <p:spPr bwMode="auto">
          <a:xfrm>
            <a:off x="2999423" y="4988243"/>
            <a:ext cx="3455987"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algn="ctr" eaLnBrk="1" hangingPunct="1">
              <a:spcBef>
                <a:spcPct val="50000"/>
              </a:spcBef>
            </a:pPr>
            <a:r>
              <a:rPr lang="zh-CN" altLang="en-US" sz="2800" b="1" i="0" dirty="0">
                <a:solidFill>
                  <a:srgbClr val="FF0000"/>
                </a:solidFill>
                <a:latin typeface="宋体" panose="02010600030101010101" pitchFamily="2" charset="-122"/>
                <a:ea typeface="宋体" panose="02010600030101010101" pitchFamily="2" charset="-122"/>
              </a:rPr>
              <a:t>第一次资产阶级革命（争取民族独立）</a:t>
            </a:r>
            <a:endParaRPr lang="zh-CN" altLang="en-US" sz="2800" b="1" i="0" dirty="0">
              <a:solidFill>
                <a:srgbClr val="FF0000"/>
              </a:solidFill>
              <a:latin typeface="宋体" panose="02010600030101010101" pitchFamily="2" charset="-122"/>
              <a:ea typeface="宋体" panose="02010600030101010101" pitchFamily="2" charset="-122"/>
            </a:endParaRPr>
          </a:p>
        </p:txBody>
      </p:sp>
      <p:sp>
        <p:nvSpPr>
          <p:cNvPr id="8" name="Text Box 38"/>
          <p:cNvSpPr txBox="1">
            <a:spLocks noChangeArrowheads="1"/>
          </p:cNvSpPr>
          <p:nvPr/>
        </p:nvSpPr>
        <p:spPr bwMode="auto">
          <a:xfrm>
            <a:off x="7553295" y="4861898"/>
            <a:ext cx="3527425"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algn="ctr" eaLnBrk="1" hangingPunct="1">
              <a:spcBef>
                <a:spcPct val="50000"/>
              </a:spcBef>
            </a:pPr>
            <a:r>
              <a:rPr lang="zh-CN" altLang="en-GB" sz="2800" b="1" i="0" dirty="0">
                <a:solidFill>
                  <a:srgbClr val="FF0000"/>
                </a:solidFill>
                <a:latin typeface="宋体" panose="02010600030101010101" pitchFamily="2" charset="-122"/>
                <a:ea typeface="宋体" panose="02010600030101010101" pitchFamily="2" charset="-122"/>
              </a:rPr>
              <a:t>第二次资产阶级革命</a:t>
            </a:r>
            <a:endParaRPr lang="en-US" altLang="zh-CN" sz="2800" b="1" i="0" dirty="0">
              <a:solidFill>
                <a:srgbClr val="FF0000"/>
              </a:solidFill>
              <a:latin typeface="宋体" panose="02010600030101010101" pitchFamily="2" charset="-122"/>
              <a:ea typeface="宋体" panose="02010600030101010101" pitchFamily="2" charset="-122"/>
            </a:endParaRPr>
          </a:p>
          <a:p>
            <a:pPr algn="ctr" eaLnBrk="1" hangingPunct="1">
              <a:spcBef>
                <a:spcPct val="50000"/>
              </a:spcBef>
            </a:pPr>
            <a:r>
              <a:rPr lang="zh-CN" altLang="en-US" sz="2800" b="1" i="0" dirty="0">
                <a:solidFill>
                  <a:srgbClr val="FF0000"/>
                </a:solidFill>
                <a:latin typeface="宋体" panose="02010600030101010101" pitchFamily="2" charset="-122"/>
                <a:ea typeface="宋体" panose="02010600030101010101" pitchFamily="2" charset="-122"/>
              </a:rPr>
              <a:t>（维护国家统一）</a:t>
            </a:r>
            <a:endParaRPr lang="zh-CN" altLang="en-GB" sz="2800" b="1" i="0" dirty="0">
              <a:solidFill>
                <a:srgbClr val="FF0000"/>
              </a:solidFill>
              <a:latin typeface="宋体" panose="02010600030101010101" pitchFamily="2" charset="-122"/>
              <a:ea typeface="宋体" panose="02010600030101010101" pitchFamily="2" charset="-122"/>
            </a:endParaRPr>
          </a:p>
        </p:txBody>
      </p:sp>
      <p:sp>
        <p:nvSpPr>
          <p:cNvPr id="9" name="Text Box 39"/>
          <p:cNvSpPr txBox="1">
            <a:spLocks noChangeArrowheads="1"/>
          </p:cNvSpPr>
          <p:nvPr/>
        </p:nvSpPr>
        <p:spPr bwMode="auto">
          <a:xfrm>
            <a:off x="4020859" y="6107184"/>
            <a:ext cx="1390890"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algn="ctr" eaLnBrk="1" hangingPunct="1"/>
            <a:r>
              <a:rPr lang="zh-CN" altLang="en-GB" sz="3000" b="1" i="0" dirty="0">
                <a:solidFill>
                  <a:srgbClr val="FF0000"/>
                </a:solidFill>
                <a:latin typeface="宋体" panose="02010600030101010101" pitchFamily="2" charset="-122"/>
                <a:ea typeface="宋体" panose="02010600030101010101" pitchFamily="2" charset="-122"/>
              </a:rPr>
              <a:t>华盛顿</a:t>
            </a:r>
            <a:endParaRPr lang="zh-CN" altLang="en-GB" sz="3000" b="1" i="0" dirty="0">
              <a:solidFill>
                <a:srgbClr val="FF0000"/>
              </a:solidFill>
              <a:latin typeface="宋体" panose="02010600030101010101" pitchFamily="2" charset="-122"/>
              <a:ea typeface="宋体" panose="02010600030101010101" pitchFamily="2" charset="-122"/>
            </a:endParaRPr>
          </a:p>
        </p:txBody>
      </p:sp>
      <p:sp>
        <p:nvSpPr>
          <p:cNvPr id="10" name="Text Box 40"/>
          <p:cNvSpPr txBox="1">
            <a:spLocks noChangeArrowheads="1"/>
          </p:cNvSpPr>
          <p:nvPr/>
        </p:nvSpPr>
        <p:spPr bwMode="auto">
          <a:xfrm>
            <a:off x="2999423" y="1748155"/>
            <a:ext cx="3433762"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algn="ctr" eaLnBrk="1" hangingPunct="1">
              <a:spcBef>
                <a:spcPct val="50000"/>
              </a:spcBef>
            </a:pPr>
            <a:r>
              <a:rPr lang="zh-CN" altLang="en-US" sz="2800" b="1" i="0" dirty="0">
                <a:latin typeface="宋体" panose="02010600030101010101" pitchFamily="2" charset="-122"/>
                <a:ea typeface="宋体" panose="02010600030101010101" pitchFamily="2" charset="-122"/>
              </a:rPr>
              <a:t>1775—1783</a:t>
            </a:r>
            <a:endParaRPr lang="zh-CN" altLang="en-US" sz="2800" b="1" i="0" dirty="0">
              <a:latin typeface="宋体" panose="02010600030101010101" pitchFamily="2" charset="-122"/>
              <a:ea typeface="宋体" panose="02010600030101010101" pitchFamily="2" charset="-122"/>
            </a:endParaRPr>
          </a:p>
        </p:txBody>
      </p:sp>
      <p:sp>
        <p:nvSpPr>
          <p:cNvPr id="11" name="Text Box 41"/>
          <p:cNvSpPr txBox="1">
            <a:spLocks noChangeArrowheads="1"/>
          </p:cNvSpPr>
          <p:nvPr/>
        </p:nvSpPr>
        <p:spPr bwMode="auto">
          <a:xfrm>
            <a:off x="7658418" y="1748155"/>
            <a:ext cx="3313112"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algn="ctr" eaLnBrk="1" hangingPunct="1">
              <a:spcBef>
                <a:spcPct val="50000"/>
              </a:spcBef>
            </a:pPr>
            <a:r>
              <a:rPr lang="zh-CN" altLang="en-US" sz="2800" b="1" i="0" dirty="0">
                <a:latin typeface="宋体" panose="02010600030101010101" pitchFamily="2" charset="-122"/>
                <a:ea typeface="宋体" panose="02010600030101010101" pitchFamily="2" charset="-122"/>
              </a:rPr>
              <a:t>1861—1865</a:t>
            </a:r>
            <a:endParaRPr lang="zh-CN" altLang="en-US" sz="2800" b="1" i="0" dirty="0">
              <a:latin typeface="宋体" panose="02010600030101010101" pitchFamily="2" charset="-122"/>
              <a:ea typeface="宋体" panose="02010600030101010101" pitchFamily="2" charset="-122"/>
            </a:endParaRPr>
          </a:p>
        </p:txBody>
      </p:sp>
      <p:sp>
        <p:nvSpPr>
          <p:cNvPr id="12" name="Text Box 42"/>
          <p:cNvSpPr txBox="1">
            <a:spLocks noChangeArrowheads="1"/>
          </p:cNvSpPr>
          <p:nvPr/>
        </p:nvSpPr>
        <p:spPr bwMode="auto">
          <a:xfrm>
            <a:off x="8739741" y="6092430"/>
            <a:ext cx="1150466"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algn="ctr" eaLnBrk="1" hangingPunct="1">
              <a:spcBef>
                <a:spcPct val="20000"/>
              </a:spcBef>
              <a:buClr>
                <a:schemeClr val="hlink"/>
              </a:buClr>
              <a:buSzPct val="70000"/>
              <a:buFont typeface="Wingdings" panose="05000000000000000000" pitchFamily="2" charset="2"/>
              <a:buNone/>
            </a:pPr>
            <a:r>
              <a:rPr lang="zh-CN" altLang="en-GB" sz="3000" b="1" i="0" dirty="0">
                <a:solidFill>
                  <a:srgbClr val="FF0000"/>
                </a:solidFill>
                <a:latin typeface="宋体" panose="02010600030101010101" pitchFamily="2" charset="-122"/>
                <a:ea typeface="宋体" panose="02010600030101010101" pitchFamily="2" charset="-122"/>
              </a:rPr>
              <a:t>林肯</a:t>
            </a:r>
            <a:endParaRPr lang="zh-CN" altLang="en-GB" sz="3000" b="1" i="0" dirty="0">
              <a:solidFill>
                <a:srgbClr val="FF0000"/>
              </a:solidFill>
              <a:latin typeface="宋体" panose="02010600030101010101" pitchFamily="2" charset="-122"/>
              <a:ea typeface="宋体" panose="0201060003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p:tgtEl>
                                          <p:spTgt spid="10"/>
                                        </p:tgtEl>
                                        <p:attrNameLst>
                                          <p:attrName>ppt_y</p:attrName>
                                        </p:attrNameLst>
                                      </p:cBhvr>
                                      <p:tavLst>
                                        <p:tav tm="0">
                                          <p:val>
                                            <p:strVal val="#ppt_y+#ppt_h*1.125000"/>
                                          </p:val>
                                        </p:tav>
                                        <p:tav tm="100000">
                                          <p:val>
                                            <p:strVal val="#ppt_y"/>
                                          </p:val>
                                        </p:tav>
                                      </p:tavLst>
                                    </p:anim>
                                    <p:animEffect transition="in" filter="wipe(up)">
                                      <p:cBhvr>
                                        <p:cTn id="8" dur="500"/>
                                        <p:tgtEl>
                                          <p:spTgt spid="10"/>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p:tgtEl>
                                          <p:spTgt spid="11"/>
                                        </p:tgtEl>
                                        <p:attrNameLst>
                                          <p:attrName>ppt_y</p:attrName>
                                        </p:attrNameLst>
                                      </p:cBhvr>
                                      <p:tavLst>
                                        <p:tav tm="0">
                                          <p:val>
                                            <p:strVal val="#ppt_y+#ppt_h*1.125000"/>
                                          </p:val>
                                        </p:tav>
                                        <p:tav tm="100000">
                                          <p:val>
                                            <p:strVal val="#ppt_y"/>
                                          </p:val>
                                        </p:tav>
                                      </p:tavLst>
                                    </p:anim>
                                    <p:animEffect transition="in" filter="wipe(up)">
                                      <p:cBhvr>
                                        <p:cTn id="14" dur="500"/>
                                        <p:tgtEl>
                                          <p:spTgt spid="11"/>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dissolve">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dissolve">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dissolve">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dissolve">
                                      <p:cBhvr>
                                        <p:cTn id="34" dur="5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grpId="1" nodeType="click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dissolve">
                                      <p:cBhvr>
                                        <p:cTn id="39" dur="500"/>
                                        <p:tgtEl>
                                          <p:spTgt spid="7"/>
                                        </p:tgtEl>
                                      </p:cBhvr>
                                    </p:animEffect>
                                  </p:childTnLst>
                                </p:cTn>
                              </p:par>
                            </p:childTnLst>
                          </p:cTn>
                        </p:par>
                      </p:childTnLst>
                    </p:cTn>
                  </p:par>
                  <p:par>
                    <p:cTn id="40" fill="hold">
                      <p:stCondLst>
                        <p:cond delay="indefinite"/>
                      </p:stCondLst>
                      <p:childTnLst>
                        <p:par>
                          <p:cTn id="41" fill="hold">
                            <p:stCondLst>
                              <p:cond delay="0"/>
                            </p:stCondLst>
                            <p:childTnLst>
                              <p:par>
                                <p:cTn id="42" presetID="9" presetClass="entr" presetSubtype="0"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dissolve">
                                      <p:cBhvr>
                                        <p:cTn id="44" dur="500"/>
                                        <p:tgtEl>
                                          <p:spTgt spid="8"/>
                                        </p:tgtEl>
                                      </p:cBhvr>
                                    </p:animEffect>
                                  </p:childTnLst>
                                </p:cTn>
                              </p:par>
                            </p:childTnLst>
                          </p:cTn>
                        </p:par>
                      </p:childTnLst>
                    </p:cTn>
                  </p:par>
                  <p:par>
                    <p:cTn id="45" fill="hold">
                      <p:stCondLst>
                        <p:cond delay="indefinite"/>
                      </p:stCondLst>
                      <p:childTnLst>
                        <p:par>
                          <p:cTn id="46" fill="hold">
                            <p:stCondLst>
                              <p:cond delay="0"/>
                            </p:stCondLst>
                            <p:childTnLst>
                              <p:par>
                                <p:cTn id="47" presetID="9" presetClass="entr" presetSubtype="0" fill="hold" grpId="0" nodeType="click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dissolve">
                                      <p:cBhvr>
                                        <p:cTn id="49" dur="500"/>
                                        <p:tgtEl>
                                          <p:spTgt spid="9"/>
                                        </p:tgtEl>
                                      </p:cBhvr>
                                    </p:animEffect>
                                  </p:childTnLst>
                                </p:cTn>
                              </p:par>
                            </p:childTnLst>
                          </p:cTn>
                        </p:par>
                      </p:childTnLst>
                    </p:cTn>
                  </p:par>
                  <p:par>
                    <p:cTn id="50" fill="hold">
                      <p:stCondLst>
                        <p:cond delay="indefinite"/>
                      </p:stCondLst>
                      <p:childTnLst>
                        <p:par>
                          <p:cTn id="51" fill="hold">
                            <p:stCondLst>
                              <p:cond delay="0"/>
                            </p:stCondLst>
                            <p:childTnLst>
                              <p:par>
                                <p:cTn id="52" presetID="9" presetClass="entr" presetSubtype="0" fill="hold" grpId="0" nodeType="click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dissolve">
                                      <p:cBhvr>
                                        <p:cTn id="5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ldLvl="0" autoUpdateAnimBg="0"/>
      <p:bldP spid="5" grpId="0"/>
      <p:bldP spid="6" grpId="0" bldLvl="0" autoUpdateAnimBg="0"/>
      <p:bldP spid="7" grpId="0" bldLvl="0" autoUpdateAnimBg="0"/>
      <p:bldP spid="7" grpId="1"/>
      <p:bldP spid="8" grpId="0" bldLvl="0" autoUpdateAnimBg="0"/>
      <p:bldP spid="9" grpId="0"/>
      <p:bldP spid="12" grpId="0" autoUpdateAnimBg="0"/>
      <p:bldP spid="10" grpId="0"/>
      <p:bldP spid="11" grpId="0"/>
    </p:bldLst>
  </p:timing>
</p:sld>
</file>

<file path=ppt/tags/tag1.xml><?xml version="1.0" encoding="utf-8"?>
<p:tagLst xmlns:p="http://schemas.openxmlformats.org/presentationml/2006/main">
  <p:tag name="KSO_WM_TEMPLATE_THUMBS_INDEX" val="1、2、3、4、5、8、13、17、21、23、24、25"/>
  <p:tag name="KSO_WM_TAG_VERSION" val="1.0"/>
  <p:tag name="KSO_WM_BEAUTIFY_FLAG" val="#wm#"/>
  <p:tag name="KSO_WM_TEMPLATE_CATEGORY" val="custom"/>
  <p:tag name="KSO_WM_TEMPLATE_INDEX" val="20187140"/>
</p:tagLst>
</file>

<file path=ppt/tags/tag2.xml><?xml version="1.0" encoding="utf-8"?>
<p:tagLst xmlns:p="http://schemas.openxmlformats.org/presentationml/2006/main">
  <p:tag name="KSO_WM_BEAUTIFY_FLAG" val="#wm#"/>
  <p:tag name="KSO_WM_TEMPLATE_CATEGORY" val="custom"/>
  <p:tag name="KSO_WM_TEMPLATE_INDEX" val="20187140"/>
</p:tagLst>
</file>

<file path=ppt/tags/tag3.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 name="KSO_WM_SLIDE_MODEL_TYPE" val="timeline"/>
</p:tagLst>
</file>

<file path=ppt/tags/tag4.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ags/tag5.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ags/tag6.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ags/tag7.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ags/tag8.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ags/tag9.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 name="KSO_WM_SLIDE_MODEL_TYPE" val="timeline"/>
</p:tagLst>
</file>

<file path=ppt/tags/tag10.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ags/tag11.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heme/theme1.xml><?xml version="1.0" encoding="utf-8"?>
<a:theme xmlns:a="http://schemas.openxmlformats.org/drawingml/2006/main" name="主题5">
  <a:themeElements>
    <a:clrScheme name="房利美">
      <a:dk1>
        <a:srgbClr val="000000"/>
      </a:dk1>
      <a:lt1>
        <a:srgbClr val="FFFFFF"/>
      </a:lt1>
      <a:dk2>
        <a:srgbClr val="768394"/>
      </a:dk2>
      <a:lt2>
        <a:srgbClr val="F0F0F0"/>
      </a:lt2>
      <a:accent1>
        <a:srgbClr val="92EAC1"/>
      </a:accent1>
      <a:accent2>
        <a:srgbClr val="B9A7F1"/>
      </a:accent2>
      <a:accent3>
        <a:srgbClr val="FF93AF"/>
      </a:accent3>
      <a:accent4>
        <a:srgbClr val="76CCFF"/>
      </a:accent4>
      <a:accent5>
        <a:srgbClr val="CCCCCC"/>
      </a:accent5>
      <a:accent6>
        <a:srgbClr val="2B2B2B"/>
      </a:accent6>
      <a:hlink>
        <a:srgbClr val="4276AA"/>
      </a:hlink>
      <a:folHlink>
        <a:srgbClr val="BFBFBF"/>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房利美">
    <a:dk1>
      <a:srgbClr val="000000"/>
    </a:dk1>
    <a:lt1>
      <a:srgbClr val="FFFFFF"/>
    </a:lt1>
    <a:dk2>
      <a:srgbClr val="768394"/>
    </a:dk2>
    <a:lt2>
      <a:srgbClr val="F0F0F0"/>
    </a:lt2>
    <a:accent1>
      <a:srgbClr val="92EAC1"/>
    </a:accent1>
    <a:accent2>
      <a:srgbClr val="B9A7F1"/>
    </a:accent2>
    <a:accent3>
      <a:srgbClr val="FF93AF"/>
    </a:accent3>
    <a:accent4>
      <a:srgbClr val="76CCFF"/>
    </a:accent4>
    <a:accent5>
      <a:srgbClr val="CCCCCC"/>
    </a:accent5>
    <a:accent6>
      <a:srgbClr val="2B2B2B"/>
    </a:accent6>
    <a:hlink>
      <a:srgbClr val="4276AA"/>
    </a:hlink>
    <a:folHlink>
      <a:srgbClr val="BFBFBF"/>
    </a:folHlink>
  </a:clrScheme>
</a:themeOverride>
</file>

<file path=ppt/theme/themeOverride2.xml><?xml version="1.0" encoding="utf-8"?>
<a:themeOverride xmlns:a="http://schemas.openxmlformats.org/drawingml/2006/main">
  <a:clrScheme name="房利美">
    <a:dk1>
      <a:srgbClr val="000000"/>
    </a:dk1>
    <a:lt1>
      <a:srgbClr val="FFFFFF"/>
    </a:lt1>
    <a:dk2>
      <a:srgbClr val="768394"/>
    </a:dk2>
    <a:lt2>
      <a:srgbClr val="F0F0F0"/>
    </a:lt2>
    <a:accent1>
      <a:srgbClr val="92EAC1"/>
    </a:accent1>
    <a:accent2>
      <a:srgbClr val="B9A7F1"/>
    </a:accent2>
    <a:accent3>
      <a:srgbClr val="FF93AF"/>
    </a:accent3>
    <a:accent4>
      <a:srgbClr val="76CCFF"/>
    </a:accent4>
    <a:accent5>
      <a:srgbClr val="CCCCCC"/>
    </a:accent5>
    <a:accent6>
      <a:srgbClr val="2B2B2B"/>
    </a:accent6>
    <a:hlink>
      <a:srgbClr val="4276AA"/>
    </a:hlink>
    <a:folHlink>
      <a:srgbClr val="BFBFBF"/>
    </a:folHlink>
  </a:clrScheme>
</a:themeOverride>
</file>

<file path=ppt/theme/themeOverride3.xml><?xml version="1.0" encoding="utf-8"?>
<a:themeOverride xmlns:a="http://schemas.openxmlformats.org/drawingml/2006/main">
  <a:clrScheme name="房利美">
    <a:dk1>
      <a:srgbClr val="000000"/>
    </a:dk1>
    <a:lt1>
      <a:srgbClr val="FFFFFF"/>
    </a:lt1>
    <a:dk2>
      <a:srgbClr val="768394"/>
    </a:dk2>
    <a:lt2>
      <a:srgbClr val="F0F0F0"/>
    </a:lt2>
    <a:accent1>
      <a:srgbClr val="92EAC1"/>
    </a:accent1>
    <a:accent2>
      <a:srgbClr val="B9A7F1"/>
    </a:accent2>
    <a:accent3>
      <a:srgbClr val="FF93AF"/>
    </a:accent3>
    <a:accent4>
      <a:srgbClr val="76CCFF"/>
    </a:accent4>
    <a:accent5>
      <a:srgbClr val="CCCCCC"/>
    </a:accent5>
    <a:accent6>
      <a:srgbClr val="2B2B2B"/>
    </a:accent6>
    <a:hlink>
      <a:srgbClr val="4276AA"/>
    </a:hlink>
    <a:folHlink>
      <a:srgbClr val="BFBFBF"/>
    </a:folHlink>
  </a:clrScheme>
</a:themeOverride>
</file>

<file path=ppt/theme/themeOverride4.xml><?xml version="1.0" encoding="utf-8"?>
<a:themeOverride xmlns:a="http://schemas.openxmlformats.org/drawingml/2006/main">
  <a:clrScheme name="房利美">
    <a:dk1>
      <a:srgbClr val="000000"/>
    </a:dk1>
    <a:lt1>
      <a:srgbClr val="FFFFFF"/>
    </a:lt1>
    <a:dk2>
      <a:srgbClr val="768394"/>
    </a:dk2>
    <a:lt2>
      <a:srgbClr val="F0F0F0"/>
    </a:lt2>
    <a:accent1>
      <a:srgbClr val="92EAC1"/>
    </a:accent1>
    <a:accent2>
      <a:srgbClr val="B9A7F1"/>
    </a:accent2>
    <a:accent3>
      <a:srgbClr val="FF93AF"/>
    </a:accent3>
    <a:accent4>
      <a:srgbClr val="76CCFF"/>
    </a:accent4>
    <a:accent5>
      <a:srgbClr val="CCCCCC"/>
    </a:accent5>
    <a:accent6>
      <a:srgbClr val="2B2B2B"/>
    </a:accent6>
    <a:hlink>
      <a:srgbClr val="4276AA"/>
    </a:hlink>
    <a:folHlink>
      <a:srgbClr val="BFBFBF"/>
    </a:folHlink>
  </a:clrScheme>
</a:themeOverride>
</file>

<file path=ppt/theme/themeOverride5.xml><?xml version="1.0" encoding="utf-8"?>
<a:themeOverride xmlns:a="http://schemas.openxmlformats.org/drawingml/2006/main">
  <a:clrScheme name="房利美">
    <a:dk1>
      <a:srgbClr val="000000"/>
    </a:dk1>
    <a:lt1>
      <a:srgbClr val="FFFFFF"/>
    </a:lt1>
    <a:dk2>
      <a:srgbClr val="768394"/>
    </a:dk2>
    <a:lt2>
      <a:srgbClr val="F0F0F0"/>
    </a:lt2>
    <a:accent1>
      <a:srgbClr val="92EAC1"/>
    </a:accent1>
    <a:accent2>
      <a:srgbClr val="B9A7F1"/>
    </a:accent2>
    <a:accent3>
      <a:srgbClr val="FF93AF"/>
    </a:accent3>
    <a:accent4>
      <a:srgbClr val="76CCFF"/>
    </a:accent4>
    <a:accent5>
      <a:srgbClr val="CCCCCC"/>
    </a:accent5>
    <a:accent6>
      <a:srgbClr val="2B2B2B"/>
    </a:accent6>
    <a:hlink>
      <a:srgbClr val="4276AA"/>
    </a:hlink>
    <a:folHlink>
      <a:srgbClr val="BFBFBF"/>
    </a:folHlink>
  </a:clrScheme>
</a:themeOverride>
</file>

<file path=ppt/theme/themeOverride6.xml><?xml version="1.0" encoding="utf-8"?>
<a:themeOverride xmlns:a="http://schemas.openxmlformats.org/drawingml/2006/main">
  <a:clrScheme name="房利美">
    <a:dk1>
      <a:srgbClr val="000000"/>
    </a:dk1>
    <a:lt1>
      <a:srgbClr val="FFFFFF"/>
    </a:lt1>
    <a:dk2>
      <a:srgbClr val="768394"/>
    </a:dk2>
    <a:lt2>
      <a:srgbClr val="F0F0F0"/>
    </a:lt2>
    <a:accent1>
      <a:srgbClr val="92EAC1"/>
    </a:accent1>
    <a:accent2>
      <a:srgbClr val="B9A7F1"/>
    </a:accent2>
    <a:accent3>
      <a:srgbClr val="FF93AF"/>
    </a:accent3>
    <a:accent4>
      <a:srgbClr val="76CCFF"/>
    </a:accent4>
    <a:accent5>
      <a:srgbClr val="CCCCCC"/>
    </a:accent5>
    <a:accent6>
      <a:srgbClr val="2B2B2B"/>
    </a:accent6>
    <a:hlink>
      <a:srgbClr val="4276AA"/>
    </a:hlink>
    <a:folHlink>
      <a:srgbClr val="BFBFBF"/>
    </a:folHlink>
  </a:clrScheme>
</a:themeOverride>
</file>

<file path=ppt/theme/themeOverride7.xml><?xml version="1.0" encoding="utf-8"?>
<a:themeOverride xmlns:a="http://schemas.openxmlformats.org/drawingml/2006/main">
  <a:clrScheme name="房利美">
    <a:dk1>
      <a:srgbClr val="000000"/>
    </a:dk1>
    <a:lt1>
      <a:srgbClr val="FFFFFF"/>
    </a:lt1>
    <a:dk2>
      <a:srgbClr val="768394"/>
    </a:dk2>
    <a:lt2>
      <a:srgbClr val="F0F0F0"/>
    </a:lt2>
    <a:accent1>
      <a:srgbClr val="92EAC1"/>
    </a:accent1>
    <a:accent2>
      <a:srgbClr val="B9A7F1"/>
    </a:accent2>
    <a:accent3>
      <a:srgbClr val="FF93AF"/>
    </a:accent3>
    <a:accent4>
      <a:srgbClr val="76CCFF"/>
    </a:accent4>
    <a:accent5>
      <a:srgbClr val="CCCCCC"/>
    </a:accent5>
    <a:accent6>
      <a:srgbClr val="2B2B2B"/>
    </a:accent6>
    <a:hlink>
      <a:srgbClr val="4276AA"/>
    </a:hlink>
    <a:folHlink>
      <a:srgbClr val="BFBFBF"/>
    </a:folHlink>
  </a:clrScheme>
</a:themeOverride>
</file>

<file path=ppt/theme/themeOverride8.xml><?xml version="1.0" encoding="utf-8"?>
<a:themeOverride xmlns:a="http://schemas.openxmlformats.org/drawingml/2006/main">
  <a:clrScheme name="房利美">
    <a:dk1>
      <a:srgbClr val="000000"/>
    </a:dk1>
    <a:lt1>
      <a:srgbClr val="FFFFFF"/>
    </a:lt1>
    <a:dk2>
      <a:srgbClr val="768394"/>
    </a:dk2>
    <a:lt2>
      <a:srgbClr val="F0F0F0"/>
    </a:lt2>
    <a:accent1>
      <a:srgbClr val="92EAC1"/>
    </a:accent1>
    <a:accent2>
      <a:srgbClr val="B9A7F1"/>
    </a:accent2>
    <a:accent3>
      <a:srgbClr val="FF93AF"/>
    </a:accent3>
    <a:accent4>
      <a:srgbClr val="76CCFF"/>
    </a:accent4>
    <a:accent5>
      <a:srgbClr val="CCCCCC"/>
    </a:accent5>
    <a:accent6>
      <a:srgbClr val="2B2B2B"/>
    </a:accent6>
    <a:hlink>
      <a:srgbClr val="4276AA"/>
    </a:hlink>
    <a:folHlink>
      <a:srgbClr val="BFBFBF"/>
    </a:folHlink>
  </a:clrScheme>
</a:themeOverride>
</file>

<file path=ppt/theme/themeOverride9.xml><?xml version="1.0" encoding="utf-8"?>
<a:themeOverride xmlns:a="http://schemas.openxmlformats.org/drawingml/2006/main">
  <a:clrScheme name="房利美">
    <a:dk1>
      <a:srgbClr val="000000"/>
    </a:dk1>
    <a:lt1>
      <a:srgbClr val="FFFFFF"/>
    </a:lt1>
    <a:dk2>
      <a:srgbClr val="768394"/>
    </a:dk2>
    <a:lt2>
      <a:srgbClr val="F0F0F0"/>
    </a:lt2>
    <a:accent1>
      <a:srgbClr val="92EAC1"/>
    </a:accent1>
    <a:accent2>
      <a:srgbClr val="B9A7F1"/>
    </a:accent2>
    <a:accent3>
      <a:srgbClr val="FF93AF"/>
    </a:accent3>
    <a:accent4>
      <a:srgbClr val="76CCFF"/>
    </a:accent4>
    <a:accent5>
      <a:srgbClr val="CCCCCC"/>
    </a:accent5>
    <a:accent6>
      <a:srgbClr val="2B2B2B"/>
    </a:accent6>
    <a:hlink>
      <a:srgbClr val="4276AA"/>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0</TotalTime>
  <Words>2995</Words>
  <PresentationFormat>宽屏</PresentationFormat>
  <Paragraphs>334</Paragraphs>
  <Slides>19</Slides>
  <Notes>0</Notes>
  <HiddenSlides>0</HiddenSlides>
  <MMClips>0</MMClips>
  <ScaleCrop>false</ScaleCrop>
  <HeadingPairs>
    <vt:vector size="8" baseType="variant">
      <vt:variant>
        <vt:lpstr>已用的字体</vt:lpstr>
      </vt:variant>
      <vt:variant>
        <vt:i4>24</vt:i4>
      </vt:variant>
      <vt:variant>
        <vt:lpstr>主题</vt:lpstr>
      </vt:variant>
      <vt:variant>
        <vt:i4>1</vt:i4>
      </vt:variant>
      <vt:variant>
        <vt:lpstr>嵌入 OLE 服务器</vt:lpstr>
      </vt:variant>
      <vt:variant>
        <vt:i4>5</vt:i4>
      </vt:variant>
      <vt:variant>
        <vt:lpstr>幻灯片标题</vt:lpstr>
      </vt:variant>
      <vt:variant>
        <vt:i4>19</vt:i4>
      </vt:variant>
    </vt:vector>
  </HeadingPairs>
  <TitlesOfParts>
    <vt:vector size="49" baseType="lpstr">
      <vt:lpstr>Arial</vt:lpstr>
      <vt:lpstr>宋体</vt:lpstr>
      <vt:lpstr>Wingdings</vt:lpstr>
      <vt:lpstr>黑体</vt:lpstr>
      <vt:lpstr>楷体</vt:lpstr>
      <vt:lpstr>微软雅黑</vt:lpstr>
      <vt:lpstr>Times New Roman</vt:lpstr>
      <vt:lpstr>华文行楷</vt:lpstr>
      <vt:lpstr>李旭科书法</vt:lpstr>
      <vt:lpstr>华文宋体</vt:lpstr>
      <vt:lpstr>Calibri</vt:lpstr>
      <vt:lpstr>华文中宋</vt:lpstr>
      <vt:lpstr>华文楷体</vt:lpstr>
      <vt:lpstr>Comic Sans MS</vt:lpstr>
      <vt:lpstr>方正静蕾简体</vt:lpstr>
      <vt:lpstr>黑体-繁</vt:lpstr>
      <vt:lpstr>叶根友毛笔行书简体</vt:lpstr>
      <vt:lpstr>隶书</vt:lpstr>
      <vt:lpstr>幼圆</vt:lpstr>
      <vt:lpstr>迷你简琥珀</vt:lpstr>
      <vt:lpstr>楷体_GB2312</vt:lpstr>
      <vt:lpstr>Arial Unicode MS</vt:lpstr>
      <vt:lpstr>Segoe Print</vt:lpstr>
      <vt:lpstr>新宋体</vt:lpstr>
      <vt:lpstr>主题5</vt:lpstr>
      <vt:lpstr>CorelDRAW.Graphic.10</vt:lpstr>
      <vt:lpstr>CorelDRAW.Graphic.10</vt:lpstr>
      <vt:lpstr>MS_ClipArt_Gallery.2</vt:lpstr>
      <vt:lpstr>MS_ClipArt_Gallery.2</vt:lpstr>
      <vt:lpstr>MS_ClipArt_Gallery.2</vt:lpstr>
      <vt:lpstr>PowerPoint 演示文稿</vt:lpstr>
      <vt:lpstr>PowerPoint 演示文稿</vt:lpstr>
      <vt:lpstr>第3课 美国内战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dcterms:created xsi:type="dcterms:W3CDTF">2018-10-11T08:27:00Z</dcterms:created>
  <dcterms:modified xsi:type="dcterms:W3CDTF">2018-11-21T10:11:05Z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2052-10.1.0.7566</vt:lpwstr>
  </property>
</Properties>
</file>