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tags/tag58.xml" ContentType="application/vnd.openxmlformats-officedocument.presentationml.tags+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83.xml" ContentType="application/vnd.openxmlformats-officedocument.presentationml.tags+xml"/>
  <Override PartName="/ppt/tags/tag584.xml" ContentType="application/vnd.openxmlformats-officedocument.presentationml.tags+xml"/>
  <Override PartName="/ppt/tags/tag585.xml" ContentType="application/vnd.openxmlformats-officedocument.presentationml.tags+xml"/>
  <Override PartName="/ppt/tags/tag586.xml" ContentType="application/vnd.openxmlformats-officedocument.presentationml.tags+xml"/>
  <Override PartName="/ppt/tags/tag587.xml" ContentType="application/vnd.openxmlformats-officedocument.presentationml.tags+xml"/>
  <Override PartName="/ppt/tags/tag588.xml" ContentType="application/vnd.openxmlformats-officedocument.presentationml.tags+xml"/>
  <Override PartName="/ppt/tags/tag589.xml" ContentType="application/vnd.openxmlformats-officedocument.presentationml.tags+xml"/>
  <Override PartName="/ppt/tags/tag59.xml" ContentType="application/vnd.openxmlformats-officedocument.presentationml.tags+xml"/>
  <Override PartName="/ppt/tags/tag590.xml" ContentType="application/vnd.openxmlformats-officedocument.presentationml.tags+xml"/>
  <Override PartName="/ppt/tags/tag591.xml" ContentType="application/vnd.openxmlformats-officedocument.presentationml.tags+xml"/>
  <Override PartName="/ppt/tags/tag592.xml" ContentType="application/vnd.openxmlformats-officedocument.presentationml.tags+xml"/>
  <Override PartName="/ppt/tags/tag593.xml" ContentType="application/vnd.openxmlformats-officedocument.presentationml.tags+xml"/>
  <Override PartName="/ppt/tags/tag594.xml" ContentType="application/vnd.openxmlformats-officedocument.presentationml.tags+xml"/>
  <Override PartName="/ppt/tags/tag595.xml" ContentType="application/vnd.openxmlformats-officedocument.presentationml.tags+xml"/>
  <Override PartName="/ppt/tags/tag596.xml" ContentType="application/vnd.openxmlformats-officedocument.presentationml.tags+xml"/>
  <Override PartName="/ppt/tags/tag597.xml" ContentType="application/vnd.openxmlformats-officedocument.presentationml.tags+xml"/>
  <Override PartName="/ppt/tags/tag598.xml" ContentType="application/vnd.openxmlformats-officedocument.presentationml.tags+xml"/>
  <Override PartName="/ppt/tags/tag59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00.xml" ContentType="application/vnd.openxmlformats-officedocument.presentationml.tags+xml"/>
  <Override PartName="/ppt/tags/tag601.xml" ContentType="application/vnd.openxmlformats-officedocument.presentationml.tags+xml"/>
  <Override PartName="/ppt/tags/tag602.xml" ContentType="application/vnd.openxmlformats-officedocument.presentationml.tags+xml"/>
  <Override PartName="/ppt/tags/tag603.xml" ContentType="application/vnd.openxmlformats-officedocument.presentationml.tags+xml"/>
  <Override PartName="/ppt/tags/tag604.xml" ContentType="application/vnd.openxmlformats-officedocument.presentationml.tags+xml"/>
  <Override PartName="/ppt/tags/tag605.xml" ContentType="application/vnd.openxmlformats-officedocument.presentationml.tags+xml"/>
  <Override PartName="/ppt/tags/tag606.xml" ContentType="application/vnd.openxmlformats-officedocument.presentationml.tags+xml"/>
  <Override PartName="/ppt/tags/tag607.xml" ContentType="application/vnd.openxmlformats-officedocument.presentationml.tags+xml"/>
  <Override PartName="/ppt/tags/tag608.xml" ContentType="application/vnd.openxmlformats-officedocument.presentationml.tags+xml"/>
  <Override PartName="/ppt/tags/tag609.xml" ContentType="application/vnd.openxmlformats-officedocument.presentationml.tags+xml"/>
  <Override PartName="/ppt/tags/tag61.xml" ContentType="application/vnd.openxmlformats-officedocument.presentationml.tags+xml"/>
  <Override PartName="/ppt/tags/tag610.xml" ContentType="application/vnd.openxmlformats-officedocument.presentationml.tags+xml"/>
  <Override PartName="/ppt/tags/tag611.xml" ContentType="application/vnd.openxmlformats-officedocument.presentationml.tags+xml"/>
  <Override PartName="/ppt/tags/tag612.xml" ContentType="application/vnd.openxmlformats-officedocument.presentationml.tags+xml"/>
  <Override PartName="/ppt/tags/tag613.xml" ContentType="application/vnd.openxmlformats-officedocument.presentationml.tags+xml"/>
  <Override PartName="/ppt/tags/tag614.xml" ContentType="application/vnd.openxmlformats-officedocument.presentationml.tags+xml"/>
  <Override PartName="/ppt/tags/tag615.xml" ContentType="application/vnd.openxmlformats-officedocument.presentationml.tags+xml"/>
  <Override PartName="/ppt/tags/tag616.xml" ContentType="application/vnd.openxmlformats-officedocument.presentationml.tags+xml"/>
  <Override PartName="/ppt/tags/tag617.xml" ContentType="application/vnd.openxmlformats-officedocument.presentationml.tags+xml"/>
  <Override PartName="/ppt/tags/tag618.xml" ContentType="application/vnd.openxmlformats-officedocument.presentationml.tags+xml"/>
  <Override PartName="/ppt/tags/tag619.xml" ContentType="application/vnd.openxmlformats-officedocument.presentationml.tags+xml"/>
  <Override PartName="/ppt/tags/tag62.xml" ContentType="application/vnd.openxmlformats-officedocument.presentationml.tags+xml"/>
  <Override PartName="/ppt/tags/tag620.xml" ContentType="application/vnd.openxmlformats-officedocument.presentationml.tags+xml"/>
  <Override PartName="/ppt/tags/tag621.xml" ContentType="application/vnd.openxmlformats-officedocument.presentationml.tags+xml"/>
  <Override PartName="/ppt/tags/tag622.xml" ContentType="application/vnd.openxmlformats-officedocument.presentationml.tags+xml"/>
  <Override PartName="/ppt/tags/tag623.xml" ContentType="application/vnd.openxmlformats-officedocument.presentationml.tags+xml"/>
  <Override PartName="/ppt/tags/tag624.xml" ContentType="application/vnd.openxmlformats-officedocument.presentationml.tags+xml"/>
  <Override PartName="/ppt/tags/tag625.xml" ContentType="application/vnd.openxmlformats-officedocument.presentationml.tags+xml"/>
  <Override PartName="/ppt/tags/tag626.xml" ContentType="application/vnd.openxmlformats-officedocument.presentationml.tags+xml"/>
  <Override PartName="/ppt/tags/tag627.xml" ContentType="application/vnd.openxmlformats-officedocument.presentationml.tags+xml"/>
  <Override PartName="/ppt/tags/tag628.xml" ContentType="application/vnd.openxmlformats-officedocument.presentationml.tags+xml"/>
  <Override PartName="/ppt/tags/tag629.xml" ContentType="application/vnd.openxmlformats-officedocument.presentationml.tags+xml"/>
  <Override PartName="/ppt/tags/tag63.xml" ContentType="application/vnd.openxmlformats-officedocument.presentationml.tags+xml"/>
  <Override PartName="/ppt/tags/tag630.xml" ContentType="application/vnd.openxmlformats-officedocument.presentationml.tags+xml"/>
  <Override PartName="/ppt/tags/tag631.xml" ContentType="application/vnd.openxmlformats-officedocument.presentationml.tags+xml"/>
  <Override PartName="/ppt/tags/tag632.xml" ContentType="application/vnd.openxmlformats-officedocument.presentationml.tags+xml"/>
  <Override PartName="/ppt/tags/tag633.xml" ContentType="application/vnd.openxmlformats-officedocument.presentationml.tags+xml"/>
  <Override PartName="/ppt/tags/tag634.xml" ContentType="application/vnd.openxmlformats-officedocument.presentationml.tags+xml"/>
  <Override PartName="/ppt/tags/tag635.xml" ContentType="application/vnd.openxmlformats-officedocument.presentationml.tags+xml"/>
  <Override PartName="/ppt/tags/tag636.xml" ContentType="application/vnd.openxmlformats-officedocument.presentationml.tags+xml"/>
  <Override PartName="/ppt/tags/tag637.xml" ContentType="application/vnd.openxmlformats-officedocument.presentationml.tags+xml"/>
  <Override PartName="/ppt/tags/tag638.xml" ContentType="application/vnd.openxmlformats-officedocument.presentationml.tags+xml"/>
  <Override PartName="/ppt/tags/tag639.xml" ContentType="application/vnd.openxmlformats-officedocument.presentationml.tags+xml"/>
  <Override PartName="/ppt/tags/tag64.xml" ContentType="application/vnd.openxmlformats-officedocument.presentationml.tags+xml"/>
  <Override PartName="/ppt/tags/tag640.xml" ContentType="application/vnd.openxmlformats-officedocument.presentationml.tags+xml"/>
  <Override PartName="/ppt/tags/tag641.xml" ContentType="application/vnd.openxmlformats-officedocument.presentationml.tags+xml"/>
  <Override PartName="/ppt/tags/tag642.xml" ContentType="application/vnd.openxmlformats-officedocument.presentationml.tags+xml"/>
  <Override PartName="/ppt/tags/tag643.xml" ContentType="application/vnd.openxmlformats-officedocument.presentationml.tags+xml"/>
  <Override PartName="/ppt/tags/tag644.xml" ContentType="application/vnd.openxmlformats-officedocument.presentationml.tags+xml"/>
  <Override PartName="/ppt/tags/tag645.xml" ContentType="application/vnd.openxmlformats-officedocument.presentationml.tags+xml"/>
  <Override PartName="/ppt/tags/tag646.xml" ContentType="application/vnd.openxmlformats-officedocument.presentationml.tags+xml"/>
  <Override PartName="/ppt/tags/tag647.xml" ContentType="application/vnd.openxmlformats-officedocument.presentationml.tags+xml"/>
  <Override PartName="/ppt/tags/tag648.xml" ContentType="application/vnd.openxmlformats-officedocument.presentationml.tags+xml"/>
  <Override PartName="/ppt/tags/tag649.xml" ContentType="application/vnd.openxmlformats-officedocument.presentationml.tags+xml"/>
  <Override PartName="/ppt/tags/tag65.xml" ContentType="application/vnd.openxmlformats-officedocument.presentationml.tags+xml"/>
  <Override PartName="/ppt/tags/tag650.xml" ContentType="application/vnd.openxmlformats-officedocument.presentationml.tags+xml"/>
  <Override PartName="/ppt/tags/tag651.xml" ContentType="application/vnd.openxmlformats-officedocument.presentationml.tags+xml"/>
  <Override PartName="/ppt/tags/tag652.xml" ContentType="application/vnd.openxmlformats-officedocument.presentationml.tags+xml"/>
  <Override PartName="/ppt/tags/tag653.xml" ContentType="application/vnd.openxmlformats-officedocument.presentationml.tags+xml"/>
  <Override PartName="/ppt/tags/tag654.xml" ContentType="application/vnd.openxmlformats-officedocument.presentationml.tags+xml"/>
  <Override PartName="/ppt/tags/tag655.xml" ContentType="application/vnd.openxmlformats-officedocument.presentationml.tags+xml"/>
  <Override PartName="/ppt/tags/tag656.xml" ContentType="application/vnd.openxmlformats-officedocument.presentationml.tags+xml"/>
  <Override PartName="/ppt/tags/tag657.xml" ContentType="application/vnd.openxmlformats-officedocument.presentationml.tags+xml"/>
  <Override PartName="/ppt/tags/tag658.xml" ContentType="application/vnd.openxmlformats-officedocument.presentationml.tags+xml"/>
  <Override PartName="/ppt/tags/tag659.xml" ContentType="application/vnd.openxmlformats-officedocument.presentationml.tags+xml"/>
  <Override PartName="/ppt/tags/tag66.xml" ContentType="application/vnd.openxmlformats-officedocument.presentationml.tags+xml"/>
  <Override PartName="/ppt/tags/tag660.xml" ContentType="application/vnd.openxmlformats-officedocument.presentationml.tags+xml"/>
  <Override PartName="/ppt/tags/tag661.xml" ContentType="application/vnd.openxmlformats-officedocument.presentationml.tags+xml"/>
  <Override PartName="/ppt/tags/tag662.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469" r:id="rId4"/>
    <p:sldId id="485" r:id="rId5"/>
    <p:sldId id="513" r:id="rId6"/>
    <p:sldId id="514" r:id="rId7"/>
    <p:sldId id="515" r:id="rId8"/>
    <p:sldId id="516" r:id="rId9"/>
    <p:sldId id="518" r:id="rId10"/>
    <p:sldId id="519" r:id="rId11"/>
    <p:sldId id="520" r:id="rId12"/>
    <p:sldId id="525" r:id="rId13"/>
    <p:sldId id="517" r:id="rId14"/>
    <p:sldId id="470" r:id="rId15"/>
    <p:sldId id="471" r:id="rId16"/>
    <p:sldId id="531" r:id="rId17"/>
    <p:sldId id="532" r:id="rId18"/>
    <p:sldId id="533" r:id="rId19"/>
    <p:sldId id="537" r:id="rId20"/>
    <p:sldId id="538" r:id="rId21"/>
    <p:sldId id="539" r:id="rId22"/>
    <p:sldId id="540" r:id="rId23"/>
    <p:sldId id="541" r:id="rId24"/>
    <p:sldId id="542" r:id="rId25"/>
    <p:sldId id="544" r:id="rId26"/>
    <p:sldId id="543" r:id="rId27"/>
    <p:sldId id="545" r:id="rId28"/>
    <p:sldId id="546" r:id="rId29"/>
    <p:sldId id="548" r:id="rId30"/>
  </p:sldIdLst>
  <p:sldSz cx="9144000" cy="6858000" type="screen4x3"/>
  <p:notesSz cx="6858000" cy="9144000"/>
  <p:custDataLst>
    <p:tags r:id="rId31"/>
  </p:custDataLst>
  <p:defaultTextStyle>
    <a:defPPr>
      <a:defRPr lang="zh-C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Calibri" panose="020f0502020204030204" pitchFamily="34" charset="0"/>
        <a:ea typeface="宋体" panose="02010600030101010101" pitchFamily="2" charset="-122"/>
        <a:cs typeface="+mn-cs"/>
      </a:defRPr>
    </a:lvl9pPr>
  </p:defaultTextStyle>
</p:presentation>
</file>

<file path=ppt/commentAuthors.xml><?xml version="1.0" encoding="utf-8"?>
<p:cmAuthorLst xmlns:p="http://schemas.openxmlformats.org/presentationml/2006/main">
  <p:cmAuthor id="1" name="AutoBVT" initials="A"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8487"/>
    <p:restoredTop sz="94660"/>
  </p:normalViewPr>
  <p:slideViewPr>
    <p:cSldViewPr showGuides="1">
      <p:cViewPr varScale="1">
        <p:scale>
          <a:sx n="75" d="100"/>
          <a:sy n="75" d="100"/>
        </p:scale>
        <p:origin x="-672" y="-90"/>
      </p:cViewPr>
      <p:guideLst>
        <p:guide orient="horz" pos="2157"/>
        <p:guide pos="2880"/>
      </p:guideLst>
    </p:cSldViewPr>
  </p:slideViewPr>
  <p:notesTextViewPr>
    <p:cViewPr>
      <p:scale>
        <a:sx n="1" d="1"/>
        <a:sy n="1" d="1"/>
      </p:scale>
      <p:origin x="0" y="0"/>
    </p:cViewPr>
  </p:notesTextViewPr>
  <p:notesViewPr>
    <p:cSldViewPr>
      <p:cViewPr>
        <p:scale>
          <a:sx n="1" d="100"/>
          <a:sy n="1"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tags" Target="tags/tag662.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heme" Target="theme/theme1.xml" /><Relationship Id="rId35"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ags" Target="../tags/tag27.xml" /><Relationship Id="rId2" Type="http://schemas.openxmlformats.org/officeDocument/2006/relationships/tags" Target="../tags/tag28.xml" /><Relationship Id="rId3" Type="http://schemas.openxmlformats.org/officeDocument/2006/relationships/tags" Target="../tags/tag29.xml" /><Relationship Id="rId4" Type="http://schemas.openxmlformats.org/officeDocument/2006/relationships/tags" Target="../tags/tag30.xml" /><Relationship Id="rId5" Type="http://schemas.openxmlformats.org/officeDocument/2006/relationships/tags" Target="../tags/tag31.xml" /><Relationship Id="rId6" Type="http://schemas.openxmlformats.org/officeDocument/2006/relationships/tags" Target="../tags/tag32.xml" /><Relationship Id="rId7" Type="http://schemas.openxmlformats.org/officeDocument/2006/relationships/tags" Target="../tags/tag33.xml" /><Relationship Id="rId8"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Pr>
        <a:solidFill>
          <a:schemeClr val="bg1"/>
        </a:solidFill>
        <a:effectLst/>
      </p:bgPr>
    </p:bg>
    <p:spTree>
      <p:nvGrpSpPr>
        <p:cNvPr id="1" name=""/>
        <p:cNvGrpSpPr/>
        <p:nvPr>
          <p:custDataLst>
            <p:tags r:id="rId1"/>
          </p:custDataLst>
        </p:nvPr>
      </p:nvGrpSpPr>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defPPr/>
            <a:lvl1pPr algn="l">
              <a:defRPr sz="1200" smtClean="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defPPr/>
            <a:lvl1pPr algn="r">
              <a:defRPr sz="1200" smtClean="0"/>
            </a:lvl1pPr>
          </a:lstStyle>
          <a:p>
            <a:pPr marL="0" marR="0" lvl="0" indent="0" algn="r"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custDataLst>
              <p:tags r:id="rId4"/>
            </p:custDataLst>
          </p:nvPr>
        </p:nvSpPr>
        <p:spPr>
          <a:xfrm>
            <a:off x="1371600" y="1143000"/>
            <a:ext cx="41148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defPPr/>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en-US" sz="1200" b="0" i="0" u="none" strike="noStrike" kern="1200" cap="none" spc="0" normalizeH="0" baseline="0" noProof="0" smtClean="0">
              <a:ln>
                <a:noFill/>
              </a:ln>
              <a:solidFill>
                <a:schemeClr val="tx1"/>
              </a:solidFill>
              <a:effectLst/>
              <a:uLnTx/>
              <a:uFillTx/>
              <a:latin typeface="+mn-lt"/>
              <a:ea typeface="+mn-ea"/>
              <a:cs typeface="+mn-cs"/>
            </a:endParaRPr>
          </a:p>
        </p:txBody>
      </p:sp>
      <p:sp>
        <p:nvSpPr>
          <p:cNvPr id="6" name="页脚占位符 5"/>
          <p:cNvSpPr>
            <a:spLocks noGrp="1"/>
          </p:cNvSpPr>
          <p:nvPr>
            <p:ph type="ftr" sz="quarter" idx="4"/>
            <p:custDataLst>
              <p:tags r:id="rId6"/>
            </p:custDataLst>
          </p:nvPr>
        </p:nvSpPr>
        <p:spPr>
          <a:xfrm>
            <a:off x="0" y="8685213"/>
            <a:ext cx="2971800" cy="458788"/>
          </a:xfrm>
          <a:prstGeom prst="rect">
            <a:avLst/>
          </a:prstGeom>
        </p:spPr>
        <p:txBody>
          <a:bodyPr vert="horz" lIns="91440" tIns="45720" rIns="91440" bIns="45720" rtlCol="0" anchor="b"/>
          <a:lstStyle>
            <a:defPPr/>
            <a:lvl1pPr algn="l">
              <a:defRPr sz="1200" smtClean="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7" name="灯片编号占位符 6"/>
          <p:cNvSpPr>
            <a:spLocks noGrp="1"/>
          </p:cNvSpPr>
          <p:nvPr>
            <p:ph type="sldNum" sz="quarter" idx="5"/>
            <p:custDataLst>
              <p:tags r:id="rId7"/>
            </p:custDataLst>
          </p:nvPr>
        </p:nvSpPr>
        <p:spPr>
          <a:xfrm>
            <a:off x="3884613" y="8685213"/>
            <a:ext cx="2971800" cy="458788"/>
          </a:xfrm>
          <a:prstGeom prst="rect">
            <a:avLst/>
          </a:prstGeom>
        </p:spPr>
        <p:txBody>
          <a:bodyPr vert="horz" wrap="square" lIns="91440" tIns="45720" rIns="91440" bIns="45720" numCol="1" anchor="b" anchorCtr="0" compatLnSpc="1"/>
          <a:lstStyle>
            <a:defPPr/>
          </a:lstStyle>
          <a:p>
            <a:pPr lvl="0" algn="r"/>
            <a:fld id="{9A0DB2DC-4C9A-4742-B13C-FB6460FD3503}" type="slidenum">
              <a:rPr lang="en-US" altLang="zh-CN" sz="1200"/>
              <a:pPr/>
              <a:t/>
            </a:fld>
            <a:endParaRPr lang="en-US" altLang="zh-CN" sz="1200"/>
          </a:p>
        </p:txBody>
      </p:sp>
    </p:spTree>
  </p:cSld>
  <p:clrMap bg1="lt1" tx1="dk1" bg2="lt2" tx2="dk2" accent1="accent1" accent2="accent2" accent3="accent3" accent4="accent4" accent5="accent5" accent6="accent6" hlink="hlink" folHlink="folHlink"/>
  <p:hf sldNum="0" hdr="0" ftr="0" dt="0"/>
  <p:notesStyle>
    <a:defPPr/>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 Id="rId3" Type="http://schemas.openxmlformats.org/officeDocument/2006/relationships/tags" Target="../tags/tag59.xml" /><Relationship Id="rId4" Type="http://schemas.openxmlformats.org/officeDocument/2006/relationships/tags" Target="../tags/tag60.xml" /><Relationship Id="rId5" Type="http://schemas.openxmlformats.org/officeDocument/2006/relationships/tags" Target="../tags/tag61.xml" /><Relationship Id="rId6" Type="http://schemas.openxmlformats.org/officeDocument/2006/relationships/tags" Target="../tags/tag62.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 Id="rId3" Type="http://schemas.openxmlformats.org/officeDocument/2006/relationships/tags" Target="../tags/tag87.xml" /><Relationship Id="rId4" Type="http://schemas.openxmlformats.org/officeDocument/2006/relationships/tags" Target="../tags/tag88.xml" /><Relationship Id="rId5" Type="http://schemas.openxmlformats.org/officeDocument/2006/relationships/tags" Target="../tags/tag89.xml" /><Relationship Id="rId6" Type="http://schemas.openxmlformats.org/officeDocument/2006/relationships/tags" Target="../tags/tag90.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 Id="rId3" Type="http://schemas.openxmlformats.org/officeDocument/2006/relationships/tags" Target="../tags/tag107.xml" /><Relationship Id="rId4" Type="http://schemas.openxmlformats.org/officeDocument/2006/relationships/tags" Target="../tags/tag108.xml" /><Relationship Id="rId5" Type="http://schemas.openxmlformats.org/officeDocument/2006/relationships/tags" Target="../tags/tag109.xml" /><Relationship Id="rId6" Type="http://schemas.openxmlformats.org/officeDocument/2006/relationships/tags" Target="../tags/tag110.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 Id="rId3" Type="http://schemas.openxmlformats.org/officeDocument/2006/relationships/tags" Target="../tags/tag120.xml" /><Relationship Id="rId4" Type="http://schemas.openxmlformats.org/officeDocument/2006/relationships/tags" Target="../tags/tag121.xml" /><Relationship Id="rId5" Type="http://schemas.openxmlformats.org/officeDocument/2006/relationships/tags" Target="../tags/tag122.xml" /><Relationship Id="rId6" Type="http://schemas.openxmlformats.org/officeDocument/2006/relationships/tags" Target="../tags/tag123.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 Id="rId3" Type="http://schemas.openxmlformats.org/officeDocument/2006/relationships/tags" Target="../tags/tag133.xml" /><Relationship Id="rId4" Type="http://schemas.openxmlformats.org/officeDocument/2006/relationships/tags" Target="../tags/tag134.xml" /><Relationship Id="rId5" Type="http://schemas.openxmlformats.org/officeDocument/2006/relationships/tags" Target="../tags/tag135.xml" /><Relationship Id="rId6" Type="http://schemas.openxmlformats.org/officeDocument/2006/relationships/tags" Target="../tags/tag136.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 Id="rId3" Type="http://schemas.openxmlformats.org/officeDocument/2006/relationships/tags" Target="../tags/tag154.xml" /><Relationship Id="rId4" Type="http://schemas.openxmlformats.org/officeDocument/2006/relationships/tags" Target="../tags/tag155.xml" /><Relationship Id="rId5" Type="http://schemas.openxmlformats.org/officeDocument/2006/relationships/tags" Target="../tags/tag156.xml" /><Relationship Id="rId6" Type="http://schemas.openxmlformats.org/officeDocument/2006/relationships/tags" Target="../tags/tag157.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 Id="rId3" Type="http://schemas.openxmlformats.org/officeDocument/2006/relationships/tags" Target="../tags/tag172.xml" /><Relationship Id="rId4" Type="http://schemas.openxmlformats.org/officeDocument/2006/relationships/tags" Target="../tags/tag173.xml" /><Relationship Id="rId5" Type="http://schemas.openxmlformats.org/officeDocument/2006/relationships/tags" Target="../tags/tag174.xml" /><Relationship Id="rId6" Type="http://schemas.openxmlformats.org/officeDocument/2006/relationships/tags" Target="../tags/tag175.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 Id="rId3" Type="http://schemas.openxmlformats.org/officeDocument/2006/relationships/tags" Target="../tags/tag187.xml" /><Relationship Id="rId4" Type="http://schemas.openxmlformats.org/officeDocument/2006/relationships/tags" Target="../tags/tag188.xml" /><Relationship Id="rId5" Type="http://schemas.openxmlformats.org/officeDocument/2006/relationships/tags" Target="../tags/tag189.xml" /><Relationship Id="rId6" Type="http://schemas.openxmlformats.org/officeDocument/2006/relationships/tags" Target="../tags/tag190.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 Id="rId3" Type="http://schemas.openxmlformats.org/officeDocument/2006/relationships/tags" Target="../tags/tag345.xml" /><Relationship Id="rId4" Type="http://schemas.openxmlformats.org/officeDocument/2006/relationships/tags" Target="../tags/tag346.xml" /><Relationship Id="rId5" Type="http://schemas.openxmlformats.org/officeDocument/2006/relationships/tags" Target="../tags/tag347.xml" /><Relationship Id="rId6" Type="http://schemas.openxmlformats.org/officeDocument/2006/relationships/tags" Target="../tags/tag348.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 Id="rId3" Type="http://schemas.openxmlformats.org/officeDocument/2006/relationships/tags" Target="../tags/tag382.xml" /><Relationship Id="rId4" Type="http://schemas.openxmlformats.org/officeDocument/2006/relationships/tags" Target="../tags/tag383.xml" /><Relationship Id="rId5" Type="http://schemas.openxmlformats.org/officeDocument/2006/relationships/tags" Target="../tags/tag384.xml" /><Relationship Id="rId6" Type="http://schemas.openxmlformats.org/officeDocument/2006/relationships/tags" Target="../tags/tag385.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 Id="rId3" Type="http://schemas.openxmlformats.org/officeDocument/2006/relationships/tags" Target="../tags/tag400.xml" /><Relationship Id="rId4" Type="http://schemas.openxmlformats.org/officeDocument/2006/relationships/tags" Target="../tags/tag401.xml" /><Relationship Id="rId5" Type="http://schemas.openxmlformats.org/officeDocument/2006/relationships/tags" Target="../tags/tag402.xml" /><Relationship Id="rId6" Type="http://schemas.openxmlformats.org/officeDocument/2006/relationships/tags" Target="../tags/tag403.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 Id="rId3" Type="http://schemas.openxmlformats.org/officeDocument/2006/relationships/tags" Target="../tags/tag414.xml" /><Relationship Id="rId4" Type="http://schemas.openxmlformats.org/officeDocument/2006/relationships/tags" Target="../tags/tag415.xml" /><Relationship Id="rId5" Type="http://schemas.openxmlformats.org/officeDocument/2006/relationships/tags" Target="../tags/tag416.xml" /><Relationship Id="rId6" Type="http://schemas.openxmlformats.org/officeDocument/2006/relationships/tags" Target="../tags/tag417.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 Id="rId3" Type="http://schemas.openxmlformats.org/officeDocument/2006/relationships/tags" Target="../tags/tag429.xml" /><Relationship Id="rId4" Type="http://schemas.openxmlformats.org/officeDocument/2006/relationships/tags" Target="../tags/tag430.xml" /><Relationship Id="rId5" Type="http://schemas.openxmlformats.org/officeDocument/2006/relationships/tags" Target="../tags/tag431.xml" /><Relationship Id="rId6" Type="http://schemas.openxmlformats.org/officeDocument/2006/relationships/tags" Target="../tags/tag432.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 Id="rId3" Type="http://schemas.openxmlformats.org/officeDocument/2006/relationships/tags" Target="../tags/tag563.xml" /><Relationship Id="rId4" Type="http://schemas.openxmlformats.org/officeDocument/2006/relationships/tags" Target="../tags/tag564.xml" /><Relationship Id="rId5" Type="http://schemas.openxmlformats.org/officeDocument/2006/relationships/tags" Target="../tags/tag565.xml" /><Relationship Id="rId6" Type="http://schemas.openxmlformats.org/officeDocument/2006/relationships/tags" Target="../tags/tag566.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 Id="rId3" Type="http://schemas.openxmlformats.org/officeDocument/2006/relationships/tags" Target="../tags/tag598.xml" /><Relationship Id="rId4" Type="http://schemas.openxmlformats.org/officeDocument/2006/relationships/tags" Target="../tags/tag599.xml" /><Relationship Id="rId5" Type="http://schemas.openxmlformats.org/officeDocument/2006/relationships/tags" Target="../tags/tag600.xml" /><Relationship Id="rId6" Type="http://schemas.openxmlformats.org/officeDocument/2006/relationships/tags" Target="../tags/tag60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 Id="rId3" Type="http://schemas.openxmlformats.org/officeDocument/2006/relationships/tags" Target="../tags/tag615.xml" /><Relationship Id="rId4" Type="http://schemas.openxmlformats.org/officeDocument/2006/relationships/tags" Target="../tags/tag616.xml" /><Relationship Id="rId5" Type="http://schemas.openxmlformats.org/officeDocument/2006/relationships/tags" Target="../tags/tag617.xml" /><Relationship Id="rId6" Type="http://schemas.openxmlformats.org/officeDocument/2006/relationships/tags" Target="../tags/tag618.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 Id="rId3" Type="http://schemas.openxmlformats.org/officeDocument/2006/relationships/tags" Target="../tags/tag637.xml" /><Relationship Id="rId4" Type="http://schemas.openxmlformats.org/officeDocument/2006/relationships/tags" Target="../tags/tag638.xml" /><Relationship Id="rId5" Type="http://schemas.openxmlformats.org/officeDocument/2006/relationships/tags" Target="../tags/tag639.xml" /><Relationship Id="rId6" Type="http://schemas.openxmlformats.org/officeDocument/2006/relationships/tags" Target="../tags/tag640.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BB5140C1-2D8E-4A9B-93E0-B4EEE70D0AE0}" type="slidenum">
              <a:rPr lang="zh-CN" altLang="en-US" smtClean="0"/>
              <a:pPr/>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BB5140C1-2D8E-4A9B-93E0-B4EEE70D0AE0}" type="slidenum">
              <a:rPr lang="zh-CN" altLang="en-US" smtClean="0"/>
              <a:pPr/>
              <a:t>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BB5140C1-2D8E-4A9B-93E0-B4EEE70D0AE0}" type="slidenum">
              <a:rPr lang="zh-CN" altLang="en-US" smtClean="0"/>
              <a:pPr/>
              <a:t>5</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BB5140C1-2D8E-4A9B-93E0-B4EEE70D0AE0}" type="slidenum">
              <a:rPr lang="zh-CN" altLang="en-US" smtClean="0"/>
              <a:pPr/>
              <a:t>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BB5140C1-2D8E-4A9B-93E0-B4EEE70D0AE0}" type="slidenum">
              <a:rPr lang="zh-CN" altLang="en-US" smtClean="0"/>
              <a:pPr/>
              <a:t>7</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BB5140C1-2D8E-4A9B-93E0-B4EEE70D0AE0}" type="slidenum">
              <a:rPr lang="zh-CN" altLang="en-US" smtClean="0"/>
              <a:pPr/>
              <a:t>8</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BB5140C1-2D8E-4A9B-93E0-B4EEE70D0AE0}" type="slidenum">
              <a:rPr lang="zh-CN" altLang="en-US" smtClean="0"/>
              <a:pPr/>
              <a:t>9</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BB5140C1-2D8E-4A9B-93E0-B4EEE70D0AE0}" type="slidenum">
              <a:rPr lang="zh-CN" altLang="en-US" smtClean="0"/>
              <a:pPr/>
              <a:t>10</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BB5140C1-2D8E-4A9B-93E0-B4EEE70D0AE0}" type="slidenum">
              <a:rPr lang="zh-CN" altLang="en-US" smtClean="0"/>
              <a:pPr/>
              <a:t>14</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marL="0" marR="0" lvl="0" indent="0" algn="r" defTabSz="914400" rtl="0" eaLnBrk="1" fontAlgn="auto" latinLnBrk="0" hangingPunct="1">
              <a:lnSpc>
                <a:spcPct val="100000"/>
              </a:lnSpc>
              <a:spcBef>
                <a:spcPct val="0"/>
              </a:spcBef>
              <a:spcAft>
                <a:spcPct val="0"/>
              </a:spcAft>
              <a:buClrTx/>
              <a:buSzTx/>
              <a:buFontTx/>
              <a:buNone/>
              <a:defRPr/>
            </a:pPr>
            <a:fld id="{F9E1B693-632D-4080-9CF6-EA28B66DC801}" type="slidenum">
              <a:rPr kumimoji="0" lang="zh-CN" altLang="en-US" sz="1200" b="0" i="0" u="none" strike="noStrike" kern="1200" cap="none" spc="0" normalizeH="0" baseline="0" noProof="0" smtClean="0">
                <a:ln>
                  <a:noFill/>
                </a:ln>
                <a:solidFill>
                  <a:prstClr val="black"/>
                </a:solidFill>
                <a:effectLst/>
                <a:uLnTx/>
                <a:uFillTx/>
                <a:latin typeface="微软雅黑" panose="020b0503020204020204" charset="-122"/>
                <a:ea typeface="微软雅黑" panose="020b0503020204020204" charset="-122"/>
                <a:cs typeface="+mn-cs"/>
              </a:rPr>
              <a:pPr/>
              <a:t>17</a:t>
            </a:fld>
            <a:endParaRPr kumimoji="0" lang="zh-CN" altLang="en-US" sz="1200" b="0" i="0" u="none" strike="noStrike" kern="1200" cap="none" spc="0" normalizeH="0" baseline="0" noProof="0">
              <a:ln>
                <a:noFill/>
              </a:ln>
              <a:solidFill>
                <a:prstClr val="black"/>
              </a:solidFill>
              <a:effectLst/>
              <a:uLnTx/>
              <a:uFillTx/>
              <a:latin typeface="微软雅黑" panose="020b0503020204020204" charset="-122"/>
              <a:ea typeface="微软雅黑" panose="020b0503020204020204" charset="-122"/>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F9E1B693-632D-4080-9CF6-EA28B66DC801}" type="slidenum">
              <a:rPr lang="zh-CN" altLang="en-US" smtClean="0"/>
              <a:pPr/>
              <a:t>19</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BB5140C1-2D8E-4A9B-93E0-B4EEE70D0AE0}" type="slidenum">
              <a:rPr lang="zh-CN" altLang="en-US" smtClean="0"/>
              <a:pPr/>
              <a:t>20</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BB5140C1-2D8E-4A9B-93E0-B4EEE70D0AE0}" type="slidenum">
              <a:rPr lang="zh-CN" altLang="en-US" smtClean="0"/>
              <a:pPr/>
              <a:t>21</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F9E1B693-632D-4080-9CF6-EA28B66DC801}" type="slidenum">
              <a:rPr lang="zh-CN" altLang="en-US" smtClean="0"/>
              <a:pPr/>
              <a:t>22</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BB5140C1-2D8E-4A9B-93E0-B4EEE70D0AE0}" type="slidenum">
              <a:rPr lang="zh-CN" altLang="en-US" smtClean="0"/>
              <a:pPr/>
              <a:t>24</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BB5140C1-2D8E-4A9B-93E0-B4EEE70D0AE0}" type="slidenum">
              <a:rPr lang="zh-CN" altLang="en-US" smtClean="0"/>
              <a:pPr/>
              <a:t>25</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defPPr/>
          </a:lstStyle>
          <a:p>
            <a:pPr/>
            <a:endParaRPr lang="zh-CN" altLang="en-US"/>
          </a:p>
        </p:txBody>
      </p:sp>
      <p:sp>
        <p:nvSpPr>
          <p:cNvPr id="4" name="灯片编号占位符 3"/>
          <p:cNvSpPr>
            <a:spLocks noGrp="1"/>
          </p:cNvSpPr>
          <p:nvPr>
            <p:ph type="sldNum" sz="quarter" idx="5"/>
            <p:custDataLst>
              <p:tags r:id="rId6"/>
            </p:custDataLst>
          </p:nvPr>
        </p:nvSpPr>
        <p:spPr/>
        <p:txBody>
          <a:bodyPr/>
          <a:lstStyle>
            <a:defPPr/>
          </a:lstStyle>
          <a:p>
            <a:pPr/>
            <a:fld id="{BB5140C1-2D8E-4A9B-93E0-B4EEE70D0AE0}" type="slidenum">
              <a:rPr lang="zh-CN" altLang="en-US" smtClean="0"/>
              <a:pPr/>
              <a:t>27</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image" Target="../media/image1.png" /><Relationship Id="rId6" Type="http://schemas.openxmlformats.org/officeDocument/2006/relationships/tags" Target="../tags/tag5.xml" /><Relationship Id="rId7"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image" Target="../media/image2.png" /><Relationship Id="rId7" Type="http://schemas.openxmlformats.org/officeDocument/2006/relationships/tags" Target="../tags/tag11.xml" /><Relationship Id="rId8" Type="http://schemas.openxmlformats.org/officeDocument/2006/relationships/tags" Target="../tags/tag12.xml" /><Relationship Id="rId9"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7.xml" /><Relationship Id="rId10" Type="http://schemas.openxmlformats.org/officeDocument/2006/relationships/slideMaster" Target="../slideMasters/slideMaster1.xml" /><Relationship Id="rId2" Type="http://schemas.openxmlformats.org/officeDocument/2006/relationships/image" Target="../media/image3.png"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tags" Target="../tags/tag22.xml" /><Relationship Id="rId8" Type="http://schemas.openxmlformats.org/officeDocument/2006/relationships/tags" Target="../tags/tag23.xml" /><Relationship Id="rId9" Type="http://schemas.openxmlformats.org/officeDocument/2006/relationships/tags" Target="../tags/tag24.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chemeClr val="bg1"/>
        </a:solidFill>
        <a:effectLst/>
      </p:bgPr>
    </p:bg>
    <p:spTree>
      <p:nvGrpSpPr>
        <p:cNvPr id="1" name=""/>
        <p:cNvGrpSpPr/>
        <p:nvPr>
          <p:custDataLst>
            <p:tags r:id="rId1"/>
          </p:custDataLst>
        </p:nvPr>
      </p:nvGrpSpPr>
      <p:grpSpPr>
        <a:xfrm>
          <a:off x="0" y="0"/>
          <a:ext cx="0" cy="0"/>
        </a:xfrm>
      </p:grpSpPr>
      <p:sp>
        <p:nvSpPr>
          <p:cNvPr id="5" name="矩形 4"/>
          <p:cNvSpPr/>
          <p:nvPr>
            <p:custDataLst>
              <p:tags r:id="rId2"/>
            </p:custDataLst>
          </p:nvPr>
        </p:nvSpPr>
        <p:spPr>
          <a:xfrm>
            <a:off x="1588" y="1930400"/>
            <a:ext cx="9144000" cy="2484438"/>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 name="矩形 5"/>
          <p:cNvSpPr/>
          <p:nvPr>
            <p:custDataLst>
              <p:tags r:id="rId3"/>
            </p:custDataLst>
          </p:nvPr>
        </p:nvSpPr>
        <p:spPr>
          <a:xfrm>
            <a:off x="0" y="4524375"/>
            <a:ext cx="9144000" cy="53975"/>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7" name="矩形 6"/>
          <p:cNvSpPr/>
          <p:nvPr>
            <p:custDataLst>
              <p:tags r:id="rId4"/>
            </p:custDataLst>
          </p:nvPr>
        </p:nvSpPr>
        <p:spPr>
          <a:xfrm>
            <a:off x="0" y="1779588"/>
            <a:ext cx="9144000" cy="53975"/>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pic>
        <p:nvPicPr>
          <p:cNvPr id="2056" name="图片 7"/>
          <p:cNvPicPr>
            <a:picLocks noChangeAspect="1"/>
          </p:cNvPicPr>
          <p:nvPr>
            <p:custDataLst>
              <p:tags r:id="rId6"/>
            </p:custDataLst>
          </p:nvPr>
        </p:nvPicPr>
        <p:blipFill>
          <a:blip r:embed="rId5"/>
          <a:stretch>
            <a:fillRect/>
          </a:stretch>
        </p:blipFill>
        <p:spPr>
          <a:xfrm>
            <a:off x="250825" y="-26987"/>
            <a:ext cx="1584325" cy="1584325"/>
          </a:xfrm>
          <a:prstGeom prst="rect">
            <a:avLst/>
          </a:prstGeom>
          <a:noFill/>
          <a:ln w="9525">
            <a:noFill/>
          </a:ln>
        </p:spPr>
      </p:pic>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bg>
      <p:bgPr>
        <a:solidFill>
          <a:schemeClr val="bg1"/>
        </a:solidFill>
        <a:effectLst/>
      </p:bgPr>
    </p:bg>
    <p:spTree>
      <p:nvGrpSpPr>
        <p:cNvPr id="1" name=""/>
        <p:cNvGrpSpPr/>
        <p:nvPr>
          <p:custDataLst>
            <p:tags r:id="rId1"/>
          </p:custDataLst>
        </p:nvPr>
      </p:nvGrpSpPr>
      <p:grpSpPr>
        <a:xfrm>
          <a:off x="0" y="0"/>
          <a:ext cx="0" cy="0"/>
        </a:xfrm>
      </p:grpSpPr>
      <p:sp>
        <p:nvSpPr>
          <p:cNvPr id="3" name="矩形 2"/>
          <p:cNvSpPr/>
          <p:nvPr>
            <p:custDataLst>
              <p:tags r:id="rId2"/>
            </p:custDataLst>
          </p:nvPr>
        </p:nvSpPr>
        <p:spPr>
          <a:xfrm>
            <a:off x="0" y="0"/>
            <a:ext cx="9144000" cy="692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25" name="直接连接符 24"/>
          <p:cNvCxnSpPr/>
          <p:nvPr>
            <p:custDataLst>
              <p:tags r:id="rId3"/>
            </p:custDataLst>
          </p:nvPr>
        </p:nvCxnSpPr>
        <p:spPr>
          <a:xfrm>
            <a:off x="0" y="6272213"/>
            <a:ext cx="9144000" cy="0"/>
          </a:xfrm>
          <a:prstGeom prst="line">
            <a:avLst/>
          </a:prstGeom>
          <a:ln w="25400">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a:spLocks noChangeArrowheads="1"/>
          </p:cNvSpPr>
          <p:nvPr>
            <p:custDataLst>
              <p:tags r:id="rId4"/>
            </p:custDataLst>
          </p:nvPr>
        </p:nvSpPr>
        <p:spPr bwMode="auto">
          <a:xfrm>
            <a:off x="623888" y="6280150"/>
            <a:ext cx="27114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smtClean="0">
                <a:ln>
                  <a:noFill/>
                </a:ln>
                <a:solidFill>
                  <a:schemeClr val="tx1"/>
                </a:solidFill>
                <a:effectLst/>
                <a:uLnTx/>
                <a:uFillTx/>
                <a:latin typeface="华文行楷" panose="02010800040101010101" pitchFamily="2" charset="-122"/>
                <a:ea typeface="华文行楷" panose="02010800040101010101" pitchFamily="2" charset="-122"/>
                <a:cs typeface="+mn-cs"/>
              </a:rPr>
              <a:t>山 东 省 宁 阳 第 四 中 学</a:t>
            </a:r>
            <a:endParaRPr kumimoji="0" lang="zh-CN" altLang="en-US" sz="1800" b="0" i="0" u="none" strike="noStrike" kern="1200" cap="none" spc="0" normalizeH="0" baseline="0" noProof="0" smtClean="0">
              <a:ln>
                <a:noFill/>
              </a:ln>
              <a:solidFill>
                <a:schemeClr val="tx1"/>
              </a:solidFill>
              <a:effectLst/>
              <a:uLnTx/>
              <a:uFillTx/>
              <a:latin typeface="华文行楷" pitchFamily="2" charset="-122"/>
              <a:ea typeface="华文行楷" panose="02010800040101010101" pitchFamily="2" charset="-122"/>
              <a:cs typeface="+mn-cs"/>
            </a:endParaRPr>
          </a:p>
        </p:txBody>
      </p:sp>
      <p:sp>
        <p:nvSpPr>
          <p:cNvPr id="27" name="TextBox 26"/>
          <p:cNvSpPr txBox="1">
            <a:spLocks noChangeArrowheads="1"/>
          </p:cNvSpPr>
          <p:nvPr>
            <p:custDataLst>
              <p:tags r:id="rId5"/>
            </p:custDataLst>
          </p:nvPr>
        </p:nvSpPr>
        <p:spPr bwMode="auto">
          <a:xfrm>
            <a:off x="623888" y="6496050"/>
            <a:ext cx="4086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err="1" smtClean="0">
                <a:ln>
                  <a:noFill/>
                </a:ln>
                <a:solidFill>
                  <a:schemeClr val="tx1"/>
                </a:solidFill>
                <a:effectLst/>
                <a:uLnTx/>
                <a:uFillTx/>
                <a:latin typeface="Times New Roman" panose="02020603050405020304" pitchFamily="18" charset="0"/>
                <a:ea typeface="宋体" panose="02010600030101010101" pitchFamily="2" charset="-122"/>
                <a:cs typeface="Times New Roman" panose="02020603050405020304" pitchFamily="18" charset="0"/>
              </a:rPr>
              <a:t>ShanDongShengNingYangDiSiZhongXue</a:t>
            </a:r>
            <a:endParaRPr kumimoji="0" lang="zh-CN" altLang="en-US" sz="18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p:txBody>
      </p:sp>
      <p:pic>
        <p:nvPicPr>
          <p:cNvPr id="4105" name="图片 27"/>
          <p:cNvPicPr>
            <a:picLocks noChangeAspect="1"/>
          </p:cNvPicPr>
          <p:nvPr>
            <p:custDataLst>
              <p:tags r:id="rId7"/>
            </p:custDataLst>
          </p:nvPr>
        </p:nvPicPr>
        <p:blipFill>
          <a:blip r:embed="rId6"/>
          <a:stretch>
            <a:fillRect/>
          </a:stretch>
        </p:blipFill>
        <p:spPr>
          <a:xfrm>
            <a:off x="44450" y="6248400"/>
            <a:ext cx="603250" cy="603250"/>
          </a:xfrm>
          <a:prstGeom prst="rect">
            <a:avLst/>
          </a:prstGeom>
          <a:noFill/>
          <a:ln w="9525">
            <a:noFill/>
          </a:ln>
        </p:spPr>
      </p:pic>
      <p:sp>
        <p:nvSpPr>
          <p:cNvPr id="29" name="矩形 28"/>
          <p:cNvSpPr/>
          <p:nvPr>
            <p:custDataLst>
              <p:tags r:id="rId8"/>
            </p:custDataLst>
          </p:nvPr>
        </p:nvSpPr>
        <p:spPr>
          <a:xfrm>
            <a:off x="5868144" y="37120"/>
            <a:ext cx="3312368" cy="523220"/>
          </a:xfrm>
          <a:prstGeom prst="rect">
            <a:avLst/>
          </a:prstGeom>
          <a:noFill/>
        </p:spPr>
        <p:txBody>
          <a:bodyPr wrap="squar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defPPr/>
          </a:lstStyle>
          <a:p>
            <a:pPr marL="0" marR="0" lvl="0" indent="0" algn="ctr" defTabSz="914400" rtl="0" eaLnBrk="0" fontAlgn="auto" latinLnBrk="0" hangingPunct="0">
              <a:lnSpc>
                <a:spcPct val="100000"/>
              </a:lnSpc>
              <a:spcBef>
                <a:spcPct val="0"/>
              </a:spcBef>
              <a:spcAft>
                <a:spcPct val="0"/>
              </a:spcAft>
              <a:buClrTx/>
              <a:buSzTx/>
              <a:buFontTx/>
              <a:buNone/>
              <a:defRPr/>
            </a:pPr>
            <a:r>
              <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anose="02010509060101010101" pitchFamily="49" charset="-122"/>
                <a:ea typeface="隶书" panose="02010509060101010101" pitchFamily="49" charset="-122"/>
                <a:cs typeface="+mn-cs"/>
              </a:rPr>
              <a:t>诱思导学</a:t>
            </a:r>
            <a:r>
              <a:rPr kumimoji="0" lang="en-US" altLang="zh-CN"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anose="02010509060101010101" pitchFamily="49" charset="-122"/>
                <a:ea typeface="隶书" panose="02010509060101010101" pitchFamily="49" charset="-122"/>
                <a:cs typeface="+mn-cs"/>
              </a:rPr>
              <a:t>*</a:t>
            </a:r>
            <a:r>
              <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anose="02010509060101010101" pitchFamily="49" charset="-122"/>
                <a:ea typeface="隶书" panose="02010509060101010101" pitchFamily="49" charset="-122"/>
                <a:cs typeface="+mn-cs"/>
              </a:rPr>
              <a:t>主体探究</a:t>
            </a:r>
            <a:endPar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itchFamily="49" charset="-122"/>
              <a:ea typeface="隶书" pitchFamily="49" charset="-122"/>
              <a:cs typeface="+mn-cs"/>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a:xfrm>
            <a:off x="457200" y="6356351"/>
            <a:ext cx="2133600" cy="365125"/>
          </a:xfrm>
        </p:spPr>
        <p:txBody>
          <a:bodyPr/>
          <a:lstStyle>
            <a:defPPr/>
          </a:lstStyle>
          <a:p>
            <a:pPr/>
            <a:fld id="{22F8FDBA-C489-4DFA-B667-3D8AF2C7CDA9}" type="datetimeFigureOut">
              <a:rPr lang="zh-CN" altLang="en-US" smtClean="0"/>
              <a:pPr/>
              <a:t/>
            </a:fld>
            <a:endParaRPr lang="zh-CN" altLang="en-US"/>
          </a:p>
        </p:txBody>
      </p:sp>
      <p:sp>
        <p:nvSpPr>
          <p:cNvPr id="3" name="页脚占位符 2"/>
          <p:cNvSpPr>
            <a:spLocks noGrp="1"/>
          </p:cNvSpPr>
          <p:nvPr>
            <p:ph type="ftr" sz="quarter" idx="11"/>
            <p:custDataLst>
              <p:tags r:id="rId3"/>
            </p:custDataLst>
          </p:nvPr>
        </p:nvSpPr>
        <p:spPr>
          <a:xfrm>
            <a:off x="3124200" y="6356351"/>
            <a:ext cx="2895600" cy="365125"/>
          </a:xfrm>
        </p:spPr>
        <p:txBody>
          <a:bodyPr/>
          <a:lstStyle>
            <a:defPPr/>
          </a:lstStyle>
          <a:p>
            <a:pPr/>
            <a:endParaRPr lang="zh-CN" altLang="en-US"/>
          </a:p>
        </p:txBody>
      </p:sp>
      <p:sp>
        <p:nvSpPr>
          <p:cNvPr id="4" name="灯片编号占位符 3"/>
          <p:cNvSpPr>
            <a:spLocks noGrp="1"/>
          </p:cNvSpPr>
          <p:nvPr>
            <p:ph type="sldNum" sz="quarter" idx="12"/>
            <p:custDataLst>
              <p:tags r:id="rId4"/>
            </p:custDataLst>
          </p:nvPr>
        </p:nvSpPr>
        <p:spPr>
          <a:xfrm>
            <a:off x="6553200" y="6356351"/>
            <a:ext cx="2133600" cy="365125"/>
          </a:xfrm>
        </p:spPr>
        <p:txBody>
          <a:bodyPr/>
          <a:lstStyle>
            <a:defPPr/>
          </a:lstStyle>
          <a:p>
            <a:pPr/>
            <a:fld id="{7F5C5E32-346E-4C03-B7EC-4A82EC8296F1}" type="slidenum">
              <a:rPr lang="zh-CN" altLang="en-US" smtClean="0"/>
              <a:pPr/>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chemeClr val="bg2"/>
        </a:solidFill>
        <a:effectLst/>
      </p:bgPr>
    </p:bg>
    <p:spTree>
      <p:nvGrpSpPr>
        <p:cNvPr id="1" name=""/>
        <p:cNvGrpSpPr/>
        <p:nvPr>
          <p:custDataLst>
            <p:tags r:id="rId1"/>
          </p:custDataLst>
        </p:nvPr>
      </p:nvGrpSpPr>
      <p:grpSpPr>
        <a:xfrm>
          <a:off x="0" y="0"/>
          <a:ext cx="0" cy="0"/>
        </a:xfrm>
      </p:grpSpPr>
      <p:pic>
        <p:nvPicPr>
          <p:cNvPr id="8" name="图片 7"/>
          <p:cNvPicPr/>
          <p:nvPr>
            <p:custDataLst>
              <p:tags r:id="rId3"/>
            </p:custDataLst>
          </p:nvPr>
        </p:nvPicPr>
        <p:blipFill>
          <a:blip r:embed="rId2"/>
          <a:stretch>
            <a:fillRect/>
          </a:stretch>
        </p:blipFill>
        <p:spPr>
          <a:xfrm>
            <a:off x="0" y="0"/>
            <a:ext cx="540068" cy="760710"/>
          </a:xfrm>
          <a:prstGeom prst="rect">
            <a:avLst/>
          </a:prstGeom>
        </p:spPr>
      </p:pic>
      <p:pic>
        <p:nvPicPr>
          <p:cNvPr id="7" name="图片 6"/>
          <p:cNvPicPr/>
          <p:nvPr>
            <p:custDataLst>
              <p:tags r:id="rId4"/>
            </p:custDataLst>
          </p:nvPr>
        </p:nvPicPr>
        <p:blipFill>
          <a:blip r:embed="rId2"/>
          <a:stretch>
            <a:fillRect/>
          </a:stretch>
        </p:blipFill>
        <p:spPr>
          <a:xfrm>
            <a:off x="8603933" y="0"/>
            <a:ext cx="540068" cy="760710"/>
          </a:xfrm>
          <a:prstGeom prst="rect">
            <a:avLst/>
          </a:prstGeom>
        </p:spPr>
      </p:pic>
      <p:sp>
        <p:nvSpPr>
          <p:cNvPr id="2" name="标题 1"/>
          <p:cNvSpPr>
            <a:spLocks noGrp="1"/>
          </p:cNvSpPr>
          <p:nvPr>
            <p:ph type="title"/>
            <p:custDataLst>
              <p:tags r:id="rId5"/>
            </p:custDataLst>
          </p:nvPr>
        </p:nvSpPr>
        <p:spPr>
          <a:xfrm>
            <a:off x="502412" y="443234"/>
            <a:ext cx="8139178" cy="441964"/>
          </a:xfrm>
        </p:spPr>
        <p:txBody>
          <a:bodyPr vert="horz" wrap="square" lIns="90170" tIns="46990" rIns="90170" bIns="46990" rtlCol="0" anchor="ctr" anchorCtr="0">
            <a:normAutofit/>
          </a:bodyPr>
          <a:lstStyle>
            <a:lvl1pPr marL="0" marR="0" algn="l" defTabSz="914400" rtl="0" eaLnBrk="1" fontAlgn="auto" latinLnBrk="0" hangingPunct="1">
              <a:lnSpc>
                <a:spcPct val="100000"/>
              </a:lnSpc>
              <a:buNone/>
              <a:defRPr kumimoji="0" lang="zh-CN" altLang="en-US" sz="1800" b="1" i="0" u="none" strike="noStrike" kern="1200" cap="none" spc="200" normalizeH="0" baseline="0" noProof="1">
                <a:solidFill>
                  <a:schemeClr val="tx1"/>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6"/>
            </p:custDataLst>
          </p:nvPr>
        </p:nvSpPr>
        <p:spPr>
          <a:xfrm>
            <a:off x="502412" y="952508"/>
            <a:ext cx="8139178" cy="5388907"/>
          </a:xfrm>
        </p:spPr>
        <p:txBody>
          <a:bodyPr vert="horz" wrap="square" lIns="90170" tIns="46990" rIns="90170" bIns="46990" rtlCol="0">
            <a:normAutofit/>
          </a:bodyPr>
          <a:lstStyle>
            <a:lvl1pPr marL="171450" marR="0" lvl="0"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隶书" panose="02010509060101010101" pitchFamily="49" charset="-122"/>
                <a:cs typeface="+mn-cs"/>
                <a:sym typeface="+mn-ea"/>
              </a:defRPr>
            </a:lvl1pPr>
            <a:lvl2pPr marL="514350" marR="0" lvl="1" indent="-17145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200" b="0" i="0" u="none" strike="noStrike" kern="1200" cap="none" spc="150" normalizeH="0" baseline="0" noProof="1">
                <a:solidFill>
                  <a:schemeClr val="tx1"/>
                </a:solidFill>
                <a:uFillTx/>
                <a:latin typeface="Arial" panose="020b0604020202020204" pitchFamily="34" charset="0"/>
                <a:ea typeface="隶书" panose="02010509060101010101" pitchFamily="49" charset="-122"/>
                <a:cs typeface="+mn-cs"/>
                <a:sym typeface="+mn-ea"/>
              </a:defRPr>
            </a:lvl2pPr>
            <a:lvl3pPr marL="857250" marR="0" lvl="2"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隶书" panose="02010509060101010101" pitchFamily="49" charset="-122"/>
                <a:cs typeface="+mn-cs"/>
                <a:sym typeface="+mn-ea"/>
              </a:defRPr>
            </a:lvl3pPr>
            <a:lvl4pPr marL="1200150" marR="0" lvl="3"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隶书" panose="02010509060101010101" pitchFamily="49" charset="-122"/>
                <a:cs typeface="+mn-cs"/>
                <a:sym typeface="+mn-ea"/>
              </a:defRPr>
            </a:lvl4pPr>
            <a:lvl5pPr marL="1543050" marR="0" lvl="4" indent="-17145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200" b="0" i="0" u="none" strike="noStrike" kern="1200" cap="none" spc="150" normalizeH="0" baseline="0" noProof="1">
                <a:solidFill>
                  <a:schemeClr val="tx1"/>
                </a:solidFill>
                <a:uFillTx/>
                <a:latin typeface="Arial" panose="020b0604020202020204" pitchFamily="34" charset="0"/>
                <a:ea typeface="隶书" panose="020105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7"/>
            </p:custDataLst>
          </p:nvPr>
        </p:nvSpPr>
        <p:spPr>
          <a:xfrm>
            <a:off x="659807" y="6349833"/>
            <a:ext cx="2025000" cy="316800"/>
          </a:xfrm>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pPr/>
              <a:t/>
            </a:fld>
            <a:endParaRPr lang="zh-CN" altLang="en-US"/>
          </a:p>
        </p:txBody>
      </p:sp>
      <p:sp>
        <p:nvSpPr>
          <p:cNvPr id="5" name="页脚占位符 4"/>
          <p:cNvSpPr>
            <a:spLocks noGrp="1"/>
          </p:cNvSpPr>
          <p:nvPr>
            <p:ph type="ftr" sz="quarter" idx="11"/>
            <p:custDataLst>
              <p:tags r:id="rId8"/>
            </p:custDataLst>
          </p:nvPr>
        </p:nvSpPr>
        <p:spPr>
          <a:xfrm>
            <a:off x="3087000" y="6349833"/>
            <a:ext cx="2970000" cy="316800"/>
          </a:xfrm>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a:p>
        </p:txBody>
      </p:sp>
      <p:sp>
        <p:nvSpPr>
          <p:cNvPr id="6" name="灯片编号占位符 5"/>
          <p:cNvSpPr>
            <a:spLocks noGrp="1"/>
          </p:cNvSpPr>
          <p:nvPr>
            <p:ph type="sldNum" sz="quarter" idx="12"/>
            <p:custDataLst>
              <p:tags r:id="rId9"/>
            </p:custDataLst>
          </p:nvPr>
        </p:nvSpPr>
        <p:spPr>
          <a:xfrm>
            <a:off x="6457950" y="6349833"/>
            <a:ext cx="2025000" cy="316800"/>
          </a:xfrm>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pPr/>
              <a:t>0</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tags" Target="../tags/tag25.xml" /><Relationship Id="rId6" Type="http://schemas.openxmlformats.org/officeDocument/2006/relationships/image" Target="../media/image4.jpeg" /><Relationship Id="rId7" Type="http://schemas.openxmlformats.org/officeDocument/2006/relationships/tags" Target="../tags/tag26.xml" /><Relationship Id="rId8"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custDataLst>
            <p:tags r:id="rId5"/>
          </p:custDataLst>
        </p:nvPr>
      </p:nvGrpSpPr>
      <p:grpSpPr/>
      <p:pic>
        <p:nvPicPr>
          <p:cNvPr id="2" name="图片 1"/>
          <p:cNvPicPr>
            <a:picLocks noChangeAspect="1"/>
          </p:cNvPicPr>
          <p:nvPr>
            <p:custDataLst>
              <p:tags r:id="rId7"/>
            </p:custDataLst>
          </p:nvPr>
        </p:nvPicPr>
        <p:blipFill>
          <a:blip r:embed="rId6">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27584" y="0"/>
            <a:ext cx="7344816"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ransition/>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40.xml" /><Relationship Id="rId11" Type="http://schemas.openxmlformats.org/officeDocument/2006/relationships/tags" Target="../tags/tag41.xml" /><Relationship Id="rId12" Type="http://schemas.openxmlformats.org/officeDocument/2006/relationships/image" Target="../media/image7.png" /><Relationship Id="rId13" Type="http://schemas.openxmlformats.org/officeDocument/2006/relationships/tags" Target="../tags/tag42.xml" /><Relationship Id="rId14" Type="http://schemas.openxmlformats.org/officeDocument/2006/relationships/tags" Target="../tags/tag43.xml" /><Relationship Id="rId15" Type="http://schemas.openxmlformats.org/officeDocument/2006/relationships/image" Target="../media/image8.png" /><Relationship Id="rId16" Type="http://schemas.openxmlformats.org/officeDocument/2006/relationships/tags" Target="../tags/tag44.xml" /><Relationship Id="rId17" Type="http://schemas.openxmlformats.org/officeDocument/2006/relationships/tags" Target="../tags/tag45.xml" /><Relationship Id="rId18" Type="http://schemas.openxmlformats.org/officeDocument/2006/relationships/image" Target="../media/image9.png" /><Relationship Id="rId19" Type="http://schemas.openxmlformats.org/officeDocument/2006/relationships/tags" Target="../tags/tag46.xml" /><Relationship Id="rId2" Type="http://schemas.openxmlformats.org/officeDocument/2006/relationships/tags" Target="../tags/tag34.xml" /><Relationship Id="rId20" Type="http://schemas.openxmlformats.org/officeDocument/2006/relationships/tags" Target="../tags/tag47.xml" /><Relationship Id="rId21" Type="http://schemas.openxmlformats.org/officeDocument/2006/relationships/tags" Target="../tags/tag48.xml" /><Relationship Id="rId22" Type="http://schemas.openxmlformats.org/officeDocument/2006/relationships/image" Target="../media/image10.png" /><Relationship Id="rId23" Type="http://schemas.openxmlformats.org/officeDocument/2006/relationships/tags" Target="../tags/tag49.xml" /><Relationship Id="rId24" Type="http://schemas.openxmlformats.org/officeDocument/2006/relationships/image" Target="../media/image11.png" /><Relationship Id="rId25" Type="http://schemas.openxmlformats.org/officeDocument/2006/relationships/tags" Target="../tags/tag50.xml" /><Relationship Id="rId3" Type="http://schemas.openxmlformats.org/officeDocument/2006/relationships/tags" Target="../tags/tag35.xml" /><Relationship Id="rId4" Type="http://schemas.openxmlformats.org/officeDocument/2006/relationships/tags" Target="../tags/tag36.xml" /><Relationship Id="rId5" Type="http://schemas.openxmlformats.org/officeDocument/2006/relationships/tags" Target="../tags/tag37.xml" /><Relationship Id="rId6" Type="http://schemas.openxmlformats.org/officeDocument/2006/relationships/tags" Target="../tags/tag38.xml" /><Relationship Id="rId7" Type="http://schemas.openxmlformats.org/officeDocument/2006/relationships/image" Target="../media/image5.jpeg" /><Relationship Id="rId8" Type="http://schemas.openxmlformats.org/officeDocument/2006/relationships/tags" Target="../tags/tag39.xml" /><Relationship Id="rId9" Type="http://schemas.openxmlformats.org/officeDocument/2006/relationships/image" Target="../media/image6.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57.xml" /><Relationship Id="rId11" Type="http://schemas.openxmlformats.org/officeDocument/2006/relationships/image" Target="../media/image14.png" /><Relationship Id="rId12" Type="http://schemas.openxmlformats.org/officeDocument/2006/relationships/tags" Target="../tags/tag58.xml" /><Relationship Id="rId2" Type="http://schemas.openxmlformats.org/officeDocument/2006/relationships/tags" Target="../tags/tag51.xml" /><Relationship Id="rId3" Type="http://schemas.openxmlformats.org/officeDocument/2006/relationships/image" Target="../media/image12.png" /><Relationship Id="rId4" Type="http://schemas.openxmlformats.org/officeDocument/2006/relationships/tags" Target="../tags/tag52.xml" /><Relationship Id="rId5" Type="http://schemas.openxmlformats.org/officeDocument/2006/relationships/tags" Target="../tags/tag53.xml" /><Relationship Id="rId6" Type="http://schemas.openxmlformats.org/officeDocument/2006/relationships/tags" Target="../tags/tag54.xml" /><Relationship Id="rId7" Type="http://schemas.openxmlformats.org/officeDocument/2006/relationships/tags" Target="../tags/tag55.xml" /><Relationship Id="rId8" Type="http://schemas.openxmlformats.org/officeDocument/2006/relationships/image" Target="../media/image13.png" /><Relationship Id="rId9" Type="http://schemas.openxmlformats.org/officeDocument/2006/relationships/tags" Target="../tags/tag56.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69.xml" /><Relationship Id="rId11" Type="http://schemas.openxmlformats.org/officeDocument/2006/relationships/tags" Target="../tags/tag70.xml" /><Relationship Id="rId12" Type="http://schemas.openxmlformats.org/officeDocument/2006/relationships/tags" Target="../tags/tag71.xml" /><Relationship Id="rId13" Type="http://schemas.openxmlformats.org/officeDocument/2006/relationships/tags" Target="../tags/tag72.xml" /><Relationship Id="rId14" Type="http://schemas.openxmlformats.org/officeDocument/2006/relationships/tags" Target="../tags/tag73.xml" /><Relationship Id="rId15" Type="http://schemas.openxmlformats.org/officeDocument/2006/relationships/tags" Target="../tags/tag74.xml" /><Relationship Id="rId16" Type="http://schemas.openxmlformats.org/officeDocument/2006/relationships/tags" Target="../tags/tag75.xml" /><Relationship Id="rId17" Type="http://schemas.openxmlformats.org/officeDocument/2006/relationships/tags" Target="../tags/tag76.xml" /><Relationship Id="rId18" Type="http://schemas.openxmlformats.org/officeDocument/2006/relationships/tags" Target="../tags/tag77.xml" /><Relationship Id="rId19" Type="http://schemas.openxmlformats.org/officeDocument/2006/relationships/tags" Target="../tags/tag78.xml" /><Relationship Id="rId2" Type="http://schemas.openxmlformats.org/officeDocument/2006/relationships/notesSlide" Target="../notesSlides/notesSlide1.xml" /><Relationship Id="rId20" Type="http://schemas.openxmlformats.org/officeDocument/2006/relationships/tags" Target="../tags/tag79.xml" /><Relationship Id="rId21" Type="http://schemas.openxmlformats.org/officeDocument/2006/relationships/tags" Target="../tags/tag80.xml" /><Relationship Id="rId22" Type="http://schemas.openxmlformats.org/officeDocument/2006/relationships/tags" Target="../tags/tag81.xml" /><Relationship Id="rId23" Type="http://schemas.openxmlformats.org/officeDocument/2006/relationships/tags" Target="../tags/tag82.xml" /><Relationship Id="rId24" Type="http://schemas.openxmlformats.org/officeDocument/2006/relationships/tags" Target="../tags/tag83.xml" /><Relationship Id="rId25" Type="http://schemas.openxmlformats.org/officeDocument/2006/relationships/image" Target="../media/image16.png" /><Relationship Id="rId26" Type="http://schemas.openxmlformats.org/officeDocument/2006/relationships/tags" Target="../tags/tag84.xml" /><Relationship Id="rId27" Type="http://schemas.openxmlformats.org/officeDocument/2006/relationships/tags" Target="../tags/tag85.xml" /><Relationship Id="rId28" Type="http://schemas.openxmlformats.org/officeDocument/2006/relationships/tags" Target="../tags/tag86.xml" /><Relationship Id="rId3" Type="http://schemas.openxmlformats.org/officeDocument/2006/relationships/tags" Target="../tags/tag63.xml" /><Relationship Id="rId4" Type="http://schemas.openxmlformats.org/officeDocument/2006/relationships/tags" Target="../tags/tag64.xml" /><Relationship Id="rId5" Type="http://schemas.openxmlformats.org/officeDocument/2006/relationships/tags" Target="../tags/tag65.xml" /><Relationship Id="rId6" Type="http://schemas.openxmlformats.org/officeDocument/2006/relationships/tags" Target="../tags/tag66.xml" /><Relationship Id="rId7" Type="http://schemas.openxmlformats.org/officeDocument/2006/relationships/tags" Target="../tags/tag67.xml" /><Relationship Id="rId8" Type="http://schemas.openxmlformats.org/officeDocument/2006/relationships/tags" Target="../tags/tag68.xml" /><Relationship Id="rId9" Type="http://schemas.openxmlformats.org/officeDocument/2006/relationships/image" Target="../media/image15.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98.xml" /><Relationship Id="rId11" Type="http://schemas.openxmlformats.org/officeDocument/2006/relationships/tags" Target="../tags/tag99.xml" /><Relationship Id="rId12" Type="http://schemas.openxmlformats.org/officeDocument/2006/relationships/tags" Target="../tags/tag100.xml" /><Relationship Id="rId13" Type="http://schemas.openxmlformats.org/officeDocument/2006/relationships/tags" Target="../tags/tag101.xml" /><Relationship Id="rId14" Type="http://schemas.openxmlformats.org/officeDocument/2006/relationships/tags" Target="../tags/tag102.xml" /><Relationship Id="rId15" Type="http://schemas.openxmlformats.org/officeDocument/2006/relationships/tags" Target="../tags/tag103.xml" /><Relationship Id="rId16" Type="http://schemas.openxmlformats.org/officeDocument/2006/relationships/tags" Target="../tags/tag104.xml" /><Relationship Id="rId17" Type="http://schemas.openxmlformats.org/officeDocument/2006/relationships/tags" Target="../tags/tag105.xml" /><Relationship Id="rId18" Type="http://schemas.openxmlformats.org/officeDocument/2006/relationships/tags" Target="../tags/tag106.xml" /><Relationship Id="rId2" Type="http://schemas.openxmlformats.org/officeDocument/2006/relationships/notesSlide" Target="../notesSlides/notesSlide2.xml" /><Relationship Id="rId3" Type="http://schemas.openxmlformats.org/officeDocument/2006/relationships/tags" Target="../tags/tag91.xml" /><Relationship Id="rId4" Type="http://schemas.openxmlformats.org/officeDocument/2006/relationships/tags" Target="../tags/tag92.xml" /><Relationship Id="rId5" Type="http://schemas.openxmlformats.org/officeDocument/2006/relationships/tags" Target="../tags/tag93.xml" /><Relationship Id="rId6" Type="http://schemas.openxmlformats.org/officeDocument/2006/relationships/tags" Target="../tags/tag94.xml" /><Relationship Id="rId7" Type="http://schemas.openxmlformats.org/officeDocument/2006/relationships/tags" Target="../tags/tag95.xml" /><Relationship Id="rId8" Type="http://schemas.openxmlformats.org/officeDocument/2006/relationships/tags" Target="../tags/tag96.xml" /><Relationship Id="rId9" Type="http://schemas.openxmlformats.org/officeDocument/2006/relationships/tags" Target="../tags/tag9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116.xml" /><Relationship Id="rId11" Type="http://schemas.openxmlformats.org/officeDocument/2006/relationships/tags" Target="../tags/tag117.xml" /><Relationship Id="rId12" Type="http://schemas.openxmlformats.org/officeDocument/2006/relationships/tags" Target="../tags/tag118.xml" /><Relationship Id="rId13" Type="http://schemas.openxmlformats.org/officeDocument/2006/relationships/tags" Target="../tags/tag119.xml" /><Relationship Id="rId2" Type="http://schemas.openxmlformats.org/officeDocument/2006/relationships/notesSlide" Target="../notesSlides/notesSlide3.xml" /><Relationship Id="rId3" Type="http://schemas.openxmlformats.org/officeDocument/2006/relationships/tags" Target="../tags/tag111.xml" /><Relationship Id="rId4" Type="http://schemas.openxmlformats.org/officeDocument/2006/relationships/tags" Target="../tags/tag112.xml" /><Relationship Id="rId5" Type="http://schemas.openxmlformats.org/officeDocument/2006/relationships/image" Target="../media/image17.png" /><Relationship Id="rId6" Type="http://schemas.openxmlformats.org/officeDocument/2006/relationships/tags" Target="../tags/tag113.xml" /><Relationship Id="rId7" Type="http://schemas.openxmlformats.org/officeDocument/2006/relationships/image" Target="../media/image18.png" /><Relationship Id="rId8" Type="http://schemas.openxmlformats.org/officeDocument/2006/relationships/tags" Target="../tags/tag114.xml" /><Relationship Id="rId9" Type="http://schemas.openxmlformats.org/officeDocument/2006/relationships/tags" Target="../tags/tag115.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130.xml" /><Relationship Id="rId11" Type="http://schemas.openxmlformats.org/officeDocument/2006/relationships/tags" Target="../tags/tag131.xml" /><Relationship Id="rId12" Type="http://schemas.openxmlformats.org/officeDocument/2006/relationships/tags" Target="../tags/tag132.xml" /><Relationship Id="rId2" Type="http://schemas.openxmlformats.org/officeDocument/2006/relationships/notesSlide" Target="../notesSlides/notesSlide4.xml" /><Relationship Id="rId3" Type="http://schemas.openxmlformats.org/officeDocument/2006/relationships/tags" Target="../tags/tag124.xml" /><Relationship Id="rId4" Type="http://schemas.openxmlformats.org/officeDocument/2006/relationships/tags" Target="../tags/tag125.xml" /><Relationship Id="rId5" Type="http://schemas.openxmlformats.org/officeDocument/2006/relationships/image" Target="../media/image19.jpeg" /><Relationship Id="rId6" Type="http://schemas.openxmlformats.org/officeDocument/2006/relationships/tags" Target="../tags/tag126.xml" /><Relationship Id="rId7" Type="http://schemas.openxmlformats.org/officeDocument/2006/relationships/tags" Target="../tags/tag127.xml" /><Relationship Id="rId8" Type="http://schemas.openxmlformats.org/officeDocument/2006/relationships/tags" Target="../tags/tag128.xml" /><Relationship Id="rId9" Type="http://schemas.openxmlformats.org/officeDocument/2006/relationships/tags" Target="../tags/tag129.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144.xml" /><Relationship Id="rId11" Type="http://schemas.openxmlformats.org/officeDocument/2006/relationships/tags" Target="../tags/tag145.xml" /><Relationship Id="rId12" Type="http://schemas.openxmlformats.org/officeDocument/2006/relationships/tags" Target="../tags/tag146.xml" /><Relationship Id="rId13" Type="http://schemas.openxmlformats.org/officeDocument/2006/relationships/tags" Target="../tags/tag147.xml" /><Relationship Id="rId14" Type="http://schemas.openxmlformats.org/officeDocument/2006/relationships/tags" Target="../tags/tag148.xml" /><Relationship Id="rId15" Type="http://schemas.openxmlformats.org/officeDocument/2006/relationships/tags" Target="../tags/tag149.xml" /><Relationship Id="rId16" Type="http://schemas.openxmlformats.org/officeDocument/2006/relationships/tags" Target="../tags/tag150.xml" /><Relationship Id="rId17" Type="http://schemas.openxmlformats.org/officeDocument/2006/relationships/tags" Target="../tags/tag151.xml" /><Relationship Id="rId18" Type="http://schemas.openxmlformats.org/officeDocument/2006/relationships/tags" Target="../tags/tag152.xml" /><Relationship Id="rId19" Type="http://schemas.openxmlformats.org/officeDocument/2006/relationships/tags" Target="../tags/tag153.xml" /><Relationship Id="rId2" Type="http://schemas.openxmlformats.org/officeDocument/2006/relationships/notesSlide" Target="../notesSlides/notesSlide5.xml" /><Relationship Id="rId3" Type="http://schemas.openxmlformats.org/officeDocument/2006/relationships/tags" Target="../tags/tag137.xml" /><Relationship Id="rId4" Type="http://schemas.openxmlformats.org/officeDocument/2006/relationships/tags" Target="../tags/tag138.xml" /><Relationship Id="rId5" Type="http://schemas.openxmlformats.org/officeDocument/2006/relationships/tags" Target="../tags/tag139.xml" /><Relationship Id="rId6" Type="http://schemas.openxmlformats.org/officeDocument/2006/relationships/tags" Target="../tags/tag140.xml" /><Relationship Id="rId7" Type="http://schemas.openxmlformats.org/officeDocument/2006/relationships/tags" Target="../tags/tag141.xml" /><Relationship Id="rId8" Type="http://schemas.openxmlformats.org/officeDocument/2006/relationships/tags" Target="../tags/tag142.xml" /><Relationship Id="rId9" Type="http://schemas.openxmlformats.org/officeDocument/2006/relationships/tags" Target="../tags/tag143.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163.xml" /><Relationship Id="rId11" Type="http://schemas.openxmlformats.org/officeDocument/2006/relationships/tags" Target="../tags/tag164.xml" /><Relationship Id="rId12" Type="http://schemas.openxmlformats.org/officeDocument/2006/relationships/tags" Target="../tags/tag165.xml" /><Relationship Id="rId13" Type="http://schemas.openxmlformats.org/officeDocument/2006/relationships/tags" Target="../tags/tag166.xml" /><Relationship Id="rId14" Type="http://schemas.openxmlformats.org/officeDocument/2006/relationships/tags" Target="../tags/tag167.xml" /><Relationship Id="rId15" Type="http://schemas.openxmlformats.org/officeDocument/2006/relationships/tags" Target="../tags/tag168.xml" /><Relationship Id="rId16" Type="http://schemas.openxmlformats.org/officeDocument/2006/relationships/tags" Target="../tags/tag169.xml" /><Relationship Id="rId17" Type="http://schemas.openxmlformats.org/officeDocument/2006/relationships/tags" Target="../tags/tag170.xml" /><Relationship Id="rId18" Type="http://schemas.openxmlformats.org/officeDocument/2006/relationships/tags" Target="../tags/tag171.xml" /><Relationship Id="rId2" Type="http://schemas.openxmlformats.org/officeDocument/2006/relationships/notesSlide" Target="../notesSlides/notesSlide6.xml" /><Relationship Id="rId3" Type="http://schemas.openxmlformats.org/officeDocument/2006/relationships/tags" Target="../tags/tag158.xml" /><Relationship Id="rId4" Type="http://schemas.openxmlformats.org/officeDocument/2006/relationships/image" Target="../media/image20.png" /><Relationship Id="rId5" Type="http://schemas.microsoft.com/office/2007/relationships/hdphoto" Target="../media/image21.wdp" /><Relationship Id="rId6" Type="http://schemas.openxmlformats.org/officeDocument/2006/relationships/tags" Target="../tags/tag159.xml" /><Relationship Id="rId7" Type="http://schemas.openxmlformats.org/officeDocument/2006/relationships/tags" Target="../tags/tag160.xml" /><Relationship Id="rId8" Type="http://schemas.openxmlformats.org/officeDocument/2006/relationships/tags" Target="../tags/tag161.xml" /><Relationship Id="rId9" Type="http://schemas.openxmlformats.org/officeDocument/2006/relationships/tags" Target="../tags/tag16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microsoft.com/office/2007/relationships/hdphoto" Target="../media/image25.wdp" /><Relationship Id="rId11" Type="http://schemas.openxmlformats.org/officeDocument/2006/relationships/tags" Target="../tags/tag180.xml" /><Relationship Id="rId12" Type="http://schemas.openxmlformats.org/officeDocument/2006/relationships/image" Target="../media/image26.png" /><Relationship Id="rId13" Type="http://schemas.microsoft.com/office/2007/relationships/hdphoto" Target="../media/image27.wdp" /><Relationship Id="rId14" Type="http://schemas.openxmlformats.org/officeDocument/2006/relationships/tags" Target="../tags/tag181.xml" /><Relationship Id="rId15" Type="http://schemas.openxmlformats.org/officeDocument/2006/relationships/image" Target="../media/image28.png" /><Relationship Id="rId16" Type="http://schemas.microsoft.com/office/2007/relationships/hdphoto" Target="../media/image29.wdp" /><Relationship Id="rId17" Type="http://schemas.openxmlformats.org/officeDocument/2006/relationships/tags" Target="../tags/tag182.xml" /><Relationship Id="rId18" Type="http://schemas.openxmlformats.org/officeDocument/2006/relationships/image" Target="../media/image30.png" /><Relationship Id="rId19" Type="http://schemas.microsoft.com/office/2007/relationships/hdphoto" Target="../media/image31.wdp" /><Relationship Id="rId2" Type="http://schemas.openxmlformats.org/officeDocument/2006/relationships/notesSlide" Target="../notesSlides/notesSlide7.xml" /><Relationship Id="rId20" Type="http://schemas.openxmlformats.org/officeDocument/2006/relationships/tags" Target="../tags/tag183.xml" /><Relationship Id="rId21" Type="http://schemas.openxmlformats.org/officeDocument/2006/relationships/tags" Target="../tags/tag184.xml" /><Relationship Id="rId22" Type="http://schemas.openxmlformats.org/officeDocument/2006/relationships/tags" Target="../tags/tag185.xml" /><Relationship Id="rId23" Type="http://schemas.openxmlformats.org/officeDocument/2006/relationships/tags" Target="../tags/tag186.xml" /><Relationship Id="rId3" Type="http://schemas.openxmlformats.org/officeDocument/2006/relationships/tags" Target="../tags/tag176.xml" /><Relationship Id="rId4" Type="http://schemas.openxmlformats.org/officeDocument/2006/relationships/tags" Target="../tags/tag177.xml" /><Relationship Id="rId5" Type="http://schemas.openxmlformats.org/officeDocument/2006/relationships/tags" Target="../tags/tag178.xml" /><Relationship Id="rId6" Type="http://schemas.openxmlformats.org/officeDocument/2006/relationships/image" Target="../media/image22.png" /><Relationship Id="rId7" Type="http://schemas.microsoft.com/office/2007/relationships/hdphoto" Target="../media/image23.wdp" /><Relationship Id="rId8" Type="http://schemas.openxmlformats.org/officeDocument/2006/relationships/tags" Target="../tags/tag179.xml" /><Relationship Id="rId9" Type="http://schemas.openxmlformats.org/officeDocument/2006/relationships/image" Target="../media/image24.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196.xml" /><Relationship Id="rId100" Type="http://schemas.openxmlformats.org/officeDocument/2006/relationships/tags" Target="../tags/tag284.xml" /><Relationship Id="rId101" Type="http://schemas.openxmlformats.org/officeDocument/2006/relationships/tags" Target="../tags/tag285.xml" /><Relationship Id="rId102" Type="http://schemas.openxmlformats.org/officeDocument/2006/relationships/tags" Target="../tags/tag286.xml" /><Relationship Id="rId103" Type="http://schemas.openxmlformats.org/officeDocument/2006/relationships/tags" Target="../tags/tag287.xml" /><Relationship Id="rId104" Type="http://schemas.openxmlformats.org/officeDocument/2006/relationships/tags" Target="../tags/tag288.xml" /><Relationship Id="rId105" Type="http://schemas.openxmlformats.org/officeDocument/2006/relationships/tags" Target="../tags/tag289.xml" /><Relationship Id="rId106" Type="http://schemas.openxmlformats.org/officeDocument/2006/relationships/tags" Target="../tags/tag290.xml" /><Relationship Id="rId107" Type="http://schemas.openxmlformats.org/officeDocument/2006/relationships/tags" Target="../tags/tag291.xml" /><Relationship Id="rId108" Type="http://schemas.openxmlformats.org/officeDocument/2006/relationships/tags" Target="../tags/tag292.xml" /><Relationship Id="rId109" Type="http://schemas.openxmlformats.org/officeDocument/2006/relationships/tags" Target="../tags/tag293.xml" /><Relationship Id="rId11" Type="http://schemas.openxmlformats.org/officeDocument/2006/relationships/image" Target="../media/image34.jpeg" /><Relationship Id="rId110" Type="http://schemas.openxmlformats.org/officeDocument/2006/relationships/tags" Target="../tags/tag294.xml" /><Relationship Id="rId111" Type="http://schemas.openxmlformats.org/officeDocument/2006/relationships/tags" Target="../tags/tag295.xml" /><Relationship Id="rId112" Type="http://schemas.openxmlformats.org/officeDocument/2006/relationships/tags" Target="../tags/tag296.xml" /><Relationship Id="rId113" Type="http://schemas.openxmlformats.org/officeDocument/2006/relationships/tags" Target="../tags/tag297.xml" /><Relationship Id="rId114" Type="http://schemas.openxmlformats.org/officeDocument/2006/relationships/tags" Target="../tags/tag298.xml" /><Relationship Id="rId115" Type="http://schemas.openxmlformats.org/officeDocument/2006/relationships/tags" Target="../tags/tag299.xml" /><Relationship Id="rId116" Type="http://schemas.openxmlformats.org/officeDocument/2006/relationships/tags" Target="../tags/tag300.xml" /><Relationship Id="rId117" Type="http://schemas.openxmlformats.org/officeDocument/2006/relationships/tags" Target="../tags/tag301.xml" /><Relationship Id="rId118" Type="http://schemas.openxmlformats.org/officeDocument/2006/relationships/tags" Target="../tags/tag302.xml" /><Relationship Id="rId119" Type="http://schemas.openxmlformats.org/officeDocument/2006/relationships/tags" Target="../tags/tag303.xml" /><Relationship Id="rId12" Type="http://schemas.openxmlformats.org/officeDocument/2006/relationships/tags" Target="../tags/tag197.xml" /><Relationship Id="rId120" Type="http://schemas.openxmlformats.org/officeDocument/2006/relationships/tags" Target="../tags/tag304.xml" /><Relationship Id="rId121" Type="http://schemas.openxmlformats.org/officeDocument/2006/relationships/tags" Target="../tags/tag305.xml" /><Relationship Id="rId122" Type="http://schemas.openxmlformats.org/officeDocument/2006/relationships/tags" Target="../tags/tag306.xml" /><Relationship Id="rId123" Type="http://schemas.openxmlformats.org/officeDocument/2006/relationships/tags" Target="../tags/tag307.xml" /><Relationship Id="rId124" Type="http://schemas.openxmlformats.org/officeDocument/2006/relationships/tags" Target="../tags/tag308.xml" /><Relationship Id="rId125" Type="http://schemas.openxmlformats.org/officeDocument/2006/relationships/tags" Target="../tags/tag309.xml" /><Relationship Id="rId126" Type="http://schemas.openxmlformats.org/officeDocument/2006/relationships/tags" Target="../tags/tag310.xml" /><Relationship Id="rId127" Type="http://schemas.openxmlformats.org/officeDocument/2006/relationships/tags" Target="../tags/tag311.xml" /><Relationship Id="rId128" Type="http://schemas.openxmlformats.org/officeDocument/2006/relationships/tags" Target="../tags/tag312.xml" /><Relationship Id="rId129" Type="http://schemas.openxmlformats.org/officeDocument/2006/relationships/tags" Target="../tags/tag313.xml" /><Relationship Id="rId13" Type="http://schemas.openxmlformats.org/officeDocument/2006/relationships/image" Target="../media/image35.png" /><Relationship Id="rId130" Type="http://schemas.openxmlformats.org/officeDocument/2006/relationships/tags" Target="../tags/tag314.xml" /><Relationship Id="rId14" Type="http://schemas.openxmlformats.org/officeDocument/2006/relationships/tags" Target="../tags/tag198.xml" /><Relationship Id="rId15" Type="http://schemas.openxmlformats.org/officeDocument/2006/relationships/tags" Target="../tags/tag199.xml" /><Relationship Id="rId16" Type="http://schemas.openxmlformats.org/officeDocument/2006/relationships/tags" Target="../tags/tag200.xml" /><Relationship Id="rId17" Type="http://schemas.openxmlformats.org/officeDocument/2006/relationships/tags" Target="../tags/tag201.xml" /><Relationship Id="rId18" Type="http://schemas.openxmlformats.org/officeDocument/2006/relationships/tags" Target="../tags/tag202.xml" /><Relationship Id="rId19" Type="http://schemas.openxmlformats.org/officeDocument/2006/relationships/tags" Target="../tags/tag203.xml" /><Relationship Id="rId2" Type="http://schemas.openxmlformats.org/officeDocument/2006/relationships/notesSlide" Target="../notesSlides/notesSlide8.xml" /><Relationship Id="rId20" Type="http://schemas.openxmlformats.org/officeDocument/2006/relationships/tags" Target="../tags/tag204.xml" /><Relationship Id="rId21" Type="http://schemas.openxmlformats.org/officeDocument/2006/relationships/tags" Target="../tags/tag205.xml" /><Relationship Id="rId22" Type="http://schemas.openxmlformats.org/officeDocument/2006/relationships/tags" Target="../tags/tag206.xml" /><Relationship Id="rId23" Type="http://schemas.openxmlformats.org/officeDocument/2006/relationships/tags" Target="../tags/tag207.xml" /><Relationship Id="rId24" Type="http://schemas.openxmlformats.org/officeDocument/2006/relationships/tags" Target="../tags/tag208.xml" /><Relationship Id="rId25" Type="http://schemas.openxmlformats.org/officeDocument/2006/relationships/tags" Target="../tags/tag209.xml" /><Relationship Id="rId26" Type="http://schemas.openxmlformats.org/officeDocument/2006/relationships/tags" Target="../tags/tag210.xml" /><Relationship Id="rId27" Type="http://schemas.openxmlformats.org/officeDocument/2006/relationships/tags" Target="../tags/tag211.xml" /><Relationship Id="rId28" Type="http://schemas.openxmlformats.org/officeDocument/2006/relationships/tags" Target="../tags/tag212.xml" /><Relationship Id="rId29" Type="http://schemas.openxmlformats.org/officeDocument/2006/relationships/tags" Target="../tags/tag213.xml" /><Relationship Id="rId3" Type="http://schemas.openxmlformats.org/officeDocument/2006/relationships/tags" Target="../tags/tag191.xml" /><Relationship Id="rId30" Type="http://schemas.openxmlformats.org/officeDocument/2006/relationships/tags" Target="../tags/tag214.xml" /><Relationship Id="rId31" Type="http://schemas.openxmlformats.org/officeDocument/2006/relationships/tags" Target="../tags/tag215.xml" /><Relationship Id="rId32" Type="http://schemas.openxmlformats.org/officeDocument/2006/relationships/tags" Target="../tags/tag216.xml" /><Relationship Id="rId33" Type="http://schemas.openxmlformats.org/officeDocument/2006/relationships/tags" Target="../tags/tag217.xml" /><Relationship Id="rId34" Type="http://schemas.openxmlformats.org/officeDocument/2006/relationships/tags" Target="../tags/tag218.xml" /><Relationship Id="rId35" Type="http://schemas.openxmlformats.org/officeDocument/2006/relationships/tags" Target="../tags/tag219.xml" /><Relationship Id="rId36" Type="http://schemas.openxmlformats.org/officeDocument/2006/relationships/tags" Target="../tags/tag220.xml" /><Relationship Id="rId37" Type="http://schemas.openxmlformats.org/officeDocument/2006/relationships/tags" Target="../tags/tag221.xml" /><Relationship Id="rId38" Type="http://schemas.openxmlformats.org/officeDocument/2006/relationships/tags" Target="../tags/tag222.xml" /><Relationship Id="rId39" Type="http://schemas.openxmlformats.org/officeDocument/2006/relationships/tags" Target="../tags/tag223.xml" /><Relationship Id="rId4" Type="http://schemas.openxmlformats.org/officeDocument/2006/relationships/tags" Target="../tags/tag192.xml" /><Relationship Id="rId40" Type="http://schemas.openxmlformats.org/officeDocument/2006/relationships/tags" Target="../tags/tag224.xml" /><Relationship Id="rId41" Type="http://schemas.openxmlformats.org/officeDocument/2006/relationships/tags" Target="../tags/tag225.xml" /><Relationship Id="rId42" Type="http://schemas.openxmlformats.org/officeDocument/2006/relationships/tags" Target="../tags/tag226.xml" /><Relationship Id="rId43" Type="http://schemas.openxmlformats.org/officeDocument/2006/relationships/tags" Target="../tags/tag227.xml" /><Relationship Id="rId44" Type="http://schemas.openxmlformats.org/officeDocument/2006/relationships/tags" Target="../tags/tag228.xml" /><Relationship Id="rId45" Type="http://schemas.openxmlformats.org/officeDocument/2006/relationships/tags" Target="../tags/tag229.xml" /><Relationship Id="rId46" Type="http://schemas.openxmlformats.org/officeDocument/2006/relationships/tags" Target="../tags/tag230.xml" /><Relationship Id="rId47" Type="http://schemas.openxmlformats.org/officeDocument/2006/relationships/tags" Target="../tags/tag231.xml" /><Relationship Id="rId48" Type="http://schemas.openxmlformats.org/officeDocument/2006/relationships/tags" Target="../tags/tag232.xml" /><Relationship Id="rId49" Type="http://schemas.openxmlformats.org/officeDocument/2006/relationships/tags" Target="../tags/tag233.xml" /><Relationship Id="rId5" Type="http://schemas.openxmlformats.org/officeDocument/2006/relationships/tags" Target="../tags/tag193.xml" /><Relationship Id="rId50" Type="http://schemas.openxmlformats.org/officeDocument/2006/relationships/tags" Target="../tags/tag234.xml" /><Relationship Id="rId51" Type="http://schemas.openxmlformats.org/officeDocument/2006/relationships/tags" Target="../tags/tag235.xml" /><Relationship Id="rId52" Type="http://schemas.openxmlformats.org/officeDocument/2006/relationships/tags" Target="../tags/tag236.xml" /><Relationship Id="rId53" Type="http://schemas.openxmlformats.org/officeDocument/2006/relationships/tags" Target="../tags/tag237.xml" /><Relationship Id="rId54" Type="http://schemas.openxmlformats.org/officeDocument/2006/relationships/tags" Target="../tags/tag238.xml" /><Relationship Id="rId55" Type="http://schemas.openxmlformats.org/officeDocument/2006/relationships/tags" Target="../tags/tag239.xml" /><Relationship Id="rId56" Type="http://schemas.openxmlformats.org/officeDocument/2006/relationships/tags" Target="../tags/tag240.xml" /><Relationship Id="rId57" Type="http://schemas.openxmlformats.org/officeDocument/2006/relationships/tags" Target="../tags/tag241.xml" /><Relationship Id="rId58" Type="http://schemas.openxmlformats.org/officeDocument/2006/relationships/tags" Target="../tags/tag242.xml" /><Relationship Id="rId59" Type="http://schemas.openxmlformats.org/officeDocument/2006/relationships/tags" Target="../tags/tag243.xml" /><Relationship Id="rId6" Type="http://schemas.openxmlformats.org/officeDocument/2006/relationships/image" Target="../media/image32.png" /><Relationship Id="rId60" Type="http://schemas.openxmlformats.org/officeDocument/2006/relationships/tags" Target="../tags/tag244.xml" /><Relationship Id="rId61" Type="http://schemas.openxmlformats.org/officeDocument/2006/relationships/tags" Target="../tags/tag245.xml" /><Relationship Id="rId62" Type="http://schemas.openxmlformats.org/officeDocument/2006/relationships/tags" Target="../tags/tag246.xml" /><Relationship Id="rId63" Type="http://schemas.openxmlformats.org/officeDocument/2006/relationships/tags" Target="../tags/tag247.xml" /><Relationship Id="rId64" Type="http://schemas.openxmlformats.org/officeDocument/2006/relationships/tags" Target="../tags/tag248.xml" /><Relationship Id="rId65" Type="http://schemas.openxmlformats.org/officeDocument/2006/relationships/tags" Target="../tags/tag249.xml" /><Relationship Id="rId66" Type="http://schemas.openxmlformats.org/officeDocument/2006/relationships/tags" Target="../tags/tag250.xml" /><Relationship Id="rId67" Type="http://schemas.openxmlformats.org/officeDocument/2006/relationships/tags" Target="../tags/tag251.xml" /><Relationship Id="rId68" Type="http://schemas.openxmlformats.org/officeDocument/2006/relationships/tags" Target="../tags/tag252.xml" /><Relationship Id="rId69" Type="http://schemas.openxmlformats.org/officeDocument/2006/relationships/tags" Target="../tags/tag253.xml" /><Relationship Id="rId7" Type="http://schemas.openxmlformats.org/officeDocument/2006/relationships/tags" Target="../tags/tag194.xml" /><Relationship Id="rId70" Type="http://schemas.openxmlformats.org/officeDocument/2006/relationships/tags" Target="../tags/tag254.xml" /><Relationship Id="rId71" Type="http://schemas.openxmlformats.org/officeDocument/2006/relationships/tags" Target="../tags/tag255.xml" /><Relationship Id="rId72" Type="http://schemas.openxmlformats.org/officeDocument/2006/relationships/tags" Target="../tags/tag256.xml" /><Relationship Id="rId73" Type="http://schemas.openxmlformats.org/officeDocument/2006/relationships/tags" Target="../tags/tag257.xml" /><Relationship Id="rId74" Type="http://schemas.openxmlformats.org/officeDocument/2006/relationships/tags" Target="../tags/tag258.xml" /><Relationship Id="rId75" Type="http://schemas.openxmlformats.org/officeDocument/2006/relationships/tags" Target="../tags/tag259.xml" /><Relationship Id="rId76" Type="http://schemas.openxmlformats.org/officeDocument/2006/relationships/tags" Target="../tags/tag260.xml" /><Relationship Id="rId77" Type="http://schemas.openxmlformats.org/officeDocument/2006/relationships/tags" Target="../tags/tag261.xml" /><Relationship Id="rId78" Type="http://schemas.openxmlformats.org/officeDocument/2006/relationships/tags" Target="../tags/tag262.xml" /><Relationship Id="rId79" Type="http://schemas.openxmlformats.org/officeDocument/2006/relationships/tags" Target="../tags/tag263.xml" /><Relationship Id="rId8" Type="http://schemas.openxmlformats.org/officeDocument/2006/relationships/image" Target="../media/image33.png" /><Relationship Id="rId80" Type="http://schemas.openxmlformats.org/officeDocument/2006/relationships/tags" Target="../tags/tag264.xml" /><Relationship Id="rId81" Type="http://schemas.openxmlformats.org/officeDocument/2006/relationships/tags" Target="../tags/tag265.xml" /><Relationship Id="rId82" Type="http://schemas.openxmlformats.org/officeDocument/2006/relationships/tags" Target="../tags/tag266.xml" /><Relationship Id="rId83" Type="http://schemas.openxmlformats.org/officeDocument/2006/relationships/tags" Target="../tags/tag267.xml" /><Relationship Id="rId84" Type="http://schemas.openxmlformats.org/officeDocument/2006/relationships/tags" Target="../tags/tag268.xml" /><Relationship Id="rId85" Type="http://schemas.openxmlformats.org/officeDocument/2006/relationships/tags" Target="../tags/tag269.xml" /><Relationship Id="rId86" Type="http://schemas.openxmlformats.org/officeDocument/2006/relationships/tags" Target="../tags/tag270.xml" /><Relationship Id="rId87" Type="http://schemas.openxmlformats.org/officeDocument/2006/relationships/tags" Target="../tags/tag271.xml" /><Relationship Id="rId88" Type="http://schemas.openxmlformats.org/officeDocument/2006/relationships/tags" Target="../tags/tag272.xml" /><Relationship Id="rId89" Type="http://schemas.openxmlformats.org/officeDocument/2006/relationships/tags" Target="../tags/tag273.xml" /><Relationship Id="rId9" Type="http://schemas.openxmlformats.org/officeDocument/2006/relationships/tags" Target="../tags/tag195.xml" /><Relationship Id="rId90" Type="http://schemas.openxmlformats.org/officeDocument/2006/relationships/tags" Target="../tags/tag274.xml" /><Relationship Id="rId91" Type="http://schemas.openxmlformats.org/officeDocument/2006/relationships/tags" Target="../tags/tag275.xml" /><Relationship Id="rId92" Type="http://schemas.openxmlformats.org/officeDocument/2006/relationships/tags" Target="../tags/tag276.xml" /><Relationship Id="rId93" Type="http://schemas.openxmlformats.org/officeDocument/2006/relationships/tags" Target="../tags/tag277.xml" /><Relationship Id="rId94" Type="http://schemas.openxmlformats.org/officeDocument/2006/relationships/tags" Target="../tags/tag278.xml" /><Relationship Id="rId95" Type="http://schemas.openxmlformats.org/officeDocument/2006/relationships/tags" Target="../tags/tag279.xml" /><Relationship Id="rId96" Type="http://schemas.openxmlformats.org/officeDocument/2006/relationships/tags" Target="../tags/tag280.xml" /><Relationship Id="rId97" Type="http://schemas.openxmlformats.org/officeDocument/2006/relationships/tags" Target="../tags/tag281.xml" /><Relationship Id="rId98" Type="http://schemas.openxmlformats.org/officeDocument/2006/relationships/tags" Target="../tags/tag282.xml" /><Relationship Id="rId99" Type="http://schemas.openxmlformats.org/officeDocument/2006/relationships/tags" Target="../tags/tag283.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ags" Target="../tags/tag315.xml" /><Relationship Id="rId3" Type="http://schemas.openxmlformats.org/officeDocument/2006/relationships/tags" Target="../tags/tag316.xml" /><Relationship Id="rId4" Type="http://schemas.openxmlformats.org/officeDocument/2006/relationships/tags" Target="../tags/tag317.xml" /><Relationship Id="rId5" Type="http://schemas.openxmlformats.org/officeDocument/2006/relationships/tags" Target="../tags/tag318.xml" /><Relationship Id="rId6" Type="http://schemas.openxmlformats.org/officeDocument/2006/relationships/tags" Target="../tags/tag319.xml" /><Relationship Id="rId7" Type="http://schemas.openxmlformats.org/officeDocument/2006/relationships/tags" Target="../tags/tag320.xml" /><Relationship Id="rId8" Type="http://schemas.openxmlformats.org/officeDocument/2006/relationships/tags" Target="../tags/tag32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ags" Target="../tags/tag322.xml" /><Relationship Id="rId3" Type="http://schemas.openxmlformats.org/officeDocument/2006/relationships/tags" Target="../tags/tag323.xml" /><Relationship Id="rId4" Type="http://schemas.openxmlformats.org/officeDocument/2006/relationships/tags" Target="../tags/tag324.xml" /><Relationship Id="rId5" Type="http://schemas.openxmlformats.org/officeDocument/2006/relationships/tags" Target="../tags/tag325.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37.png" /><Relationship Id="rId11" Type="http://schemas.openxmlformats.org/officeDocument/2006/relationships/tags" Target="../tags/tag333.xml" /><Relationship Id="rId12" Type="http://schemas.openxmlformats.org/officeDocument/2006/relationships/tags" Target="../tags/tag334.xml" /><Relationship Id="rId13" Type="http://schemas.openxmlformats.org/officeDocument/2006/relationships/image" Target="../media/image38.png" /><Relationship Id="rId14" Type="http://schemas.openxmlformats.org/officeDocument/2006/relationships/tags" Target="../tags/tag335.xml" /><Relationship Id="rId15" Type="http://schemas.openxmlformats.org/officeDocument/2006/relationships/tags" Target="../tags/tag336.xml" /><Relationship Id="rId16" Type="http://schemas.openxmlformats.org/officeDocument/2006/relationships/image" Target="../media/image39.png" /><Relationship Id="rId17" Type="http://schemas.openxmlformats.org/officeDocument/2006/relationships/tags" Target="../tags/tag337.xml" /><Relationship Id="rId18" Type="http://schemas.openxmlformats.org/officeDocument/2006/relationships/tags" Target="../tags/tag338.xml" /><Relationship Id="rId19" Type="http://schemas.openxmlformats.org/officeDocument/2006/relationships/tags" Target="../tags/tag339.xml" /><Relationship Id="rId2" Type="http://schemas.openxmlformats.org/officeDocument/2006/relationships/tags" Target="../tags/tag326.xml" /><Relationship Id="rId20" Type="http://schemas.openxmlformats.org/officeDocument/2006/relationships/image" Target="../media/image40.png" /><Relationship Id="rId21" Type="http://schemas.openxmlformats.org/officeDocument/2006/relationships/tags" Target="../tags/tag340.xml" /><Relationship Id="rId22" Type="http://schemas.openxmlformats.org/officeDocument/2006/relationships/tags" Target="../tags/tag341.xml" /><Relationship Id="rId23" Type="http://schemas.openxmlformats.org/officeDocument/2006/relationships/tags" Target="../tags/tag342.xml" /><Relationship Id="rId24" Type="http://schemas.openxmlformats.org/officeDocument/2006/relationships/tags" Target="../tags/tag343.xml" /><Relationship Id="rId25" Type="http://schemas.openxmlformats.org/officeDocument/2006/relationships/tags" Target="../tags/tag344.xml" /><Relationship Id="rId3" Type="http://schemas.openxmlformats.org/officeDocument/2006/relationships/tags" Target="../tags/tag327.xml" /><Relationship Id="rId4" Type="http://schemas.openxmlformats.org/officeDocument/2006/relationships/image" Target="../media/image36.png" /><Relationship Id="rId5" Type="http://schemas.openxmlformats.org/officeDocument/2006/relationships/tags" Target="../tags/tag328.xml" /><Relationship Id="rId6" Type="http://schemas.openxmlformats.org/officeDocument/2006/relationships/tags" Target="../tags/tag329.xml" /><Relationship Id="rId7" Type="http://schemas.openxmlformats.org/officeDocument/2006/relationships/tags" Target="../tags/tag330.xml" /><Relationship Id="rId8" Type="http://schemas.openxmlformats.org/officeDocument/2006/relationships/tags" Target="../tags/tag331.xml" /><Relationship Id="rId9" Type="http://schemas.openxmlformats.org/officeDocument/2006/relationships/tags" Target="../tags/tag33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355.xml" /><Relationship Id="rId2" Type="http://schemas.openxmlformats.org/officeDocument/2006/relationships/notesSlide" Target="../notesSlides/notesSlide9.xml" /><Relationship Id="rId3" Type="http://schemas.openxmlformats.org/officeDocument/2006/relationships/tags" Target="../tags/tag349.xml" /><Relationship Id="rId4" Type="http://schemas.openxmlformats.org/officeDocument/2006/relationships/tags" Target="../tags/tag350.xml" /><Relationship Id="rId5" Type="http://schemas.openxmlformats.org/officeDocument/2006/relationships/tags" Target="../tags/tag351.xml" /><Relationship Id="rId6" Type="http://schemas.openxmlformats.org/officeDocument/2006/relationships/image" Target="../media/image41.png" /><Relationship Id="rId7" Type="http://schemas.openxmlformats.org/officeDocument/2006/relationships/tags" Target="../tags/tag352.xml" /><Relationship Id="rId8" Type="http://schemas.openxmlformats.org/officeDocument/2006/relationships/tags" Target="../tags/tag353.xml" /><Relationship Id="rId9" Type="http://schemas.openxmlformats.org/officeDocument/2006/relationships/tags" Target="../tags/tag35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362.xml" /><Relationship Id="rId11" Type="http://schemas.openxmlformats.org/officeDocument/2006/relationships/tags" Target="../tags/tag363.xml" /><Relationship Id="rId12" Type="http://schemas.openxmlformats.org/officeDocument/2006/relationships/tags" Target="../tags/tag364.xml" /><Relationship Id="rId13" Type="http://schemas.openxmlformats.org/officeDocument/2006/relationships/tags" Target="../tags/tag365.xml" /><Relationship Id="rId14" Type="http://schemas.openxmlformats.org/officeDocument/2006/relationships/tags" Target="../tags/tag366.xml" /><Relationship Id="rId15" Type="http://schemas.openxmlformats.org/officeDocument/2006/relationships/tags" Target="../tags/tag367.xml" /><Relationship Id="rId2" Type="http://schemas.openxmlformats.org/officeDocument/2006/relationships/tags" Target="../tags/tag356.xml" /><Relationship Id="rId3" Type="http://schemas.openxmlformats.org/officeDocument/2006/relationships/tags" Target="../tags/tag357.xml" /><Relationship Id="rId4" Type="http://schemas.openxmlformats.org/officeDocument/2006/relationships/image" Target="../media/image42.png" /><Relationship Id="rId5" Type="http://schemas.openxmlformats.org/officeDocument/2006/relationships/tags" Target="../tags/tag358.xml" /><Relationship Id="rId6" Type="http://schemas.openxmlformats.org/officeDocument/2006/relationships/image" Target="../media/image43.png" /><Relationship Id="rId7" Type="http://schemas.openxmlformats.org/officeDocument/2006/relationships/tags" Target="../tags/tag359.xml" /><Relationship Id="rId8" Type="http://schemas.openxmlformats.org/officeDocument/2006/relationships/tags" Target="../tags/tag360.xml" /><Relationship Id="rId9" Type="http://schemas.openxmlformats.org/officeDocument/2006/relationships/tags" Target="../tags/tag361.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374.xml" /><Relationship Id="rId11" Type="http://schemas.openxmlformats.org/officeDocument/2006/relationships/tags" Target="../tags/tag375.xml" /><Relationship Id="rId12" Type="http://schemas.openxmlformats.org/officeDocument/2006/relationships/tags" Target="../tags/tag376.xml" /><Relationship Id="rId13" Type="http://schemas.openxmlformats.org/officeDocument/2006/relationships/tags" Target="../tags/tag377.xml" /><Relationship Id="rId14" Type="http://schemas.openxmlformats.org/officeDocument/2006/relationships/tags" Target="../tags/tag378.xml" /><Relationship Id="rId15" Type="http://schemas.openxmlformats.org/officeDocument/2006/relationships/tags" Target="../tags/tag379.xml" /><Relationship Id="rId16" Type="http://schemas.openxmlformats.org/officeDocument/2006/relationships/tags" Target="../tags/tag380.xml" /><Relationship Id="rId17" Type="http://schemas.openxmlformats.org/officeDocument/2006/relationships/tags" Target="../tags/tag381.xml" /><Relationship Id="rId2" Type="http://schemas.openxmlformats.org/officeDocument/2006/relationships/tags" Target="../tags/tag368.xml" /><Relationship Id="rId3" Type="http://schemas.openxmlformats.org/officeDocument/2006/relationships/image" Target="../media/image44.jpeg" /><Relationship Id="rId4" Type="http://schemas.openxmlformats.org/officeDocument/2006/relationships/tags" Target="../tags/tag369.xml" /><Relationship Id="rId5" Type="http://schemas.openxmlformats.org/officeDocument/2006/relationships/tags" Target="../tags/tag370.xml" /><Relationship Id="rId6" Type="http://schemas.openxmlformats.org/officeDocument/2006/relationships/tags" Target="../tags/tag371.xml" /><Relationship Id="rId7" Type="http://schemas.openxmlformats.org/officeDocument/2006/relationships/tags" Target="../tags/tag372.xml" /><Relationship Id="rId8" Type="http://schemas.openxmlformats.org/officeDocument/2006/relationships/image" Target="../media/image45.png" /><Relationship Id="rId9" Type="http://schemas.openxmlformats.org/officeDocument/2006/relationships/tags" Target="../tags/tag373.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392.xml" /><Relationship Id="rId2" Type="http://schemas.openxmlformats.org/officeDocument/2006/relationships/notesSlide" Target="../notesSlides/notesSlide10.xml" /><Relationship Id="rId3" Type="http://schemas.openxmlformats.org/officeDocument/2006/relationships/tags" Target="../tags/tag386.xml" /><Relationship Id="rId4" Type="http://schemas.openxmlformats.org/officeDocument/2006/relationships/tags" Target="../tags/tag387.xml" /><Relationship Id="rId5" Type="http://schemas.openxmlformats.org/officeDocument/2006/relationships/tags" Target="../tags/tag388.xml" /><Relationship Id="rId6" Type="http://schemas.openxmlformats.org/officeDocument/2006/relationships/image" Target="../media/image46.png" /><Relationship Id="rId7" Type="http://schemas.openxmlformats.org/officeDocument/2006/relationships/tags" Target="../tags/tag389.xml" /><Relationship Id="rId8" Type="http://schemas.openxmlformats.org/officeDocument/2006/relationships/tags" Target="../tags/tag390.xml" /><Relationship Id="rId9" Type="http://schemas.openxmlformats.org/officeDocument/2006/relationships/tags" Target="../tags/tag391.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ags" Target="../tags/tag393.xml" /><Relationship Id="rId3" Type="http://schemas.openxmlformats.org/officeDocument/2006/relationships/tags" Target="../tags/tag394.xml" /><Relationship Id="rId4" Type="http://schemas.openxmlformats.org/officeDocument/2006/relationships/tags" Target="../tags/tag395.xml" /><Relationship Id="rId5" Type="http://schemas.openxmlformats.org/officeDocument/2006/relationships/tags" Target="../tags/tag396.xml" /><Relationship Id="rId6" Type="http://schemas.openxmlformats.org/officeDocument/2006/relationships/tags" Target="../tags/tag397.xml" /><Relationship Id="rId7" Type="http://schemas.openxmlformats.org/officeDocument/2006/relationships/tags" Target="../tags/tag398.xml" /><Relationship Id="rId8" Type="http://schemas.openxmlformats.org/officeDocument/2006/relationships/tags" Target="../tags/tag399.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410.xml" /><Relationship Id="rId11" Type="http://schemas.openxmlformats.org/officeDocument/2006/relationships/image" Target="../media/image48.png" /><Relationship Id="rId12" Type="http://schemas.openxmlformats.org/officeDocument/2006/relationships/tags" Target="../tags/tag411.xml" /><Relationship Id="rId13" Type="http://schemas.openxmlformats.org/officeDocument/2006/relationships/tags" Target="../tags/tag412.xml" /><Relationship Id="rId14" Type="http://schemas.openxmlformats.org/officeDocument/2006/relationships/tags" Target="../tags/tag413.xml" /><Relationship Id="rId2" Type="http://schemas.openxmlformats.org/officeDocument/2006/relationships/notesSlide" Target="../notesSlides/notesSlide11.xml" /><Relationship Id="rId3" Type="http://schemas.openxmlformats.org/officeDocument/2006/relationships/tags" Target="../tags/tag404.xml" /><Relationship Id="rId4" Type="http://schemas.openxmlformats.org/officeDocument/2006/relationships/tags" Target="../tags/tag405.xml" /><Relationship Id="rId5" Type="http://schemas.openxmlformats.org/officeDocument/2006/relationships/tags" Target="../tags/tag406.xml" /><Relationship Id="rId6" Type="http://schemas.openxmlformats.org/officeDocument/2006/relationships/tags" Target="../tags/tag407.xml" /><Relationship Id="rId7" Type="http://schemas.openxmlformats.org/officeDocument/2006/relationships/tags" Target="../tags/tag408.xml" /><Relationship Id="rId8" Type="http://schemas.openxmlformats.org/officeDocument/2006/relationships/image" Target="../media/image47.jpeg" /><Relationship Id="rId9" Type="http://schemas.openxmlformats.org/officeDocument/2006/relationships/tags" Target="../tags/tag409.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425.xml" /><Relationship Id="rId11" Type="http://schemas.openxmlformats.org/officeDocument/2006/relationships/tags" Target="../tags/tag426.xml" /><Relationship Id="rId12" Type="http://schemas.openxmlformats.org/officeDocument/2006/relationships/image" Target="../media/image49.png" /><Relationship Id="rId13" Type="http://schemas.microsoft.com/office/2007/relationships/hdphoto" Target="../media/image50.wdp" /><Relationship Id="rId14" Type="http://schemas.openxmlformats.org/officeDocument/2006/relationships/tags" Target="../tags/tag427.xml" /><Relationship Id="rId15" Type="http://schemas.openxmlformats.org/officeDocument/2006/relationships/tags" Target="../tags/tag428.xml" /><Relationship Id="rId2" Type="http://schemas.openxmlformats.org/officeDocument/2006/relationships/notesSlide" Target="../notesSlides/notesSlide12.xml" /><Relationship Id="rId3" Type="http://schemas.openxmlformats.org/officeDocument/2006/relationships/tags" Target="../tags/tag418.xml" /><Relationship Id="rId4" Type="http://schemas.openxmlformats.org/officeDocument/2006/relationships/tags" Target="../tags/tag419.xml" /><Relationship Id="rId5" Type="http://schemas.openxmlformats.org/officeDocument/2006/relationships/tags" Target="../tags/tag420.xml" /><Relationship Id="rId6" Type="http://schemas.openxmlformats.org/officeDocument/2006/relationships/tags" Target="../tags/tag421.xml" /><Relationship Id="rId7" Type="http://schemas.openxmlformats.org/officeDocument/2006/relationships/tags" Target="../tags/tag422.xml" /><Relationship Id="rId8" Type="http://schemas.openxmlformats.org/officeDocument/2006/relationships/tags" Target="../tags/tag423.xml" /><Relationship Id="rId9" Type="http://schemas.openxmlformats.org/officeDocument/2006/relationships/tags" Target="../tags/tag424.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439.xml" /><Relationship Id="rId100" Type="http://schemas.openxmlformats.org/officeDocument/2006/relationships/tags" Target="../tags/tag527.xml" /><Relationship Id="rId101" Type="http://schemas.openxmlformats.org/officeDocument/2006/relationships/tags" Target="../tags/tag528.xml" /><Relationship Id="rId102" Type="http://schemas.openxmlformats.org/officeDocument/2006/relationships/tags" Target="../tags/tag529.xml" /><Relationship Id="rId103" Type="http://schemas.openxmlformats.org/officeDocument/2006/relationships/tags" Target="../tags/tag530.xml" /><Relationship Id="rId104" Type="http://schemas.openxmlformats.org/officeDocument/2006/relationships/tags" Target="../tags/tag531.xml" /><Relationship Id="rId105" Type="http://schemas.openxmlformats.org/officeDocument/2006/relationships/tags" Target="../tags/tag532.xml" /><Relationship Id="rId106" Type="http://schemas.openxmlformats.org/officeDocument/2006/relationships/tags" Target="../tags/tag533.xml" /><Relationship Id="rId107" Type="http://schemas.openxmlformats.org/officeDocument/2006/relationships/tags" Target="../tags/tag534.xml" /><Relationship Id="rId108" Type="http://schemas.openxmlformats.org/officeDocument/2006/relationships/tags" Target="../tags/tag535.xml" /><Relationship Id="rId109" Type="http://schemas.openxmlformats.org/officeDocument/2006/relationships/tags" Target="../tags/tag536.xml" /><Relationship Id="rId11" Type="http://schemas.openxmlformats.org/officeDocument/2006/relationships/tags" Target="../tags/tag440.xml" /><Relationship Id="rId110" Type="http://schemas.openxmlformats.org/officeDocument/2006/relationships/tags" Target="../tags/tag537.xml" /><Relationship Id="rId111" Type="http://schemas.openxmlformats.org/officeDocument/2006/relationships/tags" Target="../tags/tag538.xml" /><Relationship Id="rId112" Type="http://schemas.openxmlformats.org/officeDocument/2006/relationships/tags" Target="../tags/tag539.xml" /><Relationship Id="rId113" Type="http://schemas.openxmlformats.org/officeDocument/2006/relationships/tags" Target="../tags/tag540.xml" /><Relationship Id="rId114" Type="http://schemas.openxmlformats.org/officeDocument/2006/relationships/tags" Target="../tags/tag541.xml" /><Relationship Id="rId115" Type="http://schemas.openxmlformats.org/officeDocument/2006/relationships/tags" Target="../tags/tag542.xml" /><Relationship Id="rId116" Type="http://schemas.openxmlformats.org/officeDocument/2006/relationships/tags" Target="../tags/tag543.xml" /><Relationship Id="rId117" Type="http://schemas.openxmlformats.org/officeDocument/2006/relationships/tags" Target="../tags/tag544.xml" /><Relationship Id="rId118" Type="http://schemas.openxmlformats.org/officeDocument/2006/relationships/tags" Target="../tags/tag545.xml" /><Relationship Id="rId119" Type="http://schemas.openxmlformats.org/officeDocument/2006/relationships/tags" Target="../tags/tag546.xml" /><Relationship Id="rId12" Type="http://schemas.openxmlformats.org/officeDocument/2006/relationships/tags" Target="../tags/tag441.xml" /><Relationship Id="rId120" Type="http://schemas.openxmlformats.org/officeDocument/2006/relationships/tags" Target="../tags/tag547.xml" /><Relationship Id="rId121" Type="http://schemas.openxmlformats.org/officeDocument/2006/relationships/tags" Target="../tags/tag548.xml" /><Relationship Id="rId122" Type="http://schemas.openxmlformats.org/officeDocument/2006/relationships/tags" Target="../tags/tag549.xml" /><Relationship Id="rId123" Type="http://schemas.openxmlformats.org/officeDocument/2006/relationships/tags" Target="../tags/tag550.xml" /><Relationship Id="rId124" Type="http://schemas.openxmlformats.org/officeDocument/2006/relationships/tags" Target="../tags/tag551.xml" /><Relationship Id="rId125" Type="http://schemas.openxmlformats.org/officeDocument/2006/relationships/tags" Target="../tags/tag552.xml" /><Relationship Id="rId126" Type="http://schemas.openxmlformats.org/officeDocument/2006/relationships/image" Target="../media/image54.png" /><Relationship Id="rId127" Type="http://schemas.openxmlformats.org/officeDocument/2006/relationships/tags" Target="../tags/tag553.xml" /><Relationship Id="rId128" Type="http://schemas.openxmlformats.org/officeDocument/2006/relationships/tags" Target="../tags/tag554.xml" /><Relationship Id="rId129" Type="http://schemas.openxmlformats.org/officeDocument/2006/relationships/tags" Target="../tags/tag555.xml" /><Relationship Id="rId13" Type="http://schemas.openxmlformats.org/officeDocument/2006/relationships/tags" Target="../tags/tag442.xml" /><Relationship Id="rId130" Type="http://schemas.openxmlformats.org/officeDocument/2006/relationships/tags" Target="../tags/tag556.xml" /><Relationship Id="rId131" Type="http://schemas.openxmlformats.org/officeDocument/2006/relationships/tags" Target="../tags/tag557.xml" /><Relationship Id="rId132" Type="http://schemas.openxmlformats.org/officeDocument/2006/relationships/tags" Target="../tags/tag558.xml" /><Relationship Id="rId133" Type="http://schemas.openxmlformats.org/officeDocument/2006/relationships/tags" Target="../tags/tag559.xml" /><Relationship Id="rId134" Type="http://schemas.openxmlformats.org/officeDocument/2006/relationships/tags" Target="../tags/tag560.xml" /><Relationship Id="rId135" Type="http://schemas.openxmlformats.org/officeDocument/2006/relationships/tags" Target="../tags/tag561.xml" /><Relationship Id="rId136" Type="http://schemas.openxmlformats.org/officeDocument/2006/relationships/tags" Target="../tags/tag562.xml" /><Relationship Id="rId14" Type="http://schemas.openxmlformats.org/officeDocument/2006/relationships/tags" Target="../tags/tag443.xml" /><Relationship Id="rId15" Type="http://schemas.openxmlformats.org/officeDocument/2006/relationships/tags" Target="../tags/tag444.xml" /><Relationship Id="rId16" Type="http://schemas.openxmlformats.org/officeDocument/2006/relationships/tags" Target="../tags/tag445.xml" /><Relationship Id="rId17" Type="http://schemas.openxmlformats.org/officeDocument/2006/relationships/tags" Target="../tags/tag446.xml" /><Relationship Id="rId18" Type="http://schemas.openxmlformats.org/officeDocument/2006/relationships/tags" Target="../tags/tag447.xml" /><Relationship Id="rId19" Type="http://schemas.openxmlformats.org/officeDocument/2006/relationships/tags" Target="../tags/tag448.xml" /><Relationship Id="rId2" Type="http://schemas.openxmlformats.org/officeDocument/2006/relationships/notesSlide" Target="../notesSlides/notesSlide13.xml" /><Relationship Id="rId20" Type="http://schemas.openxmlformats.org/officeDocument/2006/relationships/tags" Target="../tags/tag449.xml" /><Relationship Id="rId21" Type="http://schemas.openxmlformats.org/officeDocument/2006/relationships/tags" Target="../tags/tag450.xml" /><Relationship Id="rId22" Type="http://schemas.openxmlformats.org/officeDocument/2006/relationships/tags" Target="../tags/tag451.xml" /><Relationship Id="rId23" Type="http://schemas.openxmlformats.org/officeDocument/2006/relationships/tags" Target="../tags/tag452.xml" /><Relationship Id="rId24" Type="http://schemas.openxmlformats.org/officeDocument/2006/relationships/tags" Target="../tags/tag453.xml" /><Relationship Id="rId25" Type="http://schemas.openxmlformats.org/officeDocument/2006/relationships/tags" Target="../tags/tag454.xml" /><Relationship Id="rId26" Type="http://schemas.openxmlformats.org/officeDocument/2006/relationships/tags" Target="../tags/tag455.xml" /><Relationship Id="rId27" Type="http://schemas.openxmlformats.org/officeDocument/2006/relationships/tags" Target="../tags/tag456.xml" /><Relationship Id="rId28" Type="http://schemas.openxmlformats.org/officeDocument/2006/relationships/tags" Target="../tags/tag457.xml" /><Relationship Id="rId29" Type="http://schemas.openxmlformats.org/officeDocument/2006/relationships/tags" Target="../tags/tag458.xml" /><Relationship Id="rId3" Type="http://schemas.openxmlformats.org/officeDocument/2006/relationships/tags" Target="../tags/tag433.xml" /><Relationship Id="rId30" Type="http://schemas.openxmlformats.org/officeDocument/2006/relationships/tags" Target="../tags/tag459.xml" /><Relationship Id="rId31" Type="http://schemas.openxmlformats.org/officeDocument/2006/relationships/tags" Target="../tags/tag460.xml" /><Relationship Id="rId32" Type="http://schemas.openxmlformats.org/officeDocument/2006/relationships/tags" Target="../tags/tag461.xml" /><Relationship Id="rId33" Type="http://schemas.openxmlformats.org/officeDocument/2006/relationships/tags" Target="../tags/tag462.xml" /><Relationship Id="rId34" Type="http://schemas.openxmlformats.org/officeDocument/2006/relationships/tags" Target="../tags/tag463.xml" /><Relationship Id="rId35" Type="http://schemas.openxmlformats.org/officeDocument/2006/relationships/tags" Target="../tags/tag464.xml" /><Relationship Id="rId36" Type="http://schemas.openxmlformats.org/officeDocument/2006/relationships/tags" Target="../tags/tag465.xml" /><Relationship Id="rId37" Type="http://schemas.openxmlformats.org/officeDocument/2006/relationships/tags" Target="../tags/tag466.xml" /><Relationship Id="rId38" Type="http://schemas.openxmlformats.org/officeDocument/2006/relationships/tags" Target="../tags/tag467.xml" /><Relationship Id="rId39" Type="http://schemas.openxmlformats.org/officeDocument/2006/relationships/tags" Target="../tags/tag468.xml" /><Relationship Id="rId4" Type="http://schemas.openxmlformats.org/officeDocument/2006/relationships/tags" Target="../tags/tag434.xml" /><Relationship Id="rId40" Type="http://schemas.openxmlformats.org/officeDocument/2006/relationships/tags" Target="../tags/tag469.xml" /><Relationship Id="rId41" Type="http://schemas.openxmlformats.org/officeDocument/2006/relationships/tags" Target="../tags/tag470.xml" /><Relationship Id="rId42" Type="http://schemas.openxmlformats.org/officeDocument/2006/relationships/tags" Target="../tags/tag471.xml" /><Relationship Id="rId43" Type="http://schemas.openxmlformats.org/officeDocument/2006/relationships/tags" Target="../tags/tag472.xml" /><Relationship Id="rId44" Type="http://schemas.openxmlformats.org/officeDocument/2006/relationships/tags" Target="../tags/tag473.xml" /><Relationship Id="rId45" Type="http://schemas.openxmlformats.org/officeDocument/2006/relationships/tags" Target="../tags/tag474.xml" /><Relationship Id="rId46" Type="http://schemas.openxmlformats.org/officeDocument/2006/relationships/tags" Target="../tags/tag475.xml" /><Relationship Id="rId47" Type="http://schemas.openxmlformats.org/officeDocument/2006/relationships/tags" Target="../tags/tag476.xml" /><Relationship Id="rId48" Type="http://schemas.openxmlformats.org/officeDocument/2006/relationships/tags" Target="../tags/tag477.xml" /><Relationship Id="rId49" Type="http://schemas.openxmlformats.org/officeDocument/2006/relationships/tags" Target="../tags/tag478.xml" /><Relationship Id="rId5" Type="http://schemas.openxmlformats.org/officeDocument/2006/relationships/tags" Target="../tags/tag435.xml" /><Relationship Id="rId50" Type="http://schemas.openxmlformats.org/officeDocument/2006/relationships/tags" Target="../tags/tag479.xml" /><Relationship Id="rId51" Type="http://schemas.openxmlformats.org/officeDocument/2006/relationships/tags" Target="../tags/tag480.xml" /><Relationship Id="rId52" Type="http://schemas.openxmlformats.org/officeDocument/2006/relationships/tags" Target="../tags/tag481.xml" /><Relationship Id="rId53" Type="http://schemas.openxmlformats.org/officeDocument/2006/relationships/tags" Target="../tags/tag482.xml" /><Relationship Id="rId54" Type="http://schemas.openxmlformats.org/officeDocument/2006/relationships/tags" Target="../tags/tag483.xml" /><Relationship Id="rId55" Type="http://schemas.openxmlformats.org/officeDocument/2006/relationships/tags" Target="../tags/tag484.xml" /><Relationship Id="rId56" Type="http://schemas.openxmlformats.org/officeDocument/2006/relationships/tags" Target="../tags/tag485.xml" /><Relationship Id="rId57" Type="http://schemas.openxmlformats.org/officeDocument/2006/relationships/tags" Target="../tags/tag486.xml" /><Relationship Id="rId58" Type="http://schemas.openxmlformats.org/officeDocument/2006/relationships/tags" Target="../tags/tag487.xml" /><Relationship Id="rId59" Type="http://schemas.openxmlformats.org/officeDocument/2006/relationships/tags" Target="../tags/tag488.xml" /><Relationship Id="rId6" Type="http://schemas.openxmlformats.org/officeDocument/2006/relationships/image" Target="../media/image51.png" /><Relationship Id="rId60" Type="http://schemas.openxmlformats.org/officeDocument/2006/relationships/tags" Target="../tags/tag489.xml" /><Relationship Id="rId61" Type="http://schemas.openxmlformats.org/officeDocument/2006/relationships/tags" Target="../tags/tag490.xml" /><Relationship Id="rId62" Type="http://schemas.openxmlformats.org/officeDocument/2006/relationships/tags" Target="../tags/tag491.xml" /><Relationship Id="rId63" Type="http://schemas.openxmlformats.org/officeDocument/2006/relationships/tags" Target="../tags/tag492.xml" /><Relationship Id="rId64" Type="http://schemas.openxmlformats.org/officeDocument/2006/relationships/tags" Target="../tags/tag493.xml" /><Relationship Id="rId65" Type="http://schemas.openxmlformats.org/officeDocument/2006/relationships/image" Target="../media/image52.png" /><Relationship Id="rId66" Type="http://schemas.openxmlformats.org/officeDocument/2006/relationships/tags" Target="../tags/tag494.xml" /><Relationship Id="rId67" Type="http://schemas.openxmlformats.org/officeDocument/2006/relationships/image" Target="../media/image53.png" /><Relationship Id="rId68" Type="http://schemas.openxmlformats.org/officeDocument/2006/relationships/tags" Target="../tags/tag495.xml" /><Relationship Id="rId69" Type="http://schemas.openxmlformats.org/officeDocument/2006/relationships/tags" Target="../tags/tag496.xml" /><Relationship Id="rId7" Type="http://schemas.openxmlformats.org/officeDocument/2006/relationships/tags" Target="../tags/tag436.xml" /><Relationship Id="rId70" Type="http://schemas.openxmlformats.org/officeDocument/2006/relationships/tags" Target="../tags/tag497.xml" /><Relationship Id="rId71" Type="http://schemas.openxmlformats.org/officeDocument/2006/relationships/tags" Target="../tags/tag498.xml" /><Relationship Id="rId72" Type="http://schemas.openxmlformats.org/officeDocument/2006/relationships/tags" Target="../tags/tag499.xml" /><Relationship Id="rId73" Type="http://schemas.openxmlformats.org/officeDocument/2006/relationships/tags" Target="../tags/tag500.xml" /><Relationship Id="rId74" Type="http://schemas.openxmlformats.org/officeDocument/2006/relationships/tags" Target="../tags/tag501.xml" /><Relationship Id="rId75" Type="http://schemas.openxmlformats.org/officeDocument/2006/relationships/tags" Target="../tags/tag502.xml" /><Relationship Id="rId76" Type="http://schemas.openxmlformats.org/officeDocument/2006/relationships/tags" Target="../tags/tag503.xml" /><Relationship Id="rId77" Type="http://schemas.openxmlformats.org/officeDocument/2006/relationships/tags" Target="../tags/tag504.xml" /><Relationship Id="rId78" Type="http://schemas.openxmlformats.org/officeDocument/2006/relationships/tags" Target="../tags/tag505.xml" /><Relationship Id="rId79" Type="http://schemas.openxmlformats.org/officeDocument/2006/relationships/tags" Target="../tags/tag506.xml" /><Relationship Id="rId8" Type="http://schemas.openxmlformats.org/officeDocument/2006/relationships/tags" Target="../tags/tag437.xml" /><Relationship Id="rId80" Type="http://schemas.openxmlformats.org/officeDocument/2006/relationships/tags" Target="../tags/tag507.xml" /><Relationship Id="rId81" Type="http://schemas.openxmlformats.org/officeDocument/2006/relationships/tags" Target="../tags/tag508.xml" /><Relationship Id="rId82" Type="http://schemas.openxmlformats.org/officeDocument/2006/relationships/tags" Target="../tags/tag509.xml" /><Relationship Id="rId83" Type="http://schemas.openxmlformats.org/officeDocument/2006/relationships/tags" Target="../tags/tag510.xml" /><Relationship Id="rId84" Type="http://schemas.openxmlformats.org/officeDocument/2006/relationships/tags" Target="../tags/tag511.xml" /><Relationship Id="rId85" Type="http://schemas.openxmlformats.org/officeDocument/2006/relationships/tags" Target="../tags/tag512.xml" /><Relationship Id="rId86" Type="http://schemas.openxmlformats.org/officeDocument/2006/relationships/tags" Target="../tags/tag513.xml" /><Relationship Id="rId87" Type="http://schemas.openxmlformats.org/officeDocument/2006/relationships/tags" Target="../tags/tag514.xml" /><Relationship Id="rId88" Type="http://schemas.openxmlformats.org/officeDocument/2006/relationships/tags" Target="../tags/tag515.xml" /><Relationship Id="rId89" Type="http://schemas.openxmlformats.org/officeDocument/2006/relationships/tags" Target="../tags/tag516.xml" /><Relationship Id="rId9" Type="http://schemas.openxmlformats.org/officeDocument/2006/relationships/tags" Target="../tags/tag438.xml" /><Relationship Id="rId90" Type="http://schemas.openxmlformats.org/officeDocument/2006/relationships/tags" Target="../tags/tag517.xml" /><Relationship Id="rId91" Type="http://schemas.openxmlformats.org/officeDocument/2006/relationships/tags" Target="../tags/tag518.xml" /><Relationship Id="rId92" Type="http://schemas.openxmlformats.org/officeDocument/2006/relationships/tags" Target="../tags/tag519.xml" /><Relationship Id="rId93" Type="http://schemas.openxmlformats.org/officeDocument/2006/relationships/tags" Target="../tags/tag520.xml" /><Relationship Id="rId94" Type="http://schemas.openxmlformats.org/officeDocument/2006/relationships/tags" Target="../tags/tag521.xml" /><Relationship Id="rId95" Type="http://schemas.openxmlformats.org/officeDocument/2006/relationships/tags" Target="../tags/tag522.xml" /><Relationship Id="rId96" Type="http://schemas.openxmlformats.org/officeDocument/2006/relationships/tags" Target="../tags/tag523.xml" /><Relationship Id="rId97" Type="http://schemas.openxmlformats.org/officeDocument/2006/relationships/tags" Target="../tags/tag524.xml" /><Relationship Id="rId98" Type="http://schemas.openxmlformats.org/officeDocument/2006/relationships/tags" Target="../tags/tag525.xml" /><Relationship Id="rId99" Type="http://schemas.openxmlformats.org/officeDocument/2006/relationships/tags" Target="../tags/tag526.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574.xml" /><Relationship Id="rId11" Type="http://schemas.openxmlformats.org/officeDocument/2006/relationships/tags" Target="../tags/tag575.xml" /><Relationship Id="rId12" Type="http://schemas.openxmlformats.org/officeDocument/2006/relationships/tags" Target="../tags/tag576.xml" /><Relationship Id="rId13" Type="http://schemas.openxmlformats.org/officeDocument/2006/relationships/tags" Target="../tags/tag577.xml" /><Relationship Id="rId14" Type="http://schemas.openxmlformats.org/officeDocument/2006/relationships/tags" Target="../tags/tag578.xml" /><Relationship Id="rId15" Type="http://schemas.openxmlformats.org/officeDocument/2006/relationships/tags" Target="../tags/tag579.xml" /><Relationship Id="rId16" Type="http://schemas.openxmlformats.org/officeDocument/2006/relationships/tags" Target="../tags/tag580.xml" /><Relationship Id="rId2" Type="http://schemas.openxmlformats.org/officeDocument/2006/relationships/notesSlide" Target="../notesSlides/notesSlide14.xml" /><Relationship Id="rId3" Type="http://schemas.openxmlformats.org/officeDocument/2006/relationships/tags" Target="../tags/tag567.xml" /><Relationship Id="rId4" Type="http://schemas.openxmlformats.org/officeDocument/2006/relationships/tags" Target="../tags/tag568.xml" /><Relationship Id="rId5" Type="http://schemas.openxmlformats.org/officeDocument/2006/relationships/tags" Target="../tags/tag569.xml" /><Relationship Id="rId6" Type="http://schemas.openxmlformats.org/officeDocument/2006/relationships/tags" Target="../tags/tag570.xml" /><Relationship Id="rId7" Type="http://schemas.openxmlformats.org/officeDocument/2006/relationships/tags" Target="../tags/tag571.xml" /><Relationship Id="rId8" Type="http://schemas.openxmlformats.org/officeDocument/2006/relationships/tags" Target="../tags/tag572.xml" /><Relationship Id="rId9" Type="http://schemas.openxmlformats.org/officeDocument/2006/relationships/tags" Target="../tags/tag573.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589.xml" /><Relationship Id="rId11" Type="http://schemas.openxmlformats.org/officeDocument/2006/relationships/tags" Target="../tags/tag590.xml" /><Relationship Id="rId12" Type="http://schemas.openxmlformats.org/officeDocument/2006/relationships/tags" Target="../tags/tag591.xml" /><Relationship Id="rId13" Type="http://schemas.openxmlformats.org/officeDocument/2006/relationships/tags" Target="../tags/tag592.xml" /><Relationship Id="rId14" Type="http://schemas.openxmlformats.org/officeDocument/2006/relationships/tags" Target="../tags/tag593.xml" /><Relationship Id="rId15" Type="http://schemas.openxmlformats.org/officeDocument/2006/relationships/tags" Target="../tags/tag594.xml" /><Relationship Id="rId16" Type="http://schemas.openxmlformats.org/officeDocument/2006/relationships/tags" Target="../tags/tag595.xml" /><Relationship Id="rId17" Type="http://schemas.openxmlformats.org/officeDocument/2006/relationships/tags" Target="../tags/tag596.xml" /><Relationship Id="rId18" Type="http://schemas.openxmlformats.org/officeDocument/2006/relationships/tags" Target="../tags/tag597.xml" /><Relationship Id="rId2" Type="http://schemas.openxmlformats.org/officeDocument/2006/relationships/tags" Target="../tags/tag581.xml" /><Relationship Id="rId3" Type="http://schemas.openxmlformats.org/officeDocument/2006/relationships/tags" Target="../tags/tag582.xml" /><Relationship Id="rId4" Type="http://schemas.openxmlformats.org/officeDocument/2006/relationships/tags" Target="../tags/tag583.xml" /><Relationship Id="rId5" Type="http://schemas.openxmlformats.org/officeDocument/2006/relationships/tags" Target="../tags/tag584.xml" /><Relationship Id="rId6" Type="http://schemas.openxmlformats.org/officeDocument/2006/relationships/tags" Target="../tags/tag585.xml" /><Relationship Id="rId7" Type="http://schemas.openxmlformats.org/officeDocument/2006/relationships/tags" Target="../tags/tag586.xml" /><Relationship Id="rId8" Type="http://schemas.openxmlformats.org/officeDocument/2006/relationships/tags" Target="../tags/tag587.xml" /><Relationship Id="rId9" Type="http://schemas.openxmlformats.org/officeDocument/2006/relationships/tags" Target="../tags/tag588.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image" Target="../media/image57.jpeg" /><Relationship Id="rId11" Type="http://schemas.openxmlformats.org/officeDocument/2006/relationships/tags" Target="../tags/tag607.xml" /><Relationship Id="rId12" Type="http://schemas.openxmlformats.org/officeDocument/2006/relationships/tags" Target="../tags/tag608.xml" /><Relationship Id="rId13" Type="http://schemas.openxmlformats.org/officeDocument/2006/relationships/image" Target="../media/image58.png" /><Relationship Id="rId14" Type="http://schemas.openxmlformats.org/officeDocument/2006/relationships/tags" Target="../tags/tag609.xml" /><Relationship Id="rId15" Type="http://schemas.openxmlformats.org/officeDocument/2006/relationships/tags" Target="../tags/tag610.xml" /><Relationship Id="rId16" Type="http://schemas.openxmlformats.org/officeDocument/2006/relationships/tags" Target="../tags/tag611.xml" /><Relationship Id="rId17" Type="http://schemas.openxmlformats.org/officeDocument/2006/relationships/tags" Target="../tags/tag612.xml" /><Relationship Id="rId18" Type="http://schemas.openxmlformats.org/officeDocument/2006/relationships/tags" Target="../tags/tag613.xml" /><Relationship Id="rId19" Type="http://schemas.openxmlformats.org/officeDocument/2006/relationships/tags" Target="../tags/tag614.xml" /><Relationship Id="rId2" Type="http://schemas.openxmlformats.org/officeDocument/2006/relationships/notesSlide" Target="../notesSlides/notesSlide15.xml" /><Relationship Id="rId3" Type="http://schemas.openxmlformats.org/officeDocument/2006/relationships/tags" Target="../tags/tag602.xml" /><Relationship Id="rId4" Type="http://schemas.openxmlformats.org/officeDocument/2006/relationships/tags" Target="../tags/tag603.xml" /><Relationship Id="rId5" Type="http://schemas.openxmlformats.org/officeDocument/2006/relationships/tags" Target="../tags/tag604.xml" /><Relationship Id="rId6" Type="http://schemas.openxmlformats.org/officeDocument/2006/relationships/tags" Target="../tags/tag605.xml" /><Relationship Id="rId7" Type="http://schemas.openxmlformats.org/officeDocument/2006/relationships/image" Target="../media/image55.png" /><Relationship Id="rId8" Type="http://schemas.microsoft.com/office/2007/relationships/hdphoto" Target="../media/image56.wdp" /><Relationship Id="rId9" Type="http://schemas.openxmlformats.org/officeDocument/2006/relationships/tags" Target="../tags/tag606.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624.xml" /><Relationship Id="rId2" Type="http://schemas.openxmlformats.org/officeDocument/2006/relationships/notesSlide" Target="../notesSlides/notesSlide16.xml" /><Relationship Id="rId3" Type="http://schemas.openxmlformats.org/officeDocument/2006/relationships/tags" Target="../tags/tag619.xml" /><Relationship Id="rId4" Type="http://schemas.openxmlformats.org/officeDocument/2006/relationships/tags" Target="../tags/tag620.xml" /><Relationship Id="rId5" Type="http://schemas.openxmlformats.org/officeDocument/2006/relationships/image" Target="../media/image59.png" /><Relationship Id="rId6" Type="http://schemas.openxmlformats.org/officeDocument/2006/relationships/tags" Target="../tags/tag621.xml" /><Relationship Id="rId7" Type="http://schemas.openxmlformats.org/officeDocument/2006/relationships/tags" Target="../tags/tag622.xml" /><Relationship Id="rId8" Type="http://schemas.openxmlformats.org/officeDocument/2006/relationships/image" Target="../media/image60.jpeg" /><Relationship Id="rId9" Type="http://schemas.openxmlformats.org/officeDocument/2006/relationships/tags" Target="../tags/tag623.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631.xml" /><Relationship Id="rId11" Type="http://schemas.openxmlformats.org/officeDocument/2006/relationships/tags" Target="../tags/tag632.xml" /><Relationship Id="rId12" Type="http://schemas.openxmlformats.org/officeDocument/2006/relationships/tags" Target="../tags/tag633.xml" /><Relationship Id="rId13" Type="http://schemas.openxmlformats.org/officeDocument/2006/relationships/tags" Target="../tags/tag634.xml" /><Relationship Id="rId14" Type="http://schemas.openxmlformats.org/officeDocument/2006/relationships/tags" Target="../tags/tag635.xml" /><Relationship Id="rId15" Type="http://schemas.openxmlformats.org/officeDocument/2006/relationships/tags" Target="../tags/tag636.xml" /><Relationship Id="rId2" Type="http://schemas.openxmlformats.org/officeDocument/2006/relationships/tags" Target="../tags/tag625.xml" /><Relationship Id="rId3" Type="http://schemas.openxmlformats.org/officeDocument/2006/relationships/image" Target="../media/image61.png" /><Relationship Id="rId4" Type="http://schemas.openxmlformats.org/officeDocument/2006/relationships/tags" Target="../tags/tag626.xml" /><Relationship Id="rId5" Type="http://schemas.openxmlformats.org/officeDocument/2006/relationships/tags" Target="../tags/tag627.xml" /><Relationship Id="rId6" Type="http://schemas.openxmlformats.org/officeDocument/2006/relationships/image" Target="../media/image62.png" /><Relationship Id="rId7" Type="http://schemas.openxmlformats.org/officeDocument/2006/relationships/tags" Target="../tags/tag628.xml" /><Relationship Id="rId8" Type="http://schemas.openxmlformats.org/officeDocument/2006/relationships/tags" Target="../tags/tag629.xml" /><Relationship Id="rId9" Type="http://schemas.openxmlformats.org/officeDocument/2006/relationships/tags" Target="../tags/tag630.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xml" /><Relationship Id="rId10" Type="http://schemas.openxmlformats.org/officeDocument/2006/relationships/tags" Target="../tags/tag648.xml" /><Relationship Id="rId11" Type="http://schemas.openxmlformats.org/officeDocument/2006/relationships/tags" Target="../tags/tag649.xml" /><Relationship Id="rId12" Type="http://schemas.openxmlformats.org/officeDocument/2006/relationships/tags" Target="../tags/tag650.xml" /><Relationship Id="rId13" Type="http://schemas.openxmlformats.org/officeDocument/2006/relationships/tags" Target="../tags/tag651.xml" /><Relationship Id="rId14" Type="http://schemas.openxmlformats.org/officeDocument/2006/relationships/tags" Target="../tags/tag652.xml" /><Relationship Id="rId15" Type="http://schemas.openxmlformats.org/officeDocument/2006/relationships/tags" Target="../tags/tag653.xml" /><Relationship Id="rId16" Type="http://schemas.openxmlformats.org/officeDocument/2006/relationships/tags" Target="../tags/tag654.xml" /><Relationship Id="rId17" Type="http://schemas.openxmlformats.org/officeDocument/2006/relationships/tags" Target="../tags/tag655.xml" /><Relationship Id="rId18" Type="http://schemas.openxmlformats.org/officeDocument/2006/relationships/tags" Target="../tags/tag656.xml" /><Relationship Id="rId19" Type="http://schemas.openxmlformats.org/officeDocument/2006/relationships/tags" Target="../tags/tag657.xml" /><Relationship Id="rId2" Type="http://schemas.openxmlformats.org/officeDocument/2006/relationships/notesSlide" Target="../notesSlides/notesSlide17.xml" /><Relationship Id="rId20" Type="http://schemas.openxmlformats.org/officeDocument/2006/relationships/tags" Target="../tags/tag658.xml" /><Relationship Id="rId21" Type="http://schemas.openxmlformats.org/officeDocument/2006/relationships/tags" Target="../tags/tag659.xml" /><Relationship Id="rId22" Type="http://schemas.openxmlformats.org/officeDocument/2006/relationships/tags" Target="../tags/tag660.xml" /><Relationship Id="rId23" Type="http://schemas.openxmlformats.org/officeDocument/2006/relationships/tags" Target="../tags/tag661.xml" /><Relationship Id="rId3" Type="http://schemas.openxmlformats.org/officeDocument/2006/relationships/tags" Target="../tags/tag641.xml" /><Relationship Id="rId4" Type="http://schemas.openxmlformats.org/officeDocument/2006/relationships/tags" Target="../tags/tag642.xml" /><Relationship Id="rId5" Type="http://schemas.openxmlformats.org/officeDocument/2006/relationships/tags" Target="../tags/tag643.xml" /><Relationship Id="rId6" Type="http://schemas.openxmlformats.org/officeDocument/2006/relationships/tags" Target="../tags/tag644.xml" /><Relationship Id="rId7" Type="http://schemas.openxmlformats.org/officeDocument/2006/relationships/tags" Target="../tags/tag645.xml" /><Relationship Id="rId8" Type="http://schemas.openxmlformats.org/officeDocument/2006/relationships/tags" Target="../tags/tag646.xml" /><Relationship Id="rId9" Type="http://schemas.openxmlformats.org/officeDocument/2006/relationships/tags" Target="../tags/tag647.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2"/>
          </p:custDataLst>
        </p:nvPr>
      </p:nvGrpSpPr>
      <p:grpSpPr>
        <a:xfrm>
          <a:off x="0" y="0"/>
          <a:ext cx="0" cy="0"/>
        </a:xfrm>
      </p:grpSpPr>
      <p:sp>
        <p:nvSpPr>
          <p:cNvPr id="5121" name="文本框 99"/>
          <p:cNvSpPr txBox="1"/>
          <p:nvPr>
            <p:custDataLst>
              <p:tags r:id="rId3"/>
            </p:custDataLst>
          </p:nvPr>
        </p:nvSpPr>
        <p:spPr>
          <a:xfrm>
            <a:off x="0" y="828040"/>
            <a:ext cx="9010650" cy="829945"/>
          </a:xfrm>
          <a:prstGeom prst="rect">
            <a:avLst/>
          </a:prstGeom>
          <a:solidFill>
            <a:srgbClr val="FFFF00"/>
          </a:solidFill>
          <a:ln w="19050" cap="flat" cmpd="sng">
            <a:solidFill>
              <a:srgbClr val="FF0000">
                <a:alpha val="95998"/>
              </a:srgbClr>
            </a:solidFill>
            <a:prstDash val="solid"/>
            <a:round/>
            <a:headEnd type="none" w="med" len="med"/>
            <a:tailEnd type="none" w="med" len="med"/>
          </a:ln>
        </p:spPr>
        <p:txBody>
          <a:bodyPr wrap="square" anchor="t">
            <a:spAutoFit/>
          </a:bodyPr>
          <a:lstStyle>
            <a:defPPr/>
          </a:lstStyle>
          <a:p>
            <a:pPr eaLnBrk="0" hangingPunct="0"/>
            <a:r>
              <a:rPr lang="en-US" altLang="zh-CN" sz="4800" b="1" smtClean="0">
                <a:latin typeface="黑体" panose="02010609060101010101" pitchFamily="2" charset="-122"/>
                <a:ea typeface="黑体" panose="02010609060101010101" pitchFamily="2" charset="-122"/>
                <a:sym typeface="+mn-ea"/>
              </a:rPr>
              <a:t> </a:t>
            </a:r>
            <a:r>
              <a:rPr lang="zh-CN" altLang="en-US" sz="3600" b="1" smtClean="0">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第</a:t>
            </a:r>
            <a:r>
              <a:rPr lang="en-US" altLang="zh-CN" sz="3600" b="1" smtClean="0">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3</a:t>
            </a:r>
            <a:r>
              <a:rPr lang="zh-CN" altLang="en-US" sz="3600" b="1" smtClean="0">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课  </a:t>
            </a:r>
            <a:r>
              <a:rPr lang="zh-CN" altLang="en-US" sz="3600" b="1">
                <a:latin typeface="黑体" panose="02010609060101010101" pitchFamily="2" charset="-122"/>
                <a:ea typeface="黑体" panose="02010609060101010101" pitchFamily="2" charset="-122"/>
                <a:cs typeface="黑体" panose="02010609060101010101" pitchFamily="2" charset="-122"/>
                <a:sym typeface="+mn-ea"/>
              </a:rPr>
              <a:t>中国近代至当代政治制度的演变</a:t>
            </a:r>
            <a:endParaRPr lang="zh-CN" altLang="en-US" sz="3600" b="1" smtClean="0">
              <a:solidFill>
                <a:schemeClr val="tx1"/>
              </a:solidFill>
              <a:effectLst>
                <a:outerShdw blurRad="38100" dist="19050" dir="2700000" algn="tl" rotWithShape="0">
                  <a:schemeClr val="dk1">
                    <a:alpha val="40000"/>
                  </a:schemeClr>
                </a:outerShdw>
              </a:effectLst>
              <a:uFillTx/>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9" name="TextBox 4"/>
          <p:cNvSpPr txBox="1">
            <a:spLocks noChangeArrowheads="1"/>
          </p:cNvSpPr>
          <p:nvPr>
            <p:custDataLst>
              <p:tags r:id="rId4"/>
            </p:custDataLst>
          </p:nvPr>
        </p:nvSpPr>
        <p:spPr bwMode="auto">
          <a:xfrm>
            <a:off x="-635" y="5713713"/>
            <a:ext cx="9144000" cy="891540"/>
          </a:xfrm>
          <a:prstGeom prst="rect">
            <a:avLst/>
          </a:prstGeom>
          <a:solidFill>
            <a:schemeClr val="accent3">
              <a:lumMod val="40000"/>
              <a:lumOff val="60000"/>
            </a:schemeClr>
          </a:solidFill>
          <a:ln w="19050">
            <a:solidFill>
              <a:srgbClr val="FF0000"/>
            </a:solidFill>
            <a:miter lim="800000"/>
          </a:ln>
        </p:spPr>
        <p:txBody>
          <a:bodyPr wrap="square">
            <a:spAutoFit/>
          </a:bodyPr>
          <a:lstStyle>
            <a:defPPr/>
          </a:lstStyle>
          <a:p>
            <a:pPr algn="just"/>
            <a:r>
              <a:rPr lang="zh-CN" altLang="en-US" sz="2600" b="1" smtClean="0">
                <a:solidFill>
                  <a:schemeClr val="tx1"/>
                </a:solidFill>
                <a:uFillTx/>
                <a:latin typeface="黑体" panose="02010609060101010101" pitchFamily="2" charset="-122"/>
                <a:ea typeface="黑体" panose="02010609060101010101" pitchFamily="2" charset="-122"/>
                <a:cs typeface="書體坊顏體㊣"/>
              </a:rPr>
              <a:t>新</a:t>
            </a:r>
            <a:r>
              <a:rPr lang="zh-CN" altLang="en-US" sz="2600" b="1">
                <a:solidFill>
                  <a:schemeClr val="tx1"/>
                </a:solidFill>
                <a:uFillTx/>
                <a:latin typeface="黑体" panose="02010609060101010101" pitchFamily="2" charset="-122"/>
                <a:ea typeface="黑体" panose="02010609060101010101" pitchFamily="2" charset="-122"/>
                <a:cs typeface="書體坊顏體㊣"/>
              </a:rPr>
              <a:t>课标：了解共和制在中国建立的曲折过程，理解中国政治发展道路的独特性。</a:t>
            </a:r>
            <a:endParaRPr lang="zh-CN" altLang="en-US" sz="2600" b="1">
              <a:solidFill>
                <a:schemeClr val="tx1"/>
              </a:solidFill>
              <a:uFillTx/>
              <a:latin typeface="黑体" panose="02010609060101010101" pitchFamily="2" charset="-122"/>
              <a:ea typeface="黑体" panose="02010609060101010101" pitchFamily="2" charset="-122"/>
              <a:cs typeface="書體坊顏體㊣"/>
            </a:endParaRPr>
          </a:p>
        </p:txBody>
      </p:sp>
      <p:sp>
        <p:nvSpPr>
          <p:cNvPr id="7" name="矩形 6"/>
          <p:cNvSpPr/>
          <p:nvPr>
            <p:custDataLst>
              <p:tags r:id="rId5"/>
            </p:custDataLst>
          </p:nvPr>
        </p:nvSpPr>
        <p:spPr>
          <a:xfrm>
            <a:off x="899160" y="272415"/>
            <a:ext cx="8111490" cy="475615"/>
          </a:xfrm>
          <a:prstGeom prst="rect">
            <a:avLst/>
          </a:prstGeom>
          <a:ln>
            <a:prstDash val="lgDash"/>
          </a:ln>
        </p:spPr>
        <p:style>
          <a:lnRef idx="2">
            <a:schemeClr val="dk1"/>
          </a:lnRef>
          <a:fillRef idx="1">
            <a:schemeClr val="lt1"/>
          </a:fillRef>
          <a:effectRef idx="0">
            <a:schemeClr val="dk1"/>
          </a:effectRef>
          <a:fontRef idx="minor">
            <a:schemeClr val="dk1"/>
          </a:fontRef>
        </p:style>
        <p:txBody>
          <a:bodyPr wrap="square">
            <a:spAutoFit/>
          </a:bodyPr>
          <a:lstStyle>
            <a:defPPr/>
          </a:lstStyle>
          <a:p>
            <a:pPr marL="0" marR="0" lvl="0" indent="0" algn="ctr" defTabSz="914400" rtl="0" eaLnBrk="0" fontAlgn="base" latinLnBrk="0" hangingPunct="0">
              <a:lnSpc>
                <a:spcPct val="100000"/>
              </a:lnSpc>
              <a:spcBef>
                <a:spcPct val="0"/>
              </a:spcBef>
              <a:spcAft>
                <a:spcPct val="0"/>
              </a:spcAft>
              <a:buNone/>
            </a:pPr>
            <a:r>
              <a:rPr kumimoji="0" lang="zh-CN" altLang="en-US" sz="2500" b="1" i="0" baseline="0" noProof="1">
                <a:solidFill>
                  <a:prstClr val="black"/>
                </a:solidFill>
                <a:uFillTx/>
                <a:latin typeface="黑体" panose="02010609060101010101" pitchFamily="2" charset="-122"/>
                <a:ea typeface="黑体" panose="02010609060101010101" pitchFamily="2" charset="-122"/>
                <a:cs typeface="+mn-cs"/>
                <a:sym typeface="+mn-ea"/>
              </a:rPr>
              <a:t>高中统编历史</a:t>
            </a:r>
            <a:r>
              <a:rPr kumimoji="0" lang="zh-CN" sz="2500" b="1" i="0" baseline="0" noProof="1">
                <a:solidFill>
                  <a:prstClr val="black"/>
                </a:solidFill>
                <a:uFillTx/>
                <a:latin typeface="黑体" panose="02010609060101010101" pitchFamily="2" charset="-122"/>
                <a:ea typeface="黑体" panose="02010609060101010101" pitchFamily="2" charset="-122"/>
                <a:cs typeface="+mn-cs"/>
                <a:sym typeface="+mn-ea"/>
              </a:rPr>
              <a:t>选择性必修一《国家制度与社会治理》</a:t>
            </a:r>
            <a:endParaRPr kumimoji="0" lang="zh-CN" sz="2500" b="1" i="0" baseline="0" noProof="1">
              <a:solidFill>
                <a:prstClr val="black"/>
              </a:solidFill>
              <a:uFillTx/>
              <a:latin typeface="黑体" panose="02010609060101010101" pitchFamily="2" charset="-122"/>
              <a:ea typeface="黑体" panose="02010609060101010101" pitchFamily="2" charset="-122"/>
              <a:cs typeface="+mn-cs"/>
              <a:sym typeface="+mn-ea"/>
            </a:endParaRPr>
          </a:p>
        </p:txBody>
      </p:sp>
      <p:grpSp>
        <p:nvGrpSpPr>
          <p:cNvPr id="5" name="组合 4"/>
          <p:cNvGrpSpPr/>
          <p:nvPr>
            <p:custDataLst>
              <p:tags r:id="rId6"/>
            </p:custDataLst>
          </p:nvPr>
        </p:nvGrpSpPr>
        <p:grpSpPr>
          <a:xfrm>
            <a:off x="75565" y="1837055"/>
            <a:ext cx="9067591" cy="3697537"/>
            <a:chOff x="2179" y="3264"/>
            <a:chExt cx="10470" cy="6525"/>
          </a:xfrm>
        </p:grpSpPr>
        <p:pic>
          <p:nvPicPr>
            <p:cNvPr id="3" name="图片 2" descr="u=1869928904,1498804775&amp;fm=27&amp;gp=0"/>
            <p:cNvPicPr>
              <a:picLocks noChangeAspect="1"/>
            </p:cNvPicPr>
            <p:nvPr>
              <p:custDataLst>
                <p:tags r:id="rId8"/>
              </p:custDataLst>
            </p:nvPr>
          </p:nvPicPr>
          <p:blipFill>
            <a:blip r:embed="rId7"/>
            <a:stretch>
              <a:fillRect/>
            </a:stretch>
          </p:blipFill>
          <p:spPr>
            <a:xfrm>
              <a:off x="2179" y="3264"/>
              <a:ext cx="5205" cy="6478"/>
            </a:xfrm>
            <a:prstGeom prst="rect">
              <a:avLst/>
            </a:prstGeom>
          </p:spPr>
        </p:pic>
        <p:pic>
          <p:nvPicPr>
            <p:cNvPr id="4" name="图片 3" descr="80cb39dbb6fd5266e546ada0a818972bd4073610"/>
            <p:cNvPicPr>
              <a:picLocks noChangeAspect="1"/>
            </p:cNvPicPr>
            <p:nvPr>
              <p:custDataLst>
                <p:tags r:id="rId10"/>
              </p:custDataLst>
            </p:nvPr>
          </p:nvPicPr>
          <p:blipFill>
            <a:blip r:embed="rId9"/>
            <a:stretch>
              <a:fillRect/>
            </a:stretch>
          </p:blipFill>
          <p:spPr>
            <a:xfrm>
              <a:off x="7384" y="3264"/>
              <a:ext cx="5265" cy="6525"/>
            </a:xfrm>
            <a:prstGeom prst="rect">
              <a:avLst/>
            </a:prstGeom>
          </p:spPr>
        </p:pic>
      </p:grpSp>
      <p:grpSp>
        <p:nvGrpSpPr>
          <p:cNvPr id="2" name="组合 1"/>
          <p:cNvGrpSpPr/>
          <p:nvPr>
            <p:custDataLst>
              <p:tags r:id="rId11"/>
            </p:custDataLst>
          </p:nvPr>
        </p:nvGrpSpPr>
        <p:grpSpPr>
          <a:xfrm>
            <a:off x="0" y="1657350"/>
            <a:ext cx="9143365" cy="3848100"/>
            <a:chOff x="2820" y="2130"/>
            <a:chExt cx="8760" cy="6540"/>
          </a:xfrm>
        </p:grpSpPr>
        <p:pic>
          <p:nvPicPr>
            <p:cNvPr id="6" name="图片 5"/>
            <p:cNvPicPr>
              <a:picLocks noChangeAspect="1"/>
            </p:cNvPicPr>
            <p:nvPr>
              <p:custDataLst>
                <p:tags r:id="rId13"/>
              </p:custDataLst>
            </p:nvPr>
          </p:nvPicPr>
          <p:blipFill>
            <a:blip r:embed="rId12"/>
            <a:stretch>
              <a:fillRect/>
            </a:stretch>
          </p:blipFill>
          <p:spPr>
            <a:xfrm>
              <a:off x="2820" y="2130"/>
              <a:ext cx="8760" cy="6540"/>
            </a:xfrm>
            <a:prstGeom prst="rect">
              <a:avLst/>
            </a:prstGeom>
          </p:spPr>
        </p:pic>
        <p:sp>
          <p:nvSpPr>
            <p:cNvPr id="8" name="文本框 7"/>
            <p:cNvSpPr txBox="1"/>
            <p:nvPr>
              <p:custDataLst>
                <p:tags r:id="rId14"/>
              </p:custDataLst>
            </p:nvPr>
          </p:nvSpPr>
          <p:spPr>
            <a:xfrm>
              <a:off x="5964" y="7716"/>
              <a:ext cx="4024" cy="782"/>
            </a:xfrm>
            <a:prstGeom prst="rect">
              <a:avLst/>
            </a:prstGeom>
            <a:solidFill>
              <a:srgbClr val="FFFF00"/>
            </a:solidFill>
            <a:ln w="19050">
              <a:solidFill>
                <a:srgbClr val="FF0000"/>
              </a:solidFill>
            </a:ln>
          </p:spPr>
          <p:txBody>
            <a:bodyPr wrap="square" rtlCol="0">
              <a:spAutoFit/>
            </a:bodyPr>
            <a:lstStyle>
              <a:defPPr/>
            </a:lstStyle>
            <a:p>
              <a:r>
                <a:rPr lang="en-US" altLang="zh-CN"/>
                <a:t>   </a:t>
              </a:r>
              <a:r>
                <a:rPr lang="en-US" altLang="zh-CN" sz="2400" b="1">
                  <a:latin typeface="黑体" panose="02010609060101010101" pitchFamily="2" charset="-122"/>
                  <a:ea typeface="黑体" panose="02010609060101010101" pitchFamily="2" charset="-122"/>
                  <a:cs typeface="黑体" panose="02010609060101010101" pitchFamily="2" charset="-122"/>
                </a:rPr>
                <a:t> 1912</a:t>
              </a:r>
              <a:r>
                <a:rPr lang="zh-CN" altLang="en-US" sz="2400" b="1">
                  <a:latin typeface="黑体" panose="02010609060101010101" pitchFamily="2" charset="-122"/>
                  <a:ea typeface="黑体" panose="02010609060101010101" pitchFamily="2" charset="-122"/>
                  <a:cs typeface="黑体" panose="02010609060101010101" pitchFamily="2" charset="-122"/>
                </a:rPr>
                <a:t>年元旦，中华民国成立</a:t>
              </a:r>
              <a:endParaRPr lang="zh-CN" altLang="en-US" sz="2400" b="1">
                <a:latin typeface="黑体" panose="02010609060101010101" pitchFamily="2" charset="-122"/>
                <a:ea typeface="黑体" panose="02010609060101010101" pitchFamily="2" charset="-122"/>
                <a:cs typeface="黑体" panose="02010609060101010101" pitchFamily="2" charset="-122"/>
              </a:endParaRPr>
            </a:p>
          </p:txBody>
        </p:sp>
      </p:grpSp>
      <p:pic>
        <p:nvPicPr>
          <p:cNvPr id="10" name="图片 9"/>
          <p:cNvPicPr>
            <a:picLocks noChangeAspect="1"/>
          </p:cNvPicPr>
          <p:nvPr>
            <p:custDataLst>
              <p:tags r:id="rId16"/>
            </p:custDataLst>
          </p:nvPr>
        </p:nvPicPr>
        <p:blipFill>
          <a:blip r:embed="rId15"/>
          <a:stretch>
            <a:fillRect/>
          </a:stretch>
        </p:blipFill>
        <p:spPr>
          <a:xfrm>
            <a:off x="76200" y="1642745"/>
            <a:ext cx="8934450" cy="3891915"/>
          </a:xfrm>
          <a:prstGeom prst="rect">
            <a:avLst/>
          </a:prstGeom>
        </p:spPr>
      </p:pic>
      <p:grpSp>
        <p:nvGrpSpPr>
          <p:cNvPr id="11" name="组合 10"/>
          <p:cNvGrpSpPr/>
          <p:nvPr>
            <p:custDataLst>
              <p:tags r:id="rId17"/>
            </p:custDataLst>
          </p:nvPr>
        </p:nvGrpSpPr>
        <p:grpSpPr>
          <a:xfrm>
            <a:off x="75565" y="1657985"/>
            <a:ext cx="8562340" cy="3746912"/>
            <a:chOff x="2295" y="1677"/>
            <a:chExt cx="9000" cy="5103"/>
          </a:xfrm>
        </p:grpSpPr>
        <p:pic>
          <p:nvPicPr>
            <p:cNvPr id="12" name="图片 11"/>
            <p:cNvPicPr>
              <a:picLocks noChangeAspect="1"/>
            </p:cNvPicPr>
            <p:nvPr>
              <p:custDataLst>
                <p:tags r:id="rId19"/>
              </p:custDataLst>
            </p:nvPr>
          </p:nvPicPr>
          <p:blipFill>
            <a:blip r:embed="rId18"/>
            <a:stretch>
              <a:fillRect/>
            </a:stretch>
          </p:blipFill>
          <p:spPr>
            <a:xfrm>
              <a:off x="2295" y="1677"/>
              <a:ext cx="9000" cy="5085"/>
            </a:xfrm>
            <a:prstGeom prst="rect">
              <a:avLst/>
            </a:prstGeom>
          </p:spPr>
        </p:pic>
        <p:sp>
          <p:nvSpPr>
            <p:cNvPr id="13" name="文本框 12"/>
            <p:cNvSpPr txBox="1"/>
            <p:nvPr>
              <p:custDataLst>
                <p:tags r:id="rId20"/>
              </p:custDataLst>
            </p:nvPr>
          </p:nvSpPr>
          <p:spPr>
            <a:xfrm>
              <a:off x="3408" y="6153"/>
              <a:ext cx="5901" cy="627"/>
            </a:xfrm>
            <a:prstGeom prst="rect">
              <a:avLst/>
            </a:prstGeom>
            <a:solidFill>
              <a:srgbClr val="FFFF00"/>
            </a:solidFill>
            <a:ln w="19050">
              <a:solidFill>
                <a:srgbClr val="FF0000"/>
              </a:solidFill>
            </a:ln>
          </p:spPr>
          <p:txBody>
            <a:bodyPr wrap="square" rtlCol="0">
              <a:spAutoFit/>
            </a:bodyPr>
            <a:lstStyle>
              <a:defPPr/>
            </a:lstStyle>
            <a:p>
              <a:r>
                <a:rPr lang="en-US" altLang="zh-CN"/>
                <a:t>        </a:t>
              </a:r>
              <a:r>
                <a:rPr lang="zh-CN" altLang="en-US" sz="2400" b="1"/>
                <a:t>新中国第一届全国人民代表大会</a:t>
              </a:r>
              <a:endParaRPr lang="zh-CN" altLang="en-US" sz="2400" b="1"/>
            </a:p>
          </p:txBody>
        </p:sp>
      </p:grpSp>
      <p:grpSp>
        <p:nvGrpSpPr>
          <p:cNvPr id="15" name="组合 14"/>
          <p:cNvGrpSpPr/>
          <p:nvPr>
            <p:custDataLst>
              <p:tags r:id="rId21"/>
            </p:custDataLst>
          </p:nvPr>
        </p:nvGrpSpPr>
        <p:grpSpPr>
          <a:xfrm>
            <a:off x="74930" y="1569720"/>
            <a:ext cx="8935720" cy="3936365"/>
            <a:chOff x="1323" y="1156"/>
            <a:chExt cx="12113" cy="5476"/>
          </a:xfrm>
        </p:grpSpPr>
        <p:pic>
          <p:nvPicPr>
            <p:cNvPr id="16" name="图片 15"/>
            <p:cNvPicPr>
              <a:picLocks noChangeAspect="1"/>
            </p:cNvPicPr>
            <p:nvPr>
              <p:custDataLst>
                <p:tags r:id="rId23"/>
              </p:custDataLst>
            </p:nvPr>
          </p:nvPicPr>
          <p:blipFill>
            <a:blip r:embed="rId22"/>
            <a:stretch>
              <a:fillRect/>
            </a:stretch>
          </p:blipFill>
          <p:spPr>
            <a:xfrm>
              <a:off x="1323" y="1156"/>
              <a:ext cx="6510" cy="5477"/>
            </a:xfrm>
            <a:prstGeom prst="rect">
              <a:avLst/>
            </a:prstGeom>
          </p:spPr>
        </p:pic>
        <p:pic>
          <p:nvPicPr>
            <p:cNvPr id="17" name="图片 16"/>
            <p:cNvPicPr>
              <a:picLocks noChangeAspect="1"/>
            </p:cNvPicPr>
            <p:nvPr>
              <p:custDataLst>
                <p:tags r:id="rId25"/>
              </p:custDataLst>
            </p:nvPr>
          </p:nvPicPr>
          <p:blipFill>
            <a:blip r:embed="rId24"/>
            <a:stretch>
              <a:fillRect/>
            </a:stretch>
          </p:blipFill>
          <p:spPr>
            <a:xfrm>
              <a:off x="7674" y="1156"/>
              <a:ext cx="5762" cy="5476"/>
            </a:xfrm>
            <a:prstGeom prst="rect">
              <a:avLst/>
            </a:prstGeom>
          </p:spPr>
        </p:pic>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7"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1+#ppt_w/2"/>
                                          </p:val>
                                        </p:tav>
                                        <p:tav tm="100000">
                                          <p:val>
                                            <p:strVal val="#ppt_x"/>
                                          </p:val>
                                        </p:tav>
                                      </p:tavLst>
                                    </p:anim>
                                    <p:anim calcmode="lin" valueType="num">
                                      <p:cBhvr additive="base">
                                        <p:cTn id="8" dur="5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7" presetClass="exit" presetSubtype="8" fill="hold" nodeType="clickEffect">
                                  <p:stCondLst>
                                    <p:cond delay="0"/>
                                  </p:stCondLst>
                                  <p:childTnLst>
                                    <p:anim calcmode="lin" valueType="num">
                                      <p:cBhvr additive="base">
                                        <p:cTn id="12" dur="5000"/>
                                        <p:tgtEl>
                                          <p:spTgt spid="5"/>
                                        </p:tgtEl>
                                        <p:attrNameLst>
                                          <p:attrName>ppt_x</p:attrName>
                                        </p:attrNameLst>
                                      </p:cBhvr>
                                      <p:tavLst>
                                        <p:tav tm="0">
                                          <p:val>
                                            <p:strVal val="ppt_x"/>
                                          </p:val>
                                        </p:tav>
                                        <p:tav tm="100000">
                                          <p:val>
                                            <p:strVal val="0-ppt_w/2"/>
                                          </p:val>
                                        </p:tav>
                                      </p:tavLst>
                                    </p:anim>
                                    <p:anim calcmode="lin" valueType="num">
                                      <p:cBhvr additive="base">
                                        <p:cTn id="13" dur="5000"/>
                                        <p:tgtEl>
                                          <p:spTgt spid="5"/>
                                        </p:tgtEl>
                                        <p:attrNameLst>
                                          <p:attrName>ppt_y</p:attrName>
                                        </p:attrNameLst>
                                      </p:cBhvr>
                                      <p:tavLst>
                                        <p:tav tm="0">
                                          <p:val>
                                            <p:strVal val="ppt_y"/>
                                          </p:val>
                                        </p:tav>
                                        <p:tav tm="100000">
                                          <p:val>
                                            <p:strVal val="ppt_y"/>
                                          </p:val>
                                        </p:tav>
                                      </p:tavLst>
                                    </p:anim>
                                    <p:set>
                                      <p:cBhvr>
                                        <p:cTn id="14" dur="1" fill="hold">
                                          <p:stCondLst>
                                            <p:cond delay="4999"/>
                                          </p:stCondLst>
                                        </p:cTn>
                                        <p:tgtEl>
                                          <p:spTgt spid="5"/>
                                        </p:tgtEl>
                                        <p:attrNameLst>
                                          <p:attrName>style.visibility</p:attrName>
                                        </p:attrNameLst>
                                      </p:cBhvr>
                                      <p:to>
                                        <p:strVal val="hidden"/>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7" presetClass="entr" presetSubtype="2"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0" fill="hold"/>
                                        <p:tgtEl>
                                          <p:spTgt spid="2"/>
                                        </p:tgtEl>
                                        <p:attrNameLst>
                                          <p:attrName>ppt_x</p:attrName>
                                        </p:attrNameLst>
                                      </p:cBhvr>
                                      <p:tavLst>
                                        <p:tav tm="0">
                                          <p:val>
                                            <p:strVal val="1+#ppt_w/2"/>
                                          </p:val>
                                        </p:tav>
                                        <p:tav tm="100000">
                                          <p:val>
                                            <p:strVal val="#ppt_x"/>
                                          </p:val>
                                        </p:tav>
                                      </p:tavLst>
                                    </p:anim>
                                    <p:anim calcmode="lin" valueType="num">
                                      <p:cBhvr additive="base">
                                        <p:cTn id="20" dur="5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7" presetClass="exit" presetSubtype="8" fill="hold" nodeType="clickEffect">
                                  <p:stCondLst>
                                    <p:cond delay="0"/>
                                  </p:stCondLst>
                                  <p:childTnLst>
                                    <p:anim calcmode="lin" valueType="num">
                                      <p:cBhvr additive="base">
                                        <p:cTn id="24" dur="5000"/>
                                        <p:tgtEl>
                                          <p:spTgt spid="2"/>
                                        </p:tgtEl>
                                        <p:attrNameLst>
                                          <p:attrName>ppt_x</p:attrName>
                                        </p:attrNameLst>
                                      </p:cBhvr>
                                      <p:tavLst>
                                        <p:tav tm="0">
                                          <p:val>
                                            <p:strVal val="ppt_x"/>
                                          </p:val>
                                        </p:tav>
                                        <p:tav tm="100000">
                                          <p:val>
                                            <p:strVal val="0-ppt_w/2"/>
                                          </p:val>
                                        </p:tav>
                                      </p:tavLst>
                                    </p:anim>
                                    <p:anim calcmode="lin" valueType="num">
                                      <p:cBhvr additive="base">
                                        <p:cTn id="25" dur="5000"/>
                                        <p:tgtEl>
                                          <p:spTgt spid="2"/>
                                        </p:tgtEl>
                                        <p:attrNameLst>
                                          <p:attrName>ppt_y</p:attrName>
                                        </p:attrNameLst>
                                      </p:cBhvr>
                                      <p:tavLst>
                                        <p:tav tm="0">
                                          <p:val>
                                            <p:strVal val="ppt_y"/>
                                          </p:val>
                                        </p:tav>
                                        <p:tav tm="100000">
                                          <p:val>
                                            <p:strVal val="ppt_y"/>
                                          </p:val>
                                        </p:tav>
                                      </p:tavLst>
                                    </p:anim>
                                    <p:set>
                                      <p:cBhvr>
                                        <p:cTn id="26" dur="1" fill="hold">
                                          <p:stCondLst>
                                            <p:cond delay="4999"/>
                                          </p:stCondLst>
                                        </p:cTn>
                                        <p:tgtEl>
                                          <p:spTgt spid="2"/>
                                        </p:tgtEl>
                                        <p:attrNameLst>
                                          <p:attrName>style.visibility</p:attrName>
                                        </p:attrNameLst>
                                      </p:cBhvr>
                                      <p:to>
                                        <p:strVal val="hidden"/>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7" presetClass="entr" presetSubtype="2"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0" fill="hold"/>
                                        <p:tgtEl>
                                          <p:spTgt spid="10"/>
                                        </p:tgtEl>
                                        <p:attrNameLst>
                                          <p:attrName>ppt_x</p:attrName>
                                        </p:attrNameLst>
                                      </p:cBhvr>
                                      <p:tavLst>
                                        <p:tav tm="0">
                                          <p:val>
                                            <p:strVal val="1+#ppt_w/2"/>
                                          </p:val>
                                        </p:tav>
                                        <p:tav tm="100000">
                                          <p:val>
                                            <p:strVal val="#ppt_x"/>
                                          </p:val>
                                        </p:tav>
                                      </p:tavLst>
                                    </p:anim>
                                    <p:anim calcmode="lin" valueType="num">
                                      <p:cBhvr additive="base">
                                        <p:cTn id="32" dur="50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7" presetClass="exit" presetSubtype="8" fill="hold" nodeType="clickEffect">
                                  <p:stCondLst>
                                    <p:cond delay="0"/>
                                  </p:stCondLst>
                                  <p:childTnLst>
                                    <p:anim calcmode="lin" valueType="num">
                                      <p:cBhvr additive="base">
                                        <p:cTn id="36" dur="5000"/>
                                        <p:tgtEl>
                                          <p:spTgt spid="10"/>
                                        </p:tgtEl>
                                        <p:attrNameLst>
                                          <p:attrName>ppt_x</p:attrName>
                                        </p:attrNameLst>
                                      </p:cBhvr>
                                      <p:tavLst>
                                        <p:tav tm="0">
                                          <p:val>
                                            <p:strVal val="ppt_x"/>
                                          </p:val>
                                        </p:tav>
                                        <p:tav tm="100000">
                                          <p:val>
                                            <p:strVal val="0-ppt_w/2"/>
                                          </p:val>
                                        </p:tav>
                                      </p:tavLst>
                                    </p:anim>
                                    <p:anim calcmode="lin" valueType="num">
                                      <p:cBhvr additive="base">
                                        <p:cTn id="37" dur="5000"/>
                                        <p:tgtEl>
                                          <p:spTgt spid="10"/>
                                        </p:tgtEl>
                                        <p:attrNameLst>
                                          <p:attrName>ppt_y</p:attrName>
                                        </p:attrNameLst>
                                      </p:cBhvr>
                                      <p:tavLst>
                                        <p:tav tm="0">
                                          <p:val>
                                            <p:strVal val="ppt_y"/>
                                          </p:val>
                                        </p:tav>
                                        <p:tav tm="100000">
                                          <p:val>
                                            <p:strVal val="ppt_y"/>
                                          </p:val>
                                        </p:tav>
                                      </p:tavLst>
                                    </p:anim>
                                    <p:set>
                                      <p:cBhvr>
                                        <p:cTn id="38" dur="1" fill="hold">
                                          <p:stCondLst>
                                            <p:cond delay="4999"/>
                                          </p:stCondLst>
                                        </p:cTn>
                                        <p:tgtEl>
                                          <p:spTgt spid="10"/>
                                        </p:tgtEl>
                                        <p:attrNameLst>
                                          <p:attrName>style.visibility</p:attrName>
                                        </p:attrNameLst>
                                      </p:cBhvr>
                                      <p:to>
                                        <p:strVal val="hidden"/>
                                      </p:to>
                                    </p:set>
                                  </p:childTnLst>
                                </p:cTn>
                              </p:par>
                            </p:childTnLst>
                          </p:cTn>
                        </p:par>
                      </p:childTnLst>
                    </p:cTn>
                  </p:par>
                  <p:par>
                    <p:cTn id="39" fill="hold" nodeType="clickPar">
                      <p:stCondLst>
                        <p:cond delay="indefinite"/>
                      </p:stCondLst>
                      <p:childTnLst>
                        <p:par>
                          <p:cTn id="40" fill="hold" nodeType="afterGroup">
                            <p:stCondLst>
                              <p:cond delay="0"/>
                            </p:stCondLst>
                            <p:childTnLst>
                              <p:par>
                                <p:cTn id="41" presetID="7" presetClass="entr" presetSubtype="2" fill="hold"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0" fill="hold"/>
                                        <p:tgtEl>
                                          <p:spTgt spid="11"/>
                                        </p:tgtEl>
                                        <p:attrNameLst>
                                          <p:attrName>ppt_x</p:attrName>
                                        </p:attrNameLst>
                                      </p:cBhvr>
                                      <p:tavLst>
                                        <p:tav tm="0">
                                          <p:val>
                                            <p:strVal val="1+#ppt_w/2"/>
                                          </p:val>
                                        </p:tav>
                                        <p:tav tm="100000">
                                          <p:val>
                                            <p:strVal val="#ppt_x"/>
                                          </p:val>
                                        </p:tav>
                                      </p:tavLst>
                                    </p:anim>
                                    <p:anim calcmode="lin" valueType="num">
                                      <p:cBhvr additive="base">
                                        <p:cTn id="44" dur="50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7" presetClass="exit" presetSubtype="8" fill="hold" nodeType="clickEffect">
                                  <p:stCondLst>
                                    <p:cond delay="0"/>
                                  </p:stCondLst>
                                  <p:childTnLst>
                                    <p:anim calcmode="lin" valueType="num">
                                      <p:cBhvr additive="base">
                                        <p:cTn id="48" dur="5000"/>
                                        <p:tgtEl>
                                          <p:spTgt spid="11"/>
                                        </p:tgtEl>
                                        <p:attrNameLst>
                                          <p:attrName>ppt_x</p:attrName>
                                        </p:attrNameLst>
                                      </p:cBhvr>
                                      <p:tavLst>
                                        <p:tav tm="0">
                                          <p:val>
                                            <p:strVal val="ppt_x"/>
                                          </p:val>
                                        </p:tav>
                                        <p:tav tm="100000">
                                          <p:val>
                                            <p:strVal val="0-ppt_w/2"/>
                                          </p:val>
                                        </p:tav>
                                      </p:tavLst>
                                    </p:anim>
                                    <p:anim calcmode="lin" valueType="num">
                                      <p:cBhvr additive="base">
                                        <p:cTn id="49" dur="5000"/>
                                        <p:tgtEl>
                                          <p:spTgt spid="11"/>
                                        </p:tgtEl>
                                        <p:attrNameLst>
                                          <p:attrName>ppt_y</p:attrName>
                                        </p:attrNameLst>
                                      </p:cBhvr>
                                      <p:tavLst>
                                        <p:tav tm="0">
                                          <p:val>
                                            <p:strVal val="ppt_y"/>
                                          </p:val>
                                        </p:tav>
                                        <p:tav tm="100000">
                                          <p:val>
                                            <p:strVal val="ppt_y"/>
                                          </p:val>
                                        </p:tav>
                                      </p:tavLst>
                                    </p:anim>
                                    <p:set>
                                      <p:cBhvr>
                                        <p:cTn id="50" dur="1" fill="hold">
                                          <p:stCondLst>
                                            <p:cond delay="4999"/>
                                          </p:stCondLst>
                                        </p:cTn>
                                        <p:tgtEl>
                                          <p:spTgt spid="11"/>
                                        </p:tgtEl>
                                        <p:attrNameLst>
                                          <p:attrName>style.visibility</p:attrName>
                                        </p:attrNameLst>
                                      </p:cBhvr>
                                      <p:to>
                                        <p:strVal val="hidden"/>
                                      </p:to>
                                    </p:set>
                                  </p:childTnLst>
                                </p:cTn>
                              </p:par>
                            </p:childTnLst>
                          </p:cTn>
                        </p:par>
                      </p:childTnLst>
                    </p:cTn>
                  </p:par>
                  <p:par>
                    <p:cTn id="51" fill="hold" nodeType="clickPar">
                      <p:stCondLst>
                        <p:cond delay="indefinite"/>
                      </p:stCondLst>
                      <p:childTnLst>
                        <p:par>
                          <p:cTn id="52" fill="hold" nodeType="afterGroup">
                            <p:stCondLst>
                              <p:cond delay="0"/>
                            </p:stCondLst>
                            <p:childTnLst>
                              <p:par>
                                <p:cTn id="53" presetID="7" presetClass="entr" presetSubtype="2" fill="hold" nodeType="click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0" fill="hold"/>
                                        <p:tgtEl>
                                          <p:spTgt spid="15"/>
                                        </p:tgtEl>
                                        <p:attrNameLst>
                                          <p:attrName>ppt_x</p:attrName>
                                        </p:attrNameLst>
                                      </p:cBhvr>
                                      <p:tavLst>
                                        <p:tav tm="0">
                                          <p:val>
                                            <p:strVal val="1+#ppt_w/2"/>
                                          </p:val>
                                        </p:tav>
                                        <p:tav tm="100000">
                                          <p:val>
                                            <p:strVal val="#ppt_x"/>
                                          </p:val>
                                        </p:tav>
                                      </p:tavLst>
                                    </p:anim>
                                    <p:anim calcmode="lin" valueType="num">
                                      <p:cBhvr additive="base">
                                        <p:cTn id="56" dur="5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2"/>
          </p:custDataLst>
        </p:nvPr>
      </p:nvGrpSpPr>
      <p:grpSpPr>
        <a:xfrm>
          <a:off x="0" y="0"/>
          <a:ext cx="0" cy="0"/>
        </a:xfrm>
      </p:grpSpPr>
      <p:pic>
        <p:nvPicPr>
          <p:cNvPr id="12" name="图片 11"/>
          <p:cNvPicPr>
            <a:picLocks noChangeAspect="1"/>
          </p:cNvPicPr>
          <p:nvPr>
            <p:custDataLst>
              <p:tags r:id="rId4"/>
            </p:custDataLst>
          </p:nvPr>
        </p:nvPicPr>
        <p:blipFill>
          <a:blip r:embed="rId3"/>
          <a:stretch>
            <a:fillRect/>
          </a:stretch>
        </p:blipFill>
        <p:spPr>
          <a:xfrm>
            <a:off x="263525" y="1355090"/>
            <a:ext cx="4261485" cy="2976245"/>
          </a:xfrm>
          <a:prstGeom prst="rect">
            <a:avLst/>
          </a:prstGeom>
        </p:spPr>
      </p:pic>
      <p:sp>
        <p:nvSpPr>
          <p:cNvPr id="13" name="文本框 12"/>
          <p:cNvSpPr txBox="1"/>
          <p:nvPr>
            <p:custDataLst>
              <p:tags r:id="rId5"/>
            </p:custDataLst>
          </p:nvPr>
        </p:nvSpPr>
        <p:spPr>
          <a:xfrm>
            <a:off x="263525" y="186055"/>
            <a:ext cx="4830445" cy="521970"/>
          </a:xfrm>
          <a:prstGeom prst="rect">
            <a:avLst/>
          </a:prstGeom>
          <a:solidFill>
            <a:srgbClr val="FFFF00"/>
          </a:solidFill>
          <a:ln w="15875">
            <a:solidFill>
              <a:srgbClr val="FF0000"/>
            </a:solidFill>
          </a:ln>
        </p:spPr>
        <p:txBody>
          <a:bodyPr wrap="none" rtlCol="0" anchor="t">
            <a:spAutoFit/>
          </a:bodyPr>
          <a:lstStyle>
            <a:defPPr/>
          </a:lstStyle>
          <a:p>
            <a:pPr/>
            <a:r>
              <a:rPr lang="zh-CN" altLang="en-US" sz="2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一、民国前期政治制度的探索</a:t>
            </a:r>
            <a:endParaRPr lang="zh-CN" altLang="en-US" sz="2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4" name="文本框 13"/>
          <p:cNvSpPr txBox="1"/>
          <p:nvPr>
            <p:custDataLst>
              <p:tags r:id="rId6"/>
            </p:custDataLst>
          </p:nvPr>
        </p:nvSpPr>
        <p:spPr>
          <a:xfrm>
            <a:off x="263525" y="818515"/>
            <a:ext cx="4646930" cy="475615"/>
          </a:xfrm>
          <a:prstGeom prst="rect">
            <a:avLst/>
          </a:prstGeom>
          <a:solidFill>
            <a:schemeClr val="accent3">
              <a:lumMod val="40000"/>
              <a:lumOff val="60000"/>
            </a:schemeClr>
          </a:solidFill>
          <a:ln w="15875">
            <a:solidFill>
              <a:srgbClr val="FF0000"/>
            </a:solidFill>
          </a:ln>
        </p:spPr>
        <p:txBody>
          <a:bodyPr wrap="none" rtlCol="0" anchor="t">
            <a:spAutoFit/>
          </a:bodyPr>
          <a:lstStyle>
            <a:defPPr/>
          </a:lstStyle>
          <a:p>
            <a:pPr/>
            <a:r>
              <a:rPr lang="en-US" altLang="zh-CN" sz="25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1</a:t>
            </a: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 、中华民国南京临时政府建立</a:t>
            </a:r>
            <a:endPar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6" name="文本框 15"/>
          <p:cNvSpPr txBox="1"/>
          <p:nvPr>
            <p:custDataLst>
              <p:tags r:id="rId7"/>
            </p:custDataLst>
          </p:nvPr>
        </p:nvSpPr>
        <p:spPr>
          <a:xfrm>
            <a:off x="161290" y="4551045"/>
            <a:ext cx="8588375" cy="2306955"/>
          </a:xfrm>
          <a:prstGeom prst="rect">
            <a:avLst/>
          </a:prstGeom>
          <a:noFill/>
        </p:spPr>
        <p:txBody>
          <a:bodyPr wrap="square">
            <a:spAutoFit/>
          </a:bodyPr>
          <a:lstStyle>
            <a:defPPr/>
          </a:lstStyle>
          <a:p>
            <a:pPr/>
            <a:r>
              <a:rPr lang="zh-CN" altLang="en-US" sz="2400" b="1">
                <a:latin typeface="+mj-ea"/>
                <a:ea typeface="+mj-ea"/>
                <a:cs typeface="+mj-ea"/>
              </a:rPr>
              <a:t>（</a:t>
            </a:r>
            <a:r>
              <a:rPr lang="en-US" altLang="zh-CN" sz="2400" b="1">
                <a:latin typeface="+mj-ea"/>
                <a:ea typeface="+mj-ea"/>
                <a:cs typeface="+mj-ea"/>
              </a:rPr>
              <a:t>1</a:t>
            </a:r>
            <a:r>
              <a:rPr lang="zh-CN" altLang="en-US" sz="2400" b="1">
                <a:latin typeface="+mj-ea"/>
                <a:ea typeface="+mj-ea"/>
                <a:cs typeface="+mj-ea"/>
              </a:rPr>
              <a:t>）政府建立：孙中山回国并于1912年1月1日</a:t>
            </a:r>
            <a:r>
              <a:rPr lang="zh-CN" altLang="en-US" sz="2400" b="1">
                <a:solidFill>
                  <a:srgbClr val="C00000"/>
                </a:solidFill>
                <a:latin typeface="+mj-ea"/>
                <a:ea typeface="+mj-ea"/>
                <a:cs typeface="+mj-ea"/>
              </a:rPr>
              <a:t>就任中华民国临时大总统。</a:t>
            </a:r>
            <a:endParaRPr lang="zh-CN" altLang="en-US" sz="2400" b="1">
              <a:solidFill>
                <a:srgbClr val="C00000"/>
              </a:solidFill>
              <a:latin typeface="+mj-ea"/>
              <a:ea typeface="+mj-ea"/>
              <a:cs typeface="+mj-ea"/>
            </a:endParaRPr>
          </a:p>
          <a:p>
            <a:pPr/>
            <a:r>
              <a:rPr lang="zh-CN" altLang="en-US" sz="2400" b="1">
                <a:latin typeface="+mj-ea"/>
                <a:ea typeface="+mj-ea"/>
                <a:cs typeface="+mj-ea"/>
              </a:rPr>
              <a:t>（</a:t>
            </a:r>
            <a:r>
              <a:rPr lang="en-US" altLang="zh-CN" sz="2400" b="1">
                <a:latin typeface="+mj-ea"/>
                <a:ea typeface="+mj-ea"/>
                <a:cs typeface="+mj-ea"/>
              </a:rPr>
              <a:t>2</a:t>
            </a:r>
            <a:r>
              <a:rPr lang="zh-CN" altLang="en-US" sz="2400" b="1">
                <a:latin typeface="+mj-ea"/>
                <a:ea typeface="+mj-ea"/>
                <a:cs typeface="+mj-ea"/>
              </a:rPr>
              <a:t>）性质：资产阶级革命政府。</a:t>
            </a:r>
            <a:endParaRPr lang="zh-CN" altLang="en-US" sz="2400" b="1">
              <a:latin typeface="+mj-ea"/>
              <a:ea typeface="+mj-ea"/>
              <a:cs typeface="+mj-ea"/>
            </a:endParaRPr>
          </a:p>
          <a:p>
            <a:pPr/>
            <a:r>
              <a:rPr lang="zh-CN" altLang="en-US" sz="2400" b="1">
                <a:latin typeface="+mj-ea"/>
                <a:ea typeface="+mj-ea"/>
                <a:cs typeface="+mj-ea"/>
              </a:rPr>
              <a:t>（</a:t>
            </a:r>
            <a:r>
              <a:rPr lang="en-US" altLang="zh-CN" sz="2400" b="1">
                <a:latin typeface="+mj-ea"/>
                <a:ea typeface="+mj-ea"/>
                <a:cs typeface="+mj-ea"/>
              </a:rPr>
              <a:t>3</a:t>
            </a:r>
            <a:r>
              <a:rPr lang="zh-CN" altLang="en-US" sz="2400" b="1">
                <a:latin typeface="+mj-ea"/>
                <a:ea typeface="+mj-ea"/>
                <a:cs typeface="+mj-ea"/>
              </a:rPr>
              <a:t>）意义：标志着资产阶级共和制度在中国的诞生。</a:t>
            </a:r>
            <a:endParaRPr lang="zh-CN" altLang="en-US" sz="2400" b="1">
              <a:latin typeface="+mj-ea"/>
              <a:ea typeface="+mj-ea"/>
              <a:cs typeface="+mj-ea"/>
            </a:endParaRPr>
          </a:p>
          <a:p>
            <a:pPr/>
            <a:r>
              <a:rPr lang="zh-CN" altLang="en-US" sz="2400" b="1">
                <a:latin typeface="+mj-ea"/>
                <a:ea typeface="+mj-ea"/>
                <a:cs typeface="+mj-ea"/>
              </a:rPr>
              <a:t>（</a:t>
            </a:r>
            <a:r>
              <a:rPr lang="en-US" altLang="zh-CN" sz="2400" b="1">
                <a:latin typeface="+mj-ea"/>
                <a:ea typeface="+mj-ea"/>
                <a:cs typeface="+mj-ea"/>
              </a:rPr>
              <a:t>4</a:t>
            </a:r>
            <a:r>
              <a:rPr lang="zh-CN" altLang="en-US" sz="2400" b="1">
                <a:latin typeface="+mj-ea"/>
                <a:ea typeface="+mj-ea"/>
                <a:cs typeface="+mj-ea"/>
              </a:rPr>
              <a:t>）国旗、纪年：中华民国釆用五色旗为国旗，改用公历，以中华民国纪元，1912年为民国元年。</a:t>
            </a:r>
            <a:endParaRPr lang="zh-CN" altLang="en-US" sz="2400" b="1">
              <a:latin typeface="+mj-ea"/>
              <a:ea typeface="+mj-ea"/>
              <a:cs typeface="+mj-ea"/>
            </a:endParaRPr>
          </a:p>
        </p:txBody>
      </p:sp>
      <p:pic>
        <p:nvPicPr>
          <p:cNvPr id="15" name="图片 14"/>
          <p:cNvPicPr>
            <a:picLocks noChangeAspect="1"/>
          </p:cNvPicPr>
          <p:nvPr>
            <p:custDataLst>
              <p:tags r:id="rId9"/>
            </p:custDataLst>
          </p:nvPr>
        </p:nvPicPr>
        <p:blipFill>
          <a:blip r:embed="rId8"/>
          <a:stretch>
            <a:fillRect/>
          </a:stretch>
        </p:blipFill>
        <p:spPr>
          <a:xfrm>
            <a:off x="6020435" y="57150"/>
            <a:ext cx="2977515" cy="1998345"/>
          </a:xfrm>
          <a:prstGeom prst="rect">
            <a:avLst/>
          </a:prstGeom>
          <a:ln w="12700" cmpd="sng">
            <a:solidFill>
              <a:schemeClr val="accent1">
                <a:shade val="50000"/>
              </a:schemeClr>
            </a:solidFill>
            <a:prstDash val="solid"/>
          </a:ln>
        </p:spPr>
      </p:pic>
      <p:sp>
        <p:nvSpPr>
          <p:cNvPr id="17" name="文本框 16"/>
          <p:cNvSpPr txBox="1"/>
          <p:nvPr>
            <p:custDataLst>
              <p:tags r:id="rId10"/>
            </p:custDataLst>
          </p:nvPr>
        </p:nvSpPr>
        <p:spPr>
          <a:xfrm>
            <a:off x="4784090" y="4058920"/>
            <a:ext cx="4312920" cy="398780"/>
          </a:xfrm>
          <a:prstGeom prst="rect">
            <a:avLst/>
          </a:prstGeom>
          <a:noFill/>
        </p:spPr>
        <p:txBody>
          <a:bodyPr wrap="square" rtlCol="0">
            <a:spAutoFit/>
          </a:bodyPr>
          <a:lstStyle>
            <a:defPPr/>
          </a:lstStyle>
          <a:p>
            <a:pPr/>
            <a:r>
              <a:rPr lang="en-US" altLang="zh-CN" sz="2000" b="1">
                <a:latin typeface="黑体" panose="02010609060101010101" pitchFamily="2" charset="-122"/>
                <a:ea typeface="黑体" panose="02010609060101010101" pitchFamily="2" charset="-122"/>
                <a:cs typeface="黑体" panose="02010609060101010101" pitchFamily="2" charset="-122"/>
              </a:rPr>
              <a:t>1912</a:t>
            </a:r>
            <a:r>
              <a:rPr lang="zh-CN" altLang="en-US" sz="2000" b="1">
                <a:latin typeface="黑体" panose="02010609060101010101" pitchFamily="2" charset="-122"/>
                <a:ea typeface="黑体" panose="02010609060101010101" pitchFamily="2" charset="-122"/>
                <a:cs typeface="黑体" panose="02010609060101010101" pitchFamily="2" charset="-122"/>
              </a:rPr>
              <a:t>年</a:t>
            </a:r>
            <a:r>
              <a:rPr lang="en-US" altLang="zh-CN" sz="2000" b="1">
                <a:latin typeface="黑体" panose="02010609060101010101" pitchFamily="2" charset="-122"/>
                <a:ea typeface="黑体" panose="02010609060101010101" pitchFamily="2" charset="-122"/>
                <a:cs typeface="黑体" panose="02010609060101010101" pitchFamily="2" charset="-122"/>
              </a:rPr>
              <a:t>2</a:t>
            </a:r>
            <a:r>
              <a:rPr lang="zh-CN" altLang="en-US" sz="2000" b="1">
                <a:latin typeface="黑体" panose="02010609060101010101" pitchFamily="2" charset="-122"/>
                <a:ea typeface="黑体" panose="02010609060101010101" pitchFamily="2" charset="-122"/>
                <a:cs typeface="黑体" panose="02010609060101010101" pitchFamily="2" charset="-122"/>
              </a:rPr>
              <a:t>月</a:t>
            </a:r>
            <a:r>
              <a:rPr lang="en-US" altLang="zh-CN" sz="2000" b="1">
                <a:latin typeface="黑体" panose="02010609060101010101" pitchFamily="2" charset="-122"/>
                <a:ea typeface="黑体" panose="02010609060101010101" pitchFamily="2" charset="-122"/>
                <a:cs typeface="黑体" panose="02010609060101010101" pitchFamily="2" charset="-122"/>
              </a:rPr>
              <a:t>12</a:t>
            </a:r>
            <a:r>
              <a:rPr lang="zh-CN" altLang="en-US" sz="2000" b="1">
                <a:latin typeface="黑体" panose="02010609060101010101" pitchFamily="2" charset="-122"/>
                <a:ea typeface="黑体" panose="02010609060101010101" pitchFamily="2" charset="-122"/>
                <a:cs typeface="黑体" panose="02010609060101010101" pitchFamily="2" charset="-122"/>
              </a:rPr>
              <a:t>日，溥仪颁布退位诏书</a:t>
            </a:r>
            <a:endParaRPr lang="zh-CN" altLang="en-US" sz="2000" b="1">
              <a:latin typeface="黑体" panose="02010609060101010101" pitchFamily="2" charset="-122"/>
              <a:ea typeface="黑体" panose="02010609060101010101" pitchFamily="2" charset="-122"/>
              <a:cs typeface="黑体" panose="02010609060101010101" pitchFamily="2" charset="-122"/>
            </a:endParaRPr>
          </a:p>
        </p:txBody>
      </p:sp>
      <p:pic>
        <p:nvPicPr>
          <p:cNvPr id="2" name="图片 1"/>
          <p:cNvPicPr>
            <a:picLocks noChangeAspect="1"/>
          </p:cNvPicPr>
          <p:nvPr>
            <p:custDataLst>
              <p:tags r:id="rId12"/>
            </p:custDataLst>
          </p:nvPr>
        </p:nvPicPr>
        <p:blipFill>
          <a:blip r:embed="rId11"/>
          <a:stretch>
            <a:fillRect/>
          </a:stretch>
        </p:blipFill>
        <p:spPr>
          <a:xfrm>
            <a:off x="4736465" y="2077085"/>
            <a:ext cx="4407535" cy="190500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ox(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sp>
        <p:nvSpPr>
          <p:cNvPr id="10" name="文本框 9"/>
          <p:cNvSpPr txBox="1"/>
          <p:nvPr>
            <p:custDataLst>
              <p:tags r:id="rId4"/>
            </p:custDataLst>
          </p:nvPr>
        </p:nvSpPr>
        <p:spPr>
          <a:xfrm>
            <a:off x="107315" y="4669155"/>
            <a:ext cx="4101465" cy="798830"/>
          </a:xfrm>
          <a:prstGeom prst="rect">
            <a:avLst/>
          </a:prstGeom>
          <a:noFill/>
        </p:spPr>
        <p:txBody>
          <a:bodyPr wrap="square" rtlCol="0">
            <a:spAutoFit/>
          </a:bodyPr>
          <a:lstStyle>
            <a:defPPr/>
          </a:lstStyle>
          <a:p>
            <a:pPr/>
            <a:r>
              <a:rPr lang="zh-CN" altLang="en-US" sz="2300" b="1">
                <a:solidFill>
                  <a:schemeClr val="tx1"/>
                </a:solidFill>
                <a:uFillTx/>
                <a:latin typeface="黑体" panose="02010609060101010101" pitchFamily="2" charset="-122"/>
                <a:ea typeface="黑体" panose="02010609060101010101" pitchFamily="2" charset="-122"/>
              </a:rPr>
              <a:t>②袁世凯同意民主共和，作为条件，袁世凯就任总统</a:t>
            </a:r>
            <a:endParaRPr lang="zh-CN" altLang="en-US" sz="2300" b="1">
              <a:solidFill>
                <a:schemeClr val="tx1"/>
              </a:solidFill>
              <a:uFillTx/>
              <a:latin typeface="黑体" panose="02010609060101010101" pitchFamily="2" charset="-122"/>
              <a:ea typeface="黑体" panose="02010609060101010101" pitchFamily="2" charset="-122"/>
            </a:endParaRPr>
          </a:p>
        </p:txBody>
      </p:sp>
      <p:sp>
        <p:nvSpPr>
          <p:cNvPr id="13" name="文本框 12"/>
          <p:cNvSpPr txBox="1"/>
          <p:nvPr>
            <p:custDataLst>
              <p:tags r:id="rId5"/>
            </p:custDataLst>
          </p:nvPr>
        </p:nvSpPr>
        <p:spPr>
          <a:xfrm>
            <a:off x="107315" y="5467985"/>
            <a:ext cx="4250055" cy="1153160"/>
          </a:xfrm>
          <a:prstGeom prst="rect">
            <a:avLst/>
          </a:prstGeom>
          <a:noFill/>
        </p:spPr>
        <p:txBody>
          <a:bodyPr wrap="square" rtlCol="0">
            <a:spAutoFit/>
          </a:bodyPr>
          <a:lstStyle>
            <a:defPPr/>
          </a:lstStyle>
          <a:p>
            <a:pPr/>
            <a:r>
              <a:rPr lang="en-US" altLang="zh-CN" sz="2300" b="1">
                <a:solidFill>
                  <a:schemeClr val="tx1"/>
                </a:solidFill>
                <a:uFillTx/>
                <a:ea typeface="黑体" panose="02010609060101010101" pitchFamily="2" charset="-122"/>
              </a:rPr>
              <a:t>③</a:t>
            </a:r>
            <a:r>
              <a:rPr lang="en-US" altLang="zh-CN" sz="2300" b="1">
                <a:solidFill>
                  <a:schemeClr val="tx1"/>
                </a:solidFill>
                <a:uFillTx/>
                <a:latin typeface="微软雅黑" panose="020b0503020204020204" charset="-122"/>
                <a:ea typeface="黑体" panose="02010609060101010101" pitchFamily="2" charset="-122"/>
              </a:rPr>
              <a:t>1912</a:t>
            </a:r>
            <a:r>
              <a:rPr lang="zh-CN" altLang="en-US" sz="2300" b="1">
                <a:solidFill>
                  <a:schemeClr val="tx1"/>
                </a:solidFill>
                <a:uFillTx/>
                <a:latin typeface="微软雅黑" panose="020b0503020204020204" charset="-122"/>
                <a:ea typeface="黑体" panose="02010609060101010101" pitchFamily="2" charset="-122"/>
              </a:rPr>
              <a:t>年</a:t>
            </a:r>
            <a:r>
              <a:rPr lang="en-US" altLang="zh-CN" sz="2300" b="1">
                <a:solidFill>
                  <a:schemeClr val="tx1"/>
                </a:solidFill>
                <a:uFillTx/>
                <a:latin typeface="微软雅黑" panose="020b0503020204020204" charset="-122"/>
                <a:ea typeface="黑体" panose="02010609060101010101" pitchFamily="2" charset="-122"/>
              </a:rPr>
              <a:t>2</a:t>
            </a:r>
            <a:r>
              <a:rPr lang="zh-CN" altLang="en-US" sz="2300" b="1">
                <a:solidFill>
                  <a:schemeClr val="tx1"/>
                </a:solidFill>
                <a:uFillTx/>
                <a:latin typeface="微软雅黑" panose="020b0503020204020204" charset="-122"/>
                <a:ea typeface="黑体" panose="02010609060101010101" pitchFamily="2" charset="-122"/>
              </a:rPr>
              <a:t>月</a:t>
            </a:r>
            <a:r>
              <a:rPr lang="en-US" altLang="zh-CN" sz="2300" b="1">
                <a:solidFill>
                  <a:schemeClr val="tx1"/>
                </a:solidFill>
                <a:uFillTx/>
                <a:latin typeface="微软雅黑" panose="020b0503020204020204" charset="-122"/>
                <a:ea typeface="黑体" panose="02010609060101010101" pitchFamily="2" charset="-122"/>
              </a:rPr>
              <a:t>13</a:t>
            </a:r>
            <a:r>
              <a:rPr lang="zh-CN" altLang="en-US" sz="2300" b="1">
                <a:solidFill>
                  <a:schemeClr val="tx1"/>
                </a:solidFill>
                <a:uFillTx/>
                <a:latin typeface="微软雅黑" panose="020b0503020204020204" charset="-122"/>
                <a:ea typeface="黑体" panose="02010609060101010101" pitchFamily="2" charset="-122"/>
              </a:rPr>
              <a:t>日，孙中山辞职，</a:t>
            </a:r>
            <a:r>
              <a:rPr lang="en-US" altLang="zh-CN" sz="2300" b="1">
                <a:solidFill>
                  <a:schemeClr val="tx1"/>
                </a:solidFill>
                <a:uFillTx/>
                <a:latin typeface="微软雅黑" panose="020b0503020204020204" charset="-122"/>
                <a:ea typeface="黑体" panose="02010609060101010101" pitchFamily="2" charset="-122"/>
              </a:rPr>
              <a:t>15</a:t>
            </a:r>
            <a:r>
              <a:rPr lang="zh-CN" altLang="en-US" sz="2300" b="1">
                <a:solidFill>
                  <a:schemeClr val="tx1"/>
                </a:solidFill>
                <a:uFillTx/>
                <a:latin typeface="微软雅黑" panose="020b0503020204020204" charset="-122"/>
                <a:ea typeface="黑体" panose="02010609060101010101" pitchFamily="2" charset="-122"/>
              </a:rPr>
              <a:t>日，袁世凯当选临时大总统。</a:t>
            </a:r>
            <a:endParaRPr lang="zh-CN" altLang="en-US" sz="2300" b="1">
              <a:solidFill>
                <a:schemeClr val="tx1"/>
              </a:solidFill>
              <a:uFillTx/>
              <a:latin typeface="微软雅黑" panose="020b0503020204020204" charset="-122"/>
              <a:ea typeface="黑体" panose="02010609060101010101" pitchFamily="2" charset="-122"/>
            </a:endParaRPr>
          </a:p>
        </p:txBody>
      </p:sp>
      <p:sp>
        <p:nvSpPr>
          <p:cNvPr id="33" name="文本框 32"/>
          <p:cNvSpPr txBox="1"/>
          <p:nvPr>
            <p:custDataLst>
              <p:tags r:id="rId6"/>
            </p:custDataLst>
          </p:nvPr>
        </p:nvSpPr>
        <p:spPr>
          <a:xfrm>
            <a:off x="4357468" y="3470146"/>
            <a:ext cx="4567019" cy="1198880"/>
          </a:xfrm>
          <a:prstGeom prst="rect">
            <a:avLst/>
          </a:prstGeom>
          <a:noFill/>
        </p:spPr>
        <p:txBody>
          <a:bodyPr wrap="square" rtlCol="0">
            <a:spAutoFit/>
          </a:bodyPr>
          <a:lstStyle>
            <a:defPPr/>
          </a:lstStyle>
          <a:p>
            <a:pPr>
              <a:buFont typeface="Wingdings" panose="05000000000000000000" pitchFamily="2" charset="2"/>
            </a:pPr>
            <a:r>
              <a:rPr lang="en-US" altLang="zh-CN" sz="1500" b="1">
                <a:latin typeface="楷体" panose="02010609060101010101" charset="-122"/>
                <a:ea typeface="楷体" panose="02010609060101010101" charset="-122"/>
              </a:rPr>
              <a:t>  </a:t>
            </a:r>
            <a:r>
              <a:rPr lang="zh-CN" altLang="en-US" sz="2400" b="1">
                <a:latin typeface="宋体" panose="02010600030101010101" pitchFamily="2" charset="-122"/>
              </a:rPr>
              <a:t>孙中山为防止袁世凯独裁，颁布了临时参议院制定的</a:t>
            </a:r>
            <a:r>
              <a:rPr lang="en-US" altLang="zh-CN" sz="2400" b="1">
                <a:latin typeface="宋体" panose="02010600030101010101" pitchFamily="2" charset="-122"/>
              </a:rPr>
              <a:t>《</a:t>
            </a:r>
            <a:r>
              <a:rPr lang="zh-CN" altLang="en-US" sz="2400" b="1">
                <a:latin typeface="宋体" panose="02010600030101010101" pitchFamily="2" charset="-122"/>
              </a:rPr>
              <a:t>中华民国临时约法</a:t>
            </a:r>
            <a:r>
              <a:rPr lang="en-US" altLang="zh-CN" sz="2400" b="1">
                <a:latin typeface="宋体" panose="02010600030101010101" pitchFamily="2" charset="-122"/>
              </a:rPr>
              <a:t>》</a:t>
            </a:r>
            <a:endParaRPr lang="zh-CN" altLang="en-US" sz="2400" b="1">
              <a:latin typeface="宋体" pitchFamily="2" charset="-122"/>
            </a:endParaRPr>
          </a:p>
        </p:txBody>
      </p:sp>
      <p:sp>
        <p:nvSpPr>
          <p:cNvPr id="35" name="文本框 34"/>
          <p:cNvSpPr txBox="1"/>
          <p:nvPr>
            <p:custDataLst>
              <p:tags r:id="rId7"/>
            </p:custDataLst>
          </p:nvPr>
        </p:nvSpPr>
        <p:spPr>
          <a:xfrm>
            <a:off x="4447046" y="4884028"/>
            <a:ext cx="4615085" cy="1568450"/>
          </a:xfrm>
          <a:prstGeom prst="rect">
            <a:avLst/>
          </a:prstGeom>
          <a:noFill/>
        </p:spPr>
        <p:txBody>
          <a:bodyPr wrap="square" rtlCol="0">
            <a:spAutoFit/>
          </a:bodyPr>
          <a:lstStyle>
            <a:defPPr/>
          </a:lstStyle>
          <a:p>
            <a:pPr/>
            <a:r>
              <a:rPr lang="en-US" altLang="zh-CN" sz="2400" b="1">
                <a:latin typeface="+mn-ea"/>
                <a:ea typeface="+mn-ea"/>
              </a:rPr>
              <a:t>《</a:t>
            </a:r>
            <a:r>
              <a:rPr lang="zh-CN" altLang="en-US" sz="2400" b="1">
                <a:latin typeface="+mn-ea"/>
                <a:ea typeface="+mn-ea"/>
              </a:rPr>
              <a:t>中华民国临时约法</a:t>
            </a:r>
            <a:r>
              <a:rPr lang="en-US" altLang="zh-CN" sz="2400" b="1">
                <a:latin typeface="+mn-ea"/>
                <a:ea typeface="+mn-ea"/>
              </a:rPr>
              <a:t>》</a:t>
            </a:r>
            <a:r>
              <a:rPr lang="zh-CN" altLang="en-US" sz="2400" b="1">
                <a:latin typeface="+mn-ea"/>
                <a:ea typeface="+mn-ea"/>
              </a:rPr>
              <a:t>是中国历史上第一部具有资产阶级共和国宪法性质的重要文件，具有反对君主专制制度的进步意义。</a:t>
            </a:r>
            <a:endParaRPr lang="zh-CN" altLang="en-US" sz="2400" b="1">
              <a:latin typeface="+mn-ea"/>
              <a:ea typeface="+mn-ea"/>
            </a:endParaRPr>
          </a:p>
        </p:txBody>
      </p:sp>
      <p:grpSp>
        <p:nvGrpSpPr>
          <p:cNvPr id="21" name="组合 20"/>
          <p:cNvGrpSpPr/>
          <p:nvPr>
            <p:custDataLst>
              <p:tags r:id="rId8"/>
            </p:custDataLst>
          </p:nvPr>
        </p:nvGrpSpPr>
        <p:grpSpPr>
          <a:xfrm>
            <a:off x="4159885" y="1205865"/>
            <a:ext cx="4484370" cy="2148840"/>
            <a:chOff x="7042" y="3628"/>
            <a:chExt cx="7062" cy="3384"/>
          </a:xfrm>
        </p:grpSpPr>
        <p:pic>
          <p:nvPicPr>
            <p:cNvPr id="27" name="图片 26"/>
            <p:cNvPicPr>
              <a:picLocks noChangeAspect="1"/>
            </p:cNvPicPr>
            <p:nvPr>
              <p:custDataLst>
                <p:tags r:id="rId10"/>
              </p:custDataLst>
            </p:nvPr>
          </p:nvPicPr>
          <p:blipFill>
            <a:blip r:embed="rId9">
              <a:duotone>
                <a:prstClr val="black"/>
                <a:schemeClr val="accent3">
                  <a:tint val="45000"/>
                  <a:satMod val="400000"/>
                </a:schemeClr>
              </a:duotone>
              <a:extLst>
                <a:ext uri="{28A0092B-C50C-407E-A947-70E740481C1C}">
                  <a14:useLocalDpi xmlns:a14="http://schemas.microsoft.com/office/drawing/2010/main" val="0"/>
                </a:ext>
              </a:extLst>
            </a:blip>
            <a:stretch>
              <a:fillRect/>
            </a:stretch>
          </p:blipFill>
          <p:spPr>
            <a:xfrm>
              <a:off x="7042" y="4298"/>
              <a:ext cx="7063" cy="2715"/>
            </a:xfrm>
            <a:prstGeom prst="rect">
              <a:avLst/>
            </a:prstGeom>
          </p:spPr>
        </p:pic>
        <p:sp>
          <p:nvSpPr>
            <p:cNvPr id="39" name="椭圆 38"/>
            <p:cNvSpPr/>
            <p:nvPr>
              <p:custDataLst>
                <p:tags r:id="rId11"/>
              </p:custDataLst>
            </p:nvPr>
          </p:nvSpPr>
          <p:spPr>
            <a:xfrm>
              <a:off x="8123" y="4555"/>
              <a:ext cx="239" cy="22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41" name="椭圆 40"/>
            <p:cNvSpPr/>
            <p:nvPr>
              <p:custDataLst>
                <p:tags r:id="rId12"/>
              </p:custDataLst>
            </p:nvPr>
          </p:nvSpPr>
          <p:spPr>
            <a:xfrm>
              <a:off x="10469" y="4555"/>
              <a:ext cx="239" cy="22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43" name="椭圆 42"/>
            <p:cNvSpPr/>
            <p:nvPr>
              <p:custDataLst>
                <p:tags r:id="rId13"/>
              </p:custDataLst>
            </p:nvPr>
          </p:nvSpPr>
          <p:spPr>
            <a:xfrm>
              <a:off x="12022" y="4555"/>
              <a:ext cx="239" cy="22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cxnSp>
          <p:nvCxnSpPr>
            <p:cNvPr id="44" name="直接连接符 43"/>
            <p:cNvCxnSpPr/>
            <p:nvPr>
              <p:custDataLst>
                <p:tags r:id="rId14"/>
              </p:custDataLst>
            </p:nvPr>
          </p:nvCxnSpPr>
          <p:spPr>
            <a:xfrm>
              <a:off x="7832" y="4014"/>
              <a:ext cx="415" cy="637"/>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custDataLst>
                <p:tags r:id="rId15"/>
              </p:custDataLst>
            </p:nvPr>
          </p:nvCxnSpPr>
          <p:spPr>
            <a:xfrm>
              <a:off x="7119" y="4014"/>
              <a:ext cx="713"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custDataLst>
                <p:tags r:id="rId16"/>
              </p:custDataLst>
            </p:nvPr>
          </p:nvCxnSpPr>
          <p:spPr>
            <a:xfrm>
              <a:off x="9979" y="3628"/>
              <a:ext cx="622" cy="981"/>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custDataLst>
                <p:tags r:id="rId17"/>
              </p:custDataLst>
            </p:nvPr>
          </p:nvCxnSpPr>
          <p:spPr>
            <a:xfrm>
              <a:off x="9169" y="3663"/>
              <a:ext cx="80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custDataLst>
                <p:tags r:id="rId18"/>
              </p:custDataLst>
            </p:nvPr>
          </p:nvCxnSpPr>
          <p:spPr>
            <a:xfrm flipH="1">
              <a:off x="12173" y="3956"/>
              <a:ext cx="321" cy="704"/>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custDataLst>
                <p:tags r:id="rId19"/>
              </p:custDataLst>
            </p:nvPr>
          </p:nvCxnSpPr>
          <p:spPr>
            <a:xfrm>
              <a:off x="12494" y="3956"/>
              <a:ext cx="804"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3" name="文本框 62"/>
          <p:cNvSpPr txBox="1"/>
          <p:nvPr>
            <p:custDataLst>
              <p:tags r:id="rId20"/>
            </p:custDataLst>
          </p:nvPr>
        </p:nvSpPr>
        <p:spPr>
          <a:xfrm>
            <a:off x="3689985" y="744220"/>
            <a:ext cx="1764030" cy="706755"/>
          </a:xfrm>
          <a:prstGeom prst="rect">
            <a:avLst/>
          </a:prstGeom>
          <a:solidFill>
            <a:srgbClr val="FFFF00"/>
          </a:solidFill>
          <a:ln w="15875">
            <a:solidFill>
              <a:srgbClr val="FF0000"/>
            </a:solidFill>
          </a:ln>
        </p:spPr>
        <p:txBody>
          <a:bodyPr wrap="square" rtlCol="0">
            <a:spAutoFit/>
          </a:bodyPr>
          <a:lstStyle>
            <a:defPPr/>
          </a:lstStyle>
          <a:p>
            <a:pPr/>
            <a:r>
              <a:rPr lang="zh-CN" altLang="en-US" sz="2000" b="1">
                <a:latin typeface="黑体" panose="02010609060101010101" pitchFamily="2" charset="-122"/>
                <a:ea typeface="黑体" panose="02010609060101010101" pitchFamily="2" charset="-122"/>
              </a:rPr>
              <a:t>主权在民、平等自由</a:t>
            </a:r>
            <a:endParaRPr lang="zh-CN" altLang="en-US" sz="2000" b="1">
              <a:latin typeface="黑体" panose="02010609060101010101" pitchFamily="2" charset="-122"/>
              <a:ea typeface="黑体" panose="02010609060101010101" pitchFamily="2" charset="-122"/>
            </a:endParaRPr>
          </a:p>
        </p:txBody>
      </p:sp>
      <p:sp>
        <p:nvSpPr>
          <p:cNvPr id="65" name="文本框 64"/>
          <p:cNvSpPr txBox="1"/>
          <p:nvPr>
            <p:custDataLst>
              <p:tags r:id="rId21"/>
            </p:custDataLst>
          </p:nvPr>
        </p:nvSpPr>
        <p:spPr>
          <a:xfrm>
            <a:off x="5556250" y="744220"/>
            <a:ext cx="1332865" cy="398780"/>
          </a:xfrm>
          <a:prstGeom prst="rect">
            <a:avLst/>
          </a:prstGeom>
          <a:solidFill>
            <a:srgbClr val="FFFF00"/>
          </a:solidFill>
          <a:ln>
            <a:solidFill>
              <a:srgbClr val="FF0000"/>
            </a:solidFill>
          </a:ln>
        </p:spPr>
        <p:txBody>
          <a:bodyPr wrap="square" rtlCol="0">
            <a:spAutoFit/>
          </a:bodyPr>
          <a:lstStyle>
            <a:defPPr/>
          </a:lstStyle>
          <a:p>
            <a:pPr/>
            <a:r>
              <a:rPr lang="zh-CN" altLang="en-US" sz="2000" b="1">
                <a:latin typeface="黑体" panose="02010609060101010101" pitchFamily="2" charset="-122"/>
                <a:ea typeface="黑体" panose="02010609060101010101" pitchFamily="2" charset="-122"/>
              </a:rPr>
              <a:t>三权分立</a:t>
            </a:r>
            <a:endParaRPr lang="zh-CN" altLang="en-US" sz="2000" b="1">
              <a:latin typeface="黑体" panose="02010609060101010101" pitchFamily="2" charset="-122"/>
              <a:ea typeface="黑体" panose="02010609060101010101" pitchFamily="2" charset="-122"/>
            </a:endParaRPr>
          </a:p>
        </p:txBody>
      </p:sp>
      <p:sp>
        <p:nvSpPr>
          <p:cNvPr id="67" name="文本框 66"/>
          <p:cNvSpPr txBox="1"/>
          <p:nvPr>
            <p:custDataLst>
              <p:tags r:id="rId22"/>
            </p:custDataLst>
          </p:nvPr>
        </p:nvSpPr>
        <p:spPr>
          <a:xfrm>
            <a:off x="7370445" y="887095"/>
            <a:ext cx="1553210" cy="398780"/>
          </a:xfrm>
          <a:prstGeom prst="rect">
            <a:avLst/>
          </a:prstGeom>
          <a:solidFill>
            <a:srgbClr val="FFFF00"/>
          </a:solidFill>
          <a:ln w="15875">
            <a:solidFill>
              <a:srgbClr val="FF0000"/>
            </a:solidFill>
          </a:ln>
        </p:spPr>
        <p:txBody>
          <a:bodyPr wrap="square" rtlCol="0">
            <a:spAutoFit/>
          </a:bodyPr>
          <a:lstStyle>
            <a:defPPr/>
          </a:lstStyle>
          <a:p>
            <a:pPr/>
            <a:r>
              <a:rPr lang="zh-CN" altLang="en-US" sz="2000" b="1">
                <a:latin typeface="黑体" panose="02010609060101010101" pitchFamily="2" charset="-122"/>
                <a:ea typeface="黑体" panose="02010609060101010101" pitchFamily="2" charset="-122"/>
              </a:rPr>
              <a:t>责任内阁制</a:t>
            </a:r>
            <a:endParaRPr lang="zh-CN" altLang="en-US" sz="2000" b="1">
              <a:latin typeface="黑体" panose="02010609060101010101" pitchFamily="2" charset="-122"/>
              <a:ea typeface="黑体" panose="02010609060101010101" pitchFamily="2" charset="-122"/>
            </a:endParaRPr>
          </a:p>
        </p:txBody>
      </p:sp>
      <p:sp>
        <p:nvSpPr>
          <p:cNvPr id="6" name="文本框 5"/>
          <p:cNvSpPr txBox="1"/>
          <p:nvPr>
            <p:custDataLst>
              <p:tags r:id="rId23"/>
            </p:custDataLst>
          </p:nvPr>
        </p:nvSpPr>
        <p:spPr>
          <a:xfrm>
            <a:off x="218440" y="237490"/>
            <a:ext cx="4940300" cy="460375"/>
          </a:xfrm>
          <a:prstGeom prst="rect">
            <a:avLst/>
          </a:prstGeom>
          <a:solidFill>
            <a:srgbClr val="FFFF00"/>
          </a:solidFill>
          <a:ln>
            <a:solidFill>
              <a:srgbClr val="FF0000"/>
            </a:solidFill>
          </a:ln>
        </p:spPr>
        <p:txBody>
          <a:bodyPr wrap="square" rtlCol="0">
            <a:spAutoFit/>
          </a:bodyPr>
          <a:lstStyle>
            <a:defPPr/>
          </a:lstStyle>
          <a:p>
            <a:pPr/>
            <a:r>
              <a:rPr lang="en-US" altLang="zh-CN" sz="2400" b="1">
                <a:latin typeface="黑体" panose="02010609060101010101" pitchFamily="2" charset="-122"/>
                <a:ea typeface="黑体" panose="02010609060101010101" pitchFamily="2" charset="-122"/>
                <a:cs typeface="黑体" panose="02010609060101010101" pitchFamily="2" charset="-122"/>
              </a:rPr>
              <a:t>2</a:t>
            </a:r>
            <a:r>
              <a:rPr lang="zh-CN" altLang="en-US" sz="2400" b="1">
                <a:latin typeface="黑体" panose="02010609060101010101" pitchFamily="2" charset="-122"/>
                <a:ea typeface="黑体" panose="02010609060101010101" pitchFamily="2" charset="-122"/>
                <a:cs typeface="黑体" panose="02010609060101010101" pitchFamily="2" charset="-122"/>
              </a:rPr>
              <a:t>、袁世凯与</a:t>
            </a:r>
            <a:r>
              <a:rPr lang="en-US" altLang="zh-CN" sz="2400" b="1">
                <a:latin typeface="黑体" panose="02010609060101010101" pitchFamily="2" charset="-122"/>
                <a:ea typeface="黑体" panose="02010609060101010101" pitchFamily="2" charset="-122"/>
                <a:cs typeface="黑体" panose="02010609060101010101" pitchFamily="2" charset="-122"/>
              </a:rPr>
              <a:t>《</a:t>
            </a:r>
            <a:r>
              <a:rPr lang="zh-CN" altLang="en-US" sz="2400" b="1">
                <a:latin typeface="黑体" panose="02010609060101010101" pitchFamily="2" charset="-122"/>
                <a:ea typeface="黑体" panose="02010609060101010101" pitchFamily="2" charset="-122"/>
                <a:cs typeface="黑体" panose="02010609060101010101" pitchFamily="2" charset="-122"/>
              </a:rPr>
              <a:t>中华民国临时约法</a:t>
            </a:r>
            <a:r>
              <a:rPr lang="en-US" altLang="zh-CN" sz="2400" b="1">
                <a:latin typeface="黑体" panose="02010609060101010101" pitchFamily="2" charset="-122"/>
                <a:ea typeface="黑体" panose="02010609060101010101" pitchFamily="2" charset="-122"/>
                <a:cs typeface="黑体" panose="02010609060101010101" pitchFamily="2" charset="-122"/>
              </a:rPr>
              <a:t>》</a:t>
            </a:r>
            <a:endParaRPr lang="zh-CN" altLang="en-US" sz="2400" b="1">
              <a:latin typeface="黑体" panose="02010609060101010101" pitchFamily="2" charset="-122"/>
              <a:ea typeface="黑体" panose="02010609060101010101" pitchFamily="2" charset="-122"/>
              <a:cs typeface="黑体" panose="02010609060101010101" pitchFamily="2" charset="-122"/>
            </a:endParaRPr>
          </a:p>
        </p:txBody>
      </p:sp>
      <p:grpSp>
        <p:nvGrpSpPr>
          <p:cNvPr id="8" name="组合 7"/>
          <p:cNvGrpSpPr/>
          <p:nvPr>
            <p:custDataLst>
              <p:tags r:id="rId24"/>
            </p:custDataLst>
          </p:nvPr>
        </p:nvGrpSpPr>
        <p:grpSpPr>
          <a:xfrm>
            <a:off x="106680" y="802640"/>
            <a:ext cx="3640455" cy="3202377"/>
            <a:chOff x="5094" y="1298"/>
            <a:chExt cx="9002" cy="7254"/>
          </a:xfrm>
        </p:grpSpPr>
        <p:pic>
          <p:nvPicPr>
            <p:cNvPr id="19" name="图片 18"/>
            <p:cNvPicPr>
              <a:picLocks noChangeAspect="1"/>
            </p:cNvPicPr>
            <p:nvPr>
              <p:custDataLst>
                <p:tags r:id="rId26"/>
              </p:custDataLst>
            </p:nvPr>
          </p:nvPicPr>
          <p:blipFill>
            <a:blip r:embed="rId25"/>
            <a:stretch>
              <a:fillRect/>
            </a:stretch>
          </p:blipFill>
          <p:spPr>
            <a:xfrm>
              <a:off x="5096" y="1298"/>
              <a:ext cx="9000" cy="7215"/>
            </a:xfrm>
            <a:prstGeom prst="rect">
              <a:avLst/>
            </a:prstGeom>
          </p:spPr>
        </p:pic>
        <p:sp>
          <p:nvSpPr>
            <p:cNvPr id="20" name="文本框 19"/>
            <p:cNvSpPr txBox="1"/>
            <p:nvPr>
              <p:custDataLst>
                <p:tags r:id="rId27"/>
              </p:custDataLst>
            </p:nvPr>
          </p:nvSpPr>
          <p:spPr>
            <a:xfrm>
              <a:off x="5094" y="7788"/>
              <a:ext cx="8821" cy="764"/>
            </a:xfrm>
            <a:prstGeom prst="rect">
              <a:avLst/>
            </a:prstGeom>
            <a:solidFill>
              <a:srgbClr val="FFFF00"/>
            </a:solidFill>
            <a:ln w="22225">
              <a:solidFill>
                <a:srgbClr val="FF0000"/>
              </a:solidFill>
            </a:ln>
          </p:spPr>
          <p:txBody>
            <a:bodyPr wrap="square" rtlCol="0">
              <a:spAutoFit/>
            </a:bodyPr>
            <a:lstStyle>
              <a:defPPr/>
            </a:lstStyle>
            <a:p>
              <a:pPr/>
              <a:r>
                <a:rPr lang="en-US" altLang="zh-CN" sz="1600" b="1">
                  <a:latin typeface="黑体" panose="02010609060101010101" pitchFamily="2" charset="-122"/>
                  <a:ea typeface="黑体" panose="02010609060101010101" pitchFamily="2" charset="-122"/>
                  <a:cs typeface="黑体" panose="02010609060101010101" pitchFamily="2" charset="-122"/>
                </a:rPr>
                <a:t>1912</a:t>
              </a:r>
              <a:r>
                <a:rPr lang="zh-CN" altLang="en-US" sz="1600" b="1">
                  <a:latin typeface="黑体" panose="02010609060101010101" pitchFamily="2" charset="-122"/>
                  <a:ea typeface="黑体" panose="02010609060101010101" pitchFamily="2" charset="-122"/>
                  <a:cs typeface="黑体" panose="02010609060101010101" pitchFamily="2" charset="-122"/>
                </a:rPr>
                <a:t>年</a:t>
              </a:r>
              <a:r>
                <a:rPr lang="en-US" altLang="zh-CN" sz="1600" b="1">
                  <a:latin typeface="黑体" panose="02010609060101010101" pitchFamily="2" charset="-122"/>
                  <a:ea typeface="黑体" panose="02010609060101010101" pitchFamily="2" charset="-122"/>
                  <a:cs typeface="黑体" panose="02010609060101010101" pitchFamily="2" charset="-122"/>
                </a:rPr>
                <a:t>2</a:t>
              </a:r>
              <a:r>
                <a:rPr lang="zh-CN" altLang="en-US" sz="1600" b="1">
                  <a:latin typeface="黑体" panose="02010609060101010101" pitchFamily="2" charset="-122"/>
                  <a:ea typeface="黑体" panose="02010609060101010101" pitchFamily="2" charset="-122"/>
                  <a:cs typeface="黑体" panose="02010609060101010101" pitchFamily="2" charset="-122"/>
                </a:rPr>
                <a:t>月</a:t>
              </a:r>
              <a:r>
                <a:rPr lang="en-US" altLang="zh-CN" sz="1600" b="1">
                  <a:latin typeface="黑体" panose="02010609060101010101" pitchFamily="2" charset="-122"/>
                  <a:ea typeface="黑体" panose="02010609060101010101" pitchFamily="2" charset="-122"/>
                  <a:cs typeface="黑体" panose="02010609060101010101" pitchFamily="2" charset="-122"/>
                </a:rPr>
                <a:t>12</a:t>
              </a:r>
              <a:r>
                <a:rPr lang="zh-CN" altLang="en-US" sz="1600" b="1">
                  <a:latin typeface="黑体" panose="02010609060101010101" pitchFamily="2" charset="-122"/>
                  <a:ea typeface="黑体" panose="02010609060101010101" pitchFamily="2" charset="-122"/>
                  <a:cs typeface="黑体" panose="02010609060101010101" pitchFamily="2" charset="-122"/>
                </a:rPr>
                <a:t>日，溥仪颁布退位诏书</a:t>
              </a:r>
              <a:endParaRPr lang="zh-CN" altLang="en-US" sz="1600" b="1">
                <a:latin typeface="黑体" panose="02010609060101010101" pitchFamily="2" charset="-122"/>
                <a:ea typeface="黑体" panose="02010609060101010101" pitchFamily="2" charset="-122"/>
                <a:cs typeface="黑体" panose="02010609060101010101" pitchFamily="2" charset="-122"/>
              </a:endParaRPr>
            </a:p>
          </p:txBody>
        </p:sp>
      </p:grpSp>
      <p:sp>
        <p:nvSpPr>
          <p:cNvPr id="28" name="内容占位符 2"/>
          <p:cNvSpPr txBox="1"/>
          <p:nvPr>
            <p:custDataLst>
              <p:tags r:id="rId28"/>
            </p:custDataLst>
          </p:nvPr>
        </p:nvSpPr>
        <p:spPr>
          <a:xfrm>
            <a:off x="107315" y="4218940"/>
            <a:ext cx="3557905" cy="450215"/>
          </a:xfrm>
          <a:prstGeom prst="rect">
            <a:avLst/>
          </a:prstGeom>
        </p:spPr>
        <p:txBody>
          <a:bodyPr vert="horz" lIns="91440" tIns="45720" rIns="91440" bIns="45720" rtlCol="0">
            <a:noAutofit/>
          </a:bodyPr>
          <a:lstStyle>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zh-CN" altLang="en-US" sz="2300" b="1">
                <a:solidFill>
                  <a:schemeClr val="tx1">
                    <a:lumMod val="95000"/>
                    <a:lumOff val="5000"/>
                  </a:schemeClr>
                </a:solidFill>
                <a:uFillTx/>
                <a:latin typeface="Calibri" panose="020f0502020204030204" pitchFamily="34" charset="0"/>
                <a:ea typeface="黑体" panose="02010609060101010101" pitchFamily="2" charset="-122"/>
              </a:rPr>
              <a:t>①</a:t>
            </a:r>
            <a:r>
              <a:rPr lang="zh-CN" altLang="en-US" sz="2300" b="1">
                <a:solidFill>
                  <a:schemeClr val="tx1">
                    <a:lumMod val="95000"/>
                    <a:lumOff val="5000"/>
                  </a:schemeClr>
                </a:solidFill>
                <a:uFillTx/>
                <a:latin typeface="黑体" panose="02010609060101010101" pitchFamily="2" charset="-122"/>
                <a:ea typeface="黑体" panose="02010609060101010101" pitchFamily="2" charset="-122"/>
              </a:rPr>
              <a:t>辛亥革命后南北议和</a:t>
            </a:r>
            <a:endParaRPr lang="zh-CN" altLang="en-US" sz="2300" b="1">
              <a:solidFill>
                <a:schemeClr val="tx1">
                  <a:lumMod val="95000"/>
                  <a:lumOff val="5000"/>
                </a:schemeClr>
              </a:solidFill>
              <a:uFillTx/>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4" presetClass="entr" presetSubtype="16" fill="hold" grpId="1"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ox(in)">
                                      <p:cBhvr>
                                        <p:cTn id="13" dur="2000"/>
                                        <p:tgtEl>
                                          <p:spTgt spid="10"/>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4" presetClass="entr" presetSubtype="16" fill="hold" grpId="2"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box(in)">
                                      <p:cBhvr>
                                        <p:cTn id="18" dur="2000"/>
                                        <p:tgtEl>
                                          <p:spTgt spid="13"/>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4" presetClass="entr" presetSubtype="16" fill="hold"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box(in)">
                                      <p:cBhvr>
                                        <p:cTn id="23" dur="2000"/>
                                        <p:tgtEl>
                                          <p:spTgt spid="21"/>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4" presetClass="entr" presetSubtype="16" fill="hold" grpId="6" nodeType="click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box(in)">
                                      <p:cBhvr>
                                        <p:cTn id="28" dur="2000"/>
                                        <p:tgtEl>
                                          <p:spTgt spid="33"/>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3" nodeType="clickEffect">
                                  <p:stCondLst>
                                    <p:cond delay="0"/>
                                  </p:stCondLst>
                                  <p:childTnLst>
                                    <p:set>
                                      <p:cBhvr>
                                        <p:cTn id="32" dur="1" fill="hold">
                                          <p:stCondLst>
                                            <p:cond delay="0"/>
                                          </p:stCondLst>
                                        </p:cTn>
                                        <p:tgtEl>
                                          <p:spTgt spid="63"/>
                                        </p:tgtEl>
                                        <p:attrNameLst>
                                          <p:attrName>style.visibility</p:attrName>
                                        </p:attrNameLst>
                                      </p:cBhvr>
                                      <p:to>
                                        <p:strVal val="visible"/>
                                      </p:to>
                                    </p:set>
                                    <p:anim calcmode="lin" valueType="num">
                                      <p:cBhvr additive="base">
                                        <p:cTn id="33" dur="500" fill="hold"/>
                                        <p:tgtEl>
                                          <p:spTgt spid="63"/>
                                        </p:tgtEl>
                                        <p:attrNameLst>
                                          <p:attrName>ppt_x</p:attrName>
                                        </p:attrNameLst>
                                      </p:cBhvr>
                                      <p:tavLst>
                                        <p:tav tm="0">
                                          <p:val>
                                            <p:strVal val="#ppt_x"/>
                                          </p:val>
                                        </p:tav>
                                        <p:tav tm="100000">
                                          <p:val>
                                            <p:strVal val="#ppt_x"/>
                                          </p:val>
                                        </p:tav>
                                      </p:tavLst>
                                    </p:anim>
                                    <p:anim calcmode="lin" valueType="num">
                                      <p:cBhvr additive="base">
                                        <p:cTn id="34"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4" presetClass="entr" presetSubtype="16" fill="hold" grpId="4" nodeType="clickEffect">
                                  <p:stCondLst>
                                    <p:cond delay="0"/>
                                  </p:stCondLst>
                                  <p:childTnLst>
                                    <p:set>
                                      <p:cBhvr>
                                        <p:cTn id="38" dur="1" fill="hold">
                                          <p:stCondLst>
                                            <p:cond delay="0"/>
                                          </p:stCondLst>
                                        </p:cTn>
                                        <p:tgtEl>
                                          <p:spTgt spid="65"/>
                                        </p:tgtEl>
                                        <p:attrNameLst>
                                          <p:attrName>style.visibility</p:attrName>
                                        </p:attrNameLst>
                                      </p:cBhvr>
                                      <p:to>
                                        <p:strVal val="visible"/>
                                      </p:to>
                                    </p:set>
                                    <p:animEffect transition="in" filter="box(in)">
                                      <p:cBhvr>
                                        <p:cTn id="39" dur="2000"/>
                                        <p:tgtEl>
                                          <p:spTgt spid="65"/>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4" presetClass="entr" presetSubtype="16" fill="hold" grpId="5" nodeType="clickEffect">
                                  <p:stCondLst>
                                    <p:cond delay="0"/>
                                  </p:stCondLst>
                                  <p:childTnLst>
                                    <p:set>
                                      <p:cBhvr>
                                        <p:cTn id="43" dur="1" fill="hold">
                                          <p:stCondLst>
                                            <p:cond delay="0"/>
                                          </p:stCondLst>
                                        </p:cTn>
                                        <p:tgtEl>
                                          <p:spTgt spid="67"/>
                                        </p:tgtEl>
                                        <p:attrNameLst>
                                          <p:attrName>style.visibility</p:attrName>
                                        </p:attrNameLst>
                                      </p:cBhvr>
                                      <p:to>
                                        <p:strVal val="visible"/>
                                      </p:to>
                                    </p:set>
                                    <p:animEffect transition="in" filter="box(in)">
                                      <p:cBhvr>
                                        <p:cTn id="44" dur="2000"/>
                                        <p:tgtEl>
                                          <p:spTgt spid="67"/>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4" presetClass="entr" presetSubtype="16" fill="hold" grpId="7" nodeType="click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box(in)">
                                      <p:cBhvr>
                                        <p:cTn id="49" dur="2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10" grpId="1"/>
      <p:bldP spid="13" grpId="2"/>
      <p:bldP spid="63" grpId="3"/>
      <p:bldP spid="65" grpId="4"/>
      <p:bldP spid="67" grpId="5"/>
      <p:bldP spid="33" grpId="6"/>
      <p:bldP spid="35" grpId="7"/>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sp>
        <p:nvSpPr>
          <p:cNvPr id="43" name="文本框 42"/>
          <p:cNvSpPr txBox="1"/>
          <p:nvPr>
            <p:custDataLst>
              <p:tags r:id="rId4"/>
            </p:custDataLst>
          </p:nvPr>
        </p:nvSpPr>
        <p:spPr>
          <a:xfrm>
            <a:off x="185633" y="3137554"/>
            <a:ext cx="8772560" cy="1445260"/>
          </a:xfrm>
          <a:prstGeom prst="rect">
            <a:avLst/>
          </a:prstGeom>
          <a:noFill/>
        </p:spPr>
        <p:txBody>
          <a:bodyPr wrap="square" rtlCol="0">
            <a:spAutoFit/>
          </a:bodyPr>
          <a:lstStyle>
            <a:defPPr/>
          </a:lstStyle>
          <a:p>
            <a:pPr/>
            <a:r>
              <a:rPr lang="zh-CN" altLang="en-US"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材料一  为了议会斗争的需要，</a:t>
            </a:r>
            <a:r>
              <a:rPr lang="en-US" altLang="zh-CN"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1912</a:t>
            </a:r>
            <a:r>
              <a:rPr lang="zh-CN" altLang="en-US"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年</a:t>
            </a:r>
            <a:r>
              <a:rPr lang="en-US" altLang="zh-CN"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8</a:t>
            </a:r>
            <a:r>
              <a:rPr lang="zh-CN" altLang="en-US"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月，在征得孙中山、黄兴的同意后，宋教仁以同盟会为基础，联合统一共和党等几个小党派，组成国民党，推孙中山为理事长而由自己代理。</a:t>
            </a:r>
            <a:r>
              <a:rPr lang="en-US" altLang="zh-CN"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 ——《</a:t>
            </a:r>
            <a:r>
              <a:rPr lang="zh-CN" altLang="en-US"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中国近代史</a:t>
            </a:r>
            <a:r>
              <a:rPr lang="en-US" altLang="zh-CN"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a:t>
            </a:r>
            <a:r>
              <a:rPr lang="zh-CN" altLang="en-US"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李侃  李时岳等</a:t>
            </a:r>
            <a:endParaRPr lang="zh-CN" altLang="en-US" sz="22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
        <p:nvSpPr>
          <p:cNvPr id="45" name="文本框 44"/>
          <p:cNvSpPr txBox="1"/>
          <p:nvPr>
            <p:custDataLst>
              <p:tags r:id="rId5"/>
            </p:custDataLst>
          </p:nvPr>
        </p:nvSpPr>
        <p:spPr>
          <a:xfrm>
            <a:off x="283510" y="4755964"/>
            <a:ext cx="8772560" cy="1106805"/>
          </a:xfrm>
          <a:prstGeom prst="rect">
            <a:avLst/>
          </a:prstGeom>
          <a:noFill/>
        </p:spPr>
        <p:txBody>
          <a:bodyPr wrap="square" rtlCol="0">
            <a:spAutoFit/>
          </a:bodyPr>
          <a:lstStyle>
            <a:defPPr/>
          </a:lstStyle>
          <a:p>
            <a:pPr/>
            <a:r>
              <a:rPr lang="zh-CN" altLang="en-US"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材料二  从</a:t>
            </a:r>
            <a:r>
              <a:rPr lang="en-US" altLang="zh-CN"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1912</a:t>
            </a:r>
            <a:r>
              <a:rPr lang="zh-CN" altLang="en-US"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年</a:t>
            </a:r>
            <a:r>
              <a:rPr lang="en-US" altLang="zh-CN"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12</a:t>
            </a:r>
            <a:r>
              <a:rPr lang="zh-CN" altLang="en-US"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月到</a:t>
            </a:r>
            <a:r>
              <a:rPr lang="en-US" altLang="zh-CN"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1913</a:t>
            </a:r>
            <a:r>
              <a:rPr lang="zh-CN" altLang="en-US"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年</a:t>
            </a:r>
            <a:r>
              <a:rPr lang="en-US" altLang="zh-CN"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2</a:t>
            </a:r>
            <a:r>
              <a:rPr lang="zh-CN" altLang="en-US"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月，第一届国会选举在全国范围内进行。宋教仁等全力投入竞选，结果国民党在参、众两院获得了压倒多数的席位。</a:t>
            </a:r>
            <a:r>
              <a:rPr lang="en-US" altLang="zh-CN"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         ————《</a:t>
            </a:r>
            <a:r>
              <a:rPr lang="zh-CN" altLang="en-US"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中国近代史</a:t>
            </a:r>
            <a:r>
              <a:rPr lang="en-US" altLang="zh-CN"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a:t>
            </a:r>
            <a:r>
              <a:rPr lang="zh-CN" altLang="en-US" sz="2200" b="1">
                <a:solidFill>
                  <a:schemeClr val="tx1"/>
                </a:solidFill>
                <a:uFillTx/>
                <a:latin typeface="黑体" panose="02010609060101010101" pitchFamily="2" charset="-122"/>
                <a:ea typeface="黑体" panose="02010609060101010101" pitchFamily="2" charset="-122"/>
                <a:cs typeface="黑体" panose="02010609060101010101" pitchFamily="2" charset="-122"/>
              </a:rPr>
              <a:t>李侃  李时岳等</a:t>
            </a:r>
            <a:endParaRPr lang="zh-CN" altLang="en-US" sz="22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
        <p:nvSpPr>
          <p:cNvPr id="3" name="文本框 2"/>
          <p:cNvSpPr txBox="1"/>
          <p:nvPr>
            <p:custDataLst>
              <p:tags r:id="rId6"/>
            </p:custDataLst>
          </p:nvPr>
        </p:nvSpPr>
        <p:spPr>
          <a:xfrm>
            <a:off x="353695" y="784225"/>
            <a:ext cx="3554730" cy="414020"/>
          </a:xfrm>
          <a:prstGeom prst="rect">
            <a:avLst/>
          </a:prstGeom>
          <a:solidFill>
            <a:schemeClr val="accent5">
              <a:lumMod val="40000"/>
              <a:lumOff val="60000"/>
            </a:schemeClr>
          </a:solidFill>
          <a:ln w="15875">
            <a:solidFill>
              <a:srgbClr val="FF0000"/>
            </a:solidFill>
          </a:ln>
        </p:spPr>
        <p:txBody>
          <a:bodyPr wrap="square" rtlCol="0">
            <a:spAutoFit/>
          </a:bodyPr>
          <a:lstStyle>
            <a:defPPr/>
          </a:lstStyle>
          <a:p>
            <a:pPr/>
            <a:r>
              <a:rPr lang="zh-CN" altLang="en-US" sz="2100" b="1">
                <a:latin typeface="微软雅黑" panose="020b0503020204020204" charset="-122"/>
                <a:ea typeface="微软雅黑" panose="020b0503020204020204" charset="-122"/>
              </a:rPr>
              <a:t>（</a:t>
            </a:r>
            <a:r>
              <a:rPr lang="en-US" altLang="zh-CN" sz="2100" b="1">
                <a:latin typeface="微软雅黑" panose="020b0503020204020204" charset="-122"/>
                <a:ea typeface="微软雅黑" panose="020b0503020204020204" charset="-122"/>
              </a:rPr>
              <a:t>1</a:t>
            </a:r>
            <a:r>
              <a:rPr lang="zh-CN" altLang="en-US" sz="2100" b="1">
                <a:latin typeface="微软雅黑" panose="020b0503020204020204" charset="-122"/>
                <a:ea typeface="微软雅黑" panose="020b0503020204020204" charset="-122"/>
              </a:rPr>
              <a:t>）</a:t>
            </a:r>
            <a:r>
              <a:rPr sz="2100" b="1">
                <a:latin typeface="黑体" panose="02010609060101010101" pitchFamily="2" charset="-122"/>
                <a:ea typeface="黑体" panose="02010609060101010101" pitchFamily="2" charset="-122"/>
                <a:cs typeface="黑体" panose="02010609060101010101" pitchFamily="2" charset="-122"/>
                <a:sym typeface="+mn-ea"/>
              </a:rPr>
              <a:t>政党之争与</a:t>
            </a:r>
            <a:r>
              <a:rPr lang="en-US" altLang="zh-CN" sz="2100" b="1">
                <a:latin typeface="黑体" panose="02010609060101010101" pitchFamily="2" charset="-122"/>
                <a:ea typeface="黑体" panose="02010609060101010101" pitchFamily="2" charset="-122"/>
                <a:cs typeface="黑体" panose="02010609060101010101" pitchFamily="2" charset="-122"/>
                <a:sym typeface="+mn-ea"/>
              </a:rPr>
              <a:t>“</a:t>
            </a:r>
            <a:r>
              <a:rPr sz="2100" b="1">
                <a:latin typeface="黑体" panose="02010609060101010101" pitchFamily="2" charset="-122"/>
                <a:ea typeface="黑体" panose="02010609060101010101" pitchFamily="2" charset="-122"/>
                <a:cs typeface="黑体" panose="02010609060101010101" pitchFamily="2" charset="-122"/>
                <a:sym typeface="+mn-ea"/>
              </a:rPr>
              <a:t>宋案</a:t>
            </a:r>
            <a:r>
              <a:rPr lang="en-US" altLang="zh-CN" sz="2100" b="1">
                <a:latin typeface="黑体" panose="02010609060101010101" pitchFamily="2" charset="-122"/>
                <a:ea typeface="黑体" panose="02010609060101010101" pitchFamily="2" charset="-122"/>
                <a:cs typeface="黑体" panose="02010609060101010101" pitchFamily="2" charset="-122"/>
                <a:sym typeface="+mn-ea"/>
              </a:rPr>
              <a:t>”</a:t>
            </a:r>
            <a:endParaRPr lang="zh-CN" altLang="en-US" sz="2100" b="1">
              <a:latin typeface="黑体" panose="02010609060101010101" pitchFamily="2" charset="-122"/>
              <a:ea typeface="黑体" panose="02010609060101010101" pitchFamily="2" charset="-122"/>
              <a:cs typeface="黑体" panose="02010609060101010101" pitchFamily="2" charset="-122"/>
            </a:endParaRPr>
          </a:p>
        </p:txBody>
      </p:sp>
      <p:sp>
        <p:nvSpPr>
          <p:cNvPr id="4" name="文本框 3"/>
          <p:cNvSpPr txBox="1"/>
          <p:nvPr>
            <p:custDataLst>
              <p:tags r:id="rId7"/>
            </p:custDataLst>
          </p:nvPr>
        </p:nvSpPr>
        <p:spPr>
          <a:xfrm>
            <a:off x="192059" y="141086"/>
            <a:ext cx="3505805" cy="506730"/>
          </a:xfrm>
          <a:prstGeom prst="rect">
            <a:avLst/>
          </a:prstGeom>
          <a:solidFill>
            <a:schemeClr val="accent3">
              <a:lumMod val="40000"/>
              <a:lumOff val="60000"/>
            </a:schemeClr>
          </a:solidFill>
          <a:ln w="15875">
            <a:solidFill>
              <a:srgbClr val="FF0000"/>
            </a:solidFill>
          </a:ln>
        </p:spPr>
        <p:txBody>
          <a:bodyPr wrap="square" rtlCol="0">
            <a:spAutoFit/>
          </a:bodyPr>
          <a:lstStyle>
            <a:defPPr/>
          </a:lstStyle>
          <a:p>
            <a:pPr/>
            <a:r>
              <a:rPr lang="en-US" altLang="zh-CN" sz="2700" b="1">
                <a:latin typeface="黑体" panose="02010609060101010101" pitchFamily="2" charset="-122"/>
                <a:ea typeface="黑体" panose="02010609060101010101" pitchFamily="2" charset="-122"/>
                <a:cs typeface="黑体" panose="02010609060101010101" pitchFamily="2" charset="-122"/>
              </a:rPr>
              <a:t>3</a:t>
            </a:r>
            <a:r>
              <a:rPr lang="zh-CN" altLang="en-US" sz="2700" b="1">
                <a:latin typeface="黑体" panose="02010609060101010101" pitchFamily="2" charset="-122"/>
                <a:ea typeface="黑体" panose="02010609060101010101" pitchFamily="2" charset="-122"/>
                <a:cs typeface="黑体" panose="02010609060101010101" pitchFamily="2" charset="-122"/>
              </a:rPr>
              <a:t>、北洋政府统治时期</a:t>
            </a:r>
            <a:endParaRPr lang="zh-CN" altLang="en-US" sz="2700" b="1">
              <a:latin typeface="黑体" panose="02010609060101010101" pitchFamily="2" charset="-122"/>
              <a:ea typeface="黑体" panose="02010609060101010101" pitchFamily="2" charset="-122"/>
              <a:cs typeface="黑体" panose="02010609060101010101" pitchFamily="2" charset="-122"/>
            </a:endParaRPr>
          </a:p>
        </p:txBody>
      </p:sp>
      <p:sp>
        <p:nvSpPr>
          <p:cNvPr id="7" name="文本框 6"/>
          <p:cNvSpPr txBox="1"/>
          <p:nvPr>
            <p:custDataLst>
              <p:tags r:id="rId8"/>
            </p:custDataLst>
          </p:nvPr>
        </p:nvSpPr>
        <p:spPr>
          <a:xfrm>
            <a:off x="283210" y="1300480"/>
            <a:ext cx="2419350" cy="737235"/>
          </a:xfrm>
          <a:prstGeom prst="rect">
            <a:avLst/>
          </a:prstGeom>
          <a:solidFill>
            <a:schemeClr val="accent6">
              <a:lumMod val="20000"/>
              <a:lumOff val="80000"/>
            </a:schemeClr>
          </a:solidFill>
          <a:ln w="15875">
            <a:solidFill>
              <a:srgbClr val="FF0000"/>
            </a:solidFill>
          </a:ln>
        </p:spPr>
        <p:txBody>
          <a:bodyPr wrap="square" rtlCol="0">
            <a:spAutoFit/>
          </a:bodyPr>
          <a:lstStyle>
            <a:defPPr/>
          </a:lstStyle>
          <a:p>
            <a:pPr/>
            <a:r>
              <a:rPr lang="zh-CN" sz="2100" b="1">
                <a:latin typeface="黑体" panose="02010609060101010101" pitchFamily="2" charset="-122"/>
                <a:ea typeface="黑体" panose="02010609060101010101" pitchFamily="2" charset="-122"/>
              </a:rPr>
              <a:t>国民党：革命派以同盟会为基础改组</a:t>
            </a:r>
            <a:endParaRPr lang="zh-CN" sz="2100" b="1">
              <a:latin typeface="黑体" panose="02010609060101010101" pitchFamily="2" charset="-122"/>
              <a:ea typeface="黑体" panose="02010609060101010101" pitchFamily="2" charset="-122"/>
              <a:cs typeface="黑体" panose="02010609060101010101" pitchFamily="2" charset="-122"/>
            </a:endParaRPr>
          </a:p>
        </p:txBody>
      </p:sp>
      <p:sp>
        <p:nvSpPr>
          <p:cNvPr id="8" name="右箭头 7"/>
          <p:cNvSpPr/>
          <p:nvPr>
            <p:custDataLst>
              <p:tags r:id="rId9"/>
            </p:custDataLst>
          </p:nvPr>
        </p:nvSpPr>
        <p:spPr>
          <a:xfrm>
            <a:off x="2794635" y="1407795"/>
            <a:ext cx="555625" cy="365125"/>
          </a:xfrm>
          <a:prstGeom prst="rightArrow">
            <a:avLst/>
          </a:prstGeom>
          <a:solidFill>
            <a:srgbClr val="FFFF00"/>
          </a:solidFill>
          <a:ln w="222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15" name="文本框 14"/>
          <p:cNvSpPr txBox="1"/>
          <p:nvPr>
            <p:custDataLst>
              <p:tags r:id="rId10"/>
            </p:custDataLst>
          </p:nvPr>
        </p:nvSpPr>
        <p:spPr>
          <a:xfrm>
            <a:off x="3350260" y="1358900"/>
            <a:ext cx="1555750" cy="414020"/>
          </a:xfrm>
          <a:prstGeom prst="rect">
            <a:avLst/>
          </a:prstGeom>
          <a:solidFill>
            <a:schemeClr val="accent6">
              <a:lumMod val="20000"/>
              <a:lumOff val="80000"/>
            </a:schemeClr>
          </a:solidFill>
          <a:ln w="15875">
            <a:solidFill>
              <a:srgbClr val="FF0000"/>
            </a:solidFill>
          </a:ln>
        </p:spPr>
        <p:txBody>
          <a:bodyPr wrap="square" rtlCol="0">
            <a:spAutoFit/>
          </a:bodyPr>
          <a:lstStyle>
            <a:defPPr/>
          </a:lstStyle>
          <a:p>
            <a:pPr/>
            <a:r>
              <a:rPr lang="zh-CN" sz="2100" b="1">
                <a:latin typeface="黑体" panose="02010609060101010101" pitchFamily="2" charset="-122"/>
                <a:ea typeface="黑体" panose="02010609060101010101" pitchFamily="2" charset="-122"/>
              </a:rPr>
              <a:t>宋教仁主持</a:t>
            </a:r>
            <a:endParaRPr lang="zh-CN" sz="2100" b="1">
              <a:latin typeface="黑体" panose="02010609060101010101" pitchFamily="2" charset="-122"/>
              <a:ea typeface="黑体" panose="02010609060101010101" pitchFamily="2" charset="-122"/>
              <a:cs typeface="黑体" panose="02010609060101010101" pitchFamily="2" charset="-122"/>
            </a:endParaRPr>
          </a:p>
        </p:txBody>
      </p:sp>
      <p:sp>
        <p:nvSpPr>
          <p:cNvPr id="18" name="右箭头 17"/>
          <p:cNvSpPr/>
          <p:nvPr>
            <p:custDataLst>
              <p:tags r:id="rId11"/>
            </p:custDataLst>
          </p:nvPr>
        </p:nvSpPr>
        <p:spPr>
          <a:xfrm>
            <a:off x="4906010" y="1358900"/>
            <a:ext cx="521970" cy="365125"/>
          </a:xfrm>
          <a:prstGeom prst="rightArrow">
            <a:avLst/>
          </a:prstGeom>
          <a:solidFill>
            <a:srgbClr val="FFFF00"/>
          </a:solidFill>
          <a:ln w="222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20" name="文本框 19"/>
          <p:cNvSpPr txBox="1"/>
          <p:nvPr>
            <p:custDataLst>
              <p:tags r:id="rId12"/>
            </p:custDataLst>
          </p:nvPr>
        </p:nvSpPr>
        <p:spPr>
          <a:xfrm>
            <a:off x="5434965" y="1080135"/>
            <a:ext cx="2980055" cy="1060450"/>
          </a:xfrm>
          <a:prstGeom prst="rect">
            <a:avLst/>
          </a:prstGeom>
          <a:solidFill>
            <a:schemeClr val="accent6">
              <a:lumMod val="20000"/>
              <a:lumOff val="80000"/>
            </a:schemeClr>
          </a:solidFill>
          <a:ln w="15875">
            <a:solidFill>
              <a:srgbClr val="FF0000"/>
            </a:solidFill>
          </a:ln>
        </p:spPr>
        <p:txBody>
          <a:bodyPr wrap="square" rtlCol="0">
            <a:spAutoFit/>
          </a:bodyPr>
          <a:lstStyle>
            <a:defPPr/>
          </a:lstStyle>
          <a:p>
            <a:pPr/>
            <a:r>
              <a:rPr lang="en-US" altLang="zh-CN" sz="2100" b="1">
                <a:latin typeface="黑体" panose="02010609060101010101" pitchFamily="2" charset="-122"/>
                <a:ea typeface="黑体" panose="02010609060101010101" pitchFamily="2" charset="-122"/>
              </a:rPr>
              <a:t>1912</a:t>
            </a:r>
            <a:r>
              <a:rPr lang="zh-CN" altLang="en-US" sz="2100" b="1">
                <a:latin typeface="黑体" panose="02010609060101010101" pitchFamily="2" charset="-122"/>
                <a:ea typeface="黑体" panose="02010609060101010101" pitchFamily="2" charset="-122"/>
              </a:rPr>
              <a:t>年</a:t>
            </a:r>
            <a:r>
              <a:rPr lang="en-US" altLang="zh-CN" sz="2100" b="1">
                <a:latin typeface="黑体" panose="02010609060101010101" pitchFamily="2" charset="-122"/>
                <a:ea typeface="黑体" panose="02010609060101010101" pitchFamily="2" charset="-122"/>
              </a:rPr>
              <a:t>12</a:t>
            </a:r>
            <a:r>
              <a:rPr lang="zh-CN" altLang="en-US" sz="2100" b="1">
                <a:latin typeface="黑体" panose="02010609060101010101" pitchFamily="2" charset="-122"/>
                <a:ea typeface="黑体" panose="02010609060101010101" pitchFamily="2" charset="-122"/>
              </a:rPr>
              <a:t>月到</a:t>
            </a:r>
            <a:r>
              <a:rPr lang="en-US" altLang="zh-CN" sz="2100" b="1">
                <a:latin typeface="黑体" panose="02010609060101010101" pitchFamily="2" charset="-122"/>
                <a:ea typeface="黑体" panose="02010609060101010101" pitchFamily="2" charset="-122"/>
              </a:rPr>
              <a:t>1913</a:t>
            </a:r>
            <a:r>
              <a:rPr lang="zh-CN" altLang="en-US" sz="2100" b="1">
                <a:latin typeface="黑体" panose="02010609060101010101" pitchFamily="2" charset="-122"/>
                <a:ea typeface="黑体" panose="02010609060101010101" pitchFamily="2" charset="-122"/>
              </a:rPr>
              <a:t>年初</a:t>
            </a:r>
            <a:r>
              <a:rPr lang="zh-CN" sz="2100" b="1">
                <a:latin typeface="黑体" panose="02010609060101010101" pitchFamily="2" charset="-122"/>
                <a:ea typeface="黑体" panose="02010609060101010101" pitchFamily="2" charset="-122"/>
              </a:rPr>
              <a:t>国民党在参众两院席位中具有压倒性优势</a:t>
            </a:r>
            <a:endParaRPr lang="zh-CN" sz="2100" b="1">
              <a:latin typeface="黑体" panose="02010609060101010101" pitchFamily="2" charset="-122"/>
              <a:ea typeface="黑体" panose="02010609060101010101" pitchFamily="2" charset="-122"/>
              <a:cs typeface="黑体" panose="02010609060101010101" pitchFamily="2" charset="-122"/>
            </a:endParaRPr>
          </a:p>
        </p:txBody>
      </p:sp>
      <p:sp>
        <p:nvSpPr>
          <p:cNvPr id="21" name="文本框 20"/>
          <p:cNvSpPr txBox="1"/>
          <p:nvPr>
            <p:custDataLst>
              <p:tags r:id="rId13"/>
            </p:custDataLst>
          </p:nvPr>
        </p:nvSpPr>
        <p:spPr>
          <a:xfrm>
            <a:off x="375285" y="2140585"/>
            <a:ext cx="2419350" cy="737235"/>
          </a:xfrm>
          <a:prstGeom prst="rect">
            <a:avLst/>
          </a:prstGeom>
          <a:solidFill>
            <a:schemeClr val="bg2"/>
          </a:solidFill>
          <a:ln w="15875">
            <a:solidFill>
              <a:srgbClr val="FF0000"/>
            </a:solidFill>
          </a:ln>
        </p:spPr>
        <p:txBody>
          <a:bodyPr wrap="square" rtlCol="0">
            <a:spAutoFit/>
          </a:bodyPr>
          <a:lstStyle>
            <a:defPPr/>
          </a:lstStyle>
          <a:p>
            <a:pPr/>
            <a:r>
              <a:rPr lang="zh-CN" sz="2100" b="1">
                <a:latin typeface="黑体" panose="02010609060101010101" pitchFamily="2" charset="-122"/>
                <a:ea typeface="黑体" panose="02010609060101010101" pitchFamily="2" charset="-122"/>
              </a:rPr>
              <a:t>共和党：旧官僚、立宪派</a:t>
            </a:r>
            <a:endParaRPr lang="zh-CN" sz="2100" b="1">
              <a:latin typeface="黑体" panose="02010609060101010101" pitchFamily="2" charset="-122"/>
              <a:ea typeface="黑体" panose="02010609060101010101" pitchFamily="2" charset="-122"/>
              <a:cs typeface="黑体" panose="02010609060101010101" pitchFamily="2" charset="-122"/>
            </a:endParaRPr>
          </a:p>
        </p:txBody>
      </p:sp>
      <p:sp>
        <p:nvSpPr>
          <p:cNvPr id="22" name="右箭头 21"/>
          <p:cNvSpPr/>
          <p:nvPr>
            <p:custDataLst>
              <p:tags r:id="rId14"/>
            </p:custDataLst>
          </p:nvPr>
        </p:nvSpPr>
        <p:spPr>
          <a:xfrm>
            <a:off x="2794635" y="2326640"/>
            <a:ext cx="555625" cy="365125"/>
          </a:xfrm>
          <a:prstGeom prst="rightArrow">
            <a:avLst/>
          </a:prstGeom>
          <a:solidFill>
            <a:schemeClr val="bg2">
              <a:lumMod val="50000"/>
            </a:schemeClr>
          </a:solidFill>
          <a:ln w="222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23" name="文本框 22"/>
          <p:cNvSpPr txBox="1"/>
          <p:nvPr>
            <p:custDataLst>
              <p:tags r:id="rId15"/>
            </p:custDataLst>
          </p:nvPr>
        </p:nvSpPr>
        <p:spPr>
          <a:xfrm>
            <a:off x="3362325" y="2227580"/>
            <a:ext cx="1543685" cy="414020"/>
          </a:xfrm>
          <a:prstGeom prst="rect">
            <a:avLst/>
          </a:prstGeom>
          <a:solidFill>
            <a:schemeClr val="bg2"/>
          </a:solidFill>
          <a:ln w="15875">
            <a:solidFill>
              <a:srgbClr val="FF0000"/>
            </a:solidFill>
          </a:ln>
        </p:spPr>
        <p:txBody>
          <a:bodyPr wrap="square" rtlCol="0">
            <a:spAutoFit/>
          </a:bodyPr>
          <a:lstStyle>
            <a:defPPr/>
          </a:lstStyle>
          <a:p>
            <a:pPr/>
            <a:r>
              <a:rPr lang="zh-CN" sz="2100" b="1">
                <a:latin typeface="黑体" panose="02010609060101010101" pitchFamily="2" charset="-122"/>
                <a:ea typeface="黑体" panose="02010609060101010101" pitchFamily="2" charset="-122"/>
              </a:rPr>
              <a:t>黎元洪主持</a:t>
            </a:r>
            <a:endParaRPr lang="zh-CN" sz="2100" b="1">
              <a:latin typeface="黑体" panose="02010609060101010101" pitchFamily="2" charset="-122"/>
              <a:ea typeface="黑体" panose="02010609060101010101" pitchFamily="2" charset="-122"/>
              <a:cs typeface="黑体" panose="02010609060101010101" pitchFamily="2" charset="-122"/>
            </a:endParaRPr>
          </a:p>
        </p:txBody>
      </p:sp>
      <p:sp>
        <p:nvSpPr>
          <p:cNvPr id="24" name="右箭头 23"/>
          <p:cNvSpPr/>
          <p:nvPr>
            <p:custDataLst>
              <p:tags r:id="rId16"/>
            </p:custDataLst>
          </p:nvPr>
        </p:nvSpPr>
        <p:spPr>
          <a:xfrm>
            <a:off x="4906010" y="2276475"/>
            <a:ext cx="555625" cy="365125"/>
          </a:xfrm>
          <a:prstGeom prst="rightArrow">
            <a:avLst/>
          </a:prstGeom>
          <a:solidFill>
            <a:schemeClr val="bg2">
              <a:lumMod val="50000"/>
            </a:schemeClr>
          </a:solidFill>
          <a:ln w="222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
        <p:nvSpPr>
          <p:cNvPr id="25" name="文本框 24"/>
          <p:cNvSpPr txBox="1"/>
          <p:nvPr>
            <p:custDataLst>
              <p:tags r:id="rId17"/>
            </p:custDataLst>
          </p:nvPr>
        </p:nvSpPr>
        <p:spPr>
          <a:xfrm>
            <a:off x="5585460" y="2227580"/>
            <a:ext cx="2419350" cy="737235"/>
          </a:xfrm>
          <a:prstGeom prst="rect">
            <a:avLst/>
          </a:prstGeom>
          <a:solidFill>
            <a:schemeClr val="bg2"/>
          </a:solidFill>
          <a:ln w="15875">
            <a:solidFill>
              <a:srgbClr val="FF0000"/>
            </a:solidFill>
          </a:ln>
        </p:spPr>
        <p:txBody>
          <a:bodyPr wrap="square" rtlCol="0">
            <a:spAutoFit/>
          </a:bodyPr>
          <a:lstStyle>
            <a:defPPr/>
          </a:lstStyle>
          <a:p>
            <a:pPr/>
            <a:r>
              <a:rPr lang="zh-CN" sz="2100" b="1">
                <a:latin typeface="黑体" panose="02010609060101010101" pitchFamily="2" charset="-122"/>
                <a:ea typeface="黑体" panose="02010609060101010101" pitchFamily="2" charset="-122"/>
              </a:rPr>
              <a:t>民国初期除国民党外，最重要的党派</a:t>
            </a:r>
            <a:endParaRPr lang="zh-CN" sz="2100" b="1">
              <a:latin typeface="黑体" panose="02010609060101010101" pitchFamily="2" charset="-122"/>
              <a:ea typeface="黑体" panose="02010609060101010101" pitchFamily="2" charset="-122"/>
              <a:cs typeface="黑体" panose="02010609060101010101" pitchFamily="2" charset="-122"/>
            </a:endParaRPr>
          </a:p>
        </p:txBody>
      </p:sp>
      <p:sp>
        <p:nvSpPr>
          <p:cNvPr id="2" name="文本框 1"/>
          <p:cNvSpPr txBox="1"/>
          <p:nvPr>
            <p:custDataLst>
              <p:tags r:id="rId18"/>
            </p:custDataLst>
          </p:nvPr>
        </p:nvSpPr>
        <p:spPr>
          <a:xfrm>
            <a:off x="353752" y="5923007"/>
            <a:ext cx="8271394" cy="829945"/>
          </a:xfrm>
          <a:prstGeom prst="rect">
            <a:avLst/>
          </a:prstGeom>
          <a:solidFill>
            <a:srgbClr val="FFFF00">
              <a:alpha val="80000"/>
            </a:srgbClr>
          </a:solidFill>
          <a:ln w="19050">
            <a:solidFill>
              <a:srgbClr val="FF0000"/>
            </a:solidFill>
          </a:ln>
        </p:spPr>
        <p:txBody>
          <a:bodyPr wrap="square" rtlCol="0">
            <a:spAutoFit/>
          </a:bodyPr>
          <a:lstStyle>
            <a:defPPr/>
          </a:lstStyle>
          <a:p>
            <a:pPr/>
            <a:r>
              <a:rPr lang="zh-CN" altLang="en-US" sz="2400" b="1">
                <a:latin typeface="等线" panose="02010600030101010101" charset="-122"/>
                <a:ea typeface="等线"/>
              </a:rPr>
              <a:t>北洋政府（</a:t>
            </a:r>
            <a:r>
              <a:rPr lang="en-US" altLang="zh-CN" sz="2400" b="1">
                <a:latin typeface="等线" panose="02010600030101010101" charset="-122"/>
                <a:ea typeface="等线"/>
              </a:rPr>
              <a:t>1912-1928</a:t>
            </a:r>
            <a:r>
              <a:rPr lang="zh-CN" altLang="en-US" sz="2400" b="1">
                <a:latin typeface="等线" panose="02010600030101010101" charset="-122"/>
                <a:ea typeface="等线"/>
              </a:rPr>
              <a:t>）：是指中华民国前期以袁世凯为首的晚清北洋军阀在政治格局中占主导地位的中国中央政府。</a:t>
            </a:r>
            <a:endParaRPr lang="zh-CN" altLang="en-US" sz="2400" b="1">
              <a:latin typeface="等线"/>
              <a:ea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1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43">
                                            <p:txEl>
                                              <p:pRg st="0" end="0"/>
                                            </p:txEl>
                                          </p:spTgt>
                                        </p:tgtEl>
                                        <p:attrNameLst>
                                          <p:attrName>style.visibility</p:attrName>
                                        </p:attrNameLst>
                                      </p:cBhvr>
                                      <p:to>
                                        <p:strVal val="visible"/>
                                      </p:to>
                                    </p:set>
                                    <p:animEffect transition="in" filter="box(in)">
                                      <p:cBhvr>
                                        <p:cTn id="12" dur="2000"/>
                                        <p:tgtEl>
                                          <p:spTgt spid="43">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11" nodeType="click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box(in)">
                                      <p:cBhvr>
                                        <p:cTn id="17" dur="2000"/>
                                        <p:tgtEl>
                                          <p:spTgt spid="4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2" presetClass="entr" presetSubtype="4" fill="hold" grpId="1"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fill="hold"/>
                                        <p:tgtEl>
                                          <p:spTgt spid="21"/>
                                        </p:tgtEl>
                                        <p:attrNameLst>
                                          <p:attrName>ppt_x</p:attrName>
                                        </p:attrNameLst>
                                      </p:cBhvr>
                                      <p:tavLst>
                                        <p:tav tm="0">
                                          <p:val>
                                            <p:strVal val="#ppt_x"/>
                                          </p:val>
                                        </p:tav>
                                        <p:tav tm="100000">
                                          <p:val>
                                            <p:strVal val="#ppt_x"/>
                                          </p:val>
                                        </p:tav>
                                      </p:tavLst>
                                    </p:anim>
                                    <p:anim calcmode="lin" valueType="num">
                                      <p:cBhvr additive="base">
                                        <p:cTn id="2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afterGroup">
                            <p:stCondLst>
                              <p:cond delay="0"/>
                            </p:stCondLst>
                            <p:childTnLst>
                              <p:par>
                                <p:cTn id="32" presetID="2" presetClass="entr" presetSubtype="4" fill="hold" grpId="2" nodeType="click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500" fill="hold"/>
                                        <p:tgtEl>
                                          <p:spTgt spid="8"/>
                                        </p:tgtEl>
                                        <p:attrNameLst>
                                          <p:attrName>ppt_x</p:attrName>
                                        </p:attrNameLst>
                                      </p:cBhvr>
                                      <p:tavLst>
                                        <p:tav tm="0">
                                          <p:val>
                                            <p:strVal val="#ppt_x"/>
                                          </p:val>
                                        </p:tav>
                                        <p:tav tm="100000">
                                          <p:val>
                                            <p:strVal val="#ppt_x"/>
                                          </p:val>
                                        </p:tav>
                                      </p:tavLst>
                                    </p:anim>
                                    <p:anim calcmode="lin" valueType="num">
                                      <p:cBhvr additive="base">
                                        <p:cTn id="3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afterGroup">
                            <p:stCondLst>
                              <p:cond delay="0"/>
                            </p:stCondLst>
                            <p:childTnLst>
                              <p:par>
                                <p:cTn id="38" presetID="2" presetClass="entr" presetSubtype="4" fill="hold" grpId="3" nodeType="clickEffect">
                                  <p:stCondLst>
                                    <p:cond delay="0"/>
                                  </p:stCondLst>
                                  <p:childTnLst>
                                    <p:set>
                                      <p:cBhvr>
                                        <p:cTn id="39" dur="1" fill="hold">
                                          <p:stCondLst>
                                            <p:cond delay="0"/>
                                          </p:stCondLst>
                                        </p:cTn>
                                        <p:tgtEl>
                                          <p:spTgt spid="22"/>
                                        </p:tgtEl>
                                        <p:attrNameLst>
                                          <p:attrName>style.visibility</p:attrName>
                                        </p:attrNameLst>
                                      </p:cBhvr>
                                      <p:to>
                                        <p:strVal val="visible"/>
                                      </p:to>
                                    </p:set>
                                    <p:anim calcmode="lin" valueType="num">
                                      <p:cBhvr additive="base">
                                        <p:cTn id="40" dur="500" fill="hold"/>
                                        <p:tgtEl>
                                          <p:spTgt spid="22"/>
                                        </p:tgtEl>
                                        <p:attrNameLst>
                                          <p:attrName>ppt_x</p:attrName>
                                        </p:attrNameLst>
                                      </p:cBhvr>
                                      <p:tavLst>
                                        <p:tav tm="0">
                                          <p:val>
                                            <p:strVal val="#ppt_x"/>
                                          </p:val>
                                        </p:tav>
                                        <p:tav tm="100000">
                                          <p:val>
                                            <p:strVal val="#ppt_x"/>
                                          </p:val>
                                        </p:tav>
                                      </p:tavLst>
                                    </p:anim>
                                    <p:anim calcmode="lin" valueType="num">
                                      <p:cBhvr additive="base">
                                        <p:cTn id="41"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afterGroup">
                            <p:stCondLst>
                              <p:cond delay="0"/>
                            </p:stCondLst>
                            <p:childTnLst>
                              <p:par>
                                <p:cTn id="44" presetID="2" presetClass="entr" presetSubtype="4" fill="hold" grpId="4" nodeType="click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500" fill="hold"/>
                                        <p:tgtEl>
                                          <p:spTgt spid="15"/>
                                        </p:tgtEl>
                                        <p:attrNameLst>
                                          <p:attrName>ppt_x</p:attrName>
                                        </p:attrNameLst>
                                      </p:cBhvr>
                                      <p:tavLst>
                                        <p:tav tm="0">
                                          <p:val>
                                            <p:strVal val="#ppt_x"/>
                                          </p:val>
                                        </p:tav>
                                        <p:tav tm="100000">
                                          <p:val>
                                            <p:strVal val="#ppt_x"/>
                                          </p:val>
                                        </p:tav>
                                      </p:tavLst>
                                    </p:anim>
                                    <p:anim calcmode="lin" valueType="num">
                                      <p:cBhvr additive="base">
                                        <p:cTn id="4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8" fill="hold" nodeType="clickPar">
                      <p:stCondLst>
                        <p:cond delay="indefinite"/>
                      </p:stCondLst>
                      <p:childTnLst>
                        <p:par>
                          <p:cTn id="49" fill="hold" nodeType="afterGroup">
                            <p:stCondLst>
                              <p:cond delay="0"/>
                            </p:stCondLst>
                            <p:childTnLst>
                              <p:par>
                                <p:cTn id="50" presetID="2" presetClass="entr" presetSubtype="4" fill="hold" grpId="5" nodeType="clickEffect">
                                  <p:stCondLst>
                                    <p:cond delay="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ppt_x"/>
                                          </p:val>
                                        </p:tav>
                                        <p:tav tm="100000">
                                          <p:val>
                                            <p:strVal val="#ppt_x"/>
                                          </p:val>
                                        </p:tav>
                                      </p:tavLst>
                                    </p:anim>
                                    <p:anim calcmode="lin" valueType="num">
                                      <p:cBhvr additive="base">
                                        <p:cTn id="5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54" fill="hold" nodeType="clickPar">
                      <p:stCondLst>
                        <p:cond delay="indefinite"/>
                      </p:stCondLst>
                      <p:childTnLst>
                        <p:par>
                          <p:cTn id="55" fill="hold" nodeType="afterGroup">
                            <p:stCondLst>
                              <p:cond delay="0"/>
                            </p:stCondLst>
                            <p:childTnLst>
                              <p:par>
                                <p:cTn id="56" presetID="2" presetClass="entr" presetSubtype="4" fill="hold" grpId="6" nodeType="clickEffect">
                                  <p:stCondLst>
                                    <p:cond delay="0"/>
                                  </p:stCondLst>
                                  <p:childTnLst>
                                    <p:set>
                                      <p:cBhvr>
                                        <p:cTn id="57" dur="1" fill="hold">
                                          <p:stCondLst>
                                            <p:cond delay="0"/>
                                          </p:stCondLst>
                                        </p:cTn>
                                        <p:tgtEl>
                                          <p:spTgt spid="24"/>
                                        </p:tgtEl>
                                        <p:attrNameLst>
                                          <p:attrName>style.visibility</p:attrName>
                                        </p:attrNameLst>
                                      </p:cBhvr>
                                      <p:to>
                                        <p:strVal val="visible"/>
                                      </p:to>
                                    </p:set>
                                    <p:anim calcmode="lin" valueType="num">
                                      <p:cBhvr additive="base">
                                        <p:cTn id="58" dur="500" fill="hold"/>
                                        <p:tgtEl>
                                          <p:spTgt spid="24"/>
                                        </p:tgtEl>
                                        <p:attrNameLst>
                                          <p:attrName>ppt_x</p:attrName>
                                        </p:attrNameLst>
                                      </p:cBhvr>
                                      <p:tavLst>
                                        <p:tav tm="0">
                                          <p:val>
                                            <p:strVal val="#ppt_x"/>
                                          </p:val>
                                        </p:tav>
                                        <p:tav tm="100000">
                                          <p:val>
                                            <p:strVal val="#ppt_x"/>
                                          </p:val>
                                        </p:tav>
                                      </p:tavLst>
                                    </p:anim>
                                    <p:anim calcmode="lin" valueType="num">
                                      <p:cBhvr additive="base">
                                        <p:cTn id="59"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60" fill="hold" nodeType="clickPar">
                      <p:stCondLst>
                        <p:cond delay="indefinite"/>
                      </p:stCondLst>
                      <p:childTnLst>
                        <p:par>
                          <p:cTn id="61" fill="hold" nodeType="afterGroup">
                            <p:stCondLst>
                              <p:cond delay="0"/>
                            </p:stCondLst>
                            <p:childTnLst>
                              <p:par>
                                <p:cTn id="62" presetID="2" presetClass="entr" presetSubtype="4" fill="hold" grpId="7" nodeType="click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ppt_x"/>
                                          </p:val>
                                        </p:tav>
                                        <p:tav tm="100000">
                                          <p:val>
                                            <p:strVal val="#ppt_x"/>
                                          </p:val>
                                        </p:tav>
                                      </p:tavLst>
                                    </p:anim>
                                    <p:anim calcmode="lin" valueType="num">
                                      <p:cBhvr additive="base">
                                        <p:cTn id="65"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6" fill="hold" nodeType="clickPar">
                      <p:stCondLst>
                        <p:cond delay="indefinite"/>
                      </p:stCondLst>
                      <p:childTnLst>
                        <p:par>
                          <p:cTn id="67" fill="hold" nodeType="afterGroup">
                            <p:stCondLst>
                              <p:cond delay="0"/>
                            </p:stCondLst>
                            <p:childTnLst>
                              <p:par>
                                <p:cTn id="68" presetID="2" presetClass="entr" presetSubtype="4" fill="hold" grpId="8" nodeType="click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500" fill="hold"/>
                                        <p:tgtEl>
                                          <p:spTgt spid="20"/>
                                        </p:tgtEl>
                                        <p:attrNameLst>
                                          <p:attrName>ppt_x</p:attrName>
                                        </p:attrNameLst>
                                      </p:cBhvr>
                                      <p:tavLst>
                                        <p:tav tm="0">
                                          <p:val>
                                            <p:strVal val="#ppt_x"/>
                                          </p:val>
                                        </p:tav>
                                        <p:tav tm="100000">
                                          <p:val>
                                            <p:strVal val="#ppt_x"/>
                                          </p:val>
                                        </p:tav>
                                      </p:tavLst>
                                    </p:anim>
                                    <p:anim calcmode="lin" valueType="num">
                                      <p:cBhvr additive="base">
                                        <p:cTn id="71"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72" fill="hold" nodeType="clickPar">
                      <p:stCondLst>
                        <p:cond delay="indefinite"/>
                      </p:stCondLst>
                      <p:childTnLst>
                        <p:par>
                          <p:cTn id="73" fill="hold" nodeType="afterGroup">
                            <p:stCondLst>
                              <p:cond delay="0"/>
                            </p:stCondLst>
                            <p:childTnLst>
                              <p:par>
                                <p:cTn id="74" presetID="2" presetClass="entr" presetSubtype="4" fill="hold" grpId="9" nodeType="clickEffect">
                                  <p:stCondLst>
                                    <p:cond delay="0"/>
                                  </p:stCondLst>
                                  <p:childTnLst>
                                    <p:set>
                                      <p:cBhvr>
                                        <p:cTn id="75" dur="1" fill="hold">
                                          <p:stCondLst>
                                            <p:cond delay="0"/>
                                          </p:stCondLst>
                                        </p:cTn>
                                        <p:tgtEl>
                                          <p:spTgt spid="25"/>
                                        </p:tgtEl>
                                        <p:attrNameLst>
                                          <p:attrName>style.visibility</p:attrName>
                                        </p:attrNameLst>
                                      </p:cBhvr>
                                      <p:to>
                                        <p:strVal val="visible"/>
                                      </p:to>
                                    </p:set>
                                    <p:anim calcmode="lin" valueType="num">
                                      <p:cBhvr additive="base">
                                        <p:cTn id="76" dur="500" fill="hold"/>
                                        <p:tgtEl>
                                          <p:spTgt spid="25"/>
                                        </p:tgtEl>
                                        <p:attrNameLst>
                                          <p:attrName>ppt_x</p:attrName>
                                        </p:attrNameLst>
                                      </p:cBhvr>
                                      <p:tavLst>
                                        <p:tav tm="0">
                                          <p:val>
                                            <p:strVal val="#ppt_x"/>
                                          </p:val>
                                        </p:tav>
                                        <p:tav tm="100000">
                                          <p:val>
                                            <p:strVal val="#ppt_x"/>
                                          </p:val>
                                        </p:tav>
                                      </p:tavLst>
                                    </p:anim>
                                    <p:anim calcmode="lin" valueType="num">
                                      <p:cBhvr additive="base">
                                        <p:cTn id="77"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1" grpId="1"/>
      <p:bldP spid="8" grpId="2"/>
      <p:bldP spid="22" grpId="3"/>
      <p:bldP spid="15" grpId="4"/>
      <p:bldP spid="23" grpId="5"/>
      <p:bldP spid="24" grpId="6"/>
      <p:bldP spid="18" grpId="7"/>
      <p:bldP spid="20" grpId="8"/>
      <p:bldP spid="25" grpId="9"/>
      <p:bldP spid="2" grpId="10"/>
      <p:bldP spid="45" grpId="11"/>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sp>
        <p:nvSpPr>
          <p:cNvPr id="7" name="文本框 6"/>
          <p:cNvSpPr txBox="1"/>
          <p:nvPr>
            <p:custDataLst>
              <p:tags r:id="rId4"/>
            </p:custDataLst>
          </p:nvPr>
        </p:nvSpPr>
        <p:spPr>
          <a:xfrm>
            <a:off x="133720" y="1827068"/>
            <a:ext cx="5194025" cy="2676525"/>
          </a:xfrm>
          <a:prstGeom prst="rect">
            <a:avLst/>
          </a:prstGeom>
          <a:noFill/>
        </p:spPr>
        <p:txBody>
          <a:bodyPr wrap="square" rtlCol="0">
            <a:spAutoFit/>
          </a:bodyPr>
          <a:lstStyle>
            <a:defPPr/>
          </a:lstStyle>
          <a:p>
            <a:pPr/>
            <a:r>
              <a:rPr lang="en-US" altLang="zh-CN" sz="2800" b="1">
                <a:solidFill>
                  <a:schemeClr val="tx1"/>
                </a:solidFill>
                <a:latin typeface="等线" panose="02010600030101010101" charset="-122"/>
                <a:ea typeface="等线"/>
              </a:rPr>
              <a:t>1913</a:t>
            </a:r>
            <a:r>
              <a:rPr lang="zh-CN" altLang="en-US" sz="2800" b="1">
                <a:solidFill>
                  <a:schemeClr val="tx1"/>
                </a:solidFill>
                <a:latin typeface="等线" panose="02010600030101010101" charset="-122"/>
                <a:ea typeface="等线"/>
              </a:rPr>
              <a:t>年</a:t>
            </a:r>
            <a:r>
              <a:rPr lang="en-US" altLang="zh-CN" sz="2800" b="1">
                <a:solidFill>
                  <a:schemeClr val="tx1"/>
                </a:solidFill>
                <a:latin typeface="等线" panose="02010600030101010101" charset="-122"/>
                <a:ea typeface="等线"/>
              </a:rPr>
              <a:t>3</a:t>
            </a:r>
            <a:r>
              <a:rPr lang="zh-CN" altLang="en-US" sz="2800" b="1">
                <a:solidFill>
                  <a:schemeClr val="tx1"/>
                </a:solidFill>
                <a:latin typeface="等线" panose="02010600030101010101" charset="-122"/>
                <a:ea typeface="等线"/>
              </a:rPr>
              <a:t>月，宋教仁准备北上组阁，在上海火车站遭暴徒枪击，伤重逝世。袁世凯听之“愕然”，布置暗杀活动的人“穷究”为国务总理赵秉钧。“宋案”真相公布，全国哗然。</a:t>
            </a:r>
            <a:endParaRPr lang="zh-CN" altLang="en-US" sz="2800" b="1">
              <a:solidFill>
                <a:schemeClr val="tx1"/>
              </a:solidFill>
              <a:latin typeface="等线"/>
              <a:ea typeface="等线"/>
            </a:endParaRPr>
          </a:p>
        </p:txBody>
      </p:sp>
      <p:pic>
        <p:nvPicPr>
          <p:cNvPr id="13" name="图片 12"/>
          <p:cNvPicPr>
            <a:picLocks noChangeAspect="1"/>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5248741" y="2013282"/>
            <a:ext cx="1877353" cy="2302886"/>
          </a:xfrm>
          <a:prstGeom prst="rect">
            <a:avLst/>
          </a:prstGeom>
        </p:spPr>
      </p:pic>
      <p:pic>
        <p:nvPicPr>
          <p:cNvPr id="21" name="图片 20"/>
          <p:cNvPicPr>
            <a:picLocks noChangeAspect="1"/>
          </p:cNvPicPr>
          <p:nvPr>
            <p:custDataLst>
              <p:tags r:id="rId8"/>
            </p:custDataLst>
          </p:nvPr>
        </p:nvPicPr>
        <p:blipFill>
          <a:blip r:embed="rId7">
            <a:extLst>
              <a:ext uri="{28A0092B-C50C-407E-A947-70E740481C1C}">
                <a14:useLocalDpi xmlns:a14="http://schemas.microsoft.com/office/drawing/2010/main" val="0"/>
              </a:ext>
            </a:extLst>
          </a:blip>
          <a:stretch>
            <a:fillRect/>
          </a:stretch>
        </p:blipFill>
        <p:spPr>
          <a:xfrm>
            <a:off x="7075929" y="2013339"/>
            <a:ext cx="1938531" cy="2291344"/>
          </a:xfrm>
          <a:prstGeom prst="rect">
            <a:avLst/>
          </a:prstGeom>
        </p:spPr>
      </p:pic>
      <p:sp>
        <p:nvSpPr>
          <p:cNvPr id="5" name="文本框 4"/>
          <p:cNvSpPr txBox="1"/>
          <p:nvPr>
            <p:custDataLst>
              <p:tags r:id="rId9"/>
            </p:custDataLst>
          </p:nvPr>
        </p:nvSpPr>
        <p:spPr>
          <a:xfrm>
            <a:off x="323850" y="187325"/>
            <a:ext cx="4676775" cy="521970"/>
          </a:xfrm>
          <a:prstGeom prst="rect">
            <a:avLst/>
          </a:prstGeom>
          <a:solidFill>
            <a:schemeClr val="accent5">
              <a:lumMod val="40000"/>
              <a:lumOff val="60000"/>
            </a:schemeClr>
          </a:solidFill>
          <a:ln w="15875">
            <a:solidFill>
              <a:srgbClr val="FF0000"/>
            </a:solidFill>
          </a:ln>
        </p:spPr>
        <p:txBody>
          <a:bodyPr wrap="square" rtlCol="0">
            <a:spAutoFit/>
          </a:bodyPr>
          <a:lstStyle>
            <a:defPPr/>
          </a:lstStyle>
          <a:p>
            <a:pPr/>
            <a:r>
              <a:rPr lang="zh-CN" altLang="en-US" sz="2800" b="1">
                <a:latin typeface="微软雅黑" panose="020b0503020204020204" charset="-122"/>
                <a:ea typeface="微软雅黑" panose="020b0503020204020204" charset="-122"/>
              </a:rPr>
              <a:t>（</a:t>
            </a:r>
            <a:r>
              <a:rPr lang="en-US" altLang="zh-CN" sz="2800" b="1">
                <a:latin typeface="微软雅黑" panose="020b0503020204020204" charset="-122"/>
                <a:ea typeface="微软雅黑" panose="020b0503020204020204" charset="-122"/>
              </a:rPr>
              <a:t>1</a:t>
            </a:r>
            <a:r>
              <a:rPr lang="zh-CN" altLang="en-US" sz="2800" b="1">
                <a:latin typeface="微软雅黑" panose="020b0503020204020204" charset="-122"/>
                <a:ea typeface="微软雅黑" panose="020b0503020204020204" charset="-122"/>
              </a:rPr>
              <a:t>）</a:t>
            </a:r>
            <a:r>
              <a:rPr sz="2800" b="1">
                <a:latin typeface="黑体" panose="02010609060101010101" pitchFamily="2" charset="-122"/>
                <a:ea typeface="黑体" panose="02010609060101010101" pitchFamily="2" charset="-122"/>
                <a:cs typeface="黑体" panose="02010609060101010101" pitchFamily="2" charset="-122"/>
                <a:sym typeface="+mn-ea"/>
              </a:rPr>
              <a:t>政党之争与</a:t>
            </a:r>
            <a:r>
              <a:rPr lang="en-US" altLang="zh-CN" sz="2800" b="1">
                <a:latin typeface="黑体" panose="02010609060101010101" pitchFamily="2" charset="-122"/>
                <a:ea typeface="黑体" panose="02010609060101010101" pitchFamily="2" charset="-122"/>
                <a:cs typeface="黑体" panose="02010609060101010101" pitchFamily="2" charset="-122"/>
                <a:sym typeface="+mn-ea"/>
              </a:rPr>
              <a:t>“</a:t>
            </a:r>
            <a:r>
              <a:rPr sz="2800" b="1">
                <a:latin typeface="黑体" panose="02010609060101010101" pitchFamily="2" charset="-122"/>
                <a:ea typeface="黑体" panose="02010609060101010101" pitchFamily="2" charset="-122"/>
                <a:cs typeface="黑体" panose="02010609060101010101" pitchFamily="2" charset="-122"/>
                <a:sym typeface="+mn-ea"/>
              </a:rPr>
              <a:t>宋案</a:t>
            </a:r>
            <a:r>
              <a:rPr lang="en-US" altLang="zh-CN" sz="2800" b="1">
                <a:latin typeface="黑体" panose="02010609060101010101" pitchFamily="2" charset="-122"/>
                <a:ea typeface="黑体" panose="02010609060101010101" pitchFamily="2" charset="-122"/>
                <a:cs typeface="黑体" panose="02010609060101010101" pitchFamily="2" charset="-122"/>
                <a:sym typeface="+mn-ea"/>
              </a:rPr>
              <a:t>”</a:t>
            </a:r>
            <a:endParaRPr lang="zh-CN" altLang="en-US" sz="2800" b="1">
              <a:latin typeface="黑体" panose="02010609060101010101" pitchFamily="2" charset="-122"/>
              <a:ea typeface="黑体" panose="02010609060101010101" pitchFamily="2" charset="-122"/>
              <a:cs typeface="黑体" panose="02010609060101010101" pitchFamily="2" charset="-122"/>
            </a:endParaRPr>
          </a:p>
        </p:txBody>
      </p:sp>
      <p:sp>
        <p:nvSpPr>
          <p:cNvPr id="2" name="文本框 1"/>
          <p:cNvSpPr txBox="1"/>
          <p:nvPr>
            <p:custDataLst>
              <p:tags r:id="rId10"/>
            </p:custDataLst>
          </p:nvPr>
        </p:nvSpPr>
        <p:spPr>
          <a:xfrm>
            <a:off x="511175" y="873760"/>
            <a:ext cx="8309610" cy="953135"/>
          </a:xfrm>
          <a:prstGeom prst="rect">
            <a:avLst/>
          </a:prstGeom>
          <a:noFill/>
        </p:spPr>
        <p:txBody>
          <a:bodyPr wrap="square" rtlCol="0">
            <a:spAutoFit/>
          </a:bodyPr>
          <a:lstStyle>
            <a:defPPr/>
          </a:lstStyle>
          <a:p>
            <a:pPr/>
            <a:r>
              <a:rPr lang="en-US" altLang="zh-CN" sz="2800" b="1">
                <a:latin typeface="黑体" panose="02010609060101010101" pitchFamily="2" charset="-122"/>
                <a:ea typeface="黑体" panose="02010609060101010101" pitchFamily="2" charset="-122"/>
                <a:cs typeface="黑体" panose="02010609060101010101" pitchFamily="2" charset="-122"/>
              </a:rPr>
              <a:t>  </a:t>
            </a:r>
            <a:r>
              <a:rPr lang="zh-CN" altLang="en-US" sz="2800" b="1">
                <a:latin typeface="黑体" panose="02010609060101010101" pitchFamily="2" charset="-122"/>
                <a:ea typeface="黑体" panose="02010609060101010101" pitchFamily="2" charset="-122"/>
                <a:cs typeface="黑体" panose="02010609060101010101" pitchFamily="2" charset="-122"/>
              </a:rPr>
              <a:t>袁世凯说：</a:t>
            </a:r>
            <a:r>
              <a:rPr lang="en-US" altLang="zh-CN" sz="2800" b="1">
                <a:latin typeface="黑体" panose="02010609060101010101" pitchFamily="2" charset="-122"/>
                <a:ea typeface="黑体" panose="02010609060101010101" pitchFamily="2" charset="-122"/>
                <a:cs typeface="黑体" panose="02010609060101010101" pitchFamily="2" charset="-122"/>
              </a:rPr>
              <a:t>“</a:t>
            </a:r>
            <a:r>
              <a:rPr lang="zh-CN" altLang="en-US" sz="2800" b="1">
                <a:latin typeface="黑体" panose="02010609060101010101" pitchFamily="2" charset="-122"/>
                <a:ea typeface="黑体" panose="02010609060101010101" pitchFamily="2" charset="-122"/>
                <a:cs typeface="黑体" panose="02010609060101010101" pitchFamily="2" charset="-122"/>
              </a:rPr>
              <a:t>以暴动的手段夺取政权我倒不怕，以合法的手段来争取政权，却厉害的多了。</a:t>
            </a:r>
            <a:r>
              <a:rPr lang="en-US" altLang="zh-CN" sz="2800" b="1">
                <a:latin typeface="黑体" panose="02010609060101010101" pitchFamily="2" charset="-122"/>
                <a:ea typeface="黑体" panose="02010609060101010101" pitchFamily="2" charset="-122"/>
                <a:cs typeface="黑体" panose="02010609060101010101" pitchFamily="2" charset="-122"/>
              </a:rPr>
              <a:t>”</a:t>
            </a:r>
            <a:endParaRPr lang="en-US" altLang="zh-CN" sz="2800" b="1">
              <a:latin typeface="黑体" panose="02010609060101010101" pitchFamily="2" charset="-122"/>
              <a:ea typeface="黑体" panose="02010609060101010101" pitchFamily="2" charset="-122"/>
              <a:cs typeface="黑体" panose="02010609060101010101" pitchFamily="2" charset="-122"/>
            </a:endParaRPr>
          </a:p>
        </p:txBody>
      </p:sp>
      <p:sp>
        <p:nvSpPr>
          <p:cNvPr id="3" name="文本框 2"/>
          <p:cNvSpPr txBox="1"/>
          <p:nvPr>
            <p:custDataLst>
              <p:tags r:id="rId11"/>
            </p:custDataLst>
          </p:nvPr>
        </p:nvSpPr>
        <p:spPr>
          <a:xfrm>
            <a:off x="320675" y="4612640"/>
            <a:ext cx="8690610" cy="953135"/>
          </a:xfrm>
          <a:prstGeom prst="rect">
            <a:avLst/>
          </a:prstGeom>
          <a:noFill/>
        </p:spPr>
        <p:txBody>
          <a:bodyPr wrap="square" rtlCol="0">
            <a:spAutoFit/>
          </a:bodyPr>
          <a:lstStyle>
            <a:defPPr/>
          </a:lstStyle>
          <a:p>
            <a:pPr/>
            <a:r>
              <a:rPr lang="zh-CN" altLang="en-US" sz="2800" b="1">
                <a:latin typeface="黑体" panose="02010609060101010101" pitchFamily="2" charset="-122"/>
                <a:ea typeface="黑体" panose="02010609060101010101" pitchFamily="2" charset="-122"/>
                <a:cs typeface="黑体" panose="02010609060101010101" pitchFamily="2" charset="-122"/>
              </a:rPr>
              <a:t>宋教仁死后，</a:t>
            </a:r>
            <a:r>
              <a:rPr lang="zh-CN" altLang="en-US" sz="2800" b="1">
                <a:latin typeface="黑体" panose="02010609060101010101" pitchFamily="2" charset="-122"/>
                <a:ea typeface="黑体" panose="02010609060101010101" pitchFamily="2" charset="-122"/>
                <a:cs typeface="黑体" panose="02010609060101010101" pitchFamily="2" charset="-122"/>
                <a:sym typeface="+mn-ea"/>
              </a:rPr>
              <a:t>袁世凯说：</a:t>
            </a:r>
            <a:r>
              <a:rPr lang="en-US" altLang="zh-CN" sz="2800" b="1">
                <a:latin typeface="黑体" panose="02010609060101010101" pitchFamily="2" charset="-122"/>
                <a:ea typeface="黑体" panose="02010609060101010101" pitchFamily="2" charset="-122"/>
                <a:cs typeface="黑体" panose="02010609060101010101" pitchFamily="2" charset="-122"/>
                <a:sym typeface="+mn-ea"/>
              </a:rPr>
              <a:t>“</a:t>
            </a:r>
            <a:r>
              <a:rPr lang="zh-CN" altLang="en-US" sz="2800" b="1">
                <a:latin typeface="黑体" panose="02010609060101010101" pitchFamily="2" charset="-122"/>
                <a:ea typeface="黑体" panose="02010609060101010101" pitchFamily="2" charset="-122"/>
                <a:cs typeface="黑体" panose="02010609060101010101" pitchFamily="2" charset="-122"/>
                <a:sym typeface="+mn-ea"/>
              </a:rPr>
              <a:t>国民党又少了一个讲道理的人。</a:t>
            </a:r>
            <a:r>
              <a:rPr lang="en-US" altLang="zh-CN" sz="2800" b="1">
                <a:latin typeface="黑体" panose="02010609060101010101" pitchFamily="2" charset="-122"/>
                <a:ea typeface="黑体" panose="02010609060101010101" pitchFamily="2" charset="-122"/>
                <a:cs typeface="黑体" panose="02010609060101010101" pitchFamily="2" charset="-122"/>
                <a:sym typeface="+mn-ea"/>
              </a:rPr>
              <a:t>”</a:t>
            </a:r>
            <a:endParaRPr lang="en-US" altLang="zh-CN" sz="2800" b="1">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8" name="文本框 7"/>
          <p:cNvSpPr txBox="1"/>
          <p:nvPr>
            <p:custDataLst>
              <p:tags r:id="rId12"/>
            </p:custDataLst>
          </p:nvPr>
        </p:nvSpPr>
        <p:spPr>
          <a:xfrm>
            <a:off x="511175" y="5565775"/>
            <a:ext cx="7868920" cy="521970"/>
          </a:xfrm>
          <a:prstGeom prst="rect">
            <a:avLst/>
          </a:prstGeom>
          <a:noFill/>
        </p:spPr>
        <p:txBody>
          <a:bodyPr wrap="square" rtlCol="0">
            <a:spAutoFit/>
          </a:bodyPr>
          <a:lstStyle>
            <a:defPPr/>
          </a:lstStyle>
          <a:p>
            <a:pPr/>
            <a:r>
              <a:rPr lang="zh-CN" altLang="en-US" sz="2800" b="1">
                <a:solidFill>
                  <a:srgbClr val="FF0000"/>
                </a:solidFill>
              </a:rPr>
              <a:t>学生思考：袁世凯为什么要派人刺杀宋教仁？</a:t>
            </a:r>
            <a:endParaRPr lang="zh-CN" altLang="en-US" sz="2800" b="1">
              <a:solidFill>
                <a:srgbClr val="FF0000"/>
              </a:solidFill>
            </a:endParaRPr>
          </a:p>
        </p:txBody>
      </p:sp>
      <p:sp>
        <p:nvSpPr>
          <p:cNvPr id="9" name="文本框 8"/>
          <p:cNvSpPr txBox="1"/>
          <p:nvPr>
            <p:custDataLst>
              <p:tags r:id="rId13"/>
            </p:custDataLst>
          </p:nvPr>
        </p:nvSpPr>
        <p:spPr>
          <a:xfrm>
            <a:off x="397510" y="6087745"/>
            <a:ext cx="8096885" cy="521970"/>
          </a:xfrm>
          <a:prstGeom prst="rect">
            <a:avLst/>
          </a:prstGeom>
          <a:solidFill>
            <a:schemeClr val="accent3">
              <a:lumMod val="40000"/>
              <a:lumOff val="60000"/>
            </a:schemeClr>
          </a:solidFill>
          <a:ln w="19050">
            <a:solidFill>
              <a:srgbClr val="FF0000"/>
            </a:solidFill>
          </a:ln>
        </p:spPr>
        <p:txBody>
          <a:bodyPr wrap="square" rtlCol="0">
            <a:spAutoFit/>
          </a:bodyPr>
          <a:lstStyle>
            <a:defPPr/>
          </a:lstStyle>
          <a:p>
            <a:pPr/>
            <a:r>
              <a:rPr lang="zh-CN" altLang="en-US" sz="2800" b="1">
                <a:solidFill>
                  <a:srgbClr val="FF0000"/>
                </a:solidFill>
              </a:rPr>
              <a:t>宋教仁组织国民党和内阁，限制了袁世凯的权力。</a:t>
            </a:r>
            <a:endParaRPr lang="zh-CN" altLang="en-US" sz="28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66181" y="863580"/>
            <a:ext cx="4344529" cy="4492625"/>
          </a:xfrm>
          <a:prstGeom prst="rect">
            <a:avLst/>
          </a:prstGeom>
          <a:noFill/>
        </p:spPr>
        <p:txBody>
          <a:bodyPr wrap="square" rtlCol="0">
            <a:spAutoFit/>
          </a:bodyPr>
          <a:lstStyle>
            <a:defPPr/>
          </a:lstStyle>
          <a:p>
            <a:pPr/>
            <a:r>
              <a:rPr lang="zh-CN" altLang="en-US" sz="2100" b="1">
                <a:solidFill>
                  <a:schemeClr val="bg1"/>
                </a:solidFill>
                <a:latin typeface="等线" panose="02010600030101010101" charset="-122"/>
                <a:ea typeface="等线"/>
              </a:rPr>
              <a:t>“</a:t>
            </a:r>
            <a:r>
              <a:rPr lang="zh-CN" altLang="en-US" sz="2600" b="1">
                <a:solidFill>
                  <a:schemeClr val="tx1"/>
                </a:solidFill>
                <a:uFillTx/>
                <a:latin typeface="等线" panose="02010600030101010101" charset="-122"/>
                <a:ea typeface="等线"/>
              </a:rPr>
              <a:t>宋案”成为“二次革命”的导火线。孙中山意识到“非去袁不可”，袁世凯同时准备武力镇压革命派，满足自己的权力欲望。袁世凯通过“善后大借款”准备发动反革命内战。国民党人被迫应战，最终失败。“二次革命”是辛亥革命最后一站。“二次革命”失败，标志着辛亥革命无可挽回地最后失败了。</a:t>
            </a:r>
            <a:endParaRPr lang="zh-CN" altLang="en-US" sz="2600" b="1">
              <a:solidFill>
                <a:schemeClr val="tx1"/>
              </a:solidFill>
              <a:uFillTx/>
              <a:latin typeface="等线"/>
              <a:ea typeface="等线"/>
            </a:endParaRPr>
          </a:p>
        </p:txBody>
      </p:sp>
      <p:pic>
        <p:nvPicPr>
          <p:cNvPr id="10" name="图片 9"/>
          <p:cNvPicPr>
            <a:picLocks noChangeAspect="1"/>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4637001" y="239645"/>
            <a:ext cx="4059679" cy="2871155"/>
          </a:xfrm>
          <a:prstGeom prst="rect">
            <a:avLst/>
          </a:prstGeom>
        </p:spPr>
      </p:pic>
      <p:sp>
        <p:nvSpPr>
          <p:cNvPr id="17" name="文本框 16"/>
          <p:cNvSpPr txBox="1"/>
          <p:nvPr>
            <p:custDataLst>
              <p:tags r:id="rId7"/>
            </p:custDataLst>
          </p:nvPr>
        </p:nvSpPr>
        <p:spPr>
          <a:xfrm>
            <a:off x="4772545" y="3014521"/>
            <a:ext cx="4059679" cy="829945"/>
          </a:xfrm>
          <a:prstGeom prst="rect">
            <a:avLst/>
          </a:prstGeom>
          <a:noFill/>
        </p:spPr>
        <p:txBody>
          <a:bodyPr wrap="square" rtlCol="0">
            <a:spAutoFit/>
          </a:bodyPr>
          <a:lstStyle>
            <a:defPPr/>
          </a:lstStyle>
          <a:p>
            <a:pPr marL="342900" indent="-342900">
              <a:buFont typeface="Wingdings" panose="05000000000000000000" pitchFamily="2" charset="2"/>
              <a:buChar char="l"/>
            </a:pPr>
            <a:r>
              <a:rPr lang="en-US" altLang="zh-CN" sz="2400" b="1">
                <a:latin typeface="黑体" panose="02010609060101010101" pitchFamily="2" charset="-122"/>
                <a:ea typeface="黑体" panose="02010609060101010101" pitchFamily="2" charset="-122"/>
                <a:cs typeface="黑体" panose="02010609060101010101" pitchFamily="2" charset="-122"/>
              </a:rPr>
              <a:t>1913</a:t>
            </a:r>
            <a:r>
              <a:rPr lang="zh-CN" altLang="en-US" sz="2400" b="1">
                <a:latin typeface="黑体" panose="02010609060101010101" pitchFamily="2" charset="-122"/>
                <a:ea typeface="黑体" panose="02010609060101010101" pitchFamily="2" charset="-122"/>
                <a:cs typeface="黑体" panose="02010609060101010101" pitchFamily="2" charset="-122"/>
              </a:rPr>
              <a:t>年孙中山在上海举行会议决定发动二次革命</a:t>
            </a:r>
            <a:endParaRPr lang="zh-CN" altLang="en-US" sz="2400" b="1">
              <a:latin typeface="黑体" panose="02010609060101010101" pitchFamily="2" charset="-122"/>
              <a:ea typeface="黑体" panose="02010609060101010101" pitchFamily="2" charset="-122"/>
              <a:cs typeface="黑体" panose="02010609060101010101" pitchFamily="2" charset="-122"/>
            </a:endParaRPr>
          </a:p>
        </p:txBody>
      </p:sp>
      <p:sp>
        <p:nvSpPr>
          <p:cNvPr id="5" name="文本框 4"/>
          <p:cNvSpPr txBox="1"/>
          <p:nvPr>
            <p:custDataLst>
              <p:tags r:id="rId8"/>
            </p:custDataLst>
          </p:nvPr>
        </p:nvSpPr>
        <p:spPr>
          <a:xfrm>
            <a:off x="325120" y="239395"/>
            <a:ext cx="2838450" cy="521970"/>
          </a:xfrm>
          <a:prstGeom prst="rect">
            <a:avLst/>
          </a:prstGeom>
          <a:solidFill>
            <a:schemeClr val="accent3">
              <a:lumMod val="40000"/>
              <a:lumOff val="60000"/>
            </a:schemeClr>
          </a:solidFill>
          <a:ln w="15875">
            <a:solidFill>
              <a:srgbClr val="FF0000"/>
            </a:solidFill>
          </a:ln>
        </p:spPr>
        <p:txBody>
          <a:bodyPr wrap="square" rtlCol="0">
            <a:spAutoFit/>
          </a:bodyPr>
          <a:lstStyle>
            <a:defPPr/>
          </a:lstStyle>
          <a:p>
            <a:pPr/>
            <a:r>
              <a:rPr lang="zh-CN" altLang="en-US" sz="2800" b="1">
                <a:latin typeface="黑体" panose="02010609060101010101" pitchFamily="2" charset="-122"/>
                <a:ea typeface="黑体" panose="02010609060101010101" pitchFamily="2" charset="-122"/>
                <a:cs typeface="黑体" panose="02010609060101010101" pitchFamily="2" charset="-122"/>
              </a:rPr>
              <a:t>（</a:t>
            </a:r>
            <a:r>
              <a:rPr lang="en-US" altLang="zh-CN" sz="2800" b="1">
                <a:latin typeface="黑体" panose="02010609060101010101" pitchFamily="2" charset="-122"/>
                <a:ea typeface="黑体" panose="02010609060101010101" pitchFamily="2" charset="-122"/>
                <a:cs typeface="黑体" panose="02010609060101010101" pitchFamily="2" charset="-122"/>
              </a:rPr>
              <a:t>2</a:t>
            </a:r>
            <a:r>
              <a:rPr lang="zh-CN" altLang="en-US" sz="2800" b="1">
                <a:latin typeface="黑体" panose="02010609060101010101" pitchFamily="2" charset="-122"/>
                <a:ea typeface="黑体" panose="02010609060101010101" pitchFamily="2" charset="-122"/>
                <a:cs typeface="黑体" panose="02010609060101010101" pitchFamily="2" charset="-122"/>
              </a:rPr>
              <a:t>）二次革命</a:t>
            </a:r>
            <a:endParaRPr lang="zh-CN" altLang="en-US" sz="2800" b="1">
              <a:latin typeface="黑体" panose="02010609060101010101" pitchFamily="2" charset="-122"/>
              <a:ea typeface="黑体" panose="02010609060101010101" pitchFamily="2" charset="-122"/>
              <a:cs typeface="黑体" panose="02010609060101010101" pitchFamily="2" charset="-122"/>
            </a:endParaRPr>
          </a:p>
        </p:txBody>
      </p:sp>
      <p:sp>
        <p:nvSpPr>
          <p:cNvPr id="2" name="文本框 1"/>
          <p:cNvSpPr txBox="1"/>
          <p:nvPr>
            <p:custDataLst>
              <p:tags r:id="rId9"/>
            </p:custDataLst>
          </p:nvPr>
        </p:nvSpPr>
        <p:spPr>
          <a:xfrm>
            <a:off x="4410710" y="3987800"/>
            <a:ext cx="4783455" cy="491490"/>
          </a:xfrm>
          <a:prstGeom prst="rect">
            <a:avLst/>
          </a:prstGeom>
          <a:noFill/>
        </p:spPr>
        <p:txBody>
          <a:bodyPr wrap="square" rtlCol="0">
            <a:spAutoFit/>
          </a:bodyPr>
          <a:lstStyle>
            <a:defPPr/>
          </a:lstStyle>
          <a:p>
            <a:pPr/>
            <a:r>
              <a:rPr lang="zh-CN" altLang="en-US" sz="2600" b="1">
                <a:solidFill>
                  <a:schemeClr val="tx1"/>
                </a:solidFill>
                <a:uFillTx/>
                <a:latin typeface="黑体" panose="02010609060101010101" pitchFamily="2" charset="-122"/>
                <a:ea typeface="黑体" panose="02010609060101010101" pitchFamily="2" charset="-122"/>
              </a:rPr>
              <a:t>思考二次革命的原因、影响？</a:t>
            </a:r>
            <a:endParaRPr lang="zh-CN" altLang="en-US" sz="2600" b="1">
              <a:solidFill>
                <a:schemeClr val="tx1"/>
              </a:solidFill>
              <a:uFillTx/>
              <a:latin typeface="黑体" panose="02010609060101010101" pitchFamily="2" charset="-122"/>
              <a:ea typeface="黑体" panose="02010609060101010101" pitchFamily="2" charset="-122"/>
            </a:endParaRPr>
          </a:p>
        </p:txBody>
      </p:sp>
      <p:sp>
        <p:nvSpPr>
          <p:cNvPr id="4" name="文本框 3"/>
          <p:cNvSpPr txBox="1"/>
          <p:nvPr>
            <p:custDataLst>
              <p:tags r:id="rId10"/>
            </p:custDataLst>
          </p:nvPr>
        </p:nvSpPr>
        <p:spPr>
          <a:xfrm>
            <a:off x="195580" y="6095365"/>
            <a:ext cx="5160645" cy="521970"/>
          </a:xfrm>
          <a:prstGeom prst="rect">
            <a:avLst/>
          </a:prstGeom>
          <a:noFill/>
        </p:spPr>
        <p:txBody>
          <a:bodyPr wrap="square" rtlCol="0">
            <a:spAutoFit/>
          </a:bodyPr>
          <a:lstStyle>
            <a:defPPr/>
          </a:lstStyle>
          <a:p>
            <a:pPr/>
            <a:r>
              <a:rPr lang="zh-CN" altLang="en-US" sz="2800" b="1">
                <a:latin typeface="黑体" panose="02010609060101010101" pitchFamily="2" charset="-122"/>
                <a:ea typeface="黑体" panose="02010609060101010101" pitchFamily="2" charset="-122"/>
              </a:rPr>
              <a:t>直接原因：宋教仁案发生；</a:t>
            </a:r>
            <a:endParaRPr lang="zh-CN" altLang="en-US" sz="2800" b="1">
              <a:latin typeface="黑体" panose="02010609060101010101" pitchFamily="2" charset="-122"/>
              <a:ea typeface="黑体" panose="02010609060101010101" pitchFamily="2" charset="-122"/>
            </a:endParaRPr>
          </a:p>
        </p:txBody>
      </p:sp>
      <p:sp>
        <p:nvSpPr>
          <p:cNvPr id="6" name="文本框 5"/>
          <p:cNvSpPr txBox="1"/>
          <p:nvPr>
            <p:custDataLst>
              <p:tags r:id="rId11"/>
            </p:custDataLst>
          </p:nvPr>
        </p:nvSpPr>
        <p:spPr>
          <a:xfrm>
            <a:off x="66040" y="5573395"/>
            <a:ext cx="6005830" cy="521970"/>
          </a:xfrm>
          <a:prstGeom prst="rect">
            <a:avLst/>
          </a:prstGeom>
          <a:noFill/>
        </p:spPr>
        <p:txBody>
          <a:bodyPr wrap="square" rtlCol="0">
            <a:spAutoFit/>
          </a:bodyPr>
          <a:lstStyle>
            <a:defPPr/>
          </a:lstStyle>
          <a:p>
            <a:pPr/>
            <a:r>
              <a:rPr lang="zh-CN" altLang="en-US" sz="2800" b="1">
                <a:latin typeface="黑体" panose="02010609060101010101" pitchFamily="2" charset="-122"/>
                <a:ea typeface="黑体" panose="02010609060101010101" pitchFamily="2" charset="-122"/>
              </a:rPr>
              <a:t>根本原因：实现资产阶级民主政治；</a:t>
            </a:r>
            <a:endParaRPr lang="zh-CN" altLang="en-US" sz="2800" b="1">
              <a:latin typeface="黑体" panose="02010609060101010101" pitchFamily="2" charset="-122"/>
              <a:ea typeface="黑体" panose="02010609060101010101" pitchFamily="2" charset="-122"/>
            </a:endParaRPr>
          </a:p>
        </p:txBody>
      </p:sp>
      <p:sp>
        <p:nvSpPr>
          <p:cNvPr id="7" name="文本框 6"/>
          <p:cNvSpPr txBox="1"/>
          <p:nvPr>
            <p:custDataLst>
              <p:tags r:id="rId12"/>
            </p:custDataLst>
          </p:nvPr>
        </p:nvSpPr>
        <p:spPr>
          <a:xfrm>
            <a:off x="4183380" y="4620260"/>
            <a:ext cx="4774565" cy="953135"/>
          </a:xfrm>
          <a:prstGeom prst="rect">
            <a:avLst/>
          </a:prstGeom>
          <a:noFill/>
        </p:spPr>
        <p:txBody>
          <a:bodyPr wrap="square" rtlCol="0">
            <a:spAutoFit/>
          </a:bodyPr>
          <a:lstStyle>
            <a:defPPr/>
          </a:lstStyle>
          <a:p>
            <a:pPr/>
            <a:r>
              <a:rPr lang="zh-CN" altLang="en-US" sz="2800" b="1">
                <a:latin typeface="黑体" panose="02010609060101010101" pitchFamily="2" charset="-122"/>
                <a:ea typeface="黑体" panose="02010609060101010101" pitchFamily="2" charset="-122"/>
              </a:rPr>
              <a:t>影响：辛亥革命最后失败。政党政治名存实亡。</a:t>
            </a:r>
            <a:endParaRPr lang="zh-CN" altLang="en-US" sz="2800" b="1">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2"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 grpId="1"/>
      <p:bldP spid="7" grpId="2"/>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sp>
        <p:nvSpPr>
          <p:cNvPr id="12" name="椭圆 11"/>
          <p:cNvSpPr/>
          <p:nvPr>
            <p:custDataLst>
              <p:tags r:id="rId4"/>
            </p:custDataLst>
          </p:nvPr>
        </p:nvSpPr>
        <p:spPr>
          <a:xfrm>
            <a:off x="2482742" y="838580"/>
            <a:ext cx="297872" cy="290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cxnSp>
        <p:nvCxnSpPr>
          <p:cNvPr id="13" name="直接连接符 12"/>
          <p:cNvCxnSpPr/>
          <p:nvPr>
            <p:custDataLst>
              <p:tags r:id="rId5"/>
            </p:custDataLst>
          </p:nvPr>
        </p:nvCxnSpPr>
        <p:spPr>
          <a:xfrm flipH="1">
            <a:off x="2625725" y="981075"/>
            <a:ext cx="2540" cy="5544185"/>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文本框 3"/>
          <p:cNvSpPr txBox="1"/>
          <p:nvPr>
            <p:custDataLst>
              <p:tags r:id="rId6"/>
            </p:custDataLst>
          </p:nvPr>
        </p:nvSpPr>
        <p:spPr>
          <a:xfrm>
            <a:off x="158750" y="954405"/>
            <a:ext cx="2550795" cy="1568450"/>
          </a:xfrm>
          <a:prstGeom prst="rect">
            <a:avLst/>
          </a:prstGeom>
          <a:noFill/>
        </p:spPr>
        <p:txBody>
          <a:bodyPr wrap="square" rtlCol="0">
            <a:spAutoFit/>
          </a:bodyPr>
          <a:lstStyle>
            <a:defPPr/>
          </a:lstStyle>
          <a:p>
            <a:pPr/>
            <a:r>
              <a:rPr lang="en-US" altLang="zh-CN" sz="2400" b="1">
                <a:latin typeface="黑体" panose="02010609060101010101" pitchFamily="2" charset="-122"/>
                <a:ea typeface="黑体" panose="02010609060101010101" pitchFamily="2" charset="-122"/>
                <a:cs typeface="黑体" panose="02010609060101010101" pitchFamily="2" charset="-122"/>
              </a:rPr>
              <a:t>1913</a:t>
            </a:r>
            <a:r>
              <a:rPr lang="zh-CN" altLang="en-US" sz="2400" b="1">
                <a:latin typeface="黑体" panose="02010609060101010101" pitchFamily="2" charset="-122"/>
                <a:ea typeface="黑体" panose="02010609060101010101" pitchFamily="2" charset="-122"/>
                <a:cs typeface="黑体" panose="02010609060101010101" pitchFamily="2" charset="-122"/>
              </a:rPr>
              <a:t>年</a:t>
            </a:r>
            <a:r>
              <a:rPr lang="en-US" altLang="zh-CN" sz="2400" b="1">
                <a:latin typeface="黑体" panose="02010609060101010101" pitchFamily="2" charset="-122"/>
                <a:ea typeface="黑体" panose="02010609060101010101" pitchFamily="2" charset="-122"/>
                <a:cs typeface="黑体" panose="02010609060101010101" pitchFamily="2" charset="-122"/>
              </a:rPr>
              <a:t>10</a:t>
            </a:r>
            <a:r>
              <a:rPr lang="zh-CN" altLang="en-US" sz="2400" b="1">
                <a:latin typeface="黑体" panose="02010609060101010101" pitchFamily="2" charset="-122"/>
                <a:ea typeface="黑体" panose="02010609060101010101" pitchFamily="2" charset="-122"/>
                <a:cs typeface="黑体" panose="02010609060101010101" pitchFamily="2" charset="-122"/>
              </a:rPr>
              <a:t>月</a:t>
            </a:r>
            <a:r>
              <a:rPr lang="en-US" altLang="zh-CN" sz="2400" b="1">
                <a:latin typeface="黑体" panose="02010609060101010101" pitchFamily="2" charset="-122"/>
                <a:ea typeface="黑体" panose="02010609060101010101" pitchFamily="2" charset="-122"/>
                <a:cs typeface="黑体" panose="02010609060101010101" pitchFamily="2" charset="-122"/>
              </a:rPr>
              <a:t>6</a:t>
            </a:r>
            <a:r>
              <a:rPr lang="zh-CN" altLang="en-US" sz="2400" b="1">
                <a:latin typeface="黑体" panose="02010609060101010101" pitchFamily="2" charset="-122"/>
                <a:ea typeface="黑体" panose="02010609060101010101" pitchFamily="2" charset="-122"/>
                <a:cs typeface="黑体" panose="02010609060101010101" pitchFamily="2" charset="-122"/>
              </a:rPr>
              <a:t>日，袁世凯通过“包围国会”手段，当选正式大总统</a:t>
            </a:r>
            <a:endParaRPr lang="zh-CN" altLang="en-US" sz="2400" b="1">
              <a:latin typeface="黑体" panose="02010609060101010101" pitchFamily="2" charset="-122"/>
              <a:ea typeface="黑体" panose="02010609060101010101" pitchFamily="2" charset="-122"/>
              <a:cs typeface="黑体" panose="02010609060101010101" pitchFamily="2" charset="-122"/>
            </a:endParaRPr>
          </a:p>
        </p:txBody>
      </p:sp>
      <p:sp>
        <p:nvSpPr>
          <p:cNvPr id="6" name="椭圆 5"/>
          <p:cNvSpPr/>
          <p:nvPr>
            <p:custDataLst>
              <p:tags r:id="rId7"/>
            </p:custDataLst>
          </p:nvPr>
        </p:nvSpPr>
        <p:spPr>
          <a:xfrm>
            <a:off x="2482850" y="1400175"/>
            <a:ext cx="297815" cy="29083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7" name="文本框 6"/>
          <p:cNvSpPr txBox="1"/>
          <p:nvPr>
            <p:custDataLst>
              <p:tags r:id="rId8"/>
            </p:custDataLst>
          </p:nvPr>
        </p:nvSpPr>
        <p:spPr>
          <a:xfrm>
            <a:off x="2780665" y="1212850"/>
            <a:ext cx="2468880" cy="1568450"/>
          </a:xfrm>
          <a:prstGeom prst="rect">
            <a:avLst/>
          </a:prstGeom>
          <a:noFill/>
        </p:spPr>
        <p:txBody>
          <a:bodyPr wrap="square" rtlCol="0">
            <a:spAutoFit/>
          </a:bodyPr>
          <a:lstStyle>
            <a:defPPr/>
          </a:lstStyle>
          <a:p>
            <a:pPr/>
            <a:r>
              <a:rPr lang="en-US" altLang="zh-CN" sz="2400" b="1">
                <a:latin typeface="黑体" panose="02010609060101010101" pitchFamily="2" charset="-122"/>
                <a:ea typeface="黑体" panose="02010609060101010101" pitchFamily="2" charset="-122"/>
                <a:cs typeface="黑体" panose="02010609060101010101" pitchFamily="2" charset="-122"/>
              </a:rPr>
              <a:t>1913</a:t>
            </a:r>
            <a:r>
              <a:rPr lang="zh-CN" altLang="en-US" sz="2400" b="1">
                <a:latin typeface="黑体" panose="02010609060101010101" pitchFamily="2" charset="-122"/>
                <a:ea typeface="黑体" panose="02010609060101010101" pitchFamily="2" charset="-122"/>
                <a:cs typeface="黑体" panose="02010609060101010101" pitchFamily="2" charset="-122"/>
              </a:rPr>
              <a:t>年</a:t>
            </a:r>
            <a:r>
              <a:rPr lang="en-US" altLang="zh-CN" sz="2400" b="1">
                <a:latin typeface="黑体" panose="02010609060101010101" pitchFamily="2" charset="-122"/>
                <a:ea typeface="黑体" panose="02010609060101010101" pitchFamily="2" charset="-122"/>
                <a:cs typeface="黑体" panose="02010609060101010101" pitchFamily="2" charset="-122"/>
              </a:rPr>
              <a:t>11</a:t>
            </a:r>
            <a:r>
              <a:rPr lang="zh-CN" altLang="en-US" sz="2400" b="1">
                <a:latin typeface="黑体" panose="02010609060101010101" pitchFamily="2" charset="-122"/>
                <a:ea typeface="黑体" panose="02010609060101010101" pitchFamily="2" charset="-122"/>
                <a:cs typeface="黑体" panose="02010609060101010101" pitchFamily="2" charset="-122"/>
              </a:rPr>
              <a:t>月</a:t>
            </a:r>
            <a:r>
              <a:rPr lang="en-US" altLang="zh-CN" sz="2400" b="1">
                <a:latin typeface="黑体" panose="02010609060101010101" pitchFamily="2" charset="-122"/>
                <a:ea typeface="黑体" panose="02010609060101010101" pitchFamily="2" charset="-122"/>
                <a:cs typeface="黑体" panose="02010609060101010101" pitchFamily="2" charset="-122"/>
              </a:rPr>
              <a:t>4</a:t>
            </a:r>
            <a:r>
              <a:rPr lang="zh-CN" altLang="en-US" sz="2400" b="1">
                <a:latin typeface="黑体" panose="02010609060101010101" pitchFamily="2" charset="-122"/>
                <a:ea typeface="黑体" panose="02010609060101010101" pitchFamily="2" charset="-122"/>
                <a:cs typeface="黑体" panose="02010609060101010101" pitchFamily="2" charset="-122"/>
              </a:rPr>
              <a:t>日，解散国民党。</a:t>
            </a:r>
            <a:r>
              <a:rPr lang="en-US" altLang="zh-CN" sz="2400" b="1">
                <a:latin typeface="黑体" panose="02010609060101010101" pitchFamily="2" charset="-122"/>
                <a:ea typeface="黑体" panose="02010609060101010101" pitchFamily="2" charset="-122"/>
                <a:cs typeface="黑体" panose="02010609060101010101" pitchFamily="2" charset="-122"/>
              </a:rPr>
              <a:t>1914</a:t>
            </a:r>
            <a:r>
              <a:rPr lang="zh-CN" altLang="en-US" sz="2400" b="1">
                <a:latin typeface="黑体" panose="02010609060101010101" pitchFamily="2" charset="-122"/>
                <a:ea typeface="黑体" panose="02010609060101010101" pitchFamily="2" charset="-122"/>
                <a:cs typeface="黑体" panose="02010609060101010101" pitchFamily="2" charset="-122"/>
              </a:rPr>
              <a:t>年</a:t>
            </a:r>
            <a:r>
              <a:rPr lang="en-US" altLang="zh-CN" sz="2400" b="1">
                <a:latin typeface="黑体" panose="02010609060101010101" pitchFamily="2" charset="-122"/>
                <a:ea typeface="黑体" panose="02010609060101010101" pitchFamily="2" charset="-122"/>
                <a:cs typeface="黑体" panose="02010609060101010101" pitchFamily="2" charset="-122"/>
              </a:rPr>
              <a:t>1</a:t>
            </a:r>
            <a:r>
              <a:rPr lang="zh-CN" altLang="en-US" sz="2400" b="1">
                <a:latin typeface="黑体" panose="02010609060101010101" pitchFamily="2" charset="-122"/>
                <a:ea typeface="黑体" panose="02010609060101010101" pitchFamily="2" charset="-122"/>
                <a:cs typeface="黑体" panose="02010609060101010101" pitchFamily="2" charset="-122"/>
              </a:rPr>
              <a:t>月</a:t>
            </a:r>
            <a:r>
              <a:rPr lang="en-US" altLang="zh-CN" sz="2400" b="1">
                <a:latin typeface="黑体" panose="02010609060101010101" pitchFamily="2" charset="-122"/>
                <a:ea typeface="黑体" panose="02010609060101010101" pitchFamily="2" charset="-122"/>
                <a:cs typeface="黑体" panose="02010609060101010101" pitchFamily="2" charset="-122"/>
              </a:rPr>
              <a:t>10</a:t>
            </a:r>
            <a:r>
              <a:rPr lang="zh-CN" altLang="en-US" sz="2400" b="1">
                <a:latin typeface="黑体" panose="02010609060101010101" pitchFamily="2" charset="-122"/>
                <a:ea typeface="黑体" panose="02010609060101010101" pitchFamily="2" charset="-122"/>
                <a:cs typeface="黑体" panose="02010609060101010101" pitchFamily="2" charset="-122"/>
              </a:rPr>
              <a:t>日，解散国会</a:t>
            </a:r>
            <a:endParaRPr lang="zh-CN" altLang="en-US" sz="2400" b="1">
              <a:latin typeface="黑体" panose="02010609060101010101" pitchFamily="2" charset="-122"/>
              <a:ea typeface="黑体" panose="02010609060101010101" pitchFamily="2" charset="-122"/>
              <a:cs typeface="黑体" panose="02010609060101010101" pitchFamily="2" charset="-122"/>
            </a:endParaRPr>
          </a:p>
        </p:txBody>
      </p:sp>
      <p:sp>
        <p:nvSpPr>
          <p:cNvPr id="8" name="椭圆 7"/>
          <p:cNvSpPr/>
          <p:nvPr>
            <p:custDataLst>
              <p:tags r:id="rId9"/>
            </p:custDataLst>
          </p:nvPr>
        </p:nvSpPr>
        <p:spPr>
          <a:xfrm>
            <a:off x="2482742" y="2663327"/>
            <a:ext cx="297872" cy="290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22" name="文本框 21"/>
          <p:cNvSpPr txBox="1"/>
          <p:nvPr>
            <p:custDataLst>
              <p:tags r:id="rId10"/>
            </p:custDataLst>
          </p:nvPr>
        </p:nvSpPr>
        <p:spPr>
          <a:xfrm>
            <a:off x="112395" y="2663190"/>
            <a:ext cx="2250440" cy="1938020"/>
          </a:xfrm>
          <a:prstGeom prst="rect">
            <a:avLst/>
          </a:prstGeom>
          <a:noFill/>
        </p:spPr>
        <p:txBody>
          <a:bodyPr wrap="square" rtlCol="0">
            <a:spAutoFit/>
          </a:bodyPr>
          <a:lstStyle>
            <a:defPPr/>
          </a:lstStyle>
          <a:p>
            <a:pPr/>
            <a:r>
              <a:rPr lang="en-US" altLang="zh-CN" sz="2400" b="1">
                <a:latin typeface="黑体" panose="02010609060101010101" pitchFamily="2" charset="-122"/>
                <a:ea typeface="黑体" panose="02010609060101010101" pitchFamily="2" charset="-122"/>
                <a:cs typeface="黑体" panose="02010609060101010101" pitchFamily="2" charset="-122"/>
              </a:rPr>
              <a:t>1914</a:t>
            </a:r>
            <a:r>
              <a:rPr lang="zh-CN" altLang="en-US" sz="2400" b="1">
                <a:latin typeface="黑体" panose="02010609060101010101" pitchFamily="2" charset="-122"/>
                <a:ea typeface="黑体" panose="02010609060101010101" pitchFamily="2" charset="-122"/>
                <a:cs typeface="黑体" panose="02010609060101010101" pitchFamily="2" charset="-122"/>
              </a:rPr>
              <a:t>年</a:t>
            </a:r>
            <a:r>
              <a:rPr lang="en-US" altLang="zh-CN" sz="2400" b="1">
                <a:latin typeface="黑体" panose="02010609060101010101" pitchFamily="2" charset="-122"/>
                <a:ea typeface="黑体" panose="02010609060101010101" pitchFamily="2" charset="-122"/>
                <a:cs typeface="黑体" panose="02010609060101010101" pitchFamily="2" charset="-122"/>
              </a:rPr>
              <a:t>5</a:t>
            </a:r>
            <a:r>
              <a:rPr lang="zh-CN" altLang="en-US" sz="2400" b="1">
                <a:latin typeface="黑体" panose="02010609060101010101" pitchFamily="2" charset="-122"/>
                <a:ea typeface="黑体" panose="02010609060101010101" pitchFamily="2" charset="-122"/>
                <a:cs typeface="黑体" panose="02010609060101010101" pitchFamily="2" charset="-122"/>
              </a:rPr>
              <a:t>月</a:t>
            </a:r>
            <a:r>
              <a:rPr lang="en-US" altLang="zh-CN" sz="2400" b="1">
                <a:latin typeface="黑体" panose="02010609060101010101" pitchFamily="2" charset="-122"/>
                <a:ea typeface="黑体" panose="02010609060101010101" pitchFamily="2" charset="-122"/>
                <a:cs typeface="黑体" panose="02010609060101010101" pitchFamily="2" charset="-122"/>
              </a:rPr>
              <a:t>1</a:t>
            </a:r>
            <a:r>
              <a:rPr lang="zh-CN" altLang="en-US" sz="2400" b="1">
                <a:latin typeface="黑体" panose="02010609060101010101" pitchFamily="2" charset="-122"/>
                <a:ea typeface="黑体" panose="02010609060101010101" pitchFamily="2" charset="-122"/>
                <a:cs typeface="黑体" panose="02010609060101010101" pitchFamily="2" charset="-122"/>
              </a:rPr>
              <a:t>日，废除</a:t>
            </a:r>
            <a:r>
              <a:rPr lang="en-US" altLang="zh-CN" sz="2400" b="1">
                <a:latin typeface="黑体" panose="02010609060101010101" pitchFamily="2" charset="-122"/>
                <a:ea typeface="黑体" panose="02010609060101010101" pitchFamily="2" charset="-122"/>
                <a:cs typeface="黑体" panose="02010609060101010101" pitchFamily="2" charset="-122"/>
              </a:rPr>
              <a:t>《</a:t>
            </a:r>
            <a:r>
              <a:rPr lang="zh-CN" altLang="en-US" sz="2400" b="1">
                <a:latin typeface="黑体" panose="02010609060101010101" pitchFamily="2" charset="-122"/>
                <a:ea typeface="黑体" panose="02010609060101010101" pitchFamily="2" charset="-122"/>
                <a:cs typeface="黑体" panose="02010609060101010101" pitchFamily="2" charset="-122"/>
              </a:rPr>
              <a:t>中华民国临时约法</a:t>
            </a:r>
            <a:r>
              <a:rPr lang="en-US" altLang="zh-CN" sz="2400" b="1">
                <a:latin typeface="黑体" panose="02010609060101010101" pitchFamily="2" charset="-122"/>
                <a:ea typeface="黑体" panose="02010609060101010101" pitchFamily="2" charset="-122"/>
                <a:cs typeface="黑体" panose="02010609060101010101" pitchFamily="2" charset="-122"/>
              </a:rPr>
              <a:t>》</a:t>
            </a:r>
            <a:r>
              <a:rPr lang="zh-CN" altLang="en-US" sz="2400" b="1">
                <a:latin typeface="黑体" panose="02010609060101010101" pitchFamily="2" charset="-122"/>
                <a:ea typeface="黑体" panose="02010609060101010101" pitchFamily="2" charset="-122"/>
                <a:cs typeface="黑体" panose="02010609060101010101" pitchFamily="2" charset="-122"/>
              </a:rPr>
              <a:t>，公布</a:t>
            </a:r>
            <a:r>
              <a:rPr lang="en-US" altLang="zh-CN" sz="2400" b="1">
                <a:latin typeface="黑体" panose="02010609060101010101" pitchFamily="2" charset="-122"/>
                <a:ea typeface="黑体" panose="02010609060101010101" pitchFamily="2" charset="-122"/>
                <a:cs typeface="黑体" panose="02010609060101010101" pitchFamily="2" charset="-122"/>
              </a:rPr>
              <a:t>《</a:t>
            </a:r>
            <a:r>
              <a:rPr lang="zh-CN" altLang="en-US" sz="2400" b="1">
                <a:latin typeface="黑体" panose="02010609060101010101" pitchFamily="2" charset="-122"/>
                <a:ea typeface="黑体" panose="02010609060101010101" pitchFamily="2" charset="-122"/>
                <a:cs typeface="黑体" panose="02010609060101010101" pitchFamily="2" charset="-122"/>
              </a:rPr>
              <a:t>中华民国约法</a:t>
            </a:r>
            <a:r>
              <a:rPr lang="en-US" altLang="zh-CN" sz="2400" b="1">
                <a:latin typeface="黑体" panose="02010609060101010101" pitchFamily="2" charset="-122"/>
                <a:ea typeface="黑体" panose="02010609060101010101" pitchFamily="2" charset="-122"/>
                <a:cs typeface="黑体" panose="02010609060101010101" pitchFamily="2" charset="-122"/>
              </a:rPr>
              <a:t>》</a:t>
            </a:r>
            <a:endParaRPr lang="zh-CN" altLang="en-US" sz="2400" b="1">
              <a:latin typeface="黑体" panose="02010609060101010101" pitchFamily="2" charset="-122"/>
              <a:ea typeface="黑体" panose="02010609060101010101" pitchFamily="2" charset="-122"/>
              <a:cs typeface="黑体" panose="02010609060101010101" pitchFamily="2" charset="-122"/>
            </a:endParaRPr>
          </a:p>
        </p:txBody>
      </p:sp>
      <p:sp>
        <p:nvSpPr>
          <p:cNvPr id="24" name="椭圆 23"/>
          <p:cNvSpPr/>
          <p:nvPr>
            <p:custDataLst>
              <p:tags r:id="rId11"/>
            </p:custDataLst>
          </p:nvPr>
        </p:nvSpPr>
        <p:spPr>
          <a:xfrm>
            <a:off x="2482742" y="3283438"/>
            <a:ext cx="297872" cy="290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26" name="文本框 25"/>
          <p:cNvSpPr txBox="1"/>
          <p:nvPr>
            <p:custDataLst>
              <p:tags r:id="rId12"/>
            </p:custDataLst>
          </p:nvPr>
        </p:nvSpPr>
        <p:spPr>
          <a:xfrm>
            <a:off x="2780780" y="3027870"/>
            <a:ext cx="2317092" cy="2676525"/>
          </a:xfrm>
          <a:prstGeom prst="rect">
            <a:avLst/>
          </a:prstGeom>
          <a:noFill/>
        </p:spPr>
        <p:txBody>
          <a:bodyPr wrap="square" rtlCol="0">
            <a:spAutoFit/>
          </a:bodyPr>
          <a:lstStyle>
            <a:defPPr/>
          </a:lstStyle>
          <a:p>
            <a:pPr/>
            <a:r>
              <a:rPr lang="en-US" altLang="zh-CN" sz="2400" b="1">
                <a:latin typeface="黑体" panose="02010609060101010101" pitchFamily="2" charset="-122"/>
                <a:ea typeface="黑体" panose="02010609060101010101" pitchFamily="2" charset="-122"/>
                <a:cs typeface="黑体" panose="02010609060101010101" pitchFamily="2" charset="-122"/>
              </a:rPr>
              <a:t>1915</a:t>
            </a:r>
            <a:r>
              <a:rPr lang="zh-CN" altLang="en-US" sz="2400" b="1">
                <a:latin typeface="黑体" panose="02010609060101010101" pitchFamily="2" charset="-122"/>
                <a:ea typeface="黑体" panose="02010609060101010101" pitchFamily="2" charset="-122"/>
                <a:cs typeface="黑体" panose="02010609060101010101" pitchFamily="2" charset="-122"/>
              </a:rPr>
              <a:t>年</a:t>
            </a:r>
            <a:r>
              <a:rPr lang="en-US" altLang="zh-CN" sz="2400" b="1">
                <a:latin typeface="黑体" panose="02010609060101010101" pitchFamily="2" charset="-122"/>
                <a:ea typeface="黑体" panose="02010609060101010101" pitchFamily="2" charset="-122"/>
                <a:cs typeface="黑体" panose="02010609060101010101" pitchFamily="2" charset="-122"/>
              </a:rPr>
              <a:t>8</a:t>
            </a:r>
            <a:r>
              <a:rPr lang="zh-CN" altLang="en-US" sz="2400" b="1">
                <a:latin typeface="黑体" panose="02010609060101010101" pitchFamily="2" charset="-122"/>
                <a:ea typeface="黑体" panose="02010609060101010101" pitchFamily="2" charset="-122"/>
                <a:cs typeface="黑体" panose="02010609060101010101" pitchFamily="2" charset="-122"/>
              </a:rPr>
              <a:t>月，美国人古德诺发表</a:t>
            </a:r>
            <a:r>
              <a:rPr lang="en-US" altLang="zh-CN" sz="2400" b="1">
                <a:latin typeface="黑体" panose="02010609060101010101" pitchFamily="2" charset="-122"/>
                <a:ea typeface="黑体" panose="02010609060101010101" pitchFamily="2" charset="-122"/>
                <a:cs typeface="黑体" panose="02010609060101010101" pitchFamily="2" charset="-122"/>
              </a:rPr>
              <a:t>《</a:t>
            </a:r>
            <a:r>
              <a:rPr lang="zh-CN" altLang="en-US" sz="2400" b="1">
                <a:latin typeface="黑体" panose="02010609060101010101" pitchFamily="2" charset="-122"/>
                <a:ea typeface="黑体" panose="02010609060101010101" pitchFamily="2" charset="-122"/>
                <a:cs typeface="黑体" panose="02010609060101010101" pitchFamily="2" charset="-122"/>
              </a:rPr>
              <a:t>共和与君主论</a:t>
            </a:r>
            <a:r>
              <a:rPr lang="en-US" altLang="zh-CN" sz="2400" b="1">
                <a:latin typeface="黑体" panose="02010609060101010101" pitchFamily="2" charset="-122"/>
                <a:ea typeface="黑体" panose="02010609060101010101" pitchFamily="2" charset="-122"/>
                <a:cs typeface="黑体" panose="02010609060101010101" pitchFamily="2" charset="-122"/>
              </a:rPr>
              <a:t>》</a:t>
            </a:r>
            <a:r>
              <a:rPr lang="zh-CN" altLang="en-US" sz="2400" b="1">
                <a:latin typeface="黑体" panose="02010609060101010101" pitchFamily="2" charset="-122"/>
                <a:ea typeface="黑体" panose="02010609060101010101" pitchFamily="2" charset="-122"/>
                <a:cs typeface="黑体" panose="02010609060101010101" pitchFamily="2" charset="-122"/>
              </a:rPr>
              <a:t>。袁世凯同时组织“筹安会”，鼓吹君主制</a:t>
            </a:r>
            <a:endParaRPr lang="zh-CN" altLang="en-US" sz="2400" b="1">
              <a:latin typeface="黑体" panose="02010609060101010101" pitchFamily="2" charset="-122"/>
              <a:ea typeface="黑体" panose="02010609060101010101" pitchFamily="2" charset="-122"/>
              <a:cs typeface="黑体" panose="02010609060101010101" pitchFamily="2" charset="-122"/>
            </a:endParaRPr>
          </a:p>
        </p:txBody>
      </p:sp>
      <p:sp>
        <p:nvSpPr>
          <p:cNvPr id="28" name="椭圆 27"/>
          <p:cNvSpPr/>
          <p:nvPr>
            <p:custDataLst>
              <p:tags r:id="rId13"/>
            </p:custDataLst>
          </p:nvPr>
        </p:nvSpPr>
        <p:spPr>
          <a:xfrm>
            <a:off x="2482742" y="5078298"/>
            <a:ext cx="297872" cy="290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32" name="文本框 31"/>
          <p:cNvSpPr txBox="1"/>
          <p:nvPr>
            <p:custDataLst>
              <p:tags r:id="rId14"/>
            </p:custDataLst>
          </p:nvPr>
        </p:nvSpPr>
        <p:spPr>
          <a:xfrm>
            <a:off x="231775" y="5078095"/>
            <a:ext cx="2251075" cy="1568450"/>
          </a:xfrm>
          <a:prstGeom prst="rect">
            <a:avLst/>
          </a:prstGeom>
          <a:noFill/>
        </p:spPr>
        <p:txBody>
          <a:bodyPr wrap="square" rtlCol="0">
            <a:spAutoFit/>
          </a:bodyPr>
          <a:lstStyle>
            <a:defPPr/>
          </a:lstStyle>
          <a:p>
            <a:pPr/>
            <a:r>
              <a:rPr lang="en-US" altLang="zh-CN" sz="2400" b="1">
                <a:latin typeface="黑体" panose="02010609060101010101" pitchFamily="2" charset="-122"/>
                <a:ea typeface="黑体" panose="02010609060101010101" pitchFamily="2" charset="-122"/>
                <a:cs typeface="黑体" panose="02010609060101010101" pitchFamily="2" charset="-122"/>
              </a:rPr>
              <a:t>1915</a:t>
            </a:r>
            <a:r>
              <a:rPr lang="zh-CN" altLang="en-US" sz="2400" b="1">
                <a:latin typeface="黑体" panose="02010609060101010101" pitchFamily="2" charset="-122"/>
                <a:ea typeface="黑体" panose="02010609060101010101" pitchFamily="2" charset="-122"/>
                <a:cs typeface="黑体" panose="02010609060101010101" pitchFamily="2" charset="-122"/>
              </a:rPr>
              <a:t>年</a:t>
            </a:r>
            <a:r>
              <a:rPr lang="en-US" altLang="zh-CN" sz="2400" b="1">
                <a:latin typeface="黑体" panose="02010609060101010101" pitchFamily="2" charset="-122"/>
                <a:ea typeface="黑体" panose="02010609060101010101" pitchFamily="2" charset="-122"/>
                <a:cs typeface="黑体" panose="02010609060101010101" pitchFamily="2" charset="-122"/>
              </a:rPr>
              <a:t>12</a:t>
            </a:r>
            <a:r>
              <a:rPr lang="zh-CN" altLang="en-US" sz="2400" b="1">
                <a:latin typeface="黑体" panose="02010609060101010101" pitchFamily="2" charset="-122"/>
                <a:ea typeface="黑体" panose="02010609060101010101" pitchFamily="2" charset="-122"/>
                <a:cs typeface="黑体" panose="02010609060101010101" pitchFamily="2" charset="-122"/>
              </a:rPr>
              <a:t>月</a:t>
            </a:r>
            <a:r>
              <a:rPr lang="en-US" altLang="zh-CN" sz="2400" b="1">
                <a:latin typeface="黑体" panose="02010609060101010101" pitchFamily="2" charset="-122"/>
                <a:ea typeface="黑体" panose="02010609060101010101" pitchFamily="2" charset="-122"/>
                <a:cs typeface="黑体" panose="02010609060101010101" pitchFamily="2" charset="-122"/>
              </a:rPr>
              <a:t>11</a:t>
            </a:r>
            <a:r>
              <a:rPr lang="zh-CN" altLang="en-US" sz="2400" b="1">
                <a:latin typeface="黑体" panose="02010609060101010101" pitchFamily="2" charset="-122"/>
                <a:ea typeface="黑体" panose="02010609060101010101" pitchFamily="2" charset="-122"/>
                <a:cs typeface="黑体" panose="02010609060101010101" pitchFamily="2" charset="-122"/>
              </a:rPr>
              <a:t>日，参议院开会，全部拥护“君主制”</a:t>
            </a:r>
            <a:endParaRPr lang="zh-CN" altLang="en-US" sz="2400" b="1">
              <a:latin typeface="黑体" panose="02010609060101010101" pitchFamily="2" charset="-122"/>
              <a:ea typeface="黑体" panose="02010609060101010101" pitchFamily="2" charset="-122"/>
              <a:cs typeface="黑体" panose="02010609060101010101" pitchFamily="2" charset="-122"/>
            </a:endParaRPr>
          </a:p>
        </p:txBody>
      </p:sp>
      <p:sp>
        <p:nvSpPr>
          <p:cNvPr id="38" name="文本框 37"/>
          <p:cNvSpPr txBox="1"/>
          <p:nvPr>
            <p:custDataLst>
              <p:tags r:id="rId15"/>
            </p:custDataLst>
          </p:nvPr>
        </p:nvSpPr>
        <p:spPr>
          <a:xfrm>
            <a:off x="5097943" y="3164388"/>
            <a:ext cx="4147716" cy="2091690"/>
          </a:xfrm>
          <a:prstGeom prst="rect">
            <a:avLst/>
          </a:prstGeom>
          <a:noFill/>
        </p:spPr>
        <p:txBody>
          <a:bodyPr wrap="square" rtlCol="0">
            <a:spAutoFit/>
          </a:bodyPr>
          <a:lstStyle>
            <a:defPPr/>
          </a:lstStyle>
          <a:p>
            <a:pPr/>
            <a:r>
              <a:rPr lang="zh-CN" altLang="en-US" sz="2600" b="1">
                <a:solidFill>
                  <a:schemeClr val="tx1"/>
                </a:solidFill>
                <a:uFillTx/>
                <a:latin typeface="等线" panose="02010600030101010101" charset="-122"/>
                <a:ea typeface="等线"/>
              </a:rPr>
              <a:t>“（辛亥革命）由专制一变而为共和，此诚太骤之举动，难望有良好的结果</a:t>
            </a:r>
            <a:r>
              <a:rPr lang="en-US" altLang="zh-CN" sz="2600" b="1">
                <a:solidFill>
                  <a:schemeClr val="tx1"/>
                </a:solidFill>
                <a:uFillTx/>
                <a:latin typeface="等线" panose="02010600030101010101" charset="-122"/>
                <a:ea typeface="等线"/>
              </a:rPr>
              <a:t>……</a:t>
            </a:r>
            <a:r>
              <a:rPr lang="zh-CN" altLang="en-US" sz="2600" b="1">
                <a:solidFill>
                  <a:schemeClr val="tx1"/>
                </a:solidFill>
                <a:uFillTx/>
                <a:latin typeface="等线" panose="02010600030101010101" charset="-122"/>
                <a:ea typeface="等线"/>
              </a:rPr>
              <a:t>中国如用君主制，较共和制为宜”</a:t>
            </a:r>
            <a:endParaRPr lang="zh-CN" altLang="en-US" sz="2600" b="1">
              <a:solidFill>
                <a:schemeClr val="tx1"/>
              </a:solidFill>
              <a:uFillTx/>
              <a:latin typeface="等线" panose="02010600030101010101" charset="-122"/>
              <a:ea typeface="等线"/>
            </a:endParaRPr>
          </a:p>
        </p:txBody>
      </p:sp>
      <p:sp>
        <p:nvSpPr>
          <p:cNvPr id="46" name="文本框 45"/>
          <p:cNvSpPr txBox="1"/>
          <p:nvPr>
            <p:custDataLst>
              <p:tags r:id="rId16"/>
            </p:custDataLst>
          </p:nvPr>
        </p:nvSpPr>
        <p:spPr>
          <a:xfrm>
            <a:off x="5053493" y="1212613"/>
            <a:ext cx="4147716" cy="953135"/>
          </a:xfrm>
          <a:prstGeom prst="rect">
            <a:avLst/>
          </a:prstGeom>
          <a:noFill/>
        </p:spPr>
        <p:txBody>
          <a:bodyPr wrap="square" rtlCol="0">
            <a:spAutoFit/>
          </a:bodyPr>
          <a:lstStyle>
            <a:defPPr/>
          </a:lstStyle>
          <a:p>
            <a:pPr/>
            <a:r>
              <a:rPr lang="zh-CN" altLang="en-US" sz="2800" b="1">
                <a:solidFill>
                  <a:schemeClr val="tx1"/>
                </a:solidFill>
                <a:latin typeface="等线" panose="02010600030101010101" charset="-122"/>
                <a:ea typeface="等线"/>
              </a:rPr>
              <a:t>“（中国人）大多数之人民智识不甚高尚”</a:t>
            </a:r>
            <a:endParaRPr lang="zh-CN" altLang="en-US" sz="2800" b="1">
              <a:solidFill>
                <a:schemeClr val="tx1"/>
              </a:solidFill>
              <a:latin typeface="等线" panose="02010600030101010101" charset="-122"/>
              <a:ea typeface="等线"/>
            </a:endParaRPr>
          </a:p>
        </p:txBody>
      </p:sp>
      <p:sp>
        <p:nvSpPr>
          <p:cNvPr id="48" name="文本框 47"/>
          <p:cNvSpPr txBox="1"/>
          <p:nvPr>
            <p:custDataLst>
              <p:tags r:id="rId17"/>
            </p:custDataLst>
          </p:nvPr>
        </p:nvSpPr>
        <p:spPr>
          <a:xfrm>
            <a:off x="5053493" y="2209264"/>
            <a:ext cx="4147716" cy="891540"/>
          </a:xfrm>
          <a:prstGeom prst="rect">
            <a:avLst/>
          </a:prstGeom>
          <a:noFill/>
        </p:spPr>
        <p:txBody>
          <a:bodyPr wrap="square" rtlCol="0">
            <a:spAutoFit/>
          </a:bodyPr>
          <a:lstStyle>
            <a:defPPr/>
          </a:lstStyle>
          <a:p>
            <a:pPr/>
            <a:r>
              <a:rPr lang="zh-CN" altLang="en-US" sz="2600" b="1">
                <a:solidFill>
                  <a:schemeClr val="tx1"/>
                </a:solidFill>
                <a:uFillTx/>
                <a:latin typeface="等线" panose="02010600030101010101" charset="-122"/>
                <a:ea typeface="等线"/>
              </a:rPr>
              <a:t>“（中国人）无研究政治之能力”</a:t>
            </a:r>
            <a:endParaRPr lang="zh-CN" altLang="en-US" sz="2600" b="1">
              <a:solidFill>
                <a:schemeClr val="tx1"/>
              </a:solidFill>
              <a:uFillTx/>
              <a:latin typeface="等线" panose="02010600030101010101" charset="-122"/>
              <a:ea typeface="等线"/>
            </a:endParaRPr>
          </a:p>
        </p:txBody>
      </p:sp>
      <p:sp>
        <p:nvSpPr>
          <p:cNvPr id="58" name="文本框 57"/>
          <p:cNvSpPr txBox="1"/>
          <p:nvPr>
            <p:custDataLst>
              <p:tags r:id="rId18"/>
            </p:custDataLst>
          </p:nvPr>
        </p:nvSpPr>
        <p:spPr>
          <a:xfrm>
            <a:off x="5614035" y="5255895"/>
            <a:ext cx="3115310" cy="953135"/>
          </a:xfrm>
          <a:prstGeom prst="rect">
            <a:avLst/>
          </a:prstGeom>
          <a:noFill/>
        </p:spPr>
        <p:txBody>
          <a:bodyPr wrap="square" rtlCol="0">
            <a:spAutoFit/>
          </a:bodyPr>
          <a:lstStyle>
            <a:defPPr/>
          </a:lstStyle>
          <a:p>
            <a:pPr marL="342900" indent="-342900">
              <a:buFont typeface="Wingdings" panose="05000000000000000000" pitchFamily="2" charset="2"/>
              <a:buChar char="l"/>
            </a:pPr>
            <a:r>
              <a:rPr lang="zh-CN" altLang="en-US" sz="2800" b="1">
                <a:latin typeface="黑体" panose="02010609060101010101" pitchFamily="2" charset="-122"/>
                <a:ea typeface="黑体" panose="02010609060101010101" pitchFamily="2" charset="-122"/>
              </a:rPr>
              <a:t>古德诺</a:t>
            </a:r>
            <a:r>
              <a:rPr lang="en-US" altLang="zh-CN" sz="2800" b="1">
                <a:latin typeface="黑体" panose="02010609060101010101" pitchFamily="2" charset="-122"/>
                <a:ea typeface="黑体" panose="02010609060101010101" pitchFamily="2" charset="-122"/>
              </a:rPr>
              <a:t>《</a:t>
            </a:r>
            <a:r>
              <a:rPr lang="zh-CN" altLang="en-US" sz="2800" b="1">
                <a:latin typeface="黑体" panose="02010609060101010101" pitchFamily="2" charset="-122"/>
                <a:ea typeface="黑体" panose="02010609060101010101" pitchFamily="2" charset="-122"/>
              </a:rPr>
              <a:t>共和与君主论</a:t>
            </a:r>
            <a:r>
              <a:rPr lang="en-US" altLang="zh-CN" sz="2800" b="1">
                <a:latin typeface="黑体" panose="02010609060101010101" pitchFamily="2" charset="-122"/>
                <a:ea typeface="黑体" panose="02010609060101010101" pitchFamily="2" charset="-122"/>
              </a:rPr>
              <a:t>》</a:t>
            </a:r>
            <a:endParaRPr lang="zh-CN" altLang="en-US" sz="2800" b="1">
              <a:latin typeface="黑体" panose="02010609060101010101" pitchFamily="2" charset="-122"/>
              <a:ea typeface="黑体" panose="02010609060101010101" pitchFamily="2" charset="-122"/>
            </a:endParaRPr>
          </a:p>
        </p:txBody>
      </p:sp>
      <p:sp>
        <p:nvSpPr>
          <p:cNvPr id="5" name="文本框 4"/>
          <p:cNvSpPr txBox="1"/>
          <p:nvPr>
            <p:custDataLst>
              <p:tags r:id="rId19"/>
            </p:custDataLst>
          </p:nvPr>
        </p:nvSpPr>
        <p:spPr>
          <a:xfrm>
            <a:off x="231429" y="279569"/>
            <a:ext cx="4149436" cy="521970"/>
          </a:xfrm>
          <a:prstGeom prst="rect">
            <a:avLst/>
          </a:prstGeom>
          <a:solidFill>
            <a:srgbClr val="FFFF00">
              <a:alpha val="80000"/>
            </a:srgbClr>
          </a:solidFill>
          <a:ln>
            <a:solidFill>
              <a:srgbClr val="FF0000">
                <a:alpha val="97000"/>
              </a:srgbClr>
            </a:solidFill>
          </a:ln>
        </p:spPr>
        <p:txBody>
          <a:bodyPr wrap="square" rtlCol="0">
            <a:spAutoFit/>
          </a:bodyPr>
          <a:lstStyle>
            <a:defPPr/>
          </a:lstStyle>
          <a:p>
            <a:pPr/>
            <a:r>
              <a:rPr lang="zh-CN" altLang="en-US" sz="2800" b="1">
                <a:latin typeface="黑体" panose="02010609060101010101" pitchFamily="2" charset="-122"/>
                <a:ea typeface="黑体" panose="02010609060101010101" pitchFamily="2" charset="-122"/>
                <a:cs typeface="黑体" panose="02010609060101010101" pitchFamily="2" charset="-122"/>
              </a:rPr>
              <a:t>（</a:t>
            </a:r>
            <a:r>
              <a:rPr lang="en-US" altLang="zh-CN" sz="2800" b="1">
                <a:latin typeface="黑体" panose="02010609060101010101" pitchFamily="2" charset="-122"/>
                <a:ea typeface="黑体" panose="02010609060101010101" pitchFamily="2" charset="-122"/>
                <a:cs typeface="黑体" panose="02010609060101010101" pitchFamily="2" charset="-122"/>
              </a:rPr>
              <a:t>3)</a:t>
            </a:r>
            <a:r>
              <a:rPr lang="zh-CN" altLang="en-US" sz="2800" b="1">
                <a:latin typeface="黑体" panose="02010609060101010101" pitchFamily="2" charset="-122"/>
                <a:ea typeface="黑体" panose="02010609060101010101" pitchFamily="2" charset="-122"/>
                <a:cs typeface="黑体" panose="02010609060101010101" pitchFamily="2" charset="-122"/>
              </a:rPr>
              <a:t>袁氏复辟：准备</a:t>
            </a:r>
            <a:endParaRPr lang="zh-CN" altLang="en-US" sz="2800" b="1">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1"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20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2" nodeType="click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ppt_x"/>
                                          </p:val>
                                        </p:tav>
                                        <p:tav tm="100000">
                                          <p:val>
                                            <p:strVal val="#ppt_x"/>
                                          </p:val>
                                        </p:tav>
                                      </p:tavLst>
                                    </p:anim>
                                    <p:anim calcmode="lin" valueType="num">
                                      <p:cBhvr additive="base">
                                        <p:cTn id="1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4" presetClass="entr" presetSubtype="16" fill="hold" grpId="3"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box(in)">
                                      <p:cBhvr>
                                        <p:cTn id="23" dur="2000"/>
                                        <p:tgtEl>
                                          <p:spTgt spid="26"/>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4" presetClass="entr" presetSubtype="16" fill="hold" grpId="8" nodeType="clickEffect">
                                  <p:stCondLst>
                                    <p:cond delay="0"/>
                                  </p:stCondLst>
                                  <p:childTnLst>
                                    <p:set>
                                      <p:cBhvr>
                                        <p:cTn id="27" dur="1" fill="hold">
                                          <p:stCondLst>
                                            <p:cond delay="0"/>
                                          </p:stCondLst>
                                        </p:cTn>
                                        <p:tgtEl>
                                          <p:spTgt spid="58"/>
                                        </p:tgtEl>
                                        <p:attrNameLst>
                                          <p:attrName>style.visibility</p:attrName>
                                        </p:attrNameLst>
                                      </p:cBhvr>
                                      <p:to>
                                        <p:strVal val="visible"/>
                                      </p:to>
                                    </p:set>
                                    <p:animEffect transition="in" filter="box(in)">
                                      <p:cBhvr>
                                        <p:cTn id="28" dur="2000"/>
                                        <p:tgtEl>
                                          <p:spTgt spid="58"/>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5" nodeType="clickEffect">
                                  <p:stCondLst>
                                    <p:cond delay="0"/>
                                  </p:stCondLst>
                                  <p:childTnLst>
                                    <p:set>
                                      <p:cBhvr>
                                        <p:cTn id="32" dur="1" fill="hold">
                                          <p:stCondLst>
                                            <p:cond delay="0"/>
                                          </p:stCondLst>
                                        </p:cTn>
                                        <p:tgtEl>
                                          <p:spTgt spid="46"/>
                                        </p:tgtEl>
                                        <p:attrNameLst>
                                          <p:attrName>style.visibility</p:attrName>
                                        </p:attrNameLst>
                                      </p:cBhvr>
                                      <p:to>
                                        <p:strVal val="visible"/>
                                      </p:to>
                                    </p:set>
                                    <p:anim calcmode="lin" valueType="num">
                                      <p:cBhvr additive="base">
                                        <p:cTn id="33" dur="500" fill="hold"/>
                                        <p:tgtEl>
                                          <p:spTgt spid="46"/>
                                        </p:tgtEl>
                                        <p:attrNameLst>
                                          <p:attrName>ppt_x</p:attrName>
                                        </p:attrNameLst>
                                      </p:cBhvr>
                                      <p:tavLst>
                                        <p:tav tm="0">
                                          <p:val>
                                            <p:strVal val="#ppt_x"/>
                                          </p:val>
                                        </p:tav>
                                        <p:tav tm="100000">
                                          <p:val>
                                            <p:strVal val="#ppt_x"/>
                                          </p:val>
                                        </p:tav>
                                      </p:tavLst>
                                    </p:anim>
                                    <p:anim calcmode="lin" valueType="num">
                                      <p:cBhvr additive="base">
                                        <p:cTn id="34"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4" presetClass="entr" presetSubtype="16" fill="hold" grpId="6" nodeType="click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box(in)">
                                      <p:cBhvr>
                                        <p:cTn id="39" dur="2000"/>
                                        <p:tgtEl>
                                          <p:spTgt spid="48"/>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4" presetClass="entr" presetSubtype="16" fill="hold" grpId="7" nodeType="click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box(in)">
                                      <p:cBhvr>
                                        <p:cTn id="44" dur="2000"/>
                                        <p:tgtEl>
                                          <p:spTgt spid="38"/>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4" presetClass="entr" presetSubtype="16" fill="hold" grpId="4" nodeType="click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box(in)">
                                      <p:cBhvr>
                                        <p:cTn id="49" dur="2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1"/>
      <p:bldP spid="22" grpId="2"/>
      <p:bldP spid="26" grpId="3"/>
      <p:bldP spid="32" grpId="4"/>
      <p:bldP spid="46" grpId="5"/>
      <p:bldP spid="48" grpId="6"/>
      <p:bldP spid="38" grpId="7"/>
      <p:bldP spid="58" grpId="8"/>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pic>
        <p:nvPicPr>
          <p:cNvPr id="18" name="图片 17"/>
          <p:cNvPicPr>
            <a:picLocks noChangeAspect="1"/>
          </p:cNvPicPr>
          <p:nvPr>
            <p:custDataLst>
              <p:tags r:id="rId6"/>
            </p:custDataLst>
          </p:nvPr>
        </p:nvPicPr>
        <p:blipFill>
          <a:blip r:embed="rId4">
            <a:extLst>
              <a:ext uri="{BEBA8EAE-BF5A-486C-A8C5-ECC9F3942E4B}">
                <a14:imgProps xmlns:a14="http://schemas.microsoft.com/office/drawing/2010/main">
                  <a14:imgLayer r:embed="rId5">
                    <a14:imgEffect>
                      <a14:backgroundRemoval t="0" b="100000" l="0" r="100000">
                        <a14:foregroundMark x1="57895" y1="10563" x2="54737" y2="48239"/>
                        <a14:foregroundMark x1="44211" y1="15141" x2="36316" y2="37676"/>
                        <a14:foregroundMark x1="38947" y1="21127" x2="37895" y2="28873"/>
                        <a14:foregroundMark x1="42632" y1="14789" x2="35263" y2="26761"/>
                        <a14:foregroundMark x1="90526" y1="53521" x2="90000" y2="99648"/>
                        <a14:foregroundMark x1="86842" y1="48944" x2="64211" y2="46127"/>
                        <a14:backgroundMark x1="5263" y1="67958" x2="1579" y2="84507"/>
                      </a14:backgroundRemoval>
                    </a14:imgEffect>
                  </a14:imgLayer>
                </a14:imgProps>
              </a:ext>
              <a:ext uri="{28A0092B-C50C-407E-A947-70E740481C1C}">
                <a14:useLocalDpi xmlns:a14="http://schemas.microsoft.com/office/drawing/2010/main" val="0"/>
              </a:ext>
            </a:extLst>
          </a:blip>
          <a:stretch>
            <a:fillRect/>
          </a:stretch>
        </p:blipFill>
        <p:spPr>
          <a:xfrm>
            <a:off x="3478676" y="2619893"/>
            <a:ext cx="2261072" cy="3379709"/>
          </a:xfrm>
          <a:prstGeom prst="rect">
            <a:avLst/>
          </a:prstGeom>
        </p:spPr>
      </p:pic>
      <p:sp>
        <p:nvSpPr>
          <p:cNvPr id="5" name="文本框 4"/>
          <p:cNvSpPr txBox="1"/>
          <p:nvPr>
            <p:custDataLst>
              <p:tags r:id="rId7"/>
            </p:custDataLst>
          </p:nvPr>
        </p:nvSpPr>
        <p:spPr>
          <a:xfrm>
            <a:off x="237490" y="950595"/>
            <a:ext cx="5128260" cy="891540"/>
          </a:xfrm>
          <a:prstGeom prst="rect">
            <a:avLst/>
          </a:prstGeom>
          <a:noFill/>
        </p:spPr>
        <p:txBody>
          <a:bodyPr wrap="square" rtlCol="0">
            <a:spAutoFit/>
          </a:bodyPr>
          <a:lstStyle>
            <a:defPPr/>
          </a:lstStyle>
          <a:p>
            <a:pPr marL="457200" indent="-457200">
              <a:buFont typeface="Wingdings" panose="05000000000000000000" pitchFamily="2" charset="2"/>
              <a:buChar char="l"/>
            </a:pPr>
            <a:r>
              <a:rPr lang="en-US" altLang="zh-CN" sz="2600" b="1">
                <a:solidFill>
                  <a:schemeClr val="tx1"/>
                </a:solidFill>
                <a:uFillTx/>
                <a:latin typeface="等线" panose="02010600030101010101" charset="-122"/>
                <a:ea typeface="等线"/>
              </a:rPr>
              <a:t>1915</a:t>
            </a:r>
            <a:r>
              <a:rPr lang="zh-CN" altLang="en-US" sz="2600" b="1">
                <a:solidFill>
                  <a:schemeClr val="tx1"/>
                </a:solidFill>
                <a:uFillTx/>
                <a:latin typeface="等线" panose="02010600030101010101" charset="-122"/>
                <a:ea typeface="等线"/>
              </a:rPr>
              <a:t>年</a:t>
            </a:r>
            <a:r>
              <a:rPr lang="en-US" altLang="zh-CN" sz="2600" b="1">
                <a:solidFill>
                  <a:schemeClr val="tx1"/>
                </a:solidFill>
                <a:uFillTx/>
                <a:latin typeface="等线" panose="02010600030101010101" charset="-122"/>
                <a:ea typeface="等线"/>
              </a:rPr>
              <a:t>12</a:t>
            </a:r>
            <a:r>
              <a:rPr lang="zh-CN" altLang="en-US" sz="2600" b="1">
                <a:solidFill>
                  <a:schemeClr val="tx1"/>
                </a:solidFill>
                <a:uFillTx/>
                <a:latin typeface="等线" panose="02010600030101010101" charset="-122"/>
                <a:ea typeface="等线"/>
              </a:rPr>
              <a:t>月</a:t>
            </a:r>
            <a:r>
              <a:rPr lang="en-US" altLang="zh-CN" sz="2600" b="1">
                <a:solidFill>
                  <a:schemeClr val="tx1"/>
                </a:solidFill>
                <a:uFillTx/>
                <a:latin typeface="等线" panose="02010600030101010101" charset="-122"/>
                <a:ea typeface="等线"/>
              </a:rPr>
              <a:t>12</a:t>
            </a:r>
            <a:r>
              <a:rPr lang="zh-CN" altLang="en-US" sz="2600" b="1">
                <a:solidFill>
                  <a:schemeClr val="tx1"/>
                </a:solidFill>
                <a:uFillTx/>
                <a:latin typeface="等线" panose="02010600030101010101" charset="-122"/>
                <a:ea typeface="等线"/>
              </a:rPr>
              <a:t>日，袁世凯接受帝位</a:t>
            </a:r>
            <a:endParaRPr lang="zh-CN" altLang="en-US" sz="2600" b="1">
              <a:solidFill>
                <a:schemeClr val="tx1"/>
              </a:solidFill>
              <a:uFillTx/>
              <a:latin typeface="等线" panose="02010600030101010101" charset="-122"/>
              <a:ea typeface="等线"/>
            </a:endParaRPr>
          </a:p>
        </p:txBody>
      </p:sp>
      <p:sp>
        <p:nvSpPr>
          <p:cNvPr id="6" name="文本框 5"/>
          <p:cNvSpPr txBox="1"/>
          <p:nvPr>
            <p:custDataLst>
              <p:tags r:id="rId8"/>
            </p:custDataLst>
          </p:nvPr>
        </p:nvSpPr>
        <p:spPr>
          <a:xfrm>
            <a:off x="237370" y="1815010"/>
            <a:ext cx="4147716" cy="891540"/>
          </a:xfrm>
          <a:prstGeom prst="rect">
            <a:avLst/>
          </a:prstGeom>
          <a:noFill/>
        </p:spPr>
        <p:txBody>
          <a:bodyPr wrap="square" rtlCol="0">
            <a:spAutoFit/>
          </a:bodyPr>
          <a:lstStyle>
            <a:defPPr/>
          </a:lstStyle>
          <a:p>
            <a:pPr marL="457200" indent="-457200">
              <a:buFont typeface="Wingdings" panose="05000000000000000000" pitchFamily="2" charset="2"/>
              <a:buChar char="l"/>
            </a:pPr>
            <a:r>
              <a:rPr lang="en-US" altLang="zh-CN" sz="2600" b="1">
                <a:solidFill>
                  <a:schemeClr val="tx1"/>
                </a:solidFill>
                <a:uFillTx/>
                <a:latin typeface="等线" panose="02010600030101010101" charset="-122"/>
                <a:ea typeface="等线"/>
              </a:rPr>
              <a:t>1915</a:t>
            </a:r>
            <a:r>
              <a:rPr lang="zh-CN" altLang="en-US" sz="2600" b="1">
                <a:solidFill>
                  <a:schemeClr val="tx1"/>
                </a:solidFill>
                <a:uFillTx/>
                <a:latin typeface="等线" panose="02010600030101010101" charset="-122"/>
                <a:ea typeface="等线"/>
              </a:rPr>
              <a:t>年</a:t>
            </a:r>
            <a:r>
              <a:rPr lang="en-US" altLang="zh-CN" sz="2600" b="1">
                <a:solidFill>
                  <a:schemeClr val="tx1"/>
                </a:solidFill>
                <a:uFillTx/>
                <a:latin typeface="等线" panose="02010600030101010101" charset="-122"/>
                <a:ea typeface="等线"/>
              </a:rPr>
              <a:t>12</a:t>
            </a:r>
            <a:r>
              <a:rPr lang="zh-CN" altLang="en-US" sz="2600" b="1">
                <a:solidFill>
                  <a:schemeClr val="tx1"/>
                </a:solidFill>
                <a:uFillTx/>
                <a:latin typeface="等线" panose="02010600030101010101" charset="-122"/>
                <a:ea typeface="等线"/>
              </a:rPr>
              <a:t>月</a:t>
            </a:r>
            <a:r>
              <a:rPr lang="en-US" altLang="zh-CN" sz="2600" b="1">
                <a:solidFill>
                  <a:schemeClr val="tx1"/>
                </a:solidFill>
                <a:uFillTx/>
                <a:latin typeface="等线" panose="02010600030101010101" charset="-122"/>
                <a:ea typeface="等线"/>
              </a:rPr>
              <a:t>13</a:t>
            </a:r>
            <a:r>
              <a:rPr lang="zh-CN" altLang="en-US" sz="2600" b="1">
                <a:solidFill>
                  <a:schemeClr val="tx1"/>
                </a:solidFill>
                <a:uFillTx/>
                <a:latin typeface="等线" panose="02010600030101010101" charset="-122"/>
                <a:ea typeface="等线"/>
              </a:rPr>
              <a:t>日，接受百官朝贺</a:t>
            </a:r>
            <a:endParaRPr lang="zh-CN" altLang="en-US" sz="2600" b="1">
              <a:solidFill>
                <a:schemeClr val="tx1"/>
              </a:solidFill>
              <a:uFillTx/>
              <a:latin typeface="等线" panose="02010600030101010101" charset="-122"/>
              <a:ea typeface="等线"/>
            </a:endParaRPr>
          </a:p>
        </p:txBody>
      </p:sp>
      <p:sp>
        <p:nvSpPr>
          <p:cNvPr id="7" name="文本框 6"/>
          <p:cNvSpPr txBox="1"/>
          <p:nvPr>
            <p:custDataLst>
              <p:tags r:id="rId9"/>
            </p:custDataLst>
          </p:nvPr>
        </p:nvSpPr>
        <p:spPr>
          <a:xfrm>
            <a:off x="235465" y="2619862"/>
            <a:ext cx="4085740" cy="1291590"/>
          </a:xfrm>
          <a:prstGeom prst="rect">
            <a:avLst/>
          </a:prstGeom>
          <a:noFill/>
        </p:spPr>
        <p:txBody>
          <a:bodyPr wrap="square" rtlCol="0">
            <a:spAutoFit/>
          </a:bodyPr>
          <a:lstStyle>
            <a:defPPr/>
          </a:lstStyle>
          <a:p>
            <a:pPr marL="457200" indent="-457200">
              <a:buFont typeface="Wingdings" panose="05000000000000000000" pitchFamily="2" charset="2"/>
              <a:buChar char="l"/>
            </a:pPr>
            <a:r>
              <a:rPr lang="en-US" altLang="zh-CN" sz="2600" b="1">
                <a:solidFill>
                  <a:schemeClr val="tx1"/>
                </a:solidFill>
                <a:uFillTx/>
                <a:latin typeface="等线" panose="02010600030101010101" charset="-122"/>
                <a:ea typeface="等线"/>
              </a:rPr>
              <a:t>1915</a:t>
            </a:r>
            <a:r>
              <a:rPr lang="zh-CN" altLang="en-US" sz="2600" b="1">
                <a:solidFill>
                  <a:schemeClr val="tx1"/>
                </a:solidFill>
                <a:uFillTx/>
                <a:latin typeface="等线" panose="02010600030101010101" charset="-122"/>
                <a:ea typeface="等线"/>
              </a:rPr>
              <a:t>年</a:t>
            </a:r>
            <a:r>
              <a:rPr lang="en-US" altLang="zh-CN" sz="2600" b="1">
                <a:solidFill>
                  <a:schemeClr val="tx1"/>
                </a:solidFill>
                <a:uFillTx/>
                <a:latin typeface="等线" panose="02010600030101010101" charset="-122"/>
                <a:ea typeface="等线"/>
              </a:rPr>
              <a:t>12</a:t>
            </a:r>
            <a:r>
              <a:rPr lang="zh-CN" altLang="en-US" sz="2600" b="1">
                <a:solidFill>
                  <a:schemeClr val="tx1"/>
                </a:solidFill>
                <a:uFillTx/>
                <a:latin typeface="等线" panose="02010600030101010101" charset="-122"/>
                <a:ea typeface="等线"/>
              </a:rPr>
              <a:t>月</a:t>
            </a:r>
            <a:r>
              <a:rPr lang="en-US" altLang="zh-CN" sz="2600" b="1">
                <a:solidFill>
                  <a:schemeClr val="tx1"/>
                </a:solidFill>
                <a:uFillTx/>
                <a:latin typeface="等线" panose="02010600030101010101" charset="-122"/>
                <a:ea typeface="等线"/>
              </a:rPr>
              <a:t>31</a:t>
            </a:r>
            <a:r>
              <a:rPr lang="zh-CN" altLang="en-US" sz="2600" b="1">
                <a:solidFill>
                  <a:schemeClr val="tx1"/>
                </a:solidFill>
                <a:uFillTx/>
                <a:latin typeface="等线" panose="02010600030101010101" charset="-122"/>
                <a:ea typeface="等线"/>
              </a:rPr>
              <a:t>日，下令</a:t>
            </a:r>
            <a:r>
              <a:rPr lang="en-US" altLang="zh-CN" sz="2600" b="1">
                <a:solidFill>
                  <a:schemeClr val="tx1"/>
                </a:solidFill>
                <a:uFillTx/>
                <a:latin typeface="等线" panose="02010600030101010101" charset="-122"/>
                <a:ea typeface="等线"/>
              </a:rPr>
              <a:t>1916</a:t>
            </a:r>
            <a:r>
              <a:rPr lang="zh-CN" altLang="en-US" sz="2600" b="1">
                <a:solidFill>
                  <a:schemeClr val="tx1"/>
                </a:solidFill>
                <a:uFillTx/>
                <a:latin typeface="等线" panose="02010600030101010101" charset="-122"/>
                <a:ea typeface="等线"/>
              </a:rPr>
              <a:t>年为“中华帝国洪宪元年”</a:t>
            </a:r>
            <a:endParaRPr lang="zh-CN" altLang="en-US" sz="2600" b="1">
              <a:solidFill>
                <a:schemeClr val="tx1"/>
              </a:solidFill>
              <a:uFillTx/>
              <a:latin typeface="等线" panose="02010600030101010101" charset="-122"/>
              <a:ea typeface="等线"/>
            </a:endParaRPr>
          </a:p>
        </p:txBody>
      </p:sp>
      <p:sp>
        <p:nvSpPr>
          <p:cNvPr id="13" name="文本框 12"/>
          <p:cNvSpPr txBox="1"/>
          <p:nvPr>
            <p:custDataLst>
              <p:tags r:id="rId10"/>
            </p:custDataLst>
          </p:nvPr>
        </p:nvSpPr>
        <p:spPr>
          <a:xfrm>
            <a:off x="175777" y="3991910"/>
            <a:ext cx="3772801" cy="891540"/>
          </a:xfrm>
          <a:prstGeom prst="rect">
            <a:avLst/>
          </a:prstGeom>
          <a:noFill/>
        </p:spPr>
        <p:txBody>
          <a:bodyPr wrap="square" rtlCol="0">
            <a:spAutoFit/>
          </a:bodyPr>
          <a:lstStyle>
            <a:defPPr/>
          </a:lstStyle>
          <a:p>
            <a:pPr marL="457200" indent="-457200">
              <a:buFont typeface="Wingdings" panose="05000000000000000000" pitchFamily="2" charset="2"/>
              <a:buChar char="l"/>
            </a:pPr>
            <a:r>
              <a:rPr lang="en-US" altLang="zh-CN" sz="2600" b="1">
                <a:solidFill>
                  <a:schemeClr val="tx1"/>
                </a:solidFill>
                <a:uFillTx/>
                <a:latin typeface="等线" panose="02010600030101010101" charset="-122"/>
                <a:ea typeface="等线"/>
              </a:rPr>
              <a:t>1916</a:t>
            </a:r>
            <a:r>
              <a:rPr lang="zh-CN" altLang="en-US" sz="2600" b="1">
                <a:solidFill>
                  <a:schemeClr val="tx1"/>
                </a:solidFill>
                <a:uFillTx/>
                <a:latin typeface="等线" panose="02010600030101010101" charset="-122"/>
                <a:ea typeface="等线"/>
              </a:rPr>
              <a:t>年</a:t>
            </a:r>
            <a:r>
              <a:rPr lang="en-US" altLang="zh-CN" sz="2600" b="1">
                <a:solidFill>
                  <a:schemeClr val="tx1"/>
                </a:solidFill>
                <a:uFillTx/>
                <a:latin typeface="等线" panose="02010600030101010101" charset="-122"/>
                <a:ea typeface="等线"/>
              </a:rPr>
              <a:t>1</a:t>
            </a:r>
            <a:r>
              <a:rPr lang="zh-CN" altLang="en-US" sz="2600" b="1">
                <a:solidFill>
                  <a:schemeClr val="tx1"/>
                </a:solidFill>
                <a:uFillTx/>
                <a:latin typeface="等线" panose="02010600030101010101" charset="-122"/>
                <a:ea typeface="等线"/>
              </a:rPr>
              <a:t>月</a:t>
            </a:r>
            <a:r>
              <a:rPr lang="en-US" altLang="zh-CN" sz="2600" b="1">
                <a:solidFill>
                  <a:schemeClr val="tx1"/>
                </a:solidFill>
                <a:uFillTx/>
                <a:latin typeface="等线" panose="02010600030101010101" charset="-122"/>
                <a:ea typeface="等线"/>
              </a:rPr>
              <a:t>1</a:t>
            </a:r>
            <a:r>
              <a:rPr lang="zh-CN" altLang="en-US" sz="2600" b="1">
                <a:solidFill>
                  <a:schemeClr val="tx1"/>
                </a:solidFill>
                <a:uFillTx/>
                <a:latin typeface="等线" panose="02010600030101010101" charset="-122"/>
                <a:ea typeface="等线"/>
              </a:rPr>
              <a:t>日，正式登上帝位</a:t>
            </a:r>
            <a:endParaRPr lang="zh-CN" altLang="en-US" sz="2600" b="1">
              <a:solidFill>
                <a:schemeClr val="tx1"/>
              </a:solidFill>
              <a:uFillTx/>
              <a:latin typeface="等线" panose="02010600030101010101" charset="-122"/>
              <a:ea typeface="等线"/>
            </a:endParaRPr>
          </a:p>
        </p:txBody>
      </p:sp>
      <p:sp>
        <p:nvSpPr>
          <p:cNvPr id="17" name="文本框 16"/>
          <p:cNvSpPr txBox="1"/>
          <p:nvPr>
            <p:custDataLst>
              <p:tags r:id="rId11"/>
            </p:custDataLst>
          </p:nvPr>
        </p:nvSpPr>
        <p:spPr>
          <a:xfrm>
            <a:off x="105926" y="4883123"/>
            <a:ext cx="3772801" cy="891540"/>
          </a:xfrm>
          <a:prstGeom prst="rect">
            <a:avLst/>
          </a:prstGeom>
          <a:noFill/>
        </p:spPr>
        <p:txBody>
          <a:bodyPr wrap="square" rtlCol="0">
            <a:spAutoFit/>
          </a:bodyPr>
          <a:lstStyle>
            <a:defPPr/>
          </a:lstStyle>
          <a:p>
            <a:pPr marL="457200" indent="-457200">
              <a:buFont typeface="Wingdings" panose="05000000000000000000" pitchFamily="2" charset="2"/>
              <a:buChar char="l"/>
            </a:pPr>
            <a:r>
              <a:rPr lang="en-US" altLang="zh-CN" sz="2600" b="1">
                <a:solidFill>
                  <a:schemeClr val="tx1"/>
                </a:solidFill>
                <a:uFillTx/>
                <a:latin typeface="等线" panose="02010600030101010101" charset="-122"/>
                <a:ea typeface="等线"/>
              </a:rPr>
              <a:t>1916</a:t>
            </a:r>
            <a:r>
              <a:rPr lang="zh-CN" altLang="en-US" sz="2600" b="1">
                <a:solidFill>
                  <a:schemeClr val="tx1"/>
                </a:solidFill>
                <a:uFillTx/>
                <a:latin typeface="等线" panose="02010600030101010101" charset="-122"/>
                <a:ea typeface="等线"/>
              </a:rPr>
              <a:t>年</a:t>
            </a:r>
            <a:r>
              <a:rPr lang="en-US" altLang="zh-CN" sz="2600" b="1">
                <a:solidFill>
                  <a:schemeClr val="tx1"/>
                </a:solidFill>
                <a:uFillTx/>
                <a:latin typeface="等线" panose="02010600030101010101" charset="-122"/>
                <a:ea typeface="等线"/>
              </a:rPr>
              <a:t>3</a:t>
            </a:r>
            <a:r>
              <a:rPr lang="zh-CN" altLang="en-US" sz="2600" b="1">
                <a:solidFill>
                  <a:schemeClr val="tx1"/>
                </a:solidFill>
                <a:uFillTx/>
                <a:latin typeface="等线" panose="02010600030101010101" charset="-122"/>
                <a:ea typeface="等线"/>
              </a:rPr>
              <a:t>月</a:t>
            </a:r>
            <a:r>
              <a:rPr lang="en-US" altLang="zh-CN" sz="2600" b="1">
                <a:solidFill>
                  <a:schemeClr val="tx1"/>
                </a:solidFill>
                <a:uFillTx/>
                <a:latin typeface="等线" panose="02010600030101010101" charset="-122"/>
                <a:ea typeface="等线"/>
              </a:rPr>
              <a:t>22</a:t>
            </a:r>
            <a:r>
              <a:rPr lang="zh-CN" altLang="en-US" sz="2600" b="1">
                <a:solidFill>
                  <a:schemeClr val="tx1"/>
                </a:solidFill>
                <a:uFillTx/>
                <a:latin typeface="等线" panose="02010600030101010101" charset="-122"/>
                <a:ea typeface="等线"/>
              </a:rPr>
              <a:t>日，取消帝制</a:t>
            </a:r>
            <a:endParaRPr lang="zh-CN" altLang="en-US" sz="2600" b="1">
              <a:solidFill>
                <a:schemeClr val="tx1"/>
              </a:solidFill>
              <a:uFillTx/>
              <a:latin typeface="等线" panose="02010600030101010101" charset="-122"/>
              <a:ea typeface="等线"/>
            </a:endParaRPr>
          </a:p>
        </p:txBody>
      </p:sp>
      <p:sp>
        <p:nvSpPr>
          <p:cNvPr id="19" name="文本框 18"/>
          <p:cNvSpPr txBox="1"/>
          <p:nvPr>
            <p:custDataLst>
              <p:tags r:id="rId12"/>
            </p:custDataLst>
          </p:nvPr>
        </p:nvSpPr>
        <p:spPr>
          <a:xfrm>
            <a:off x="105925" y="5769889"/>
            <a:ext cx="3543702" cy="891540"/>
          </a:xfrm>
          <a:prstGeom prst="rect">
            <a:avLst/>
          </a:prstGeom>
          <a:noFill/>
        </p:spPr>
        <p:txBody>
          <a:bodyPr wrap="square" rtlCol="0">
            <a:spAutoFit/>
          </a:bodyPr>
          <a:lstStyle>
            <a:defPPr/>
          </a:lstStyle>
          <a:p>
            <a:pPr marL="457200" indent="-457200">
              <a:buFont typeface="Wingdings" panose="05000000000000000000" pitchFamily="2" charset="2"/>
              <a:buChar char="l"/>
            </a:pPr>
            <a:r>
              <a:rPr lang="en-US" altLang="zh-CN" sz="2600" b="1">
                <a:solidFill>
                  <a:schemeClr val="tx1"/>
                </a:solidFill>
                <a:uFillTx/>
                <a:latin typeface="等线" panose="02010600030101010101" charset="-122"/>
                <a:ea typeface="等线"/>
              </a:rPr>
              <a:t>1916</a:t>
            </a:r>
            <a:r>
              <a:rPr lang="zh-CN" altLang="en-US" sz="2600" b="1">
                <a:solidFill>
                  <a:schemeClr val="tx1"/>
                </a:solidFill>
                <a:uFillTx/>
                <a:latin typeface="等线" panose="02010600030101010101" charset="-122"/>
                <a:ea typeface="等线"/>
              </a:rPr>
              <a:t>年</a:t>
            </a:r>
            <a:r>
              <a:rPr lang="en-US" altLang="zh-CN" sz="2600" b="1">
                <a:solidFill>
                  <a:schemeClr val="tx1"/>
                </a:solidFill>
                <a:uFillTx/>
                <a:latin typeface="等线" panose="02010600030101010101" charset="-122"/>
                <a:ea typeface="等线"/>
              </a:rPr>
              <a:t>6</a:t>
            </a:r>
            <a:r>
              <a:rPr lang="zh-CN" altLang="en-US" sz="2600" b="1">
                <a:solidFill>
                  <a:schemeClr val="tx1"/>
                </a:solidFill>
                <a:uFillTx/>
                <a:latin typeface="等线" panose="02010600030101010101" charset="-122"/>
                <a:ea typeface="等线"/>
              </a:rPr>
              <a:t>月</a:t>
            </a:r>
            <a:r>
              <a:rPr lang="en-US" altLang="zh-CN" sz="2600" b="1">
                <a:solidFill>
                  <a:schemeClr val="tx1"/>
                </a:solidFill>
                <a:uFillTx/>
                <a:latin typeface="等线" panose="02010600030101010101" charset="-122"/>
                <a:ea typeface="等线"/>
              </a:rPr>
              <a:t>6</a:t>
            </a:r>
            <a:r>
              <a:rPr lang="zh-CN" altLang="en-US" sz="2600" b="1">
                <a:solidFill>
                  <a:schemeClr val="tx1"/>
                </a:solidFill>
                <a:uFillTx/>
                <a:latin typeface="等线" panose="02010600030101010101" charset="-122"/>
                <a:ea typeface="等线"/>
              </a:rPr>
              <a:t>日，袁世凯在唾骂中死去</a:t>
            </a:r>
            <a:endParaRPr lang="zh-CN" altLang="en-US" sz="2600" b="1">
              <a:solidFill>
                <a:schemeClr val="tx1"/>
              </a:solidFill>
              <a:uFillTx/>
              <a:latin typeface="等线" panose="02010600030101010101" charset="-122"/>
              <a:ea typeface="等线"/>
            </a:endParaRPr>
          </a:p>
        </p:txBody>
      </p:sp>
      <p:sp>
        <p:nvSpPr>
          <p:cNvPr id="21" name="文本框 20"/>
          <p:cNvSpPr txBox="1"/>
          <p:nvPr>
            <p:custDataLst>
              <p:tags r:id="rId13"/>
            </p:custDataLst>
          </p:nvPr>
        </p:nvSpPr>
        <p:spPr>
          <a:xfrm>
            <a:off x="5262599" y="2411648"/>
            <a:ext cx="3630932" cy="891540"/>
          </a:xfrm>
          <a:prstGeom prst="rect">
            <a:avLst/>
          </a:prstGeom>
          <a:noFill/>
        </p:spPr>
        <p:txBody>
          <a:bodyPr wrap="square" rtlCol="0">
            <a:spAutoFit/>
          </a:bodyPr>
          <a:lstStyle>
            <a:defPPr/>
          </a:lstStyle>
          <a:p>
            <a:pPr marL="457200" indent="-457200">
              <a:buFont typeface="Wingdings" panose="05000000000000000000" pitchFamily="2" charset="2"/>
              <a:buChar char="l"/>
            </a:pPr>
            <a:r>
              <a:rPr lang="en-US" altLang="zh-CN" sz="2600" b="1">
                <a:solidFill>
                  <a:srgbClr val="C00000"/>
                </a:solidFill>
                <a:uFillTx/>
                <a:latin typeface="等线" panose="02010600030101010101" charset="-122"/>
                <a:ea typeface="等线"/>
              </a:rPr>
              <a:t>1915</a:t>
            </a:r>
            <a:r>
              <a:rPr lang="zh-CN" altLang="en-US" sz="2600" b="1">
                <a:solidFill>
                  <a:srgbClr val="C00000"/>
                </a:solidFill>
                <a:uFillTx/>
                <a:latin typeface="等线" panose="02010600030101010101" charset="-122"/>
                <a:ea typeface="等线"/>
              </a:rPr>
              <a:t>年</a:t>
            </a:r>
            <a:r>
              <a:rPr lang="en-US" altLang="zh-CN" sz="2600" b="1">
                <a:solidFill>
                  <a:srgbClr val="C00000"/>
                </a:solidFill>
                <a:uFillTx/>
                <a:latin typeface="等线" panose="02010600030101010101" charset="-122"/>
                <a:ea typeface="等线"/>
              </a:rPr>
              <a:t>12</a:t>
            </a:r>
            <a:r>
              <a:rPr lang="zh-CN" altLang="en-US" sz="2600" b="1">
                <a:solidFill>
                  <a:srgbClr val="C00000"/>
                </a:solidFill>
                <a:uFillTx/>
                <a:latin typeface="等线" panose="02010600030101010101" charset="-122"/>
                <a:ea typeface="等线"/>
              </a:rPr>
              <a:t>月，李烈钧策动反袁</a:t>
            </a:r>
            <a:endParaRPr lang="zh-CN" altLang="en-US" sz="2600" b="1">
              <a:solidFill>
                <a:srgbClr val="C00000"/>
              </a:solidFill>
              <a:uFillTx/>
              <a:latin typeface="等线"/>
              <a:ea typeface="等线"/>
            </a:endParaRPr>
          </a:p>
        </p:txBody>
      </p:sp>
      <p:sp>
        <p:nvSpPr>
          <p:cNvPr id="23" name="文本框 22"/>
          <p:cNvSpPr txBox="1"/>
          <p:nvPr>
            <p:custDataLst>
              <p:tags r:id="rId14"/>
            </p:custDataLst>
          </p:nvPr>
        </p:nvSpPr>
        <p:spPr>
          <a:xfrm>
            <a:off x="5262598" y="1120389"/>
            <a:ext cx="3697048" cy="1291590"/>
          </a:xfrm>
          <a:prstGeom prst="rect">
            <a:avLst/>
          </a:prstGeom>
          <a:noFill/>
        </p:spPr>
        <p:txBody>
          <a:bodyPr wrap="square" rtlCol="0">
            <a:spAutoFit/>
          </a:bodyPr>
          <a:lstStyle>
            <a:defPPr/>
          </a:lstStyle>
          <a:p>
            <a:pPr marL="457200" indent="-457200">
              <a:buFont typeface="Wingdings" panose="05000000000000000000" pitchFamily="2" charset="2"/>
              <a:buChar char="l"/>
            </a:pPr>
            <a:r>
              <a:rPr lang="en-US" altLang="zh-CN" sz="2600" b="1">
                <a:solidFill>
                  <a:srgbClr val="C00000"/>
                </a:solidFill>
                <a:uFillTx/>
                <a:latin typeface="等线" panose="02010600030101010101" charset="-122"/>
                <a:ea typeface="等线"/>
              </a:rPr>
              <a:t>1915</a:t>
            </a:r>
            <a:r>
              <a:rPr lang="zh-CN" altLang="en-US" sz="2600" b="1">
                <a:solidFill>
                  <a:srgbClr val="C00000"/>
                </a:solidFill>
                <a:uFillTx/>
                <a:latin typeface="等线" panose="02010600030101010101" charset="-122"/>
                <a:ea typeface="等线"/>
              </a:rPr>
              <a:t>年</a:t>
            </a:r>
            <a:r>
              <a:rPr lang="en-US" altLang="zh-CN" sz="2600" b="1">
                <a:solidFill>
                  <a:srgbClr val="C00000"/>
                </a:solidFill>
                <a:uFillTx/>
                <a:latin typeface="等线" panose="02010600030101010101" charset="-122"/>
                <a:ea typeface="等线"/>
              </a:rPr>
              <a:t>9</a:t>
            </a:r>
            <a:r>
              <a:rPr lang="zh-CN" altLang="en-US" sz="2600" b="1">
                <a:solidFill>
                  <a:srgbClr val="C00000"/>
                </a:solidFill>
                <a:uFillTx/>
                <a:latin typeface="等线" panose="02010600030101010101" charset="-122"/>
                <a:ea typeface="等线"/>
              </a:rPr>
              <a:t>月，梁启超发表</a:t>
            </a:r>
            <a:r>
              <a:rPr lang="en-US" altLang="zh-CN" sz="2600" b="1">
                <a:solidFill>
                  <a:srgbClr val="C00000"/>
                </a:solidFill>
                <a:uFillTx/>
                <a:latin typeface="等线" panose="02010600030101010101" charset="-122"/>
                <a:ea typeface="等线"/>
              </a:rPr>
              <a:t>《</a:t>
            </a:r>
            <a:r>
              <a:rPr lang="zh-CN" altLang="en-US" sz="2600" b="1">
                <a:solidFill>
                  <a:srgbClr val="C00000"/>
                </a:solidFill>
                <a:uFillTx/>
                <a:latin typeface="等线" panose="02010600030101010101" charset="-122"/>
                <a:ea typeface="等线"/>
              </a:rPr>
              <a:t>异哉所谓国体问题者</a:t>
            </a:r>
            <a:r>
              <a:rPr lang="en-US" altLang="zh-CN" sz="2600" b="1">
                <a:solidFill>
                  <a:srgbClr val="C00000"/>
                </a:solidFill>
                <a:uFillTx/>
                <a:latin typeface="等线" panose="02010600030101010101" charset="-122"/>
                <a:ea typeface="等线"/>
              </a:rPr>
              <a:t>》</a:t>
            </a:r>
            <a:endParaRPr lang="en-US" altLang="zh-CN" sz="2600" b="1">
              <a:solidFill>
                <a:srgbClr val="C00000"/>
              </a:solidFill>
              <a:uFillTx/>
              <a:latin typeface="等线"/>
              <a:ea typeface="等线"/>
            </a:endParaRPr>
          </a:p>
        </p:txBody>
      </p:sp>
      <p:sp>
        <p:nvSpPr>
          <p:cNvPr id="25" name="文本框 24"/>
          <p:cNvSpPr txBox="1"/>
          <p:nvPr>
            <p:custDataLst>
              <p:tags r:id="rId15"/>
            </p:custDataLst>
          </p:nvPr>
        </p:nvSpPr>
        <p:spPr>
          <a:xfrm>
            <a:off x="5364834" y="3369968"/>
            <a:ext cx="3630932" cy="1291590"/>
          </a:xfrm>
          <a:prstGeom prst="rect">
            <a:avLst/>
          </a:prstGeom>
          <a:noFill/>
        </p:spPr>
        <p:txBody>
          <a:bodyPr wrap="square" rtlCol="0">
            <a:spAutoFit/>
          </a:bodyPr>
          <a:lstStyle>
            <a:defPPr/>
          </a:lstStyle>
          <a:p>
            <a:pPr marL="457200" indent="-457200">
              <a:buFont typeface="Wingdings" panose="05000000000000000000" pitchFamily="2" charset="2"/>
              <a:buChar char="l"/>
            </a:pPr>
            <a:r>
              <a:rPr lang="en-US" altLang="zh-CN" sz="2600" b="1">
                <a:solidFill>
                  <a:srgbClr val="C00000"/>
                </a:solidFill>
                <a:uFillTx/>
                <a:latin typeface="等线" panose="02010600030101010101" charset="-122"/>
                <a:ea typeface="等线"/>
              </a:rPr>
              <a:t>1915</a:t>
            </a:r>
            <a:r>
              <a:rPr lang="zh-CN" altLang="en-US" sz="2600" b="1">
                <a:solidFill>
                  <a:srgbClr val="C00000"/>
                </a:solidFill>
                <a:uFillTx/>
                <a:latin typeface="等线" panose="02010600030101010101" charset="-122"/>
                <a:ea typeface="等线"/>
              </a:rPr>
              <a:t>年</a:t>
            </a:r>
            <a:r>
              <a:rPr lang="en-US" altLang="zh-CN" sz="2600" b="1">
                <a:solidFill>
                  <a:srgbClr val="C00000"/>
                </a:solidFill>
                <a:uFillTx/>
                <a:latin typeface="等线" panose="02010600030101010101" charset="-122"/>
                <a:ea typeface="等线"/>
              </a:rPr>
              <a:t>12</a:t>
            </a:r>
            <a:r>
              <a:rPr lang="zh-CN" altLang="en-US" sz="2600" b="1">
                <a:solidFill>
                  <a:srgbClr val="C00000"/>
                </a:solidFill>
                <a:uFillTx/>
                <a:latin typeface="等线" panose="02010600030101010101" charset="-122"/>
                <a:ea typeface="等线"/>
              </a:rPr>
              <a:t>月</a:t>
            </a:r>
            <a:r>
              <a:rPr lang="en-US" altLang="zh-CN" sz="2600" b="1">
                <a:solidFill>
                  <a:srgbClr val="C00000"/>
                </a:solidFill>
                <a:uFillTx/>
                <a:latin typeface="等线" panose="02010600030101010101" charset="-122"/>
                <a:ea typeface="等线"/>
              </a:rPr>
              <a:t>25</a:t>
            </a:r>
            <a:r>
              <a:rPr lang="zh-CN" altLang="en-US" sz="2600" b="1">
                <a:solidFill>
                  <a:srgbClr val="C00000"/>
                </a:solidFill>
                <a:uFillTx/>
                <a:latin typeface="等线" panose="02010600030101010101" charset="-122"/>
                <a:ea typeface="等线"/>
              </a:rPr>
              <a:t>日，云南独立，蔡锷组织讨袁的“护国军”</a:t>
            </a:r>
            <a:endParaRPr lang="zh-CN" altLang="en-US" sz="2600" b="1">
              <a:solidFill>
                <a:srgbClr val="C00000"/>
              </a:solidFill>
              <a:uFillTx/>
              <a:latin typeface="等线" panose="02010600030101010101" charset="-122"/>
              <a:ea typeface="等线"/>
            </a:endParaRPr>
          </a:p>
        </p:txBody>
      </p:sp>
      <p:sp>
        <p:nvSpPr>
          <p:cNvPr id="27" name="文本框 26"/>
          <p:cNvSpPr txBox="1"/>
          <p:nvPr>
            <p:custDataLst>
              <p:tags r:id="rId16"/>
            </p:custDataLst>
          </p:nvPr>
        </p:nvSpPr>
        <p:spPr>
          <a:xfrm>
            <a:off x="5365469" y="4661756"/>
            <a:ext cx="3630932" cy="891540"/>
          </a:xfrm>
          <a:prstGeom prst="rect">
            <a:avLst/>
          </a:prstGeom>
          <a:noFill/>
        </p:spPr>
        <p:txBody>
          <a:bodyPr wrap="square" rtlCol="0">
            <a:spAutoFit/>
          </a:bodyPr>
          <a:lstStyle>
            <a:defPPr/>
          </a:lstStyle>
          <a:p>
            <a:pPr marL="457200" indent="-457200">
              <a:buFont typeface="Wingdings" panose="05000000000000000000" pitchFamily="2" charset="2"/>
              <a:buChar char="l"/>
            </a:pPr>
            <a:r>
              <a:rPr lang="en-US" altLang="zh-CN" sz="2600" b="1">
                <a:solidFill>
                  <a:srgbClr val="C00000"/>
                </a:solidFill>
                <a:uFillTx/>
                <a:latin typeface="等线" panose="02010600030101010101" charset="-122"/>
                <a:ea typeface="等线"/>
              </a:rPr>
              <a:t>1916</a:t>
            </a:r>
            <a:r>
              <a:rPr lang="zh-CN" altLang="en-US" sz="2600" b="1">
                <a:solidFill>
                  <a:srgbClr val="C00000"/>
                </a:solidFill>
                <a:uFillTx/>
                <a:latin typeface="等线" panose="02010600030101010101" charset="-122"/>
                <a:ea typeface="等线"/>
              </a:rPr>
              <a:t>年</a:t>
            </a:r>
            <a:r>
              <a:rPr lang="en-US" altLang="zh-CN" sz="2600" b="1">
                <a:solidFill>
                  <a:srgbClr val="C00000"/>
                </a:solidFill>
                <a:uFillTx/>
                <a:latin typeface="等线" panose="02010600030101010101" charset="-122"/>
                <a:ea typeface="等线"/>
              </a:rPr>
              <a:t>1</a:t>
            </a:r>
            <a:r>
              <a:rPr lang="zh-CN" altLang="en-US" sz="2600" b="1">
                <a:solidFill>
                  <a:srgbClr val="C00000"/>
                </a:solidFill>
                <a:uFillTx/>
                <a:latin typeface="等线" panose="02010600030101010101" charset="-122"/>
                <a:ea typeface="等线"/>
              </a:rPr>
              <a:t>月</a:t>
            </a:r>
            <a:r>
              <a:rPr lang="en-US" altLang="zh-CN" sz="2600" b="1">
                <a:solidFill>
                  <a:srgbClr val="C00000"/>
                </a:solidFill>
                <a:uFillTx/>
                <a:latin typeface="等线" panose="02010600030101010101" charset="-122"/>
                <a:ea typeface="等线"/>
              </a:rPr>
              <a:t>27</a:t>
            </a:r>
            <a:r>
              <a:rPr lang="zh-CN" altLang="en-US" sz="2600" b="1">
                <a:solidFill>
                  <a:srgbClr val="C00000"/>
                </a:solidFill>
                <a:uFillTx/>
                <a:latin typeface="等线" panose="02010600030101010101" charset="-122"/>
                <a:ea typeface="等线"/>
              </a:rPr>
              <a:t>日，贵州独立</a:t>
            </a:r>
            <a:endParaRPr lang="zh-CN" altLang="en-US" sz="2600" b="1">
              <a:solidFill>
                <a:srgbClr val="C00000"/>
              </a:solidFill>
              <a:uFillTx/>
              <a:latin typeface="等线" panose="02010600030101010101" charset="-122"/>
              <a:ea typeface="等线"/>
            </a:endParaRPr>
          </a:p>
        </p:txBody>
      </p:sp>
      <p:sp>
        <p:nvSpPr>
          <p:cNvPr id="29" name="文本框 28"/>
          <p:cNvSpPr txBox="1"/>
          <p:nvPr>
            <p:custDataLst>
              <p:tags r:id="rId17"/>
            </p:custDataLst>
          </p:nvPr>
        </p:nvSpPr>
        <p:spPr>
          <a:xfrm>
            <a:off x="5298793" y="5651779"/>
            <a:ext cx="3697048" cy="891540"/>
          </a:xfrm>
          <a:prstGeom prst="rect">
            <a:avLst/>
          </a:prstGeom>
          <a:noFill/>
        </p:spPr>
        <p:txBody>
          <a:bodyPr wrap="square" rtlCol="0">
            <a:spAutoFit/>
          </a:bodyPr>
          <a:lstStyle>
            <a:defPPr/>
          </a:lstStyle>
          <a:p>
            <a:pPr marL="457200" indent="-457200">
              <a:buFont typeface="Wingdings" panose="05000000000000000000" pitchFamily="2" charset="2"/>
              <a:buChar char="l"/>
            </a:pPr>
            <a:r>
              <a:rPr lang="en-US" altLang="zh-CN" sz="2600" b="1">
                <a:solidFill>
                  <a:srgbClr val="C00000"/>
                </a:solidFill>
                <a:uFillTx/>
                <a:latin typeface="等线" panose="02010600030101010101" charset="-122"/>
                <a:ea typeface="等线"/>
              </a:rPr>
              <a:t>1916</a:t>
            </a:r>
            <a:r>
              <a:rPr lang="zh-CN" altLang="en-US" sz="2600" b="1">
                <a:solidFill>
                  <a:srgbClr val="C00000"/>
                </a:solidFill>
                <a:uFillTx/>
                <a:latin typeface="等线" panose="02010600030101010101" charset="-122"/>
                <a:ea typeface="等线"/>
              </a:rPr>
              <a:t>年</a:t>
            </a:r>
            <a:r>
              <a:rPr lang="en-US" altLang="zh-CN" sz="2600" b="1">
                <a:solidFill>
                  <a:srgbClr val="C00000"/>
                </a:solidFill>
                <a:uFillTx/>
                <a:latin typeface="等线" panose="02010600030101010101" charset="-122"/>
                <a:ea typeface="等线"/>
              </a:rPr>
              <a:t>1</a:t>
            </a:r>
            <a:r>
              <a:rPr lang="zh-CN" altLang="en-US" sz="2600" b="1">
                <a:solidFill>
                  <a:srgbClr val="C00000"/>
                </a:solidFill>
                <a:uFillTx/>
                <a:latin typeface="等线" panose="02010600030101010101" charset="-122"/>
                <a:ea typeface="等线"/>
              </a:rPr>
              <a:t>月</a:t>
            </a:r>
            <a:r>
              <a:rPr lang="en-US" altLang="zh-CN" sz="2600" b="1">
                <a:solidFill>
                  <a:srgbClr val="C00000"/>
                </a:solidFill>
                <a:uFillTx/>
                <a:latin typeface="等线" panose="02010600030101010101" charset="-122"/>
                <a:ea typeface="等线"/>
              </a:rPr>
              <a:t>15</a:t>
            </a:r>
            <a:r>
              <a:rPr lang="zh-CN" altLang="en-US" sz="2600" b="1">
                <a:solidFill>
                  <a:srgbClr val="C00000"/>
                </a:solidFill>
                <a:uFillTx/>
                <a:latin typeface="等线" panose="02010600030101010101" charset="-122"/>
                <a:ea typeface="等线"/>
              </a:rPr>
              <a:t>日，日本停止支持袁世凯</a:t>
            </a:r>
            <a:endParaRPr lang="zh-CN" altLang="en-US" sz="2600" b="1">
              <a:solidFill>
                <a:srgbClr val="C00000"/>
              </a:solidFill>
              <a:uFillTx/>
              <a:latin typeface="等线" panose="02010600030101010101" charset="-122"/>
              <a:ea typeface="等线"/>
            </a:endParaRPr>
          </a:p>
        </p:txBody>
      </p:sp>
      <p:sp>
        <p:nvSpPr>
          <p:cNvPr id="8" name="文本框 7"/>
          <p:cNvSpPr txBox="1"/>
          <p:nvPr>
            <p:custDataLst>
              <p:tags r:id="rId18"/>
            </p:custDataLst>
          </p:nvPr>
        </p:nvSpPr>
        <p:spPr>
          <a:xfrm>
            <a:off x="235874" y="160189"/>
            <a:ext cx="4149436" cy="521970"/>
          </a:xfrm>
          <a:prstGeom prst="rect">
            <a:avLst/>
          </a:prstGeom>
          <a:solidFill>
            <a:srgbClr val="FFFF00">
              <a:alpha val="80000"/>
            </a:srgbClr>
          </a:solidFill>
          <a:ln w="19050">
            <a:solidFill>
              <a:srgbClr val="FF0000">
                <a:alpha val="97000"/>
              </a:srgbClr>
            </a:solidFill>
          </a:ln>
        </p:spPr>
        <p:txBody>
          <a:bodyPr wrap="square" rtlCol="0">
            <a:spAutoFit/>
          </a:bodyPr>
          <a:lstStyle>
            <a:defPPr/>
          </a:lstStyle>
          <a:p>
            <a:pPr/>
            <a:r>
              <a:rPr lang="en-US" altLang="zh-CN" sz="2800" b="1">
                <a:latin typeface="黑体" panose="02010609060101010101" pitchFamily="2" charset="-122"/>
                <a:ea typeface="黑体" panose="02010609060101010101" pitchFamily="2" charset="-122"/>
                <a:cs typeface="黑体" panose="02010609060101010101" pitchFamily="2" charset="-122"/>
              </a:rPr>
              <a:t>(4)</a:t>
            </a:r>
            <a:r>
              <a:rPr lang="zh-CN" altLang="en-US" sz="2800" b="1">
                <a:latin typeface="黑体" panose="02010609060101010101" pitchFamily="2" charset="-122"/>
                <a:ea typeface="黑体" panose="02010609060101010101" pitchFamily="2" charset="-122"/>
                <a:cs typeface="黑体" panose="02010609060101010101" pitchFamily="2" charset="-122"/>
              </a:rPr>
              <a:t>袁氏复辟：闹剧</a:t>
            </a:r>
            <a:endParaRPr lang="zh-CN" altLang="en-US" sz="2800" b="1">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1"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20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2"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2000"/>
                                        <p:tgtEl>
                                          <p:spTgt spid="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3"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ox(in)">
                                      <p:cBhvr>
                                        <p:cTn id="22" dur="2000"/>
                                        <p:tgtEl>
                                          <p:spTgt spid="1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4" presetClass="entr" presetSubtype="16" fill="hold" grpId="4"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box(in)">
                                      <p:cBhvr>
                                        <p:cTn id="27" dur="2000"/>
                                        <p:tgtEl>
                                          <p:spTgt spid="23"/>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 presetClass="entr" presetSubtype="16" fill="hold" grpId="5"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box(in)">
                                      <p:cBhvr>
                                        <p:cTn id="32" dur="2000"/>
                                        <p:tgtEl>
                                          <p:spTgt spid="21"/>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4" presetClass="entr" presetSubtype="16" fill="hold" grpId="6"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box(in)">
                                      <p:cBhvr>
                                        <p:cTn id="37" dur="2000"/>
                                        <p:tgtEl>
                                          <p:spTgt spid="25"/>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4" presetClass="entr" presetSubtype="16" fill="hold" grpId="7" nodeType="click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box(in)">
                                      <p:cBhvr>
                                        <p:cTn id="42" dur="2000"/>
                                        <p:tgtEl>
                                          <p:spTgt spid="27"/>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4" presetClass="entr" presetSubtype="16" fill="hold" grpId="8" nodeType="click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box(in)">
                                      <p:cBhvr>
                                        <p:cTn id="47" dur="2000"/>
                                        <p:tgtEl>
                                          <p:spTgt spid="29"/>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4" presetClass="entr" presetSubtype="16" fill="hold" grpId="9"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box(in)">
                                      <p:cBhvr>
                                        <p:cTn id="52" dur="2000"/>
                                        <p:tgtEl>
                                          <p:spTgt spid="17"/>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4" presetClass="entr" presetSubtype="16" fill="hold" grpId="1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box(in)">
                                      <p:cBhvr>
                                        <p:cTn id="57"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1"/>
      <p:bldP spid="7" grpId="2"/>
      <p:bldP spid="13" grpId="3"/>
      <p:bldP spid="23" grpId="4"/>
      <p:bldP spid="21" grpId="5"/>
      <p:bldP spid="25" grpId="6"/>
      <p:bldP spid="27" grpId="7"/>
      <p:bldP spid="29" grpId="8"/>
      <p:bldP spid="17" grpId="9"/>
      <p:bldP spid="19" grpId="1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graphicFrame>
        <p:nvGraphicFramePr>
          <p:cNvPr id="8" name="表格 9"/>
          <p:cNvGraphicFramePr>
            <a:graphicFrameLocks noGrp="1"/>
          </p:cNvGraphicFramePr>
          <p:nvPr>
            <p:custDataLst>
              <p:tags r:id="rId4"/>
            </p:custDataLst>
          </p:nvPr>
        </p:nvGraphicFramePr>
        <p:xfrm>
          <a:off x="218440" y="1089025"/>
          <a:ext cx="5295900" cy="2310130"/>
        </p:xfrm>
        <a:graphic>
          <a:graphicData uri="http://schemas.openxmlformats.org/drawingml/2006/table">
            <a:tbl>
              <a:tblPr firstRow="1" bandRow="1">
                <a:tableStyleId>{5C22544A-7EE6-4342-B048-85BDC9FD1C3A}</a:tableStyleId>
              </a:tblPr>
              <a:tblGrid>
                <a:gridCol w="5295900"/>
              </a:tblGrid>
              <a:tr h="539115">
                <a:tc>
                  <a:txBody>
                    <a:bodyPr vert="horz" wrap="square"/>
                    <a:lstStyle>
                      <a:defPPr/>
                    </a:lstStyle>
                    <a:p>
                      <a:pPr algn="ctr"/>
                      <a:r>
                        <a:rPr lang="zh-CN" altLang="en-US" sz="2800">
                          <a:solidFill>
                            <a:schemeClr val="tx1"/>
                          </a:solidFill>
                        </a:rPr>
                        <a:t>袁世凯统治时期（</a:t>
                      </a:r>
                      <a:r>
                        <a:rPr lang="en-US" altLang="zh-CN" sz="2800">
                          <a:solidFill>
                            <a:schemeClr val="tx1"/>
                          </a:solidFill>
                        </a:rPr>
                        <a:t>1912-1916</a:t>
                      </a:r>
                      <a:r>
                        <a:rPr lang="zh-CN" altLang="en-US" sz="2800">
                          <a:solidFill>
                            <a:schemeClr val="tx1"/>
                          </a:solidFill>
                        </a:rPr>
                        <a:t>）</a:t>
                      </a:r>
                      <a:endParaRPr lang="zh-CN" altLang="en-US" sz="2800">
                        <a:solidFill>
                          <a:schemeClr val="tx1"/>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534670">
                <a:tc>
                  <a:txBody>
                    <a:bodyPr vert="horz" wrap="square"/>
                    <a:lstStyle>
                      <a:defPPr/>
                    </a:lstStyle>
                    <a:p>
                      <a:pPr algn="ctr"/>
                      <a:r>
                        <a:rPr lang="zh-CN" altLang="en-US" sz="2800" b="1"/>
                        <a:t>皖系军阀统治时期（</a:t>
                      </a:r>
                      <a:r>
                        <a:rPr lang="en-US" altLang="zh-CN" sz="2800" b="1"/>
                        <a:t>1916-1920</a:t>
                      </a:r>
                      <a:r>
                        <a:rPr lang="zh-CN" altLang="en-US" sz="2800" b="1"/>
                        <a:t>）</a:t>
                      </a:r>
                      <a:endParaRPr lang="zh-CN" altLang="en-US" sz="2800" b="1"/>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563245">
                <a:tc>
                  <a:txBody>
                    <a:bodyPr vert="horz" wrap="square"/>
                    <a:lstStyle>
                      <a:defPPr/>
                    </a:lstStyle>
                    <a:p>
                      <a:pPr algn="ctr"/>
                      <a:r>
                        <a:rPr lang="zh-CN" altLang="en-US" sz="2800" b="1"/>
                        <a:t>直系军阀统治时期（</a:t>
                      </a:r>
                      <a:r>
                        <a:rPr lang="en-US" altLang="zh-CN" sz="2800" b="1"/>
                        <a:t>1920-1924</a:t>
                      </a:r>
                      <a:r>
                        <a:rPr lang="zh-CN" altLang="en-US" sz="2800" b="1"/>
                        <a:t>）</a:t>
                      </a:r>
                      <a:endParaRPr lang="zh-CN" altLang="en-US" sz="2800" b="1"/>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673100">
                <a:tc>
                  <a:txBody>
                    <a:bodyPr vert="horz" wrap="square"/>
                    <a:lstStyle>
                      <a:defPPr/>
                    </a:lstStyle>
                    <a:p>
                      <a:pPr algn="ctr"/>
                      <a:r>
                        <a:rPr lang="zh-CN" altLang="en-US" sz="2800" b="1"/>
                        <a:t>奉系军阀统治时期（</a:t>
                      </a:r>
                      <a:r>
                        <a:rPr lang="en-US" altLang="zh-CN" sz="2800" b="1"/>
                        <a:t>1924-1928</a:t>
                      </a:r>
                      <a:r>
                        <a:rPr lang="zh-CN" altLang="en-US" sz="2800" b="1"/>
                        <a:t>）</a:t>
                      </a:r>
                      <a:endParaRPr lang="zh-CN" altLang="en-US" sz="2800" b="1"/>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grpSp>
        <p:nvGrpSpPr>
          <p:cNvPr id="7" name="组合 6"/>
          <p:cNvGrpSpPr/>
          <p:nvPr>
            <p:custDataLst>
              <p:tags r:id="rId5"/>
            </p:custDataLst>
          </p:nvPr>
        </p:nvGrpSpPr>
        <p:grpSpPr>
          <a:xfrm>
            <a:off x="5185410" y="237490"/>
            <a:ext cx="3807460" cy="3301365"/>
            <a:chOff x="8028" y="773"/>
            <a:chExt cx="5996" cy="5199"/>
          </a:xfrm>
        </p:grpSpPr>
        <p:pic>
          <p:nvPicPr>
            <p:cNvPr id="30" name="图片 29"/>
            <p:cNvPicPr>
              <a:picLocks noChangeAspect="1"/>
            </p:cNvPicPr>
            <p:nvPr>
              <p:custDataLst>
                <p:tags r:id="rId8"/>
              </p:custDataLst>
            </p:nvPr>
          </p:nvPicPr>
          <p:blipFill>
            <a:blip r:embed="rId6">
              <a:extLst>
                <a:ext uri="{BEBA8EAE-BF5A-486C-A8C5-ECC9F3942E4B}">
                  <a14:imgProps xmlns:a14="http://schemas.microsoft.com/office/drawing/2010/main">
                    <a14:imgLayer r:embed="rId7">
                      <a14:imgEffect>
                        <a14:backgroundRemoval t="0" b="100000" l="0" r="100000">
                          <a14:foregroundMark x1="15550" y1="63617" x2="6166" y2="95425"/>
                          <a14:foregroundMark x1="14477" y1="58606" x2="6971" y2="72767"/>
                          <a14:foregroundMark x1="4290" y1="67538" x2="20107" y2="48366"/>
                          <a14:foregroundMark x1="28686" y1="73420" x2="28686" y2="99782"/>
                          <a14:foregroundMark x1="65684" y1="80610" x2="66756" y2="95861"/>
                          <a14:foregroundMark x1="83110" y1="60131" x2="89812" y2="88453"/>
                          <a14:foregroundMark x1="91153" y1="91068" x2="90080" y2="97821"/>
                          <a14:foregroundMark x1="38874" y1="4793" x2="63003" y2="6754"/>
                          <a14:foregroundMark x1="24933" y1="46623" x2="48257" y2="43355"/>
                          <a14:foregroundMark x1="63003" y1="46187" x2="72922" y2="47059"/>
                          <a14:foregroundMark x1="79625" y1="48802" x2="85791" y2="52941"/>
                          <a14:foregroundMark x1="95979" y1="88889" x2="95979" y2="93682"/>
                          <a14:backgroundMark x1="4021" y1="63181" x2="1340" y2="68845"/>
                          <a14:backgroundMark x1="16354" y1="94771" x2="16086" y2="97168"/>
                          <a14:backgroundMark x1="98391" y1="68845" x2="98391" y2="88017"/>
                          <a14:backgroundMark x1="98660" y1="89542" x2="98660" y2="96950"/>
                          <a14:backgroundMark x1="16354" y1="99129" x2="16354" y2="99782"/>
                        </a14:backgroundRemoval>
                      </a14:imgEffect>
                      <a14:imgEffect>
                        <a14:saturation sat="0"/>
                      </a14:imgEffect>
                    </a14:imgLayer>
                  </a14:imgProps>
                </a:ext>
                <a:ext uri="{28A0092B-C50C-407E-A947-70E740481C1C}">
                  <a14:useLocalDpi xmlns:a14="http://schemas.microsoft.com/office/drawing/2010/main" val="0"/>
                </a:ext>
              </a:extLst>
            </a:blip>
            <a:stretch>
              <a:fillRect/>
            </a:stretch>
          </p:blipFill>
          <p:spPr>
            <a:xfrm>
              <a:off x="10219" y="983"/>
              <a:ext cx="2918" cy="3591"/>
            </a:xfrm>
            <a:prstGeom prst="rect">
              <a:avLst/>
            </a:prstGeom>
          </p:spPr>
        </p:pic>
        <p:pic>
          <p:nvPicPr>
            <p:cNvPr id="34" name="图片 33"/>
            <p:cNvPicPr>
              <a:picLocks noChangeAspect="1"/>
            </p:cNvPicPr>
            <p:nvPr>
              <p:custDataLst>
                <p:tags r:id="rId11"/>
              </p:custDataLst>
            </p:nvPr>
          </p:nvPicPr>
          <p:blipFill>
            <a:blip r:embed="rId9">
              <a:extLst>
                <a:ext uri="{BEBA8EAE-BF5A-486C-A8C5-ECC9F3942E4B}">
                  <a14:imgProps xmlns:a14="http://schemas.microsoft.com/office/drawing/2010/main">
                    <a14:imgLayer r:embed="rId10">
                      <a14:imgEffect>
                        <a14:backgroundRemoval t="10000" b="100000" l="0" r="98178">
                          <a14:foregroundMark x1="55581" y1="20167" x2="46697" y2="77833"/>
                          <a14:foregroundMark x1="62870" y1="26333" x2="55809" y2="51833"/>
                          <a14:foregroundMark x1="64920" y1="28167" x2="56264" y2="37667"/>
                          <a14:foregroundMark x1="64692" y1="29333" x2="65604" y2="26667"/>
                          <a14:foregroundMark x1="43280" y1="27000" x2="45558" y2="49333"/>
                          <a14:foregroundMark x1="6378" y1="97333" x2="59226" y2="99500"/>
                        </a14:backgroundRemoval>
                      </a14:imgEffect>
                    </a14:imgLayer>
                  </a14:imgProps>
                </a:ext>
                <a:ext uri="{28A0092B-C50C-407E-A947-70E740481C1C}">
                  <a14:useLocalDpi xmlns:a14="http://schemas.microsoft.com/office/drawing/2010/main" val="0"/>
                </a:ext>
              </a:extLst>
            </a:blip>
            <a:stretch>
              <a:fillRect/>
            </a:stretch>
          </p:blipFill>
          <p:spPr>
            <a:xfrm>
              <a:off x="8551" y="773"/>
              <a:ext cx="3271" cy="4471"/>
            </a:xfrm>
            <a:prstGeom prst="rect">
              <a:avLst/>
            </a:prstGeom>
          </p:spPr>
        </p:pic>
        <p:pic>
          <p:nvPicPr>
            <p:cNvPr id="26" name="图片 25"/>
            <p:cNvPicPr>
              <a:picLocks noChangeAspect="1"/>
            </p:cNvPicPr>
            <p:nvPr>
              <p:custDataLst>
                <p:tags r:id="rId14"/>
              </p:custDataLst>
            </p:nvPr>
          </p:nvPicPr>
          <p:blipFill>
            <a:blip r:embed="rId12">
              <a:extLst>
                <a:ext uri="{BEBA8EAE-BF5A-486C-A8C5-ECC9F3942E4B}">
                  <a14:imgProps xmlns:a14="http://schemas.microsoft.com/office/drawing/2010/main">
                    <a14:imgLayer r:embed="rId13">
                      <a14:imgEffect>
                        <a14:backgroundRemoval t="1188" b="100000" l="0" r="100000">
                          <a14:foregroundMark x1="7800" y1="84890" x2="97400" y2="96095"/>
                          <a14:foregroundMark x1="18800" y1="58065" x2="10200" y2="91681"/>
                          <a14:foregroundMark x1="28000" y1="54160" x2="70600" y2="57555"/>
                          <a14:foregroundMark x1="73000" y1="53650" x2="84400" y2="92190"/>
                          <a14:foregroundMark x1="73000" y1="54160" x2="54200" y2="40917"/>
                          <a14:foregroundMark x1="65200" y1="46350" x2="77200" y2="52971"/>
                          <a14:foregroundMark x1="44800" y1="37861" x2="44600" y2="44143"/>
                          <a14:foregroundMark x1="28200" y1="50085" x2="44200" y2="43973"/>
                          <a14:foregroundMark x1="70400" y1="25467" x2="71000" y2="26825"/>
                        </a14:backgroundRemoval>
                      </a14:imgEffect>
                    </a14:imgLayer>
                  </a14:imgProps>
                </a:ext>
                <a:ext uri="{28A0092B-C50C-407E-A947-70E740481C1C}">
                  <a14:useLocalDpi xmlns:a14="http://schemas.microsoft.com/office/drawing/2010/main" val="0"/>
                </a:ext>
              </a:extLst>
            </a:blip>
            <a:stretch>
              <a:fillRect/>
            </a:stretch>
          </p:blipFill>
          <p:spPr>
            <a:xfrm flipH="1">
              <a:off x="10938" y="2336"/>
              <a:ext cx="3087" cy="3636"/>
            </a:xfrm>
            <a:prstGeom prst="rect">
              <a:avLst/>
            </a:prstGeom>
          </p:spPr>
        </p:pic>
        <p:pic>
          <p:nvPicPr>
            <p:cNvPr id="32" name="图片 31"/>
            <p:cNvPicPr>
              <a:picLocks noChangeAspect="1"/>
            </p:cNvPicPr>
            <p:nvPr>
              <p:custDataLst>
                <p:tags r:id="rId17"/>
              </p:custDataLst>
            </p:nvPr>
          </p:nvPicPr>
          <p:blipFill>
            <a:blip r:embed="rId15">
              <a:extLst>
                <a:ext uri="{BEBA8EAE-BF5A-486C-A8C5-ECC9F3942E4B}">
                  <a14:imgProps xmlns:a14="http://schemas.microsoft.com/office/drawing/2010/main">
                    <a14:imgLayer r:embed="rId16">
                      <a14:imgEffect>
                        <a14:backgroundRemoval t="10758" b="100000" l="0" r="100000">
                          <a14:foregroundMark x1="22600" y1="68939" x2="7000" y2="96364"/>
                          <a14:foregroundMark x1="14600" y1="72273" x2="5600" y2="88939"/>
                          <a14:foregroundMark x1="90600" y1="89697" x2="88200" y2="94848"/>
                          <a14:foregroundMark x1="40200" y1="36667" x2="43000" y2="52424"/>
                          <a14:foregroundMark x1="57800" y1="44394" x2="54800" y2="48788"/>
                        </a14:backgroundRemoval>
                      </a14:imgEffect>
                    </a14:imgLayer>
                  </a14:imgProps>
                </a:ext>
                <a:ext uri="{28A0092B-C50C-407E-A947-70E740481C1C}">
                  <a14:useLocalDpi xmlns:a14="http://schemas.microsoft.com/office/drawing/2010/main" val="0"/>
                </a:ext>
              </a:extLst>
            </a:blip>
            <a:stretch>
              <a:fillRect/>
            </a:stretch>
          </p:blipFill>
          <p:spPr>
            <a:xfrm>
              <a:off x="8028" y="1344"/>
              <a:ext cx="3506" cy="4628"/>
            </a:xfrm>
            <a:prstGeom prst="rect">
              <a:avLst/>
            </a:prstGeom>
          </p:spPr>
        </p:pic>
        <p:pic>
          <p:nvPicPr>
            <p:cNvPr id="36" name="图片 35"/>
            <p:cNvPicPr>
              <a:picLocks noChangeAspect="1"/>
            </p:cNvPicPr>
            <p:nvPr>
              <p:custDataLst>
                <p:tags r:id="rId20"/>
              </p:custDataLst>
            </p:nvPr>
          </p:nvPicPr>
          <p:blipFill>
            <a:blip r:embed="rId18">
              <a:extLst>
                <a:ext uri="{BEBA8EAE-BF5A-486C-A8C5-ECC9F3942E4B}">
                  <a14:imgProps xmlns:a14="http://schemas.microsoft.com/office/drawing/2010/main">
                    <a14:imgLayer r:embed="rId19">
                      <a14:imgEffect>
                        <a14:backgroundRemoval t="5176" b="100000" l="0" r="100000">
                          <a14:foregroundMark x1="19241" y1="97723" x2="71646" y2="99172"/>
                        </a14:backgroundRemoval>
                      </a14:imgEffect>
                    </a14:imgLayer>
                  </a14:imgProps>
                </a:ext>
                <a:ext uri="{28A0092B-C50C-407E-A947-70E740481C1C}">
                  <a14:useLocalDpi xmlns:a14="http://schemas.microsoft.com/office/drawing/2010/main" val="0"/>
                </a:ext>
              </a:extLst>
            </a:blip>
            <a:srcRect l="3033"/>
            <a:stretch>
              <a:fillRect/>
            </a:stretch>
          </p:blipFill>
          <p:spPr>
            <a:xfrm>
              <a:off x="9621" y="2079"/>
              <a:ext cx="3087" cy="3893"/>
            </a:xfrm>
            <a:prstGeom prst="rect">
              <a:avLst/>
            </a:prstGeom>
          </p:spPr>
        </p:pic>
      </p:grpSp>
      <p:sp>
        <p:nvSpPr>
          <p:cNvPr id="38" name="文本框 37"/>
          <p:cNvSpPr txBox="1"/>
          <p:nvPr>
            <p:custDataLst>
              <p:tags r:id="rId21"/>
            </p:custDataLst>
          </p:nvPr>
        </p:nvSpPr>
        <p:spPr>
          <a:xfrm>
            <a:off x="5185122" y="3748204"/>
            <a:ext cx="3983181" cy="1814830"/>
          </a:xfrm>
          <a:prstGeom prst="rect">
            <a:avLst/>
          </a:prstGeom>
          <a:noFill/>
        </p:spPr>
        <p:txBody>
          <a:bodyPr wrap="square" rtlCol="0">
            <a:spAutoFit/>
          </a:bodyPr>
          <a:lstStyle>
            <a:defPPr/>
          </a:lstStyle>
          <a:p>
            <a:pPr marL="342900" indent="-342900">
              <a:buFont typeface="Wingdings" panose="05000000000000000000" pitchFamily="2" charset="2"/>
              <a:buChar char="l"/>
            </a:pPr>
            <a:r>
              <a:rPr lang="zh-CN" altLang="en-US" sz="2800" b="1">
                <a:latin typeface="黑体" panose="02010609060101010101" pitchFamily="2" charset="-122"/>
                <a:ea typeface="黑体" panose="02010609060101010101" pitchFamily="2" charset="-122"/>
              </a:rPr>
              <a:t>从上到下，从左到右分别为段祺瑞、黎元洪、冯国璋、张作霖、徐世昌</a:t>
            </a:r>
            <a:endParaRPr lang="zh-CN" altLang="en-US" sz="2800" b="1">
              <a:latin typeface="黑体" panose="02010609060101010101" pitchFamily="2" charset="-122"/>
              <a:ea typeface="黑体" panose="02010609060101010101" pitchFamily="2" charset="-122"/>
            </a:endParaRPr>
          </a:p>
        </p:txBody>
      </p:sp>
      <p:sp>
        <p:nvSpPr>
          <p:cNvPr id="6" name="文本框 5"/>
          <p:cNvSpPr txBox="1"/>
          <p:nvPr>
            <p:custDataLst>
              <p:tags r:id="rId22"/>
            </p:custDataLst>
          </p:nvPr>
        </p:nvSpPr>
        <p:spPr>
          <a:xfrm>
            <a:off x="218440" y="237490"/>
            <a:ext cx="3628390" cy="521970"/>
          </a:xfrm>
          <a:prstGeom prst="rect">
            <a:avLst/>
          </a:prstGeom>
          <a:solidFill>
            <a:srgbClr val="FFFF00"/>
          </a:solidFill>
          <a:ln>
            <a:solidFill>
              <a:srgbClr val="FF0000"/>
            </a:solidFill>
          </a:ln>
        </p:spPr>
        <p:txBody>
          <a:bodyPr wrap="square" rtlCol="0">
            <a:spAutoFit/>
          </a:bodyPr>
          <a:lstStyle>
            <a:defPPr/>
          </a:lstStyle>
          <a:p>
            <a:pPr/>
            <a:r>
              <a:rPr lang="en-US" sz="2800" b="1">
                <a:latin typeface="黑体" panose="02010609060101010101" pitchFamily="2" charset="-122"/>
                <a:ea typeface="黑体" panose="02010609060101010101" pitchFamily="2" charset="-122"/>
                <a:cs typeface="黑体" panose="02010609060101010101" pitchFamily="2" charset="-122"/>
              </a:rPr>
              <a:t>4</a:t>
            </a:r>
            <a:r>
              <a:rPr lang="zh-CN" altLang="en-US" sz="2800" b="1">
                <a:latin typeface="黑体" panose="02010609060101010101" pitchFamily="2" charset="-122"/>
                <a:ea typeface="黑体" panose="02010609060101010101" pitchFamily="2" charset="-122"/>
                <a:cs typeface="黑体" panose="02010609060101010101" pitchFamily="2" charset="-122"/>
              </a:rPr>
              <a:t>、北洋军阀割据时期</a:t>
            </a:r>
            <a:endParaRPr lang="zh-CN" altLang="en-US" sz="2800" b="1">
              <a:latin typeface="黑体" panose="02010609060101010101" pitchFamily="2" charset="-122"/>
              <a:ea typeface="黑体" panose="02010609060101010101" pitchFamily="2" charset="-122"/>
              <a:cs typeface="黑体" panose="02010609060101010101" pitchFamily="2" charset="-122"/>
            </a:endParaRPr>
          </a:p>
        </p:txBody>
      </p:sp>
      <p:sp>
        <p:nvSpPr>
          <p:cNvPr id="100" name="文本框 99"/>
          <p:cNvSpPr txBox="1"/>
          <p:nvPr>
            <p:custDataLst>
              <p:tags r:id="rId23"/>
            </p:custDataLst>
          </p:nvPr>
        </p:nvSpPr>
        <p:spPr>
          <a:xfrm>
            <a:off x="105410" y="3748405"/>
            <a:ext cx="5080000" cy="953135"/>
          </a:xfrm>
          <a:prstGeom prst="rect">
            <a:avLst/>
          </a:prstGeom>
          <a:noFill/>
          <a:ln w="9525">
            <a:noFill/>
          </a:ln>
        </p:spPr>
        <p:txBody>
          <a:bodyPr>
            <a:spAutoFit/>
          </a:bodyPr>
          <a:lstStyle>
            <a:defPPr/>
          </a:lstStyle>
          <a:p>
            <a:pPr/>
            <a:r>
              <a:rPr lang="zh-CN" sz="2800" b="1">
                <a:latin typeface="黑体" panose="02010609060101010101" pitchFamily="2" charset="-122"/>
                <a:ea typeface="黑体" panose="02010609060101010101" pitchFamily="2" charset="-122"/>
              </a:rPr>
              <a:t>结合《中华民国约法》和材料，体会共和理想的湮灭。</a:t>
            </a:r>
            <a:endParaRPr lang="zh-CN" altLang="en-US" sz="2800" b="1">
              <a:latin typeface="黑体" panose="02010609060101010101" pitchFamily="2" charset="-122"/>
              <a:ea typeface="黑体" panose="02010609060101010101" pitchFamily="2" charset="-122"/>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sp>
        <p:nvSpPr>
          <p:cNvPr id="2" name="文本框 1"/>
          <p:cNvSpPr txBox="1"/>
          <p:nvPr>
            <p:custDataLst>
              <p:tags r:id="rId4"/>
            </p:custDataLst>
          </p:nvPr>
        </p:nvSpPr>
        <p:spPr>
          <a:xfrm>
            <a:off x="254000" y="184150"/>
            <a:ext cx="5592445" cy="521970"/>
          </a:xfrm>
          <a:prstGeom prst="rect">
            <a:avLst/>
          </a:prstGeom>
          <a:solidFill>
            <a:srgbClr val="FFFF00"/>
          </a:solidFill>
          <a:ln w="19050">
            <a:solidFill>
              <a:srgbClr val="FF0000"/>
            </a:solidFill>
          </a:ln>
        </p:spPr>
        <p:txBody>
          <a:bodyPr wrap="square" rtlCol="0">
            <a:spAutoFit/>
          </a:bodyPr>
          <a:lstStyle>
            <a:defPPr/>
          </a:lstStyle>
          <a:p>
            <a:pPr/>
            <a:r>
              <a:rPr lang="zh-CN" altLang="en-US" sz="2800" b="1">
                <a:latin typeface="黑体" panose="02010609060101010101" pitchFamily="2" charset="-122"/>
                <a:ea typeface="黑体" panose="02010609060101010101" pitchFamily="2" charset="-122"/>
              </a:rPr>
              <a:t>二、南京国民政府时期的政治制度</a:t>
            </a:r>
            <a:endParaRPr lang="zh-CN" altLang="en-US" sz="2800" b="1">
              <a:latin typeface="黑体" panose="02010609060101010101" pitchFamily="2" charset="-122"/>
              <a:ea typeface="黑体" panose="02010609060101010101" pitchFamily="2" charset="-122"/>
            </a:endParaRPr>
          </a:p>
        </p:txBody>
      </p:sp>
      <p:sp>
        <p:nvSpPr>
          <p:cNvPr id="4" name="文本框 3"/>
          <p:cNvSpPr txBox="1"/>
          <p:nvPr>
            <p:custDataLst>
              <p:tags r:id="rId5"/>
            </p:custDataLst>
          </p:nvPr>
        </p:nvSpPr>
        <p:spPr>
          <a:xfrm>
            <a:off x="320675" y="1197610"/>
            <a:ext cx="8736330" cy="1568450"/>
          </a:xfrm>
          <a:prstGeom prst="rect">
            <a:avLst/>
          </a:prstGeom>
          <a:noFill/>
        </p:spPr>
        <p:txBody>
          <a:bodyPr wrap="square" rtlCol="0">
            <a:spAutoFit/>
          </a:bodyPr>
          <a:lstStyle>
            <a:defPPr/>
          </a:lstStyle>
          <a:p>
            <a:pPr/>
            <a:r>
              <a:rPr lang="en-US" altLang="zh-CN" sz="2400" b="1">
                <a:latin typeface="宋体" panose="02010600030101010101" pitchFamily="2" charset="-122"/>
                <a:cs typeface="宋体" panose="02010600030101010101" pitchFamily="2" charset="-122"/>
              </a:rPr>
              <a:t>1928</a:t>
            </a:r>
            <a:r>
              <a:rPr lang="zh-CN" altLang="en-US" sz="2400" b="1">
                <a:latin typeface="宋体" panose="02010600030101010101" pitchFamily="2" charset="-122"/>
                <a:cs typeface="宋体" panose="02010600030101010101" pitchFamily="2" charset="-122"/>
              </a:rPr>
              <a:t>年</a:t>
            </a:r>
            <a:r>
              <a:rPr lang="en-US" altLang="zh-CN" sz="2400" b="1">
                <a:latin typeface="宋体" panose="02010600030101010101" pitchFamily="2" charset="-122"/>
                <a:cs typeface="宋体" panose="02010600030101010101" pitchFamily="2" charset="-122"/>
              </a:rPr>
              <a:t>12</a:t>
            </a:r>
            <a:r>
              <a:rPr lang="zh-CN" altLang="en-US" sz="2400" b="1">
                <a:latin typeface="宋体" panose="02010600030101010101" pitchFamily="2" charset="-122"/>
                <a:cs typeface="宋体" panose="02010600030101010101" pitchFamily="2" charset="-122"/>
              </a:rPr>
              <a:t>月</a:t>
            </a:r>
            <a:r>
              <a:rPr lang="en-US" altLang="zh-CN" sz="2400" b="1">
                <a:latin typeface="宋体" panose="02010600030101010101" pitchFamily="2" charset="-122"/>
                <a:cs typeface="宋体" panose="02010600030101010101" pitchFamily="2" charset="-122"/>
              </a:rPr>
              <a:t>29</a:t>
            </a:r>
            <a:r>
              <a:rPr lang="zh-CN" altLang="en-US" sz="2400" b="1">
                <a:latin typeface="宋体" panose="02010600030101010101" pitchFamily="2" charset="-122"/>
                <a:cs typeface="宋体" panose="02010600030101010101" pitchFamily="2" charset="-122"/>
              </a:rPr>
              <a:t>日，奉系军阀首领张学良通电全国，宣布遵守三民主义，服从以蒋介石为首的南京国民政府。东北易帜标志着北伐的结束，南京国民政府“形式统一”，以及北洋政府的正式结束。</a:t>
            </a:r>
            <a:endParaRPr lang="zh-CN" altLang="en-US" sz="2400" b="1">
              <a:latin typeface="宋体" pitchFamily="2" charset="-122"/>
              <a:cs typeface="宋体" panose="02010600030101010101" pitchFamily="2" charset="-122"/>
            </a:endParaRPr>
          </a:p>
        </p:txBody>
      </p:sp>
      <p:pic>
        <p:nvPicPr>
          <p:cNvPr id="6" name="图片 5"/>
          <p:cNvPicPr>
            <a:picLocks noChangeAspect="1"/>
          </p:cNvPicPr>
          <p:nvPr>
            <p:custDataLst>
              <p:tags r:id="rId7"/>
            </p:custDataLst>
          </p:nvPr>
        </p:nvPicPr>
        <p:blipFill>
          <a:blip r:embed="rId6">
            <a:extLst>
              <a:ext uri="{28A0092B-C50C-407E-A947-70E740481C1C}">
                <a14:useLocalDpi xmlns:a14="http://schemas.microsoft.com/office/drawing/2010/main" val="0"/>
              </a:ext>
            </a:extLst>
          </a:blip>
          <a:stretch>
            <a:fillRect/>
          </a:stretch>
        </p:blipFill>
        <p:spPr>
          <a:xfrm>
            <a:off x="610268" y="4750547"/>
            <a:ext cx="1710674" cy="1038746"/>
          </a:xfrm>
          <a:prstGeom prst="rect">
            <a:avLst/>
          </a:prstGeom>
          <a:ln>
            <a:noFill/>
          </a:ln>
          <a:effectLst>
            <a:outerShdw blurRad="190500" algn="tl" rotWithShape="0">
              <a:srgbClr val="000000">
                <a:alpha val="70000"/>
              </a:srgbClr>
            </a:outerShdw>
          </a:effectLst>
        </p:spPr>
      </p:pic>
      <p:pic>
        <p:nvPicPr>
          <p:cNvPr id="10" name="图片 9"/>
          <p:cNvPicPr>
            <a:picLocks noChangeAspect="1"/>
          </p:cNvPicPr>
          <p:nvPr>
            <p:custDataLst>
              <p:tags r:id="rId9"/>
            </p:custDataLst>
          </p:nvPr>
        </p:nvPicPr>
        <p:blipFill>
          <a:blip r:embed="rId8">
            <a:extLst>
              <a:ext uri="{28A0092B-C50C-407E-A947-70E740481C1C}">
                <a14:useLocalDpi xmlns:a14="http://schemas.microsoft.com/office/drawing/2010/main" val="0"/>
              </a:ext>
            </a:extLst>
          </a:blip>
          <a:stretch>
            <a:fillRect/>
          </a:stretch>
        </p:blipFill>
        <p:spPr>
          <a:xfrm>
            <a:off x="535952" y="3097799"/>
            <a:ext cx="1859307" cy="1200774"/>
          </a:xfrm>
          <a:prstGeom prst="rect">
            <a:avLst/>
          </a:prstGeom>
        </p:spPr>
      </p:pic>
      <p:sp>
        <p:nvSpPr>
          <p:cNvPr id="12" name="箭头: 下 11"/>
          <p:cNvSpPr/>
          <p:nvPr>
            <p:custDataLst>
              <p:tags r:id="rId10"/>
            </p:custDataLst>
          </p:nvPr>
        </p:nvSpPr>
        <p:spPr>
          <a:xfrm>
            <a:off x="1250859" y="4340987"/>
            <a:ext cx="429491" cy="367145"/>
          </a:xfrm>
          <a:prstGeom prst="down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pic>
        <p:nvPicPr>
          <p:cNvPr id="16" name="图片 15"/>
          <p:cNvPicPr>
            <a:picLocks noChangeAspect="1"/>
          </p:cNvPicPr>
          <p:nvPr>
            <p:custDataLst>
              <p:tags r:id="rId12"/>
            </p:custDataLst>
          </p:nvPr>
        </p:nvPicPr>
        <p:blipFill>
          <a:blip r:embed="rId11">
            <a:extLst>
              <a:ext uri="{28A0092B-C50C-407E-A947-70E740481C1C}">
                <a14:useLocalDpi xmlns:a14="http://schemas.microsoft.com/office/drawing/2010/main" val="0"/>
              </a:ext>
            </a:extLst>
          </a:blip>
          <a:stretch>
            <a:fillRect/>
          </a:stretch>
        </p:blipFill>
        <p:spPr>
          <a:xfrm>
            <a:off x="6485820" y="3428999"/>
            <a:ext cx="2658180" cy="2098472"/>
          </a:xfrm>
          <a:prstGeom prst="rect">
            <a:avLst/>
          </a:prstGeom>
        </p:spPr>
      </p:pic>
      <p:pic>
        <p:nvPicPr>
          <p:cNvPr id="18" name="图片 17"/>
          <p:cNvPicPr>
            <a:picLocks noChangeAspect="1"/>
          </p:cNvPicPr>
          <p:nvPr>
            <p:custDataLst>
              <p:tags r:id="rId14"/>
            </p:custDataLst>
          </p:nvPr>
        </p:nvPicPr>
        <p:blipFill>
          <a:blip r:embed="rId13">
            <a:extLst>
              <a:ext uri="{28A0092B-C50C-407E-A947-70E740481C1C}">
                <a14:useLocalDpi xmlns:a14="http://schemas.microsoft.com/office/drawing/2010/main" val="0"/>
              </a:ext>
            </a:extLst>
          </a:blip>
          <a:stretch>
            <a:fillRect/>
          </a:stretch>
        </p:blipFill>
        <p:spPr>
          <a:xfrm>
            <a:off x="2874818" y="3407565"/>
            <a:ext cx="3611002" cy="2128292"/>
          </a:xfrm>
          <a:prstGeom prst="rect">
            <a:avLst/>
          </a:prstGeom>
        </p:spPr>
      </p:pic>
      <p:grpSp>
        <p:nvGrpSpPr>
          <p:cNvPr id="24" name="组合 23"/>
          <p:cNvGrpSpPr/>
          <p:nvPr>
            <p:custDataLst>
              <p:tags r:id="rId15"/>
            </p:custDataLst>
          </p:nvPr>
        </p:nvGrpSpPr>
        <p:grpSpPr>
          <a:xfrm>
            <a:off x="2874818" y="3061213"/>
            <a:ext cx="6269182" cy="367145"/>
            <a:chOff x="0" y="-2"/>
            <a:chExt cx="12191993" cy="568173"/>
          </a:xfrm>
        </p:grpSpPr>
        <p:grpSp>
          <p:nvGrpSpPr>
            <p:cNvPr id="25" name="组合 24"/>
            <p:cNvGrpSpPr/>
            <p:nvPr>
              <p:custDataLst>
                <p:tags r:id="rId16"/>
              </p:custDataLst>
            </p:nvPr>
          </p:nvGrpSpPr>
          <p:grpSpPr>
            <a:xfrm>
              <a:off x="0" y="-1"/>
              <a:ext cx="6096000" cy="568172"/>
              <a:chOff x="0" y="-1"/>
              <a:chExt cx="6096000" cy="568172"/>
            </a:xfrm>
          </p:grpSpPr>
          <p:grpSp>
            <p:nvGrpSpPr>
              <p:cNvPr id="59" name="组合 58"/>
              <p:cNvGrpSpPr/>
              <p:nvPr>
                <p:custDataLst>
                  <p:tags r:id="rId17"/>
                </p:custDataLst>
              </p:nvPr>
            </p:nvGrpSpPr>
            <p:grpSpPr>
              <a:xfrm>
                <a:off x="0" y="0"/>
                <a:ext cx="683581" cy="568171"/>
                <a:chExt cx="683581" cy="568171"/>
              </a:xfrm>
            </p:grpSpPr>
            <p:sp>
              <p:nvSpPr>
                <p:cNvPr id="84" name="矩形 83"/>
                <p:cNvSpPr/>
                <p:nvPr>
                  <p:custDataLst>
                    <p:tags r:id="rId18"/>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85" name="矩形 84"/>
                <p:cNvSpPr/>
                <p:nvPr>
                  <p:custDataLst>
                    <p:tags r:id="rId19"/>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60" name="组合 59"/>
              <p:cNvGrpSpPr/>
              <p:nvPr>
                <p:custDataLst>
                  <p:tags r:id="rId20"/>
                </p:custDataLst>
              </p:nvPr>
            </p:nvGrpSpPr>
            <p:grpSpPr>
              <a:xfrm>
                <a:off x="683580" y="0"/>
                <a:ext cx="683581" cy="568171"/>
                <a:chExt cx="683581" cy="568171"/>
              </a:xfrm>
            </p:grpSpPr>
            <p:sp>
              <p:nvSpPr>
                <p:cNvPr id="82" name="矩形 81"/>
                <p:cNvSpPr/>
                <p:nvPr>
                  <p:custDataLst>
                    <p:tags r:id="rId21"/>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83" name="矩形 82"/>
                <p:cNvSpPr/>
                <p:nvPr>
                  <p:custDataLst>
                    <p:tags r:id="rId22"/>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61" name="组合 60"/>
              <p:cNvGrpSpPr/>
              <p:nvPr>
                <p:custDataLst>
                  <p:tags r:id="rId23"/>
                </p:custDataLst>
              </p:nvPr>
            </p:nvGrpSpPr>
            <p:grpSpPr>
              <a:xfrm>
                <a:off x="1367159" y="0"/>
                <a:ext cx="683581" cy="568171"/>
                <a:chExt cx="683581" cy="568171"/>
              </a:xfrm>
            </p:grpSpPr>
            <p:sp>
              <p:nvSpPr>
                <p:cNvPr id="80" name="矩形 79"/>
                <p:cNvSpPr/>
                <p:nvPr>
                  <p:custDataLst>
                    <p:tags r:id="rId24"/>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81" name="矩形 80"/>
                <p:cNvSpPr/>
                <p:nvPr>
                  <p:custDataLst>
                    <p:tags r:id="rId25"/>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62" name="组合 61"/>
              <p:cNvGrpSpPr/>
              <p:nvPr>
                <p:custDataLst>
                  <p:tags r:id="rId26"/>
                </p:custDataLst>
              </p:nvPr>
            </p:nvGrpSpPr>
            <p:grpSpPr>
              <a:xfrm>
                <a:off x="2050737" y="0"/>
                <a:ext cx="683581" cy="568171"/>
                <a:chExt cx="683581" cy="568171"/>
              </a:xfrm>
            </p:grpSpPr>
            <p:sp>
              <p:nvSpPr>
                <p:cNvPr id="78" name="矩形 77"/>
                <p:cNvSpPr/>
                <p:nvPr>
                  <p:custDataLst>
                    <p:tags r:id="rId27"/>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79" name="矩形 78"/>
                <p:cNvSpPr/>
                <p:nvPr>
                  <p:custDataLst>
                    <p:tags r:id="rId28"/>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63" name="组合 62"/>
              <p:cNvGrpSpPr/>
              <p:nvPr>
                <p:custDataLst>
                  <p:tags r:id="rId29"/>
                </p:custDataLst>
              </p:nvPr>
            </p:nvGrpSpPr>
            <p:grpSpPr>
              <a:xfrm>
                <a:off x="2734314" y="0"/>
                <a:ext cx="683581" cy="568171"/>
                <a:chExt cx="683581" cy="568171"/>
              </a:xfrm>
            </p:grpSpPr>
            <p:sp>
              <p:nvSpPr>
                <p:cNvPr id="76" name="矩形 75"/>
                <p:cNvSpPr/>
                <p:nvPr>
                  <p:custDataLst>
                    <p:tags r:id="rId30"/>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77" name="矩形 76"/>
                <p:cNvSpPr/>
                <p:nvPr>
                  <p:custDataLst>
                    <p:tags r:id="rId31"/>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64" name="组合 63"/>
              <p:cNvGrpSpPr/>
              <p:nvPr>
                <p:custDataLst>
                  <p:tags r:id="rId32"/>
                </p:custDataLst>
              </p:nvPr>
            </p:nvGrpSpPr>
            <p:grpSpPr>
              <a:xfrm>
                <a:off x="3417890" y="0"/>
                <a:ext cx="683581" cy="568171"/>
                <a:chExt cx="683581" cy="568171"/>
              </a:xfrm>
            </p:grpSpPr>
            <p:sp>
              <p:nvSpPr>
                <p:cNvPr id="74" name="矩形 73"/>
                <p:cNvSpPr/>
                <p:nvPr>
                  <p:custDataLst>
                    <p:tags r:id="rId33"/>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75" name="矩形 74"/>
                <p:cNvSpPr/>
                <p:nvPr>
                  <p:custDataLst>
                    <p:tags r:id="rId34"/>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65" name="组合 64"/>
              <p:cNvGrpSpPr/>
              <p:nvPr>
                <p:custDataLst>
                  <p:tags r:id="rId35"/>
                </p:custDataLst>
              </p:nvPr>
            </p:nvGrpSpPr>
            <p:grpSpPr>
              <a:xfrm>
                <a:off x="4101465" y="-1"/>
                <a:ext cx="683581" cy="568171"/>
                <a:chExt cx="683581" cy="568171"/>
              </a:xfrm>
            </p:grpSpPr>
            <p:sp>
              <p:nvSpPr>
                <p:cNvPr id="72" name="矩形 71"/>
                <p:cNvSpPr/>
                <p:nvPr>
                  <p:custDataLst>
                    <p:tags r:id="rId36"/>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73" name="矩形 72"/>
                <p:cNvSpPr/>
                <p:nvPr>
                  <p:custDataLst>
                    <p:tags r:id="rId37"/>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66" name="组合 65"/>
              <p:cNvGrpSpPr/>
              <p:nvPr>
                <p:custDataLst>
                  <p:tags r:id="rId38"/>
                </p:custDataLst>
              </p:nvPr>
            </p:nvGrpSpPr>
            <p:grpSpPr>
              <a:xfrm>
                <a:off x="4785039" y="0"/>
                <a:ext cx="683581" cy="568171"/>
                <a:chExt cx="683581" cy="568171"/>
              </a:xfrm>
            </p:grpSpPr>
            <p:sp>
              <p:nvSpPr>
                <p:cNvPr id="70" name="矩形 69"/>
                <p:cNvSpPr/>
                <p:nvPr>
                  <p:custDataLst>
                    <p:tags r:id="rId39"/>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71" name="矩形 70"/>
                <p:cNvSpPr/>
                <p:nvPr>
                  <p:custDataLst>
                    <p:tags r:id="rId40"/>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67" name="组合 66"/>
              <p:cNvGrpSpPr/>
              <p:nvPr>
                <p:custDataLst>
                  <p:tags r:id="rId41"/>
                </p:custDataLst>
              </p:nvPr>
            </p:nvGrpSpPr>
            <p:grpSpPr>
              <a:xfrm>
                <a:off x="5412419" y="0"/>
                <a:ext cx="683581" cy="568171"/>
                <a:chExt cx="683581" cy="568171"/>
              </a:xfrm>
            </p:grpSpPr>
            <p:sp>
              <p:nvSpPr>
                <p:cNvPr id="68" name="矩形 67"/>
                <p:cNvSpPr/>
                <p:nvPr>
                  <p:custDataLst>
                    <p:tags r:id="rId42"/>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69" name="矩形 68"/>
                <p:cNvSpPr/>
                <p:nvPr>
                  <p:custDataLst>
                    <p:tags r:id="rId43"/>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grpSp>
          <p:nvGrpSpPr>
            <p:cNvPr id="27" name="组合 26"/>
            <p:cNvGrpSpPr/>
            <p:nvPr>
              <p:custDataLst>
                <p:tags r:id="rId44"/>
              </p:custDataLst>
            </p:nvPr>
          </p:nvGrpSpPr>
          <p:grpSpPr>
            <a:xfrm>
              <a:off x="6095993" y="-2"/>
              <a:ext cx="6096000" cy="568172"/>
              <a:chOff x="0" y="-1"/>
              <a:chExt cx="6096000" cy="568172"/>
            </a:xfrm>
          </p:grpSpPr>
          <p:grpSp>
            <p:nvGrpSpPr>
              <p:cNvPr id="28" name="组合 27"/>
              <p:cNvGrpSpPr/>
              <p:nvPr>
                <p:custDataLst>
                  <p:tags r:id="rId45"/>
                </p:custDataLst>
              </p:nvPr>
            </p:nvGrpSpPr>
            <p:grpSpPr>
              <a:xfrm>
                <a:off x="0" y="0"/>
                <a:ext cx="683581" cy="568171"/>
                <a:chExt cx="683581" cy="568171"/>
              </a:xfrm>
            </p:grpSpPr>
            <p:sp>
              <p:nvSpPr>
                <p:cNvPr id="57" name="矩形 56"/>
                <p:cNvSpPr/>
                <p:nvPr>
                  <p:custDataLst>
                    <p:tags r:id="rId46"/>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58" name="矩形 57"/>
                <p:cNvSpPr/>
                <p:nvPr>
                  <p:custDataLst>
                    <p:tags r:id="rId47"/>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29" name="组合 28"/>
              <p:cNvGrpSpPr/>
              <p:nvPr>
                <p:custDataLst>
                  <p:tags r:id="rId48"/>
                </p:custDataLst>
              </p:nvPr>
            </p:nvGrpSpPr>
            <p:grpSpPr>
              <a:xfrm>
                <a:off x="683580" y="0"/>
                <a:ext cx="683581" cy="568171"/>
                <a:chExt cx="683581" cy="568171"/>
              </a:xfrm>
            </p:grpSpPr>
            <p:sp>
              <p:nvSpPr>
                <p:cNvPr id="55" name="矩形 54"/>
                <p:cNvSpPr/>
                <p:nvPr>
                  <p:custDataLst>
                    <p:tags r:id="rId49"/>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56" name="矩形 55"/>
                <p:cNvSpPr/>
                <p:nvPr>
                  <p:custDataLst>
                    <p:tags r:id="rId50"/>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31" name="组合 30"/>
              <p:cNvGrpSpPr/>
              <p:nvPr>
                <p:custDataLst>
                  <p:tags r:id="rId51"/>
                </p:custDataLst>
              </p:nvPr>
            </p:nvGrpSpPr>
            <p:grpSpPr>
              <a:xfrm>
                <a:off x="1367159" y="0"/>
                <a:ext cx="683581" cy="568171"/>
                <a:chExt cx="683581" cy="568171"/>
              </a:xfrm>
            </p:grpSpPr>
            <p:sp>
              <p:nvSpPr>
                <p:cNvPr id="53" name="矩形 52"/>
                <p:cNvSpPr/>
                <p:nvPr>
                  <p:custDataLst>
                    <p:tags r:id="rId52"/>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54" name="矩形 53"/>
                <p:cNvSpPr/>
                <p:nvPr>
                  <p:custDataLst>
                    <p:tags r:id="rId53"/>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33" name="组合 32"/>
              <p:cNvGrpSpPr/>
              <p:nvPr>
                <p:custDataLst>
                  <p:tags r:id="rId54"/>
                </p:custDataLst>
              </p:nvPr>
            </p:nvGrpSpPr>
            <p:grpSpPr>
              <a:xfrm>
                <a:off x="2050737" y="0"/>
                <a:ext cx="683581" cy="568171"/>
                <a:chExt cx="683581" cy="568171"/>
              </a:xfrm>
            </p:grpSpPr>
            <p:sp>
              <p:nvSpPr>
                <p:cNvPr id="51" name="矩形 50"/>
                <p:cNvSpPr/>
                <p:nvPr>
                  <p:custDataLst>
                    <p:tags r:id="rId55"/>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52" name="矩形 51"/>
                <p:cNvSpPr/>
                <p:nvPr>
                  <p:custDataLst>
                    <p:tags r:id="rId56"/>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35" name="组合 34"/>
              <p:cNvGrpSpPr/>
              <p:nvPr>
                <p:custDataLst>
                  <p:tags r:id="rId57"/>
                </p:custDataLst>
              </p:nvPr>
            </p:nvGrpSpPr>
            <p:grpSpPr>
              <a:xfrm>
                <a:off x="2734314" y="0"/>
                <a:ext cx="683581" cy="568171"/>
                <a:chExt cx="683581" cy="568171"/>
              </a:xfrm>
            </p:grpSpPr>
            <p:sp>
              <p:nvSpPr>
                <p:cNvPr id="49" name="矩形 48"/>
                <p:cNvSpPr/>
                <p:nvPr>
                  <p:custDataLst>
                    <p:tags r:id="rId58"/>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50" name="矩形 49"/>
                <p:cNvSpPr/>
                <p:nvPr>
                  <p:custDataLst>
                    <p:tags r:id="rId59"/>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37" name="组合 36"/>
              <p:cNvGrpSpPr/>
              <p:nvPr>
                <p:custDataLst>
                  <p:tags r:id="rId60"/>
                </p:custDataLst>
              </p:nvPr>
            </p:nvGrpSpPr>
            <p:grpSpPr>
              <a:xfrm>
                <a:off x="3417890" y="0"/>
                <a:ext cx="683581" cy="568171"/>
                <a:chExt cx="683581" cy="568171"/>
              </a:xfrm>
            </p:grpSpPr>
            <p:sp>
              <p:nvSpPr>
                <p:cNvPr id="47" name="矩形 46"/>
                <p:cNvSpPr/>
                <p:nvPr>
                  <p:custDataLst>
                    <p:tags r:id="rId61"/>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48" name="矩形 47"/>
                <p:cNvSpPr/>
                <p:nvPr>
                  <p:custDataLst>
                    <p:tags r:id="rId62"/>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38" name="组合 37"/>
              <p:cNvGrpSpPr/>
              <p:nvPr>
                <p:custDataLst>
                  <p:tags r:id="rId63"/>
                </p:custDataLst>
              </p:nvPr>
            </p:nvGrpSpPr>
            <p:grpSpPr>
              <a:xfrm>
                <a:off x="4101465" y="-1"/>
                <a:ext cx="683581" cy="568171"/>
                <a:chExt cx="683581" cy="568171"/>
              </a:xfrm>
            </p:grpSpPr>
            <p:sp>
              <p:nvSpPr>
                <p:cNvPr id="45" name="矩形 44"/>
                <p:cNvSpPr/>
                <p:nvPr>
                  <p:custDataLst>
                    <p:tags r:id="rId64"/>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46" name="矩形 45"/>
                <p:cNvSpPr/>
                <p:nvPr>
                  <p:custDataLst>
                    <p:tags r:id="rId65"/>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39" name="组合 38"/>
              <p:cNvGrpSpPr/>
              <p:nvPr>
                <p:custDataLst>
                  <p:tags r:id="rId66"/>
                </p:custDataLst>
              </p:nvPr>
            </p:nvGrpSpPr>
            <p:grpSpPr>
              <a:xfrm>
                <a:off x="4785039" y="0"/>
                <a:ext cx="683581" cy="568171"/>
                <a:chExt cx="683581" cy="568171"/>
              </a:xfrm>
            </p:grpSpPr>
            <p:sp>
              <p:nvSpPr>
                <p:cNvPr id="43" name="矩形 42"/>
                <p:cNvSpPr/>
                <p:nvPr>
                  <p:custDataLst>
                    <p:tags r:id="rId67"/>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44" name="矩形 43"/>
                <p:cNvSpPr/>
                <p:nvPr>
                  <p:custDataLst>
                    <p:tags r:id="rId68"/>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40" name="组合 39"/>
              <p:cNvGrpSpPr/>
              <p:nvPr>
                <p:custDataLst>
                  <p:tags r:id="rId69"/>
                </p:custDataLst>
              </p:nvPr>
            </p:nvGrpSpPr>
            <p:grpSpPr>
              <a:xfrm>
                <a:off x="5412419" y="0"/>
                <a:ext cx="683581" cy="568171"/>
                <a:chExt cx="683581" cy="568171"/>
              </a:xfrm>
            </p:grpSpPr>
            <p:sp>
              <p:nvSpPr>
                <p:cNvPr id="41" name="矩形 40"/>
                <p:cNvSpPr/>
                <p:nvPr>
                  <p:custDataLst>
                    <p:tags r:id="rId70"/>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42" name="矩形 41"/>
                <p:cNvSpPr/>
                <p:nvPr>
                  <p:custDataLst>
                    <p:tags r:id="rId71"/>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grpSp>
      <p:grpSp>
        <p:nvGrpSpPr>
          <p:cNvPr id="86" name="组合 85"/>
          <p:cNvGrpSpPr/>
          <p:nvPr>
            <p:custDataLst>
              <p:tags r:id="rId72"/>
            </p:custDataLst>
          </p:nvPr>
        </p:nvGrpSpPr>
        <p:grpSpPr>
          <a:xfrm>
            <a:off x="2874818" y="5527473"/>
            <a:ext cx="6269182" cy="367145"/>
            <a:chOff x="0" y="-2"/>
            <a:chExt cx="12191993" cy="568173"/>
          </a:xfrm>
        </p:grpSpPr>
        <p:grpSp>
          <p:nvGrpSpPr>
            <p:cNvPr id="87" name="组合 86"/>
            <p:cNvGrpSpPr/>
            <p:nvPr>
              <p:custDataLst>
                <p:tags r:id="rId73"/>
              </p:custDataLst>
            </p:nvPr>
          </p:nvGrpSpPr>
          <p:grpSpPr>
            <a:xfrm>
              <a:off x="0" y="-1"/>
              <a:ext cx="6096000" cy="568172"/>
              <a:chOff x="0" y="-1"/>
              <a:chExt cx="6096000" cy="568172"/>
            </a:xfrm>
          </p:grpSpPr>
          <p:grpSp>
            <p:nvGrpSpPr>
              <p:cNvPr id="116" name="组合 115"/>
              <p:cNvGrpSpPr/>
              <p:nvPr>
                <p:custDataLst>
                  <p:tags r:id="rId74"/>
                </p:custDataLst>
              </p:nvPr>
            </p:nvGrpSpPr>
            <p:grpSpPr>
              <a:xfrm>
                <a:off x="0" y="0"/>
                <a:ext cx="683581" cy="568171"/>
                <a:chExt cx="683581" cy="568171"/>
              </a:xfrm>
            </p:grpSpPr>
            <p:sp>
              <p:nvSpPr>
                <p:cNvPr id="141" name="矩形 140"/>
                <p:cNvSpPr/>
                <p:nvPr>
                  <p:custDataLst>
                    <p:tags r:id="rId75"/>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42" name="矩形 141"/>
                <p:cNvSpPr/>
                <p:nvPr>
                  <p:custDataLst>
                    <p:tags r:id="rId76"/>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17" name="组合 116"/>
              <p:cNvGrpSpPr/>
              <p:nvPr>
                <p:custDataLst>
                  <p:tags r:id="rId77"/>
                </p:custDataLst>
              </p:nvPr>
            </p:nvGrpSpPr>
            <p:grpSpPr>
              <a:xfrm>
                <a:off x="683580" y="0"/>
                <a:ext cx="683581" cy="568171"/>
                <a:chExt cx="683581" cy="568171"/>
              </a:xfrm>
            </p:grpSpPr>
            <p:sp>
              <p:nvSpPr>
                <p:cNvPr id="139" name="矩形 138"/>
                <p:cNvSpPr/>
                <p:nvPr>
                  <p:custDataLst>
                    <p:tags r:id="rId78"/>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40" name="矩形 139"/>
                <p:cNvSpPr/>
                <p:nvPr>
                  <p:custDataLst>
                    <p:tags r:id="rId79"/>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18" name="组合 117"/>
              <p:cNvGrpSpPr/>
              <p:nvPr>
                <p:custDataLst>
                  <p:tags r:id="rId80"/>
                </p:custDataLst>
              </p:nvPr>
            </p:nvGrpSpPr>
            <p:grpSpPr>
              <a:xfrm>
                <a:off x="1367159" y="0"/>
                <a:ext cx="683581" cy="568171"/>
                <a:chExt cx="683581" cy="568171"/>
              </a:xfrm>
            </p:grpSpPr>
            <p:sp>
              <p:nvSpPr>
                <p:cNvPr id="137" name="矩形 136"/>
                <p:cNvSpPr/>
                <p:nvPr>
                  <p:custDataLst>
                    <p:tags r:id="rId81"/>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38" name="矩形 137"/>
                <p:cNvSpPr/>
                <p:nvPr>
                  <p:custDataLst>
                    <p:tags r:id="rId82"/>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19" name="组合 118"/>
              <p:cNvGrpSpPr/>
              <p:nvPr>
                <p:custDataLst>
                  <p:tags r:id="rId83"/>
                </p:custDataLst>
              </p:nvPr>
            </p:nvGrpSpPr>
            <p:grpSpPr>
              <a:xfrm>
                <a:off x="2050737" y="0"/>
                <a:ext cx="683581" cy="568171"/>
                <a:chExt cx="683581" cy="568171"/>
              </a:xfrm>
            </p:grpSpPr>
            <p:sp>
              <p:nvSpPr>
                <p:cNvPr id="135" name="矩形 134"/>
                <p:cNvSpPr/>
                <p:nvPr>
                  <p:custDataLst>
                    <p:tags r:id="rId84"/>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36" name="矩形 135"/>
                <p:cNvSpPr/>
                <p:nvPr>
                  <p:custDataLst>
                    <p:tags r:id="rId85"/>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20" name="组合 119"/>
              <p:cNvGrpSpPr/>
              <p:nvPr>
                <p:custDataLst>
                  <p:tags r:id="rId86"/>
                </p:custDataLst>
              </p:nvPr>
            </p:nvGrpSpPr>
            <p:grpSpPr>
              <a:xfrm>
                <a:off x="2734314" y="0"/>
                <a:ext cx="683581" cy="568171"/>
                <a:chExt cx="683581" cy="568171"/>
              </a:xfrm>
            </p:grpSpPr>
            <p:sp>
              <p:nvSpPr>
                <p:cNvPr id="133" name="矩形 132"/>
                <p:cNvSpPr/>
                <p:nvPr>
                  <p:custDataLst>
                    <p:tags r:id="rId87"/>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34" name="矩形 133"/>
                <p:cNvSpPr/>
                <p:nvPr>
                  <p:custDataLst>
                    <p:tags r:id="rId88"/>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21" name="组合 120"/>
              <p:cNvGrpSpPr/>
              <p:nvPr>
                <p:custDataLst>
                  <p:tags r:id="rId89"/>
                </p:custDataLst>
              </p:nvPr>
            </p:nvGrpSpPr>
            <p:grpSpPr>
              <a:xfrm>
                <a:off x="3417890" y="0"/>
                <a:ext cx="683581" cy="568171"/>
                <a:chExt cx="683581" cy="568171"/>
              </a:xfrm>
            </p:grpSpPr>
            <p:sp>
              <p:nvSpPr>
                <p:cNvPr id="131" name="矩形 130"/>
                <p:cNvSpPr/>
                <p:nvPr>
                  <p:custDataLst>
                    <p:tags r:id="rId90"/>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32" name="矩形 131"/>
                <p:cNvSpPr/>
                <p:nvPr>
                  <p:custDataLst>
                    <p:tags r:id="rId91"/>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22" name="组合 121"/>
              <p:cNvGrpSpPr/>
              <p:nvPr>
                <p:custDataLst>
                  <p:tags r:id="rId92"/>
                </p:custDataLst>
              </p:nvPr>
            </p:nvGrpSpPr>
            <p:grpSpPr>
              <a:xfrm>
                <a:off x="4101465" y="-1"/>
                <a:ext cx="683581" cy="568171"/>
                <a:chExt cx="683581" cy="568171"/>
              </a:xfrm>
            </p:grpSpPr>
            <p:sp>
              <p:nvSpPr>
                <p:cNvPr id="129" name="矩形 128"/>
                <p:cNvSpPr/>
                <p:nvPr>
                  <p:custDataLst>
                    <p:tags r:id="rId93"/>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30" name="矩形 129"/>
                <p:cNvSpPr/>
                <p:nvPr>
                  <p:custDataLst>
                    <p:tags r:id="rId94"/>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23" name="组合 122"/>
              <p:cNvGrpSpPr/>
              <p:nvPr>
                <p:custDataLst>
                  <p:tags r:id="rId95"/>
                </p:custDataLst>
              </p:nvPr>
            </p:nvGrpSpPr>
            <p:grpSpPr>
              <a:xfrm>
                <a:off x="4785039" y="0"/>
                <a:ext cx="683581" cy="568171"/>
                <a:chExt cx="683581" cy="568171"/>
              </a:xfrm>
            </p:grpSpPr>
            <p:sp>
              <p:nvSpPr>
                <p:cNvPr id="127" name="矩形 126"/>
                <p:cNvSpPr/>
                <p:nvPr>
                  <p:custDataLst>
                    <p:tags r:id="rId96"/>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28" name="矩形 127"/>
                <p:cNvSpPr/>
                <p:nvPr>
                  <p:custDataLst>
                    <p:tags r:id="rId97"/>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24" name="组合 123"/>
              <p:cNvGrpSpPr/>
              <p:nvPr>
                <p:custDataLst>
                  <p:tags r:id="rId98"/>
                </p:custDataLst>
              </p:nvPr>
            </p:nvGrpSpPr>
            <p:grpSpPr>
              <a:xfrm>
                <a:off x="5412419" y="0"/>
                <a:ext cx="683581" cy="568171"/>
                <a:chExt cx="683581" cy="568171"/>
              </a:xfrm>
            </p:grpSpPr>
            <p:sp>
              <p:nvSpPr>
                <p:cNvPr id="125" name="矩形 124"/>
                <p:cNvSpPr/>
                <p:nvPr>
                  <p:custDataLst>
                    <p:tags r:id="rId99"/>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26" name="矩形 125"/>
                <p:cNvSpPr/>
                <p:nvPr>
                  <p:custDataLst>
                    <p:tags r:id="rId100"/>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grpSp>
          <p:nvGrpSpPr>
            <p:cNvPr id="88" name="组合 87"/>
            <p:cNvGrpSpPr/>
            <p:nvPr>
              <p:custDataLst>
                <p:tags r:id="rId101"/>
              </p:custDataLst>
            </p:nvPr>
          </p:nvGrpSpPr>
          <p:grpSpPr>
            <a:xfrm>
              <a:off x="6095993" y="-2"/>
              <a:ext cx="6096000" cy="568172"/>
              <a:chOff x="0" y="-1"/>
              <a:chExt cx="6096000" cy="568172"/>
            </a:xfrm>
          </p:grpSpPr>
          <p:grpSp>
            <p:nvGrpSpPr>
              <p:cNvPr id="89" name="组合 88"/>
              <p:cNvGrpSpPr/>
              <p:nvPr>
                <p:custDataLst>
                  <p:tags r:id="rId102"/>
                </p:custDataLst>
              </p:nvPr>
            </p:nvGrpSpPr>
            <p:grpSpPr>
              <a:xfrm>
                <a:off x="0" y="0"/>
                <a:ext cx="683581" cy="568171"/>
                <a:chExt cx="683581" cy="568171"/>
              </a:xfrm>
            </p:grpSpPr>
            <p:sp>
              <p:nvSpPr>
                <p:cNvPr id="114" name="矩形 113"/>
                <p:cNvSpPr/>
                <p:nvPr>
                  <p:custDataLst>
                    <p:tags r:id="rId103"/>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15" name="矩形 114"/>
                <p:cNvSpPr/>
                <p:nvPr>
                  <p:custDataLst>
                    <p:tags r:id="rId104"/>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90" name="组合 89"/>
              <p:cNvGrpSpPr/>
              <p:nvPr>
                <p:custDataLst>
                  <p:tags r:id="rId105"/>
                </p:custDataLst>
              </p:nvPr>
            </p:nvGrpSpPr>
            <p:grpSpPr>
              <a:xfrm>
                <a:off x="683580" y="0"/>
                <a:ext cx="683581" cy="568171"/>
                <a:chExt cx="683581" cy="568171"/>
              </a:xfrm>
            </p:grpSpPr>
            <p:sp>
              <p:nvSpPr>
                <p:cNvPr id="112" name="矩形 111"/>
                <p:cNvSpPr/>
                <p:nvPr>
                  <p:custDataLst>
                    <p:tags r:id="rId106"/>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13" name="矩形 112"/>
                <p:cNvSpPr/>
                <p:nvPr>
                  <p:custDataLst>
                    <p:tags r:id="rId107"/>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91" name="组合 90"/>
              <p:cNvGrpSpPr/>
              <p:nvPr>
                <p:custDataLst>
                  <p:tags r:id="rId108"/>
                </p:custDataLst>
              </p:nvPr>
            </p:nvGrpSpPr>
            <p:grpSpPr>
              <a:xfrm>
                <a:off x="1367159" y="0"/>
                <a:ext cx="683581" cy="568171"/>
                <a:chExt cx="683581" cy="568171"/>
              </a:xfrm>
            </p:grpSpPr>
            <p:sp>
              <p:nvSpPr>
                <p:cNvPr id="110" name="矩形 109"/>
                <p:cNvSpPr/>
                <p:nvPr>
                  <p:custDataLst>
                    <p:tags r:id="rId109"/>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11" name="矩形 110"/>
                <p:cNvSpPr/>
                <p:nvPr>
                  <p:custDataLst>
                    <p:tags r:id="rId110"/>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92" name="组合 91"/>
              <p:cNvGrpSpPr/>
              <p:nvPr>
                <p:custDataLst>
                  <p:tags r:id="rId111"/>
                </p:custDataLst>
              </p:nvPr>
            </p:nvGrpSpPr>
            <p:grpSpPr>
              <a:xfrm>
                <a:off x="2050737" y="0"/>
                <a:ext cx="683581" cy="568171"/>
                <a:chExt cx="683581" cy="568171"/>
              </a:xfrm>
            </p:grpSpPr>
            <p:sp>
              <p:nvSpPr>
                <p:cNvPr id="108" name="矩形 107"/>
                <p:cNvSpPr/>
                <p:nvPr>
                  <p:custDataLst>
                    <p:tags r:id="rId112"/>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09" name="矩形 108"/>
                <p:cNvSpPr/>
                <p:nvPr>
                  <p:custDataLst>
                    <p:tags r:id="rId113"/>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93" name="组合 92"/>
              <p:cNvGrpSpPr/>
              <p:nvPr>
                <p:custDataLst>
                  <p:tags r:id="rId114"/>
                </p:custDataLst>
              </p:nvPr>
            </p:nvGrpSpPr>
            <p:grpSpPr>
              <a:xfrm>
                <a:off x="2734314" y="0"/>
                <a:ext cx="683581" cy="568171"/>
                <a:chExt cx="683581" cy="568171"/>
              </a:xfrm>
            </p:grpSpPr>
            <p:sp>
              <p:nvSpPr>
                <p:cNvPr id="106" name="矩形 105"/>
                <p:cNvSpPr/>
                <p:nvPr>
                  <p:custDataLst>
                    <p:tags r:id="rId115"/>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07" name="矩形 106"/>
                <p:cNvSpPr/>
                <p:nvPr>
                  <p:custDataLst>
                    <p:tags r:id="rId116"/>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94" name="组合 93"/>
              <p:cNvGrpSpPr/>
              <p:nvPr>
                <p:custDataLst>
                  <p:tags r:id="rId117"/>
                </p:custDataLst>
              </p:nvPr>
            </p:nvGrpSpPr>
            <p:grpSpPr>
              <a:xfrm>
                <a:off x="3417890" y="0"/>
                <a:ext cx="683581" cy="568171"/>
                <a:chExt cx="683581" cy="568171"/>
              </a:xfrm>
            </p:grpSpPr>
            <p:sp>
              <p:nvSpPr>
                <p:cNvPr id="104" name="矩形 103"/>
                <p:cNvSpPr/>
                <p:nvPr>
                  <p:custDataLst>
                    <p:tags r:id="rId118"/>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05" name="矩形 104"/>
                <p:cNvSpPr/>
                <p:nvPr>
                  <p:custDataLst>
                    <p:tags r:id="rId119"/>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95" name="组合 94"/>
              <p:cNvGrpSpPr/>
              <p:nvPr>
                <p:custDataLst>
                  <p:tags r:id="rId120"/>
                </p:custDataLst>
              </p:nvPr>
            </p:nvGrpSpPr>
            <p:grpSpPr>
              <a:xfrm>
                <a:off x="4101465" y="-1"/>
                <a:ext cx="683581" cy="568171"/>
                <a:chExt cx="683581" cy="568171"/>
              </a:xfrm>
            </p:grpSpPr>
            <p:sp>
              <p:nvSpPr>
                <p:cNvPr id="102" name="矩形 101"/>
                <p:cNvSpPr/>
                <p:nvPr>
                  <p:custDataLst>
                    <p:tags r:id="rId121"/>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03" name="矩形 102"/>
                <p:cNvSpPr/>
                <p:nvPr>
                  <p:custDataLst>
                    <p:tags r:id="rId122"/>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96" name="组合 95"/>
              <p:cNvGrpSpPr/>
              <p:nvPr>
                <p:custDataLst>
                  <p:tags r:id="rId123"/>
                </p:custDataLst>
              </p:nvPr>
            </p:nvGrpSpPr>
            <p:grpSpPr>
              <a:xfrm>
                <a:off x="4785039" y="0"/>
                <a:ext cx="683581" cy="568171"/>
                <a:chExt cx="683581" cy="568171"/>
              </a:xfrm>
            </p:grpSpPr>
            <p:sp>
              <p:nvSpPr>
                <p:cNvPr id="100" name="矩形 99"/>
                <p:cNvSpPr/>
                <p:nvPr>
                  <p:custDataLst>
                    <p:tags r:id="rId124"/>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01" name="矩形 100"/>
                <p:cNvSpPr/>
                <p:nvPr>
                  <p:custDataLst>
                    <p:tags r:id="rId125"/>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97" name="组合 96"/>
              <p:cNvGrpSpPr/>
              <p:nvPr>
                <p:custDataLst>
                  <p:tags r:id="rId126"/>
                </p:custDataLst>
              </p:nvPr>
            </p:nvGrpSpPr>
            <p:grpSpPr>
              <a:xfrm>
                <a:off x="5412419" y="0"/>
                <a:ext cx="683581" cy="568171"/>
                <a:chExt cx="683581" cy="568171"/>
              </a:xfrm>
            </p:grpSpPr>
            <p:sp>
              <p:nvSpPr>
                <p:cNvPr id="98" name="矩形 97"/>
                <p:cNvSpPr/>
                <p:nvPr>
                  <p:custDataLst>
                    <p:tags r:id="rId127"/>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99" name="矩形 98"/>
                <p:cNvSpPr/>
                <p:nvPr>
                  <p:custDataLst>
                    <p:tags r:id="rId128"/>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grpSp>
      <p:sp>
        <p:nvSpPr>
          <p:cNvPr id="3" name="文本框 2"/>
          <p:cNvSpPr txBox="1"/>
          <p:nvPr>
            <p:custDataLst>
              <p:tags r:id="rId129"/>
            </p:custDataLst>
          </p:nvPr>
        </p:nvSpPr>
        <p:spPr>
          <a:xfrm>
            <a:off x="435610" y="706120"/>
            <a:ext cx="2439035" cy="491490"/>
          </a:xfrm>
          <a:prstGeom prst="rect">
            <a:avLst/>
          </a:prstGeom>
          <a:solidFill>
            <a:schemeClr val="accent3">
              <a:lumMod val="40000"/>
              <a:lumOff val="60000"/>
            </a:schemeClr>
          </a:solidFill>
          <a:ln w="15875">
            <a:solidFill>
              <a:srgbClr val="FF0000"/>
            </a:solidFill>
          </a:ln>
        </p:spPr>
        <p:txBody>
          <a:bodyPr wrap="square" rtlCol="0">
            <a:spAutoFit/>
          </a:bodyPr>
          <a:lstStyle>
            <a:defPPr/>
          </a:lstStyle>
          <a:p>
            <a:pPr/>
            <a:r>
              <a:rPr lang="en-US" altLang="zh-CN"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1</a:t>
            </a:r>
            <a:r>
              <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、东北易帜</a:t>
            </a:r>
            <a:endPar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
        <p:nvSpPr>
          <p:cNvPr id="5" name="文本框 4"/>
          <p:cNvSpPr txBox="1"/>
          <p:nvPr>
            <p:custDataLst>
              <p:tags r:id="rId130"/>
            </p:custDataLst>
          </p:nvPr>
        </p:nvSpPr>
        <p:spPr>
          <a:xfrm>
            <a:off x="88265" y="6042660"/>
            <a:ext cx="8736330" cy="460375"/>
          </a:xfrm>
          <a:prstGeom prst="rect">
            <a:avLst/>
          </a:prstGeom>
          <a:noFill/>
        </p:spPr>
        <p:txBody>
          <a:bodyPr wrap="square" rtlCol="0">
            <a:spAutoFit/>
          </a:bodyPr>
          <a:lstStyle>
            <a:defPPr/>
          </a:lstStyle>
          <a:p>
            <a:pPr/>
            <a:r>
              <a:rPr lang="en-US" altLang="zh-CN" sz="2400" b="1">
                <a:latin typeface="宋体" panose="02010600030101010101" pitchFamily="2" charset="-122"/>
                <a:cs typeface="宋体" panose="02010600030101010101" pitchFamily="2" charset="-122"/>
              </a:rPr>
              <a:t>1928</a:t>
            </a:r>
            <a:r>
              <a:rPr lang="zh-CN" altLang="en-US" sz="2400" b="1">
                <a:latin typeface="宋体" panose="02010600030101010101" pitchFamily="2" charset="-122"/>
                <a:cs typeface="宋体" panose="02010600030101010101" pitchFamily="2" charset="-122"/>
              </a:rPr>
              <a:t>年，国民党成为中国的新统治者之后，</a:t>
            </a:r>
            <a:r>
              <a:rPr lang="zh-CN" altLang="en-US" sz="2400" b="1">
                <a:latin typeface="宋体" panose="02010600030101010101" pitchFamily="2" charset="-122"/>
                <a:cs typeface="宋体" panose="02010600030101010101" pitchFamily="2" charset="-122"/>
                <a:sym typeface="+mn-ea"/>
              </a:rPr>
              <a:t>开始训政。</a:t>
            </a:r>
            <a:endParaRPr lang="zh-CN" altLang="en-US" sz="2400" b="1">
              <a:latin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1"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ox(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357505" y="233680"/>
            <a:ext cx="4999355" cy="491490"/>
          </a:xfrm>
          <a:prstGeom prst="rect">
            <a:avLst/>
          </a:prstGeom>
          <a:solidFill>
            <a:srgbClr val="FFFF00"/>
          </a:solidFill>
          <a:ln w="15875">
            <a:solidFill>
              <a:srgbClr val="FF0000"/>
            </a:solidFill>
          </a:ln>
        </p:spPr>
        <p:txBody>
          <a:bodyPr wrap="none" rtlCol="0" anchor="t">
            <a:spAutoFit/>
          </a:bodyPr>
          <a:lstStyle>
            <a:defPPr/>
          </a:lstStyle>
          <a:p>
            <a:pPr/>
            <a:r>
              <a:rPr lang="en-US" altLang="zh-CN" sz="26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5</a:t>
            </a:r>
            <a:r>
              <a:rPr lang="zh-CN" altLang="zh-CN" sz="26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、南京国民政府时期的政治制度</a:t>
            </a:r>
            <a:endParaRPr lang="zh-CN" altLang="zh-CN" sz="26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3" name="文本框 2"/>
          <p:cNvSpPr txBox="1"/>
          <p:nvPr>
            <p:custDataLst>
              <p:tags r:id="rId4"/>
            </p:custDataLst>
          </p:nvPr>
        </p:nvSpPr>
        <p:spPr>
          <a:xfrm>
            <a:off x="51435" y="1339850"/>
            <a:ext cx="9041765" cy="4523105"/>
          </a:xfrm>
          <a:prstGeom prst="rect">
            <a:avLst/>
          </a:prstGeom>
          <a:noFill/>
        </p:spPr>
        <p:txBody>
          <a:bodyPr wrap="square" rtlCol="0">
            <a:spAutoFit/>
          </a:bodyPr>
          <a:lstStyle>
            <a:defPPr/>
          </a:lstStyle>
          <a:p>
            <a:pPr defTabSz="914400">
              <a:buSzTx/>
            </a:pPr>
            <a:r>
              <a:rPr lang="zh-CN" altLang="en-US" sz="2400" b="1">
                <a:latin typeface="华文楷体" panose="02010600040101010101" charset="-122"/>
                <a:ea typeface="华文楷体" panose="02010600040101010101" charset="-122"/>
                <a:sym typeface="+mn-ea"/>
              </a:rPr>
              <a:t>材料1： 先看“军政”，这是“以党建国”的暴力革命时期，早期是指在国民党的领导下，以革命的手段推翻清王朝的统治，建立资产阶级共和国，后来指通过武装革命彻底打到军阀，实现国家的统一和独立。再看“训政”，这是“以党治国”的威权统治时期。因而以“军政”统一全国后，需要在国民党的领导下，以“训政”来开启民智，培养民众的民主意识。届时要实行约法，由政府派出经过训练、考试合格的人员，到各县筹备地方自治，并对人民进行使用民权和承担义务的训练。最后看“宪政”，孙中山认为，凡一省之内全部的县已实行自治，就可结束训政，开始宪政阶段。“宪政”是“还政于民”的宪政民主时期。</a:t>
            </a:r>
            <a:endParaRPr lang="zh-CN" altLang="en-US" sz="2400" b="1">
              <a:latin typeface="华文楷体" panose="02010600040101010101" charset="-122"/>
              <a:ea typeface="华文楷体" panose="02010600040101010101" charset="-122"/>
              <a:sym typeface="+mn-ea"/>
            </a:endParaRPr>
          </a:p>
          <a:p>
            <a:pPr defTabSz="914400">
              <a:buSzTx/>
            </a:pPr>
            <a:r>
              <a:rPr lang="zh-CN" altLang="en-US" sz="2400" b="1">
                <a:latin typeface="华文楷体" panose="02010600040101010101" charset="-122"/>
                <a:ea typeface="华文楷体" panose="02010600040101010101" charset="-122"/>
                <a:sym typeface="+mn-ea"/>
              </a:rPr>
              <a:t>         ——《让历史告诉未来：孙中山的“军政、训政、宪政”三阶段方略及启示》彭先兵</a:t>
            </a:r>
            <a:endParaRPr lang="zh-CN" altLang="en-US" sz="2400" b="1"/>
          </a:p>
        </p:txBody>
      </p:sp>
      <p:sp>
        <p:nvSpPr>
          <p:cNvPr id="4" name="文本框 3"/>
          <p:cNvSpPr txBox="1"/>
          <p:nvPr>
            <p:custDataLst>
              <p:tags r:id="rId5"/>
            </p:custDataLst>
          </p:nvPr>
        </p:nvSpPr>
        <p:spPr>
          <a:xfrm>
            <a:off x="231140" y="5862955"/>
            <a:ext cx="8406130" cy="829945"/>
          </a:xfrm>
          <a:prstGeom prst="rect">
            <a:avLst/>
          </a:prstGeom>
          <a:noFill/>
        </p:spPr>
        <p:txBody>
          <a:bodyPr wrap="square" rtlCol="0" anchor="t">
            <a:spAutoFit/>
          </a:bodyPr>
          <a:lstStyle>
            <a:defPPr/>
          </a:lstStyle>
          <a:p>
            <a:pPr/>
            <a:r>
              <a:rPr lang="zh-CN" altLang="en-US" sz="2400" b="1">
                <a:solidFill>
                  <a:srgbClr val="FF0000"/>
                </a:solidFill>
                <a:uFillTx/>
                <a:sym typeface="+mn-ea"/>
              </a:rPr>
              <a:t>阅读材料结合教材“历史纵横”中概括孙中山提出的“革命程序”论，训政内容是什么</a:t>
            </a:r>
            <a:endParaRPr lang="zh-CN" altLang="en-US" sz="2400" b="1">
              <a:solidFill>
                <a:srgbClr val="FF0000"/>
              </a:solidFill>
              <a:uFillTx/>
              <a:sym typeface="+mn-ea"/>
            </a:endParaRPr>
          </a:p>
        </p:txBody>
      </p:sp>
      <p:sp>
        <p:nvSpPr>
          <p:cNvPr id="5" name="文本框 4"/>
          <p:cNvSpPr txBox="1"/>
          <p:nvPr>
            <p:custDataLst>
              <p:tags r:id="rId6"/>
            </p:custDataLst>
          </p:nvPr>
        </p:nvSpPr>
        <p:spPr>
          <a:xfrm>
            <a:off x="357505" y="1911350"/>
            <a:ext cx="7845425" cy="521970"/>
          </a:xfrm>
          <a:prstGeom prst="rect">
            <a:avLst/>
          </a:prstGeom>
          <a:solidFill>
            <a:schemeClr val="accent3">
              <a:lumMod val="40000"/>
              <a:lumOff val="60000"/>
            </a:schemeClr>
          </a:solidFill>
          <a:ln w="19050">
            <a:solidFill>
              <a:srgbClr val="FF0000"/>
            </a:solidFill>
          </a:ln>
        </p:spPr>
        <p:txBody>
          <a:bodyPr wrap="square" rtlCol="0">
            <a:spAutoFit/>
          </a:bodyPr>
          <a:lstStyle>
            <a:defPPr/>
          </a:lstStyle>
          <a:p>
            <a:pPr/>
            <a:r>
              <a:rPr lang="zh-CN" altLang="en-US" sz="2800" b="1"/>
              <a:t>革命程序包括</a:t>
            </a:r>
            <a:r>
              <a:rPr lang="zh-CN" altLang="en-US" sz="2800" b="1">
                <a:latin typeface="华文楷体" panose="02010600040101010101" charset="-122"/>
                <a:ea typeface="华文楷体" panose="02010600040101010101" charset="-122"/>
                <a:sym typeface="+mn-ea"/>
              </a:rPr>
              <a:t>“军政、训政、宪政”三阶段；</a:t>
            </a:r>
            <a:endParaRPr lang="zh-CN" altLang="en-US" sz="2800"/>
          </a:p>
        </p:txBody>
      </p:sp>
      <p:sp>
        <p:nvSpPr>
          <p:cNvPr id="6" name="文本框 5"/>
          <p:cNvSpPr txBox="1"/>
          <p:nvPr>
            <p:custDataLst>
              <p:tags r:id="rId7"/>
            </p:custDataLst>
          </p:nvPr>
        </p:nvSpPr>
        <p:spPr>
          <a:xfrm>
            <a:off x="357505" y="3170555"/>
            <a:ext cx="7845425" cy="1383665"/>
          </a:xfrm>
          <a:prstGeom prst="rect">
            <a:avLst/>
          </a:prstGeom>
          <a:solidFill>
            <a:schemeClr val="accent3">
              <a:lumMod val="40000"/>
              <a:lumOff val="60000"/>
            </a:schemeClr>
          </a:solidFill>
          <a:ln w="19050">
            <a:solidFill>
              <a:srgbClr val="FF0000"/>
            </a:solidFill>
          </a:ln>
        </p:spPr>
        <p:txBody>
          <a:bodyPr wrap="square" rtlCol="0">
            <a:spAutoFit/>
          </a:bodyPr>
          <a:lstStyle>
            <a:defPPr/>
          </a:lstStyle>
          <a:p>
            <a:pPr/>
            <a:r>
              <a:rPr lang="zh-CN" altLang="en-US" sz="2800" b="1">
                <a:latin typeface="华文楷体" panose="02010600040101010101" charset="-122"/>
                <a:ea typeface="华文楷体" panose="02010600040101010101" charset="-122"/>
                <a:sym typeface="+mn-ea"/>
              </a:rPr>
              <a:t>“以党治国”，在国民党的领导下，开启民智，培养民众的民主意识。使人民得到民主民主权利筹备地方自治，</a:t>
            </a:r>
            <a:endParaRPr lang="zh-CN" altLang="en-US" sz="2800"/>
          </a:p>
        </p:txBody>
      </p:sp>
      <p:sp>
        <p:nvSpPr>
          <p:cNvPr id="7" name="文本框 6"/>
          <p:cNvSpPr txBox="1"/>
          <p:nvPr>
            <p:custDataLst>
              <p:tags r:id="rId8"/>
            </p:custDataLst>
          </p:nvPr>
        </p:nvSpPr>
        <p:spPr>
          <a:xfrm>
            <a:off x="445770" y="835025"/>
            <a:ext cx="3378835" cy="491490"/>
          </a:xfrm>
          <a:prstGeom prst="rect">
            <a:avLst/>
          </a:prstGeom>
          <a:solidFill>
            <a:schemeClr val="accent5">
              <a:lumMod val="40000"/>
              <a:lumOff val="60000"/>
            </a:schemeClr>
          </a:solidFill>
          <a:ln w="15875">
            <a:solidFill>
              <a:srgbClr val="FF0000"/>
            </a:solidFill>
          </a:ln>
        </p:spPr>
        <p:txBody>
          <a:bodyPr wrap="square" rtlCol="0">
            <a:spAutoFit/>
          </a:bodyPr>
          <a:lstStyle>
            <a:defPPr/>
          </a:lstStyle>
          <a:p>
            <a:pPr/>
            <a:r>
              <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a:t>
            </a:r>
            <a:r>
              <a:rPr lang="en-US" altLang="zh-CN"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1</a:t>
            </a:r>
            <a:r>
              <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rPr>
              <a:t>）国民党的训政</a:t>
            </a:r>
            <a:endPar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1"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1"/>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186055" y="239395"/>
            <a:ext cx="8790940" cy="5292725"/>
          </a:xfrm>
          <a:prstGeom prst="rect">
            <a:avLst/>
          </a:prstGeom>
          <a:noFill/>
        </p:spPr>
        <p:txBody>
          <a:bodyPr wrap="square" rtlCol="0" anchor="t">
            <a:spAutoFit/>
          </a:bodyPr>
          <a:lstStyle>
            <a:defPPr/>
          </a:lstStyle>
          <a:p>
            <a:pPr defTabSz="914400">
              <a:buSzTx/>
            </a:pPr>
            <a:r>
              <a:rPr lang="zh-CN" altLang="en-US" sz="2600" b="1">
                <a:solidFill>
                  <a:schemeClr val="tx1"/>
                </a:solidFill>
                <a:uFillTx/>
                <a:latin typeface="华文楷体" panose="02010600040101010101" charset="-122"/>
                <a:ea typeface="华文楷体" panose="02010600040101010101" charset="-122"/>
                <a:sym typeface="+mn-ea"/>
              </a:rPr>
              <a:t>材料2：《训政纲领》内容：第一条 中华民国于训政时期开始，由中国国民党代表大会，代表国民大会，领导国民行使政权。</a:t>
            </a:r>
            <a:endParaRPr lang="zh-CN" altLang="en-US" sz="2600" b="1">
              <a:solidFill>
                <a:schemeClr val="tx1"/>
              </a:solidFill>
              <a:uFillTx/>
              <a:latin typeface="华文楷体" panose="02010600040101010101" charset="-122"/>
              <a:ea typeface="华文楷体" panose="02010600040101010101" charset="-122"/>
              <a:cs typeface="+mn-cs"/>
            </a:endParaRPr>
          </a:p>
          <a:p>
            <a:pPr defTabSz="914400">
              <a:buSzTx/>
            </a:pPr>
            <a:r>
              <a:rPr lang="zh-CN" altLang="en-US" sz="2600" b="1">
                <a:solidFill>
                  <a:schemeClr val="tx1"/>
                </a:solidFill>
                <a:uFillTx/>
                <a:latin typeface="华文楷体" panose="02010600040101010101" charset="-122"/>
                <a:ea typeface="华文楷体" panose="02010600040101010101" charset="-122"/>
                <a:sym typeface="+mn-ea"/>
              </a:rPr>
              <a:t>第二条 中国国民党全国代表大会闭会时，以政权付托中国国民党中央执行委员会执行之。</a:t>
            </a:r>
            <a:endParaRPr lang="zh-CN" altLang="en-US" sz="2600" b="1">
              <a:solidFill>
                <a:schemeClr val="tx1"/>
              </a:solidFill>
              <a:uFillTx/>
              <a:latin typeface="华文楷体" panose="02010600040101010101" charset="-122"/>
              <a:ea typeface="华文楷体" panose="02010600040101010101" charset="-122"/>
              <a:cs typeface="+mn-cs"/>
            </a:endParaRPr>
          </a:p>
          <a:p>
            <a:pPr defTabSz="914400">
              <a:buSzTx/>
            </a:pPr>
            <a:r>
              <a:rPr lang="zh-CN" altLang="en-US" sz="2600" b="1">
                <a:solidFill>
                  <a:schemeClr val="tx1"/>
                </a:solidFill>
                <a:uFillTx/>
                <a:latin typeface="华文楷体" panose="02010600040101010101" charset="-122"/>
                <a:ea typeface="华文楷体" panose="02010600040101010101" charset="-122"/>
                <a:sym typeface="+mn-ea"/>
              </a:rPr>
              <a:t>第三条 依照总理建国大纲所定选举、罢免、创制、复决四种政权，应训练国民逐渐行使，以立宪政之基础。</a:t>
            </a:r>
            <a:endParaRPr lang="zh-CN" altLang="en-US" sz="2600" b="1">
              <a:solidFill>
                <a:schemeClr val="tx1"/>
              </a:solidFill>
              <a:uFillTx/>
              <a:latin typeface="华文楷体" panose="02010600040101010101" charset="-122"/>
              <a:ea typeface="华文楷体" panose="02010600040101010101" charset="-122"/>
              <a:cs typeface="+mn-cs"/>
            </a:endParaRPr>
          </a:p>
          <a:p>
            <a:pPr defTabSz="914400">
              <a:buSzTx/>
            </a:pPr>
            <a:r>
              <a:rPr lang="zh-CN" altLang="en-US" sz="2600" b="1">
                <a:solidFill>
                  <a:schemeClr val="tx1"/>
                </a:solidFill>
                <a:uFillTx/>
                <a:latin typeface="华文楷体" panose="02010600040101010101" charset="-122"/>
                <a:ea typeface="华文楷体" panose="02010600040101010101" charset="-122"/>
                <a:sym typeface="+mn-ea"/>
              </a:rPr>
              <a:t>第四条 治权之行政、立法、司法、考试、监察五项，付托于国民政府总揽而执行之，以立宪政时期民选政府之基础。</a:t>
            </a:r>
            <a:endParaRPr lang="zh-CN" altLang="en-US" sz="2600" b="1">
              <a:solidFill>
                <a:schemeClr val="tx1"/>
              </a:solidFill>
              <a:uFillTx/>
              <a:latin typeface="华文楷体" panose="02010600040101010101" charset="-122"/>
              <a:ea typeface="华文楷体" panose="02010600040101010101" charset="-122"/>
              <a:cs typeface="+mn-cs"/>
            </a:endParaRPr>
          </a:p>
          <a:p>
            <a:pPr defTabSz="914400">
              <a:buSzTx/>
            </a:pPr>
            <a:r>
              <a:rPr lang="zh-CN" altLang="en-US" sz="2600" b="1">
                <a:solidFill>
                  <a:schemeClr val="tx1"/>
                </a:solidFill>
                <a:uFillTx/>
                <a:latin typeface="华文楷体" panose="02010600040101010101" charset="-122"/>
                <a:ea typeface="华文楷体" panose="02010600040101010101" charset="-122"/>
                <a:sym typeface="+mn-ea"/>
              </a:rPr>
              <a:t>第五条 指导监督国民政府重大国务之施行，由中国国民党中央执行委员会政治会议行之。</a:t>
            </a:r>
            <a:endParaRPr lang="zh-CN" altLang="en-US" sz="2600" b="1">
              <a:solidFill>
                <a:schemeClr val="tx1"/>
              </a:solidFill>
              <a:uFillTx/>
              <a:latin typeface="华文楷体" panose="02010600040101010101" charset="-122"/>
              <a:ea typeface="华文楷体" panose="02010600040101010101" charset="-122"/>
              <a:cs typeface="+mn-cs"/>
            </a:endParaRPr>
          </a:p>
          <a:p>
            <a:pPr defTabSz="914400">
              <a:buSzTx/>
            </a:pPr>
            <a:r>
              <a:rPr lang="zh-CN" altLang="en-US" sz="2600" b="1">
                <a:solidFill>
                  <a:schemeClr val="tx1"/>
                </a:solidFill>
                <a:uFillTx/>
                <a:latin typeface="华文楷体" panose="02010600040101010101" charset="-122"/>
                <a:ea typeface="华文楷体" panose="02010600040101010101" charset="-122"/>
                <a:sym typeface="+mn-ea"/>
              </a:rPr>
              <a:t>第六条 中华民国国民政府组织法之修正及解释，由中国国民党中央执行委员会政治会议议决行之。</a:t>
            </a:r>
            <a:endParaRPr lang="zh-CN" altLang="en-US" sz="2600" b="1">
              <a:solidFill>
                <a:schemeClr val="tx1"/>
              </a:solidFill>
              <a:uFillTx/>
              <a:latin typeface="华文楷体" panose="02010600040101010101" charset="-122"/>
              <a:ea typeface="华文楷体" panose="02010600040101010101" charset="-122"/>
              <a:sym typeface="+mn-ea"/>
            </a:endParaRPr>
          </a:p>
        </p:txBody>
      </p:sp>
      <p:sp>
        <p:nvSpPr>
          <p:cNvPr id="24577" name="标题 1"/>
          <p:cNvSpPr>
            <a:spLocks noGrp="1"/>
          </p:cNvSpPr>
          <p:nvPr>
            <p:custDataLst>
              <p:tags r:id="rId4"/>
            </p:custDataLst>
          </p:nvPr>
        </p:nvSpPr>
        <p:spPr>
          <a:xfrm>
            <a:off x="186055" y="2766060"/>
            <a:ext cx="8422640" cy="799465"/>
          </a:xfrm>
          <a:prstGeom prst="rect">
            <a:avLst/>
          </a:prstGeom>
          <a:solidFill>
            <a:schemeClr val="accent3">
              <a:lumMod val="40000"/>
              <a:lumOff val="60000"/>
            </a:schemeClr>
          </a:solidFill>
          <a:ln w="9525">
            <a:solidFill>
              <a:srgbClr val="FF0000"/>
            </a:solidFill>
          </a:ln>
        </p:spPr>
        <p:txBody>
          <a:bodyPr lIns="91440" tIns="45720" rIns="91440" bIns="45720" anchor="ctr"/>
          <a:lstStyle>
            <a:defPPr/>
            <a:lvl1pPr marL="0" indent="0" algn="l" defTabSz="914400" rtl="0" eaLnBrk="1" fontAlgn="base" latinLnBrk="0" hangingPunct="1">
              <a:lnSpc>
                <a:spcPct val="120000"/>
              </a:lnSpc>
              <a:spcBef>
                <a:spcPct val="0"/>
              </a:spcBef>
              <a:spcAft>
                <a:spcPct val="0"/>
              </a:spcAft>
              <a:buClrTx/>
              <a:buSzTx/>
              <a:buFontTx/>
              <a:buNone/>
              <a:defRPr sz="4400" kern="1200">
                <a:solidFill>
                  <a:schemeClr val="tx1"/>
                </a:solidFill>
                <a:latin typeface="Arial" panose="020b0604020202020204" pitchFamily="34" charset="0"/>
                <a:ea typeface="黑体" panose="02010609060101010101" pitchFamily="2" charset="-122"/>
                <a:cs typeface="+mj-cs"/>
              </a:defRPr>
            </a:lvl1pPr>
          </a:lstStyle>
          <a:p>
            <a:pPr/>
            <a:r>
              <a:rPr lang="zh-CN" altLang="en-US" sz="2600" b="1">
                <a:sym typeface="+mn-ea"/>
              </a:rPr>
              <a:t>剥夺人民权利的国民党一党专政</a:t>
            </a:r>
            <a:endParaRPr lang="zh-CN" altLang="en-US" sz="2600" b="1">
              <a:solidFill>
                <a:schemeClr val="tx1"/>
              </a:solidFill>
              <a:uFillTx/>
              <a:sym typeface="+mn-ea"/>
            </a:endParaRPr>
          </a:p>
        </p:txBody>
      </p:sp>
      <p:sp>
        <p:nvSpPr>
          <p:cNvPr id="3" name="文本框 2"/>
          <p:cNvSpPr txBox="1"/>
          <p:nvPr>
            <p:custDataLst>
              <p:tags r:id="rId5"/>
            </p:custDataLst>
          </p:nvPr>
        </p:nvSpPr>
        <p:spPr>
          <a:xfrm>
            <a:off x="186055" y="5998210"/>
            <a:ext cx="8671560" cy="829945"/>
          </a:xfrm>
          <a:prstGeom prst="rect">
            <a:avLst/>
          </a:prstGeom>
          <a:noFill/>
        </p:spPr>
        <p:txBody>
          <a:bodyPr wrap="square" rtlCol="0" anchor="t">
            <a:spAutoFit/>
          </a:bodyPr>
          <a:lstStyle>
            <a:defPPr/>
          </a:lstStyle>
          <a:p>
            <a:pPr defTabSz="914400">
              <a:buSzTx/>
            </a:pPr>
            <a:r>
              <a:rPr lang="zh-CN" altLang="en-US" sz="2400" b="1">
                <a:solidFill>
                  <a:srgbClr val="FF0000"/>
                </a:solidFill>
                <a:latin typeface="+mn-lt"/>
                <a:ea typeface="+mn-ea"/>
                <a:sym typeface="+mn-ea"/>
              </a:rPr>
              <a:t>（2）阅读材料</a:t>
            </a:r>
            <a:r>
              <a:rPr lang="en-US" altLang="zh-CN" sz="2400" b="1">
                <a:solidFill>
                  <a:srgbClr val="FF0000"/>
                </a:solidFill>
                <a:latin typeface="+mn-lt"/>
                <a:ea typeface="+mn-ea"/>
                <a:sym typeface="+mn-ea"/>
              </a:rPr>
              <a:t>2</a:t>
            </a:r>
            <a:r>
              <a:rPr lang="zh-CN" altLang="en-US" sz="2400" b="1">
                <a:solidFill>
                  <a:srgbClr val="FF0000"/>
                </a:solidFill>
                <a:latin typeface="+mn-lt"/>
                <a:ea typeface="+mn-ea"/>
                <a:sym typeface="+mn-ea"/>
              </a:rPr>
              <a:t>思考《训政纲领》反映出国民党的“训政”实质是什么？</a:t>
            </a:r>
            <a:endParaRPr lang="zh-CN" altLang="en-US" sz="2400" b="1">
              <a:solidFill>
                <a:srgbClr val="FF0000"/>
              </a:solidFill>
              <a:latin typeface="+mn-lt"/>
              <a:ea typeface="+mn-ea"/>
              <a:sym typeface="+mn-ea"/>
            </a:endParaRPr>
          </a:p>
        </p:txBody>
      </p:sp>
    </p:spTree>
  </p:cSld>
  <p:clrMapOvr>
    <a:masterClrMapping/>
  </p:clrMapOvr>
  <p:transition spd="slow">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4577"/>
                                        </p:tgtEl>
                                        <p:attrNameLst>
                                          <p:attrName>style.visibility</p:attrName>
                                        </p:attrNameLst>
                                      </p:cBhvr>
                                      <p:to>
                                        <p:strVal val="visible"/>
                                      </p:to>
                                    </p:set>
                                    <p:animEffect transition="in" filter="box(in)">
                                      <p:cBhvr>
                                        <p:cTn id="7" dur="2000"/>
                                        <p:tgtEl>
                                          <p:spTgt spid="245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7"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2"/>
          </p:custDataLst>
        </p:nvPr>
      </p:nvGrpSpPr>
      <p:grpSpPr>
        <a:xfrm>
          <a:off x="0" y="0"/>
          <a:ext cx="0" cy="0"/>
        </a:xfrm>
      </p:grpSpPr>
      <p:grpSp>
        <p:nvGrpSpPr>
          <p:cNvPr id="39" name="组合 38"/>
          <p:cNvGrpSpPr/>
          <p:nvPr>
            <p:custDataLst>
              <p:tags r:id="rId3"/>
            </p:custDataLst>
          </p:nvPr>
        </p:nvGrpSpPr>
        <p:grpSpPr>
          <a:xfrm>
            <a:off x="210185" y="605155"/>
            <a:ext cx="2683510" cy="2985135"/>
            <a:chOff x="494721" y="955941"/>
            <a:chExt cx="3732191" cy="2984908"/>
          </a:xfrm>
        </p:grpSpPr>
        <p:pic>
          <p:nvPicPr>
            <p:cNvPr id="6" name="图片 5"/>
            <p:cNvPicPr>
              <a:picLocks noChangeAspect="1"/>
            </p:cNvPicPr>
            <p:nvPr>
              <p:custDataLst>
                <p:tags r:id="rId5"/>
              </p:custDataLst>
            </p:nvPr>
          </p:nvPicPr>
          <p:blipFill>
            <a:blip r:embed="rId4"/>
            <a:srcRect l="11892" t="4927" r="13225" b="16872"/>
            <a:stretch>
              <a:fillRect/>
            </a:stretch>
          </p:blipFill>
          <p:spPr>
            <a:xfrm>
              <a:off x="506023" y="955941"/>
              <a:ext cx="3720889" cy="2063860"/>
            </a:xfrm>
            <a:prstGeom prst="rect">
              <a:avLst/>
            </a:prstGeom>
          </p:spPr>
        </p:pic>
        <p:sp>
          <p:nvSpPr>
            <p:cNvPr id="32" name="矩形 31"/>
            <p:cNvSpPr/>
            <p:nvPr>
              <p:custDataLst>
                <p:tags r:id="rId6"/>
              </p:custDataLst>
            </p:nvPr>
          </p:nvSpPr>
          <p:spPr>
            <a:xfrm>
              <a:off x="494721" y="3033580"/>
              <a:ext cx="3720888" cy="907269"/>
            </a:xfrm>
            <a:prstGeom prst="rect">
              <a:avLst/>
            </a:prstGeom>
            <a:solidFill>
              <a:schemeClr val="bg2">
                <a:lumMod val="75000"/>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effectLst>
                  <a:glow rad="139700">
                    <a:schemeClr val="accent2">
                      <a:satMod val="175000"/>
                      <a:alpha val="40000"/>
                    </a:schemeClr>
                  </a:glow>
                </a:effectLst>
                <a:latin typeface="楷体" panose="02010609060101010101" charset="-122"/>
                <a:ea typeface="楷体" panose="02010609060101010101" charset="-122"/>
              </a:endParaRPr>
            </a:p>
          </p:txBody>
        </p:sp>
        <p:sp>
          <p:nvSpPr>
            <p:cNvPr id="37" name="文本框 36"/>
            <p:cNvSpPr txBox="1"/>
            <p:nvPr>
              <p:custDataLst>
                <p:tags r:id="rId7"/>
              </p:custDataLst>
            </p:nvPr>
          </p:nvSpPr>
          <p:spPr>
            <a:xfrm>
              <a:off x="494721" y="3170018"/>
              <a:ext cx="3538660" cy="645111"/>
            </a:xfrm>
            <a:prstGeom prst="rect">
              <a:avLst/>
            </a:prstGeom>
            <a:noFill/>
          </p:spPr>
          <p:txBody>
            <a:bodyPr wrap="square">
              <a:spAutoFit/>
            </a:bodyPr>
            <a:lstStyle>
              <a:defPPr/>
            </a:lstStyle>
            <a:p>
              <a:pPr/>
              <a:r>
                <a:rPr lang="zh-CN" altLang="en-US">
                  <a:latin typeface="楷体" panose="02010609060101010101" charset="-122"/>
                  <a:ea typeface="楷体" panose="02010609060101010101" charset="-122"/>
                </a:rPr>
                <a:t>“国民大会” 会场前长江路上的牌楼</a:t>
              </a:r>
              <a:endParaRPr lang="zh-CN" altLang="en-US">
                <a:latin typeface="楷体" panose="02010609060101010101" charset="-122"/>
                <a:ea typeface="楷体" panose="02010609060101010101" charset="-122"/>
              </a:endParaRPr>
            </a:p>
          </p:txBody>
        </p:sp>
      </p:grpSp>
      <p:sp>
        <p:nvSpPr>
          <p:cNvPr id="3" name="文本框 2"/>
          <p:cNvSpPr txBox="1"/>
          <p:nvPr>
            <p:custDataLst>
              <p:tags r:id="rId8"/>
            </p:custDataLst>
          </p:nvPr>
        </p:nvSpPr>
        <p:spPr>
          <a:xfrm>
            <a:off x="530860" y="154305"/>
            <a:ext cx="3345815" cy="450850"/>
          </a:xfrm>
          <a:prstGeom prst="rect">
            <a:avLst/>
          </a:prstGeom>
          <a:solidFill>
            <a:schemeClr val="accent5">
              <a:lumMod val="40000"/>
              <a:lumOff val="60000"/>
            </a:schemeClr>
          </a:solidFill>
          <a:ln w="19050">
            <a:solidFill>
              <a:srgbClr val="FF0000"/>
            </a:solidFill>
          </a:ln>
        </p:spPr>
        <p:txBody>
          <a:bodyPr wrap="none" rtlCol="0" anchor="t">
            <a:spAutoFit/>
          </a:bodyPr>
          <a:lstStyle>
            <a:defPPr/>
          </a:lstStyle>
          <a:p>
            <a:pPr defTabSz="914400">
              <a:lnSpc>
                <a:spcPct val="90000"/>
              </a:lnSpc>
              <a:buSzTx/>
            </a:pPr>
            <a:r>
              <a:rPr lang="zh-CN" sz="2600" b="1">
                <a:solidFill>
                  <a:schemeClr val="tx1"/>
                </a:solidFill>
                <a:uFillTx/>
                <a:sym typeface="+mn-ea"/>
              </a:rPr>
              <a:t>（</a:t>
            </a:r>
            <a:r>
              <a:rPr lang="en-US" altLang="zh-CN" sz="2600" b="1">
                <a:solidFill>
                  <a:schemeClr val="tx1"/>
                </a:solidFill>
                <a:uFillTx/>
                <a:sym typeface="+mn-ea"/>
              </a:rPr>
              <a:t>2</a:t>
            </a:r>
            <a:r>
              <a:rPr lang="zh-CN" altLang="en-US" sz="2600" b="1">
                <a:solidFill>
                  <a:schemeClr val="tx1"/>
                </a:solidFill>
                <a:uFillTx/>
                <a:sym typeface="+mn-ea"/>
              </a:rPr>
              <a:t>）</a:t>
            </a:r>
            <a:r>
              <a:rPr sz="2600" b="1">
                <a:solidFill>
                  <a:schemeClr val="tx1"/>
                </a:solidFill>
                <a:uFillTx/>
                <a:sym typeface="+mn-ea"/>
              </a:rPr>
              <a:t>国民党宪政</a:t>
            </a:r>
            <a:r>
              <a:rPr lang="en-US" altLang="zh-CN" sz="2600" b="1">
                <a:solidFill>
                  <a:schemeClr val="tx1"/>
                </a:solidFill>
                <a:uFillTx/>
                <a:sym typeface="+mn-ea"/>
              </a:rPr>
              <a:t>1948</a:t>
            </a:r>
            <a:endParaRPr lang="en-US" altLang="zh-CN" sz="2600" b="1">
              <a:solidFill>
                <a:schemeClr val="tx1"/>
              </a:solidFill>
              <a:uFillTx/>
              <a:sym typeface="+mn-ea"/>
            </a:endParaRPr>
          </a:p>
        </p:txBody>
      </p:sp>
      <p:grpSp>
        <p:nvGrpSpPr>
          <p:cNvPr id="62" name="组合 61"/>
          <p:cNvGrpSpPr/>
          <p:nvPr>
            <p:custDataLst>
              <p:tags r:id="rId9"/>
            </p:custDataLst>
          </p:nvPr>
        </p:nvGrpSpPr>
        <p:grpSpPr>
          <a:xfrm>
            <a:off x="2828290" y="605155"/>
            <a:ext cx="2870835" cy="2985135"/>
            <a:chOff x="4386847" y="955941"/>
            <a:chExt cx="3785944" cy="2902771"/>
          </a:xfrm>
        </p:grpSpPr>
        <p:pic>
          <p:nvPicPr>
            <p:cNvPr id="9" name="图片 8"/>
            <p:cNvPicPr>
              <a:picLocks noChangeAspect="1"/>
            </p:cNvPicPr>
            <p:nvPr>
              <p:custDataLst>
                <p:tags r:id="rId11"/>
              </p:custDataLst>
            </p:nvPr>
          </p:nvPicPr>
          <p:blipFill>
            <a:blip r:embed="rId10"/>
            <a:srcRect l="13275" t="6820" r="16447" b="17841"/>
            <a:stretch>
              <a:fillRect/>
            </a:stretch>
          </p:blipFill>
          <p:spPr>
            <a:xfrm>
              <a:off x="4512204" y="955941"/>
              <a:ext cx="3444240" cy="2004849"/>
            </a:xfrm>
            <a:prstGeom prst="rect">
              <a:avLst/>
            </a:prstGeom>
          </p:spPr>
        </p:pic>
        <p:sp>
          <p:nvSpPr>
            <p:cNvPr id="41" name="矩形 40"/>
            <p:cNvSpPr/>
            <p:nvPr>
              <p:custDataLst>
                <p:tags r:id="rId12"/>
              </p:custDataLst>
            </p:nvPr>
          </p:nvSpPr>
          <p:spPr>
            <a:xfrm>
              <a:off x="4520848" y="2970961"/>
              <a:ext cx="3424157" cy="879034"/>
            </a:xfrm>
            <a:prstGeom prst="rect">
              <a:avLst/>
            </a:prstGeom>
            <a:solidFill>
              <a:schemeClr val="bg2">
                <a:lumMod val="75000"/>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effectLst>
                  <a:glow rad="139700">
                    <a:schemeClr val="accent2">
                      <a:satMod val="175000"/>
                      <a:alpha val="40000"/>
                    </a:schemeClr>
                  </a:glow>
                </a:effectLst>
                <a:latin typeface="楷体" panose="02010609060101010101" charset="-122"/>
                <a:ea typeface="楷体" panose="02010609060101010101" charset="-122"/>
              </a:endParaRPr>
            </a:p>
          </p:txBody>
        </p:sp>
        <p:pic>
          <p:nvPicPr>
            <p:cNvPr id="61" name="图片 60"/>
            <p:cNvPicPr>
              <a:picLocks noChangeAspect="1"/>
            </p:cNvPicPr>
            <p:nvPr>
              <p:custDataLst>
                <p:tags r:id="rId14"/>
              </p:custDataLst>
            </p:nvPr>
          </p:nvPicPr>
          <p:blipFill>
            <a:blip r:embed="rId13"/>
            <a:stretch>
              <a:fillRect/>
            </a:stretch>
          </p:blipFill>
          <p:spPr>
            <a:xfrm>
              <a:off x="4386847" y="3084453"/>
              <a:ext cx="3785944" cy="774259"/>
            </a:xfrm>
            <a:prstGeom prst="rect">
              <a:avLst/>
            </a:prstGeom>
          </p:spPr>
        </p:pic>
      </p:grpSp>
      <p:grpSp>
        <p:nvGrpSpPr>
          <p:cNvPr id="67" name="组合 66"/>
          <p:cNvGrpSpPr/>
          <p:nvPr>
            <p:custDataLst>
              <p:tags r:id="rId15"/>
            </p:custDataLst>
          </p:nvPr>
        </p:nvGrpSpPr>
        <p:grpSpPr>
          <a:xfrm>
            <a:off x="5649595" y="621030"/>
            <a:ext cx="3397250" cy="2985135"/>
            <a:chOff x="8187674" y="955941"/>
            <a:chExt cx="3730116" cy="2984909"/>
          </a:xfrm>
        </p:grpSpPr>
        <p:pic>
          <p:nvPicPr>
            <p:cNvPr id="15" name="图片 14"/>
            <p:cNvPicPr>
              <a:picLocks noChangeAspect="1"/>
            </p:cNvPicPr>
            <p:nvPr>
              <p:custDataLst>
                <p:tags r:id="rId17"/>
              </p:custDataLst>
            </p:nvPr>
          </p:nvPicPr>
          <p:blipFill>
            <a:blip r:embed="rId16"/>
            <a:srcRect l="10170" t="4510" r="10036" b="16979"/>
            <a:stretch>
              <a:fillRect/>
            </a:stretch>
          </p:blipFill>
          <p:spPr>
            <a:xfrm>
              <a:off x="8241736" y="955941"/>
              <a:ext cx="3444240" cy="2061579"/>
            </a:xfrm>
            <a:prstGeom prst="rect">
              <a:avLst/>
            </a:prstGeom>
          </p:spPr>
        </p:pic>
        <p:sp>
          <p:nvSpPr>
            <p:cNvPr id="64" name="矩形 63"/>
            <p:cNvSpPr/>
            <p:nvPr>
              <p:custDataLst>
                <p:tags r:id="rId18"/>
              </p:custDataLst>
            </p:nvPr>
          </p:nvSpPr>
          <p:spPr>
            <a:xfrm>
              <a:off x="8236223" y="3028518"/>
              <a:ext cx="3447777" cy="912332"/>
            </a:xfrm>
            <a:prstGeom prst="rect">
              <a:avLst/>
            </a:prstGeom>
            <a:solidFill>
              <a:schemeClr val="bg2">
                <a:lumMod val="75000"/>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effectLst>
                  <a:glow rad="139700">
                    <a:schemeClr val="accent2">
                      <a:satMod val="175000"/>
                      <a:alpha val="40000"/>
                    </a:schemeClr>
                  </a:glow>
                </a:effectLst>
                <a:latin typeface="楷体" panose="02010609060101010101" charset="-122"/>
                <a:ea typeface="楷体" panose="02010609060101010101" charset="-122"/>
              </a:endParaRPr>
            </a:p>
          </p:txBody>
        </p:sp>
        <p:sp>
          <p:nvSpPr>
            <p:cNvPr id="66" name="文本框 65"/>
            <p:cNvSpPr txBox="1"/>
            <p:nvPr>
              <p:custDataLst>
                <p:tags r:id="rId19"/>
              </p:custDataLst>
            </p:nvPr>
          </p:nvSpPr>
          <p:spPr>
            <a:xfrm>
              <a:off x="8187674" y="3017520"/>
              <a:ext cx="3730116" cy="921950"/>
            </a:xfrm>
            <a:prstGeom prst="rect">
              <a:avLst/>
            </a:prstGeom>
            <a:noFill/>
          </p:spPr>
          <p:txBody>
            <a:bodyPr wrap="square">
              <a:spAutoFit/>
            </a:bodyPr>
            <a:lstStyle>
              <a:defPPr/>
            </a:lstStyle>
            <a:p>
              <a:pPr/>
              <a:r>
                <a:rPr lang="zh-CN" altLang="en-US">
                  <a:latin typeface="楷体" panose="02010609060101010101" charset="-122"/>
                  <a:ea typeface="楷体" panose="02010609060101010101" charset="-122"/>
                </a:rPr>
                <a:t>民盟和中共采取一致行动，拒绝参加“国民大会”，图为民盟与中共代表的合影。</a:t>
              </a:r>
              <a:endParaRPr lang="zh-CN" altLang="en-US">
                <a:latin typeface="楷体" panose="02010609060101010101" charset="-122"/>
                <a:ea typeface="楷体" panose="02010609060101010101" charset="-122"/>
              </a:endParaRPr>
            </a:p>
          </p:txBody>
        </p:sp>
      </p:grpSp>
      <p:pic>
        <p:nvPicPr>
          <p:cNvPr id="5" name="图片 4"/>
          <p:cNvPicPr>
            <a:picLocks noChangeAspect="1"/>
          </p:cNvPicPr>
          <p:nvPr>
            <p:custDataLst>
              <p:tags r:id="rId21"/>
            </p:custDataLst>
          </p:nvPr>
        </p:nvPicPr>
        <p:blipFill>
          <a:blip r:embed="rId20"/>
          <a:stretch>
            <a:fillRect/>
          </a:stretch>
        </p:blipFill>
        <p:spPr>
          <a:xfrm>
            <a:off x="121920" y="4712970"/>
            <a:ext cx="8900795" cy="1466850"/>
          </a:xfrm>
          <a:prstGeom prst="rect">
            <a:avLst/>
          </a:prstGeom>
        </p:spPr>
      </p:pic>
      <p:sp>
        <p:nvSpPr>
          <p:cNvPr id="137" name="文本框 136"/>
          <p:cNvSpPr txBox="1"/>
          <p:nvPr>
            <p:custDataLst>
              <p:tags r:id="rId22"/>
            </p:custDataLst>
          </p:nvPr>
        </p:nvSpPr>
        <p:spPr>
          <a:xfrm>
            <a:off x="210185" y="6076950"/>
            <a:ext cx="8664575" cy="860425"/>
          </a:xfrm>
          <a:prstGeom prst="rect">
            <a:avLst/>
          </a:prstGeom>
          <a:noFill/>
        </p:spPr>
        <p:txBody>
          <a:bodyPr wrap="square" rtlCol="0">
            <a:spAutoFit/>
          </a:bodyPr>
          <a:lstStyle>
            <a:defPPr/>
          </a:lstStyle>
          <a:p>
            <a:pPr/>
            <a:r>
              <a:rPr lang="en-US" altLang="zh-CN"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1949</a:t>
            </a: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年</a:t>
            </a:r>
            <a:r>
              <a:rPr lang="en-US" altLang="zh-CN"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4</a:t>
            </a: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月</a:t>
            </a:r>
            <a:r>
              <a:rPr lang="en-US" altLang="zh-CN"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23</a:t>
            </a: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日，南京解放，标志着国民党在大陆</a:t>
            </a:r>
            <a:r>
              <a:rPr lang="en-US" altLang="zh-CN"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22</a:t>
            </a: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年的统治覆灭。</a:t>
            </a:r>
            <a:endPar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
        <p:nvSpPr>
          <p:cNvPr id="8" name="文本框 7"/>
          <p:cNvSpPr txBox="1"/>
          <p:nvPr>
            <p:custDataLst>
              <p:tags r:id="rId23"/>
            </p:custDataLst>
          </p:nvPr>
        </p:nvSpPr>
        <p:spPr>
          <a:xfrm>
            <a:off x="218440" y="3680460"/>
            <a:ext cx="8804275" cy="1198880"/>
          </a:xfrm>
          <a:prstGeom prst="rect">
            <a:avLst/>
          </a:prstGeom>
          <a:noFill/>
        </p:spPr>
        <p:txBody>
          <a:bodyPr wrap="square" rtlCol="0">
            <a:spAutoFit/>
          </a:bodyPr>
          <a:lstStyle>
            <a:defPPr/>
          </a:lstStyle>
          <a:p>
            <a:pPr/>
            <a:r>
              <a:rPr lang="en-US" altLang="zh-CN" sz="2400" b="1">
                <a:solidFill>
                  <a:schemeClr val="tx1"/>
                </a:solidFill>
                <a:latin typeface="黑体" panose="02010609060101010101" pitchFamily="2" charset="-122"/>
                <a:ea typeface="黑体" panose="02010609060101010101" pitchFamily="2" charset="-122"/>
                <a:cs typeface="黑体" panose="02010609060101010101" pitchFamily="2" charset="-122"/>
              </a:rPr>
              <a:t>1948</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rPr>
              <a:t>年，国民党 </a:t>
            </a:r>
            <a:r>
              <a:rPr lang="en-US" altLang="zh-CN" sz="24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rPr>
              <a:t>行宪</a:t>
            </a:r>
            <a:r>
              <a:rPr lang="en-US" altLang="zh-CN" sz="24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rPr>
              <a:t> ，召开</a:t>
            </a:r>
            <a:r>
              <a:rPr lang="en-US" altLang="zh-CN" sz="24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rPr>
              <a:t>国民大会</a:t>
            </a:r>
            <a:r>
              <a:rPr lang="en-US" altLang="zh-CN" sz="24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rPr>
              <a:t>，选举蒋介石、李宗仁为总统、副总统，建立总统府，取代国民政府，为其独裁统治披上</a:t>
            </a:r>
            <a:r>
              <a:rPr lang="en-US" altLang="zh-CN" sz="24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rPr>
              <a:t>宪政</a:t>
            </a:r>
            <a:r>
              <a:rPr lang="en-US" altLang="zh-CN" sz="2400" b="1">
                <a:solidFill>
                  <a:schemeClr val="tx1"/>
                </a:solidFill>
                <a:latin typeface="黑体" panose="02010609060101010101" pitchFamily="2" charset="-122"/>
                <a:ea typeface="黑体" panose="02010609060101010101" pitchFamily="2" charset="-122"/>
                <a:cs typeface="黑体" panose="02010609060101010101" pitchFamily="2" charset="-122"/>
              </a:rPr>
              <a:t>”</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rPr>
              <a:t>的外衣。</a:t>
            </a:r>
            <a:endPar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10" name="TextBox 12"/>
          <p:cNvSpPr txBox="1"/>
          <p:nvPr>
            <p:custDataLst>
              <p:tags r:id="rId24"/>
            </p:custDataLst>
          </p:nvPr>
        </p:nvSpPr>
        <p:spPr>
          <a:xfrm>
            <a:off x="2113945" y="2110103"/>
            <a:ext cx="4674235" cy="583565"/>
          </a:xfrm>
          <a:prstGeom prst="rect">
            <a:avLst/>
          </a:prstGeom>
          <a:solidFill>
            <a:srgbClr val="FFFF00"/>
          </a:solidFill>
          <a:ln w="19050">
            <a:solidFill>
              <a:srgbClr val="FF0000"/>
            </a:solidFill>
          </a:ln>
        </p:spPr>
        <p:txBody>
          <a:bodyPr wrap="none" rtlCol="0">
            <a:spAutoFit/>
          </a:bodyPr>
          <a:lstStyle>
            <a:defPPr/>
          </a:lstStyle>
          <a:p>
            <a:pPr/>
            <a:r>
              <a:rPr lang="zh-CN" altLang="en-US" sz="3200" b="1"/>
              <a:t>中国宪政为何如此艰难？</a:t>
            </a:r>
            <a:endParaRPr lang="zh-CN" altLang="en-US" sz="3200" b="1"/>
          </a:p>
        </p:txBody>
      </p:sp>
      <p:sp>
        <p:nvSpPr>
          <p:cNvPr id="11" name="TextBox 13"/>
          <p:cNvSpPr txBox="1"/>
          <p:nvPr>
            <p:custDataLst>
              <p:tags r:id="rId25"/>
            </p:custDataLst>
          </p:nvPr>
        </p:nvSpPr>
        <p:spPr>
          <a:xfrm>
            <a:off x="526415" y="4144010"/>
            <a:ext cx="8018145" cy="2245360"/>
          </a:xfrm>
          <a:prstGeom prst="rect">
            <a:avLst/>
          </a:prstGeom>
          <a:solidFill>
            <a:srgbClr val="FFFF00"/>
          </a:solidFill>
          <a:ln w="19050">
            <a:solidFill>
              <a:srgbClr val="FF0000"/>
            </a:solidFill>
          </a:ln>
        </p:spPr>
        <p:txBody>
          <a:bodyPr wrap="square" rtlCol="0">
            <a:spAutoFit/>
          </a:bodyPr>
          <a:lstStyle>
            <a:defPPr/>
          </a:lstStyle>
          <a:p>
            <a:pPr/>
            <a:r>
              <a:rPr lang="zh-CN" altLang="en-US" sz="2800" b="1">
                <a:solidFill>
                  <a:schemeClr val="tx1"/>
                </a:solidFill>
                <a:latin typeface="黑体" panose="02010609060101010101" pitchFamily="2" charset="-122"/>
                <a:ea typeface="黑体" panose="02010609060101010101" pitchFamily="2" charset="-122"/>
              </a:rPr>
              <a:t>半殖民地半封建社会决定；</a:t>
            </a:r>
            <a:endParaRPr lang="en-US" altLang="zh-CN" sz="2800" b="1">
              <a:solidFill>
                <a:schemeClr val="tx1"/>
              </a:solidFill>
              <a:latin typeface="黑体" panose="02010609060101010101" pitchFamily="2" charset="-122"/>
              <a:ea typeface="黑体" panose="02010609060101010101" pitchFamily="2" charset="-122"/>
            </a:endParaRPr>
          </a:p>
          <a:p>
            <a:pPr/>
            <a:r>
              <a:rPr lang="zh-CN" altLang="en-US" sz="2800" b="1">
                <a:solidFill>
                  <a:schemeClr val="tx1"/>
                </a:solidFill>
                <a:latin typeface="黑体" panose="02010609060101010101" pitchFamily="2" charset="-122"/>
                <a:ea typeface="黑体" panose="02010609060101010101" pitchFamily="2" charset="-122"/>
              </a:rPr>
              <a:t>列强侵略，民族危机深重；</a:t>
            </a:r>
            <a:endParaRPr lang="en-US" altLang="zh-CN" sz="2800" b="1">
              <a:solidFill>
                <a:schemeClr val="tx1"/>
              </a:solidFill>
              <a:latin typeface="黑体" panose="02010609060101010101" pitchFamily="2" charset="-122"/>
              <a:ea typeface="黑体" panose="02010609060101010101" pitchFamily="2" charset="-122"/>
            </a:endParaRPr>
          </a:p>
          <a:p>
            <a:pPr/>
            <a:r>
              <a:rPr lang="zh-CN" altLang="en-US" sz="2800" b="1">
                <a:solidFill>
                  <a:schemeClr val="tx1"/>
                </a:solidFill>
                <a:latin typeface="黑体" panose="02010609060101010101" pitchFamily="2" charset="-122"/>
                <a:ea typeface="黑体" panose="02010609060101010101" pitchFamily="2" charset="-122"/>
              </a:rPr>
              <a:t>军阀混战，政局动荡；</a:t>
            </a:r>
            <a:endParaRPr lang="en-US" altLang="zh-CN" sz="2800" b="1">
              <a:solidFill>
                <a:schemeClr val="tx1"/>
              </a:solidFill>
              <a:latin typeface="黑体" panose="02010609060101010101" pitchFamily="2" charset="-122"/>
              <a:ea typeface="黑体" panose="02010609060101010101" pitchFamily="2" charset="-122"/>
            </a:endParaRPr>
          </a:p>
          <a:p>
            <a:pPr/>
            <a:r>
              <a:rPr lang="zh-CN" altLang="en-US" sz="2800" b="1">
                <a:solidFill>
                  <a:schemeClr val="tx1"/>
                </a:solidFill>
                <a:latin typeface="黑体" panose="02010609060101010101" pitchFamily="2" charset="-122"/>
                <a:ea typeface="黑体" panose="02010609060101010101" pitchFamily="2" charset="-122"/>
              </a:rPr>
              <a:t>资本主义发展不充分，资产阶级力量弱小；</a:t>
            </a:r>
            <a:endParaRPr lang="en-US" altLang="zh-CN" sz="2800" b="1">
              <a:solidFill>
                <a:schemeClr val="tx1"/>
              </a:solidFill>
              <a:latin typeface="黑体" panose="02010609060101010101" pitchFamily="2" charset="-122"/>
              <a:ea typeface="黑体" panose="02010609060101010101" pitchFamily="2" charset="-122"/>
            </a:endParaRPr>
          </a:p>
          <a:p>
            <a:pPr/>
            <a:r>
              <a:rPr lang="zh-CN" altLang="en-US" sz="2800" b="1">
                <a:solidFill>
                  <a:schemeClr val="tx1"/>
                </a:solidFill>
                <a:latin typeface="黑体" panose="02010609060101010101" pitchFamily="2" charset="-122"/>
                <a:ea typeface="黑体" panose="02010609060101010101" pitchFamily="2" charset="-122"/>
              </a:rPr>
              <a:t>传统守旧思想根深蒂固。</a:t>
            </a:r>
            <a:endParaRPr lang="zh-CN" altLang="en-US" sz="2800" b="1">
              <a:solidFill>
                <a:schemeClr val="tx1"/>
              </a:solidFill>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1"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1"/>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sp>
        <p:nvSpPr>
          <p:cNvPr id="2" name="文本框 1"/>
          <p:cNvSpPr txBox="1"/>
          <p:nvPr>
            <p:custDataLst>
              <p:tags r:id="rId4"/>
            </p:custDataLst>
          </p:nvPr>
        </p:nvSpPr>
        <p:spPr>
          <a:xfrm>
            <a:off x="224790" y="764540"/>
            <a:ext cx="5148580" cy="475615"/>
          </a:xfrm>
          <a:prstGeom prst="rect">
            <a:avLst/>
          </a:prstGeom>
          <a:solidFill>
            <a:schemeClr val="accent3">
              <a:lumMod val="40000"/>
              <a:lumOff val="60000"/>
            </a:schemeClr>
          </a:solidFill>
          <a:ln w="15875">
            <a:solidFill>
              <a:srgbClr val="FF0000"/>
            </a:solidFill>
          </a:ln>
        </p:spPr>
        <p:txBody>
          <a:bodyPr wrap="square" rtlCol="0">
            <a:spAutoFit/>
          </a:bodyPr>
          <a:lstStyle>
            <a:defPPr/>
          </a:lstStyle>
          <a:p>
            <a:pPr/>
            <a:r>
              <a:rPr lang="en-US" altLang="zh-CN"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1</a:t>
            </a: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、土地革命战争时期的制度探索</a:t>
            </a:r>
            <a:endPar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
        <p:nvSpPr>
          <p:cNvPr id="12" name="文本框 11"/>
          <p:cNvSpPr txBox="1"/>
          <p:nvPr>
            <p:custDataLst>
              <p:tags r:id="rId5"/>
            </p:custDataLst>
          </p:nvPr>
        </p:nvSpPr>
        <p:spPr>
          <a:xfrm>
            <a:off x="224790" y="5775960"/>
            <a:ext cx="8170545" cy="737235"/>
          </a:xfrm>
          <a:prstGeom prst="rect">
            <a:avLst/>
          </a:prstGeom>
          <a:noFill/>
        </p:spPr>
        <p:txBody>
          <a:bodyPr wrap="square" rtlCol="0">
            <a:spAutoFit/>
          </a:bodyPr>
          <a:lstStyle>
            <a:defPPr/>
          </a:lstStyle>
          <a:p>
            <a:pPr/>
            <a:r>
              <a:rPr lang="en-US" altLang="zh-CN" sz="2100" b="1">
                <a:latin typeface="等线" panose="02010600030101010101" charset="-122"/>
                <a:ea typeface="等线"/>
              </a:rPr>
              <a:t>1930</a:t>
            </a:r>
            <a:r>
              <a:rPr lang="zh-CN" altLang="en-US" sz="2100" b="1">
                <a:latin typeface="等线" panose="02010600030101010101" charset="-122"/>
                <a:ea typeface="等线"/>
              </a:rPr>
              <a:t>年夏，全国已经建立起大小十几块农村革命根据地，分布在十多个省。在革命根据地，各级苏维埃政权也陆续建立起来。</a:t>
            </a:r>
            <a:endParaRPr lang="zh-CN" altLang="en-US" sz="2100" b="1">
              <a:latin typeface="等线"/>
              <a:ea typeface="等线"/>
            </a:endParaRPr>
          </a:p>
        </p:txBody>
      </p:sp>
      <p:pic>
        <p:nvPicPr>
          <p:cNvPr id="16" name="图片 15"/>
          <p:cNvPicPr>
            <a:picLocks noChangeAspect="1"/>
          </p:cNvPicPr>
          <p:nvPr>
            <p:custDataLst>
              <p:tags r:id="rId7"/>
            </p:custDataLst>
          </p:nvPr>
        </p:nvPicPr>
        <p:blipFill>
          <a:blip r:embed="rId6">
            <a:extLst>
              <a:ext uri="{28A0092B-C50C-407E-A947-70E740481C1C}">
                <a14:useLocalDpi xmlns:a14="http://schemas.microsoft.com/office/drawing/2010/main" val="0"/>
              </a:ext>
            </a:extLst>
          </a:blip>
          <a:stretch>
            <a:fillRect/>
          </a:stretch>
        </p:blipFill>
        <p:spPr>
          <a:xfrm>
            <a:off x="6574790" y="1760220"/>
            <a:ext cx="2489835" cy="2788920"/>
          </a:xfrm>
          <a:prstGeom prst="rect">
            <a:avLst/>
          </a:prstGeom>
        </p:spPr>
      </p:pic>
      <p:sp>
        <p:nvSpPr>
          <p:cNvPr id="20" name="文本框 19"/>
          <p:cNvSpPr txBox="1"/>
          <p:nvPr>
            <p:custDataLst>
              <p:tags r:id="rId8"/>
            </p:custDataLst>
          </p:nvPr>
        </p:nvSpPr>
        <p:spPr>
          <a:xfrm>
            <a:off x="224790" y="2000250"/>
            <a:ext cx="6430010" cy="3815080"/>
          </a:xfrm>
          <a:prstGeom prst="rect">
            <a:avLst/>
          </a:prstGeom>
          <a:noFill/>
        </p:spPr>
        <p:txBody>
          <a:bodyPr wrap="square" rtlCol="0">
            <a:spAutoFit/>
          </a:bodyPr>
          <a:lstStyle>
            <a:defPPr/>
          </a:lstStyle>
          <a:p>
            <a:pPr/>
            <a:r>
              <a:rPr lang="zh-CN" altLang="en-US" sz="2200" b="1">
                <a:solidFill>
                  <a:schemeClr val="tx1"/>
                </a:solidFill>
                <a:uFillTx/>
                <a:latin typeface="宋体" panose="02010600030101010101" pitchFamily="2" charset="-122"/>
                <a:cs typeface="宋体" panose="02010600030101010101" pitchFamily="2" charset="-122"/>
              </a:rPr>
              <a:t>井冈山根据地</a:t>
            </a:r>
            <a:endParaRPr lang="en-US" altLang="zh-CN" sz="2200" b="1">
              <a:solidFill>
                <a:schemeClr val="tx1"/>
              </a:solidFill>
              <a:uFillTx/>
              <a:latin typeface="宋体" pitchFamily="2" charset="-122"/>
              <a:cs typeface="宋体" panose="02010600030101010101" pitchFamily="2" charset="-122"/>
            </a:endParaRPr>
          </a:p>
          <a:p>
            <a:pPr/>
            <a:r>
              <a:rPr lang="zh-CN" altLang="en-US" sz="2200" b="1">
                <a:solidFill>
                  <a:schemeClr val="tx1"/>
                </a:solidFill>
                <a:uFillTx/>
                <a:latin typeface="宋体" panose="02010600030101010101" pitchFamily="2" charset="-122"/>
                <a:cs typeface="宋体" panose="02010600030101010101" pitchFamily="2" charset="-122"/>
              </a:rPr>
              <a:t>井冈山根据地是最早开辟的一块革命根据地，毛泽东等领导湘赣边界秋收起义部队从浏阳文家市南下后，与</a:t>
            </a:r>
            <a:r>
              <a:rPr lang="en-US" altLang="zh-CN" sz="2200" b="1">
                <a:solidFill>
                  <a:schemeClr val="tx1"/>
                </a:solidFill>
                <a:uFillTx/>
                <a:latin typeface="宋体" panose="02010600030101010101" pitchFamily="2" charset="-122"/>
                <a:cs typeface="宋体" panose="02010600030101010101" pitchFamily="2" charset="-122"/>
              </a:rPr>
              <a:t>1927</a:t>
            </a:r>
            <a:r>
              <a:rPr lang="zh-CN" altLang="en-US" sz="2200" b="1">
                <a:solidFill>
                  <a:schemeClr val="tx1"/>
                </a:solidFill>
                <a:uFillTx/>
                <a:latin typeface="宋体" panose="02010600030101010101" pitchFamily="2" charset="-122"/>
                <a:cs typeface="宋体" panose="02010600030101010101" pitchFamily="2" charset="-122"/>
              </a:rPr>
              <a:t>年</a:t>
            </a:r>
            <a:r>
              <a:rPr lang="en-US" altLang="zh-CN" sz="2200" b="1">
                <a:solidFill>
                  <a:schemeClr val="tx1"/>
                </a:solidFill>
                <a:uFillTx/>
                <a:latin typeface="宋体" panose="02010600030101010101" pitchFamily="2" charset="-122"/>
                <a:cs typeface="宋体" panose="02010600030101010101" pitchFamily="2" charset="-122"/>
              </a:rPr>
              <a:t>9</a:t>
            </a:r>
            <a:r>
              <a:rPr lang="zh-CN" altLang="en-US" sz="2200" b="1">
                <a:solidFill>
                  <a:schemeClr val="tx1"/>
                </a:solidFill>
                <a:uFillTx/>
                <a:latin typeface="宋体" panose="02010600030101010101" pitchFamily="2" charset="-122"/>
                <a:cs typeface="宋体" panose="02010600030101010101" pitchFamily="2" charset="-122"/>
              </a:rPr>
              <a:t>月底在永新县三湾村进行了改编，党部建在连上，建立新型官兵关系。</a:t>
            </a:r>
            <a:r>
              <a:rPr lang="en-US" altLang="zh-CN" sz="2200" b="1">
                <a:solidFill>
                  <a:schemeClr val="tx1"/>
                </a:solidFill>
                <a:uFillTx/>
                <a:latin typeface="宋体" panose="02010600030101010101" pitchFamily="2" charset="-122"/>
                <a:cs typeface="宋体" panose="02010600030101010101" pitchFamily="2" charset="-122"/>
              </a:rPr>
              <a:t>10</a:t>
            </a:r>
            <a:r>
              <a:rPr lang="zh-CN" altLang="en-US" sz="2200" b="1">
                <a:solidFill>
                  <a:schemeClr val="tx1"/>
                </a:solidFill>
                <a:uFillTx/>
                <a:latin typeface="宋体" panose="02010600030101010101" pitchFamily="2" charset="-122"/>
                <a:cs typeface="宋体" panose="02010600030101010101" pitchFamily="2" charset="-122"/>
              </a:rPr>
              <a:t>月，部队进入罗霄山脉中段的井冈山地区，这里地势险要，远离中心城市，敌人统治薄弱，革命基础雄厚，经济可以自足，具有建立革命根据地的有利条件。</a:t>
            </a:r>
            <a:r>
              <a:rPr lang="en-US" altLang="zh-CN" sz="2200" b="1">
                <a:solidFill>
                  <a:schemeClr val="tx1"/>
                </a:solidFill>
                <a:uFillTx/>
                <a:latin typeface="宋体" panose="02010600030101010101" pitchFamily="2" charset="-122"/>
                <a:cs typeface="宋体" panose="02010600030101010101" pitchFamily="2" charset="-122"/>
              </a:rPr>
              <a:t>1928</a:t>
            </a:r>
            <a:r>
              <a:rPr lang="zh-CN" altLang="en-US" sz="2200" b="1">
                <a:solidFill>
                  <a:schemeClr val="tx1"/>
                </a:solidFill>
                <a:uFillTx/>
                <a:latin typeface="宋体" panose="02010600030101010101" pitchFamily="2" charset="-122"/>
                <a:cs typeface="宋体" panose="02010600030101010101" pitchFamily="2" charset="-122"/>
              </a:rPr>
              <a:t>年春，根据地初步建立起来了。四月底，朱德、陈毅率领南昌起义留下的部队和湘南暴动组成的红军到达井冈山。</a:t>
            </a:r>
            <a:endParaRPr lang="zh-CN" altLang="en-US" sz="2200" b="1">
              <a:solidFill>
                <a:schemeClr val="tx1"/>
              </a:solidFill>
              <a:uFillTx/>
              <a:latin typeface="宋体" pitchFamily="2" charset="-122"/>
              <a:cs typeface="宋体" panose="02010600030101010101" pitchFamily="2" charset="-122"/>
            </a:endParaRPr>
          </a:p>
        </p:txBody>
      </p:sp>
      <p:sp>
        <p:nvSpPr>
          <p:cNvPr id="3" name="文本框 2"/>
          <p:cNvSpPr txBox="1"/>
          <p:nvPr>
            <p:custDataLst>
              <p:tags r:id="rId9"/>
            </p:custDataLst>
          </p:nvPr>
        </p:nvSpPr>
        <p:spPr>
          <a:xfrm>
            <a:off x="76835" y="187325"/>
            <a:ext cx="6824980" cy="491490"/>
          </a:xfrm>
          <a:prstGeom prst="rect">
            <a:avLst/>
          </a:prstGeom>
          <a:solidFill>
            <a:srgbClr val="FFFF00"/>
          </a:solidFill>
          <a:ln w="15875">
            <a:solidFill>
              <a:srgbClr val="FF0000"/>
            </a:solidFill>
          </a:ln>
        </p:spPr>
        <p:txBody>
          <a:bodyPr wrap="none" rtlCol="0" anchor="t">
            <a:spAutoFit/>
          </a:bodyPr>
          <a:lstStyle>
            <a:defPPr/>
          </a:lstStyle>
          <a:p>
            <a:pPr/>
            <a:r>
              <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rPr>
              <a:t>三、中国共产党在根据地和解放区的制度探索</a:t>
            </a:r>
            <a:endParaRPr lang="zh-CN" altLang="en-US" sz="2600" b="1">
              <a:solidFill>
                <a:schemeClr val="tx1"/>
              </a:solidFill>
              <a:uFillTx/>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4" name="文本框 3"/>
          <p:cNvSpPr txBox="1"/>
          <p:nvPr>
            <p:custDataLst>
              <p:tags r:id="rId10"/>
            </p:custDataLst>
          </p:nvPr>
        </p:nvSpPr>
        <p:spPr>
          <a:xfrm>
            <a:off x="90805" y="1293495"/>
            <a:ext cx="8729345" cy="706755"/>
          </a:xfrm>
          <a:prstGeom prst="rect">
            <a:avLst/>
          </a:prstGeom>
          <a:noFill/>
        </p:spPr>
        <p:txBody>
          <a:bodyPr wrap="square" rtlCol="0">
            <a:spAutoFit/>
          </a:bodyPr>
          <a:lstStyle>
            <a:defPPr/>
          </a:lstStyle>
          <a:p>
            <a:pPr/>
            <a:r>
              <a:rPr lang="zh-CN" altLang="en-US" sz="2000" b="1">
                <a:latin typeface="黑体" panose="02010609060101010101" pitchFamily="2" charset="-122"/>
                <a:ea typeface="黑体" panose="02010609060101010101" pitchFamily="2" charset="-122"/>
                <a:cs typeface="黑体" panose="02010609060101010101" pitchFamily="2" charset="-122"/>
                <a:sym typeface="+mn-ea"/>
              </a:rPr>
              <a:t>（</a:t>
            </a:r>
            <a:r>
              <a:rPr lang="en-US" altLang="zh-CN" sz="2000" b="1">
                <a:latin typeface="黑体" panose="02010609060101010101" pitchFamily="2" charset="-122"/>
                <a:ea typeface="黑体" panose="02010609060101010101" pitchFamily="2" charset="-122"/>
                <a:cs typeface="黑体" panose="02010609060101010101" pitchFamily="2" charset="-122"/>
                <a:sym typeface="+mn-ea"/>
              </a:rPr>
              <a:t>1</a:t>
            </a:r>
            <a:r>
              <a:rPr lang="zh-CN" altLang="en-US" sz="2000" b="1">
                <a:latin typeface="黑体" panose="02010609060101010101" pitchFamily="2" charset="-122"/>
                <a:ea typeface="黑体" panose="02010609060101010101" pitchFamily="2" charset="-122"/>
                <a:cs typeface="黑体" panose="02010609060101010101" pitchFamily="2" charset="-122"/>
                <a:sym typeface="+mn-ea"/>
              </a:rPr>
              <a:t>）时代背景：在土地革命时期，中国共产党逐渐摸索出农村包围城市，武装夺取政权的革命道路，形成工农武装割据思想。</a:t>
            </a:r>
            <a:endParaRPr lang="zh-CN" altLang="en-US" sz="2000" b="1">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2"/>
          </p:custDataLst>
        </p:nvPr>
      </p:nvGrpSpPr>
      <p:grpSpPr>
        <a:xfrm>
          <a:off x="0" y="0"/>
          <a:ext cx="0" cy="0"/>
        </a:xfrm>
      </p:grpSpPr>
      <p:sp>
        <p:nvSpPr>
          <p:cNvPr id="36" name="文本框 35"/>
          <p:cNvSpPr txBox="1"/>
          <p:nvPr>
            <p:custDataLst>
              <p:tags r:id="rId3"/>
            </p:custDataLst>
          </p:nvPr>
        </p:nvSpPr>
        <p:spPr>
          <a:xfrm>
            <a:off x="226540" y="4060770"/>
            <a:ext cx="5483784" cy="1583690"/>
          </a:xfrm>
          <a:prstGeom prst="rect">
            <a:avLst/>
          </a:prstGeom>
          <a:noFill/>
        </p:spPr>
        <p:txBody>
          <a:bodyPr wrap="square">
            <a:spAutoFit/>
          </a:bodyPr>
          <a:lstStyle>
            <a:defPPr/>
          </a:lstStyle>
          <a:p>
            <a:pPr marL="0" marR="0" lvl="0" indent="0" defTabSz="914400" eaLnBrk="1" fontAlgn="auto" latinLnBrk="0" hangingPunct="1">
              <a:lnSpc>
                <a:spcPct val="100000"/>
              </a:lnSpc>
              <a:spcBef>
                <a:spcPct val="0"/>
              </a:spcBef>
              <a:spcAft>
                <a:spcPct val="0"/>
              </a:spcAft>
              <a:buClrTx/>
              <a:buSzTx/>
              <a:buFontTx/>
              <a:buNone/>
              <a:defRPr/>
            </a:pPr>
            <a:r>
              <a:rPr lang="zh-CN" altLang="en-US" sz="1650" b="0" spc="-113">
                <a:solidFill>
                  <a:srgbClr val="000000"/>
                </a:solidFill>
                <a:effectLst/>
                <a:latin typeface="方正宋刻本秀楷简体" panose="02000000000000000000" pitchFamily="2" charset="-122"/>
                <a:ea typeface="方正宋刻本秀楷简体" panose="02000000000000000000" pitchFamily="2" charset="-122"/>
                <a:cs typeface="Times New Roman" panose="02020603050405020304" pitchFamily="18" charset="0"/>
              </a:rPr>
              <a:t>       </a:t>
            </a:r>
            <a:r>
              <a:rPr lang="zh-CN" altLang="en-US" sz="2400" b="1" spc="-113">
                <a:solidFill>
                  <a:srgbClr val="000000"/>
                </a:solidFill>
                <a:effectLst/>
                <a:latin typeface="方正宋刻本秀楷简体" panose="02000000000000000000" pitchFamily="2" charset="-122"/>
                <a:ea typeface="方正宋刻本秀楷简体" panose="02000000000000000000" pitchFamily="2" charset="-122"/>
                <a:cs typeface="Times New Roman" panose="02020603050405020304" pitchFamily="18" charset="0"/>
              </a:rPr>
              <a:t> </a:t>
            </a:r>
            <a:r>
              <a:rPr lang="zh-CN" altLang="en-US" sz="2400" b="1" spc="-113">
                <a:solidFill>
                  <a:srgbClr val="000000"/>
                </a:solidFill>
                <a:effectLst/>
                <a:latin typeface="楷体" panose="02010609060101010101" charset="-122"/>
                <a:ea typeface="楷体" panose="02010609060101010101" charset="-122"/>
                <a:cs typeface="Times New Roman" panose="02020603050405020304" pitchFamily="18" charset="0"/>
              </a:rPr>
              <a:t>凡上述苏维埃公民在十六岁以上皆是有苏维埃选举权和被选举权，直接派代表参加各级工农兵苏维埃的大会，讨论和决定一切国家的地方的政治事务。</a:t>
            </a:r>
            <a:endParaRPr lang="zh-CN" altLang="en-US" sz="2400" b="1" spc="-113">
              <a:solidFill>
                <a:srgbClr val="000000"/>
              </a:solidFill>
              <a:effectLst/>
              <a:latin typeface="楷体" panose="02010609060101010101" charset="-122"/>
              <a:ea typeface="楷体" panose="02010609060101010101" charset="-122"/>
              <a:cs typeface="Times New Roman" panose="02020603050405020304" pitchFamily="18" charset="0"/>
            </a:endParaRPr>
          </a:p>
          <a:p>
            <a:pPr marL="0" marR="0" lvl="0" indent="0" algn="r" defTabSz="914400" eaLnBrk="1" fontAlgn="auto" latinLnBrk="0" hangingPunct="1">
              <a:lnSpc>
                <a:spcPct val="100000"/>
              </a:lnSpc>
              <a:spcBef>
                <a:spcPct val="0"/>
              </a:spcBef>
              <a:spcAft>
                <a:spcPct val="0"/>
              </a:spcAft>
              <a:buClrTx/>
              <a:buSzTx/>
              <a:buFontTx/>
              <a:buNone/>
              <a:defRPr/>
            </a:pPr>
            <a:r>
              <a:rPr lang="en-US" altLang="zh-CN" sz="100" b="0" spc="-113">
                <a:solidFill>
                  <a:srgbClr val="000000"/>
                </a:solidFill>
                <a:effectLst/>
                <a:latin typeface="楷体" panose="02010609060101010101" charset="-122"/>
                <a:ea typeface="楷体" panose="02010609060101010101" charset="-122"/>
                <a:cs typeface="Times New Roman" panose="02020603050405020304" pitchFamily="18" charset="0"/>
              </a:rPr>
              <a:t>    ——《</a:t>
            </a:r>
            <a:r>
              <a:rPr lang="zh-CN" altLang="en-US" sz="100" b="0" spc="-113">
                <a:solidFill>
                  <a:srgbClr val="000000"/>
                </a:solidFill>
                <a:effectLst/>
                <a:latin typeface="楷体" panose="02010609060101010101" charset="-122"/>
                <a:ea typeface="楷体" panose="02010609060101010101" charset="-122"/>
                <a:cs typeface="Times New Roman" panose="02020603050405020304" pitchFamily="18" charset="0"/>
              </a:rPr>
              <a:t>中华苏维埃共和国宪法大纲</a:t>
            </a:r>
            <a:r>
              <a:rPr lang="en-US" altLang="zh-CN" sz="100" b="0" spc="-113">
                <a:solidFill>
                  <a:srgbClr val="000000"/>
                </a:solidFill>
                <a:effectLst/>
                <a:latin typeface="楷体" panose="02010609060101010101" charset="-122"/>
                <a:ea typeface="楷体" panose="02010609060101010101" charset="-122"/>
                <a:cs typeface="Times New Roman" panose="02020603050405020304" pitchFamily="18" charset="0"/>
              </a:rPr>
              <a:t>》</a:t>
            </a:r>
            <a:endParaRPr lang="en-US" altLang="zh-CN" sz="100" b="0" spc="-113">
              <a:solidFill>
                <a:srgbClr val="000000"/>
              </a:solidFill>
              <a:effectLst/>
              <a:latin typeface="楷体" panose="02010609060101010101" charset="-122"/>
              <a:ea typeface="楷体" panose="02010609060101010101" charset="-122"/>
              <a:cs typeface="Times New Roman" panose="02020603050405020304" pitchFamily="18" charset="0"/>
            </a:endParaRPr>
          </a:p>
        </p:txBody>
      </p:sp>
      <p:pic>
        <p:nvPicPr>
          <p:cNvPr id="15" name="图片 14"/>
          <p:cNvPicPr>
            <a:picLocks noChangeAspect="1"/>
          </p:cNvPicPr>
          <p:nvPr>
            <p:custDataLst>
              <p:tags r:id="rId5"/>
            </p:custDataLst>
          </p:nvPr>
        </p:nvPicPr>
        <p:blipFill>
          <a:blip r:embed="rId4"/>
          <a:stretch>
            <a:fillRect/>
          </a:stretch>
        </p:blipFill>
        <p:spPr>
          <a:xfrm>
            <a:off x="63440" y="704863"/>
            <a:ext cx="5646910" cy="3433870"/>
          </a:xfrm>
          <a:prstGeom prst="rect">
            <a:avLst/>
          </a:prstGeom>
        </p:spPr>
      </p:pic>
      <p:pic>
        <p:nvPicPr>
          <p:cNvPr id="18" name="图片 17"/>
          <p:cNvPicPr>
            <a:picLocks noChangeAspect="1"/>
          </p:cNvPicPr>
          <p:nvPr>
            <p:custDataLst>
              <p:tags r:id="rId7"/>
            </p:custDataLst>
          </p:nvPr>
        </p:nvPicPr>
        <p:blipFill>
          <a:blip r:embed="rId6"/>
          <a:stretch>
            <a:fillRect/>
          </a:stretch>
        </p:blipFill>
        <p:spPr>
          <a:xfrm>
            <a:off x="5774845" y="260970"/>
            <a:ext cx="3223540" cy="2629128"/>
          </a:xfrm>
          <a:prstGeom prst="rect">
            <a:avLst/>
          </a:prstGeom>
        </p:spPr>
      </p:pic>
      <p:sp>
        <p:nvSpPr>
          <p:cNvPr id="3" name="文本框 2"/>
          <p:cNvSpPr txBox="1"/>
          <p:nvPr>
            <p:custDataLst>
              <p:tags r:id="rId8"/>
            </p:custDataLst>
          </p:nvPr>
        </p:nvSpPr>
        <p:spPr>
          <a:xfrm>
            <a:off x="182880" y="134620"/>
            <a:ext cx="5148580" cy="475615"/>
          </a:xfrm>
          <a:prstGeom prst="rect">
            <a:avLst/>
          </a:prstGeom>
          <a:solidFill>
            <a:schemeClr val="accent3">
              <a:lumMod val="40000"/>
              <a:lumOff val="60000"/>
            </a:schemeClr>
          </a:solidFill>
          <a:ln w="15875">
            <a:solidFill>
              <a:srgbClr val="FF0000"/>
            </a:solidFill>
          </a:ln>
        </p:spPr>
        <p:txBody>
          <a:bodyPr wrap="square" rtlCol="0">
            <a:spAutoFit/>
          </a:bodyPr>
          <a:lstStyle>
            <a:defPPr/>
          </a:lstStyle>
          <a:p>
            <a:pPr/>
            <a:r>
              <a:rPr lang="en-US" altLang="zh-CN"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1</a:t>
            </a: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、土地革命战争时期的制度探索</a:t>
            </a:r>
            <a:endPar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
        <p:nvSpPr>
          <p:cNvPr id="5" name="文本框 4"/>
          <p:cNvSpPr txBox="1"/>
          <p:nvPr>
            <p:custDataLst>
              <p:tags r:id="rId9"/>
            </p:custDataLst>
          </p:nvPr>
        </p:nvSpPr>
        <p:spPr>
          <a:xfrm>
            <a:off x="5632450" y="2889885"/>
            <a:ext cx="3365500" cy="829945"/>
          </a:xfrm>
          <a:prstGeom prst="rect">
            <a:avLst/>
          </a:prstGeom>
          <a:solidFill>
            <a:srgbClr val="FFFF00">
              <a:alpha val="82000"/>
            </a:srgbClr>
          </a:solidFill>
          <a:ln w="19050">
            <a:solidFill>
              <a:srgbClr val="FF0000"/>
            </a:solidFill>
          </a:ln>
        </p:spPr>
        <p:txBody>
          <a:bodyPr wrap="square" rtlCol="0">
            <a:spAutoFit/>
          </a:bodyPr>
          <a:lstStyle>
            <a:defPPr/>
          </a:lstStyle>
          <a:p>
            <a:pPr/>
            <a:r>
              <a:rPr lang="zh-CN" altLang="en-US" sz="2400" b="1">
                <a:latin typeface="楷体" panose="02010609060101010101" charset="-122"/>
                <a:ea typeface="楷体" panose="02010609060101010101" charset="-122"/>
                <a:sym typeface="+mn-ea"/>
              </a:rPr>
              <a:t>宣布中华苏维埃共和国临时中央政府成立</a:t>
            </a:r>
            <a:endParaRPr lang="zh-CN" altLang="en-US" sz="2400"/>
          </a:p>
        </p:txBody>
      </p:sp>
      <p:sp>
        <p:nvSpPr>
          <p:cNvPr id="8" name="文本框 7"/>
          <p:cNvSpPr txBox="1"/>
          <p:nvPr>
            <p:custDataLst>
              <p:tags r:id="rId10"/>
            </p:custDataLst>
          </p:nvPr>
        </p:nvSpPr>
        <p:spPr>
          <a:xfrm>
            <a:off x="7503160" y="4302760"/>
            <a:ext cx="1494790" cy="460375"/>
          </a:xfrm>
          <a:prstGeom prst="rect">
            <a:avLst/>
          </a:prstGeom>
          <a:solidFill>
            <a:srgbClr val="FFFF00">
              <a:alpha val="82000"/>
            </a:srgbClr>
          </a:solidFill>
          <a:ln w="19050">
            <a:solidFill>
              <a:srgbClr val="FF0000"/>
            </a:solidFill>
          </a:ln>
        </p:spPr>
        <p:txBody>
          <a:bodyPr wrap="square" rtlCol="0">
            <a:spAutoFit/>
          </a:bodyPr>
          <a:lstStyle>
            <a:defPPr/>
          </a:lstStyle>
          <a:p>
            <a:pPr/>
            <a:r>
              <a:rPr lang="zh-CN" altLang="en-US" sz="2400" b="1">
                <a:latin typeface="楷体" panose="02010609060101010101" charset="-122"/>
                <a:ea typeface="楷体" panose="02010609060101010101" charset="-122"/>
                <a:sym typeface="+mn-ea"/>
              </a:rPr>
              <a:t>宪法大纲</a:t>
            </a:r>
            <a:endParaRPr lang="zh-CN" altLang="en-US" sz="2400"/>
          </a:p>
        </p:txBody>
      </p:sp>
      <p:sp>
        <p:nvSpPr>
          <p:cNvPr id="12" name="文本框 11"/>
          <p:cNvSpPr txBox="1"/>
          <p:nvPr>
            <p:custDataLst>
              <p:tags r:id="rId11"/>
            </p:custDataLst>
          </p:nvPr>
        </p:nvSpPr>
        <p:spPr>
          <a:xfrm>
            <a:off x="6690995" y="3804920"/>
            <a:ext cx="1248410" cy="460375"/>
          </a:xfrm>
          <a:prstGeom prst="rect">
            <a:avLst/>
          </a:prstGeom>
          <a:solidFill>
            <a:srgbClr val="FFFF00">
              <a:alpha val="82000"/>
            </a:srgbClr>
          </a:solidFill>
          <a:ln w="19050">
            <a:solidFill>
              <a:srgbClr val="FF0000"/>
            </a:solidFill>
          </a:ln>
        </p:spPr>
        <p:txBody>
          <a:bodyPr wrap="square" rtlCol="0">
            <a:spAutoFit/>
          </a:bodyPr>
          <a:lstStyle>
            <a:defPPr/>
          </a:lstStyle>
          <a:p>
            <a:pPr/>
            <a:r>
              <a:rPr lang="zh-CN" altLang="en-US" sz="2400" b="1">
                <a:latin typeface="楷体" panose="02010609060101010101" charset="-122"/>
                <a:ea typeface="楷体" panose="02010609060101010101" charset="-122"/>
                <a:sym typeface="+mn-ea"/>
              </a:rPr>
              <a:t>土地法</a:t>
            </a:r>
            <a:endParaRPr lang="zh-CN" altLang="en-US" sz="2400"/>
          </a:p>
        </p:txBody>
      </p:sp>
      <p:sp>
        <p:nvSpPr>
          <p:cNvPr id="16" name="文本框 15"/>
          <p:cNvSpPr txBox="1"/>
          <p:nvPr>
            <p:custDataLst>
              <p:tags r:id="rId12"/>
            </p:custDataLst>
          </p:nvPr>
        </p:nvSpPr>
        <p:spPr>
          <a:xfrm>
            <a:off x="5793105" y="4356100"/>
            <a:ext cx="1248410" cy="460375"/>
          </a:xfrm>
          <a:prstGeom prst="rect">
            <a:avLst/>
          </a:prstGeom>
          <a:solidFill>
            <a:srgbClr val="FFFF00">
              <a:alpha val="82000"/>
            </a:srgbClr>
          </a:solidFill>
          <a:ln w="19050">
            <a:solidFill>
              <a:srgbClr val="FF0000"/>
            </a:solidFill>
          </a:ln>
        </p:spPr>
        <p:txBody>
          <a:bodyPr wrap="square" rtlCol="0">
            <a:spAutoFit/>
          </a:bodyPr>
          <a:lstStyle>
            <a:defPPr/>
          </a:lstStyle>
          <a:p>
            <a:pPr/>
            <a:r>
              <a:rPr lang="zh-CN" altLang="en-US" sz="2400" b="1">
                <a:latin typeface="楷体" panose="02010609060101010101" charset="-122"/>
                <a:ea typeface="楷体" panose="02010609060101010101" charset="-122"/>
                <a:sym typeface="+mn-ea"/>
              </a:rPr>
              <a:t>劳动法</a:t>
            </a:r>
            <a:endParaRPr lang="zh-CN" altLang="en-US" sz="2400"/>
          </a:p>
        </p:txBody>
      </p:sp>
      <p:sp>
        <p:nvSpPr>
          <p:cNvPr id="17" name="文本框 16"/>
          <p:cNvSpPr txBox="1"/>
          <p:nvPr>
            <p:custDataLst>
              <p:tags r:id="rId13"/>
            </p:custDataLst>
          </p:nvPr>
        </p:nvSpPr>
        <p:spPr>
          <a:xfrm>
            <a:off x="6668135" y="4816475"/>
            <a:ext cx="1437005" cy="460375"/>
          </a:xfrm>
          <a:prstGeom prst="rect">
            <a:avLst/>
          </a:prstGeom>
          <a:solidFill>
            <a:srgbClr val="FFFF00">
              <a:alpha val="82000"/>
            </a:srgbClr>
          </a:solidFill>
          <a:ln w="19050">
            <a:solidFill>
              <a:srgbClr val="FF0000"/>
            </a:solidFill>
          </a:ln>
        </p:spPr>
        <p:txBody>
          <a:bodyPr wrap="square" rtlCol="0">
            <a:spAutoFit/>
          </a:bodyPr>
          <a:lstStyle>
            <a:defPPr/>
          </a:lstStyle>
          <a:p>
            <a:pPr/>
            <a:r>
              <a:rPr lang="zh-CN" altLang="en-US" sz="2400" b="1">
                <a:latin typeface="楷体" panose="02010609060101010101" charset="-122"/>
                <a:ea typeface="楷体" panose="02010609060101010101" charset="-122"/>
                <a:sym typeface="+mn-ea"/>
              </a:rPr>
              <a:t>人事任免</a:t>
            </a:r>
            <a:endParaRPr lang="zh-CN" altLang="en-US" sz="2400"/>
          </a:p>
        </p:txBody>
      </p:sp>
      <p:sp>
        <p:nvSpPr>
          <p:cNvPr id="19" name="十字箭头 18"/>
          <p:cNvSpPr/>
          <p:nvPr>
            <p:custDataLst>
              <p:tags r:id="rId14"/>
            </p:custDataLst>
          </p:nvPr>
        </p:nvSpPr>
        <p:spPr>
          <a:xfrm>
            <a:off x="7041515" y="4265295"/>
            <a:ext cx="461645" cy="534670"/>
          </a:xfrm>
          <a:prstGeom prst="quadArrow">
            <a:avLst/>
          </a:prstGeom>
          <a:solidFill>
            <a:schemeClr val="accent3">
              <a:lumMod val="75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Tree>
    <p:custDataLst>
      <p:tags r:id="rId15"/>
    </p:custDataLst>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2"/>
          </p:custDataLst>
        </p:nvPr>
      </p:nvGrpSpPr>
      <p:grpSpPr>
        <a:xfrm>
          <a:off x="0" y="0"/>
          <a:ext cx="0" cy="0"/>
        </a:xfrm>
      </p:grpSpPr>
      <p:pic>
        <p:nvPicPr>
          <p:cNvPr id="5" name="Picture 12" descr="http://www.cnlawnn.com/pic/gif/1433593807.jpg"/>
          <p:cNvPicPr>
            <a:picLocks noChangeAspect="1" noChangeArrowheads="1"/>
          </p:cNvPicPr>
          <p:nvPr>
            <p:custDataLst>
              <p:tags r:id="rId4"/>
            </p:custDataLst>
          </p:nvPr>
        </p:nvPicPr>
        <p:blipFill>
          <a:blip r:embed="rId3"/>
          <a:stretch>
            <a:fillRect/>
          </a:stretch>
        </p:blipFill>
        <p:spPr bwMode="auto">
          <a:xfrm>
            <a:off x="98313" y="165313"/>
            <a:ext cx="2843084" cy="2073978"/>
          </a:xfrm>
          <a:prstGeom prst="rect">
            <a:avLst/>
          </a:prstGeom>
          <a:noFill/>
          <a:ln>
            <a:noFill/>
          </a:ln>
        </p:spPr>
      </p:pic>
      <p:sp>
        <p:nvSpPr>
          <p:cNvPr id="42" name="文本框 41"/>
          <p:cNvSpPr txBox="1"/>
          <p:nvPr>
            <p:custDataLst>
              <p:tags r:id="rId5"/>
            </p:custDataLst>
          </p:nvPr>
        </p:nvSpPr>
        <p:spPr>
          <a:xfrm>
            <a:off x="362747" y="3640811"/>
            <a:ext cx="2644140" cy="106680"/>
          </a:xfrm>
          <a:prstGeom prst="rect">
            <a:avLst/>
          </a:prstGeom>
          <a:noFill/>
        </p:spPr>
        <p:txBody>
          <a:bodyPr wrap="square">
            <a:spAutoFit/>
          </a:bodyPr>
          <a:lstStyle>
            <a:defPPr/>
          </a:lstStyle>
          <a:p>
            <a:pPr algn="ctr">
              <a:spcBef>
                <a:spcPct val="0"/>
              </a:spcBef>
              <a:spcAft>
                <a:spcPct val="0"/>
              </a:spcAft>
              <a:defRPr/>
            </a:pPr>
            <a:r>
              <a:rPr lang="en-US" altLang="zh-CN" sz="100" b="0" spc="-113">
                <a:solidFill>
                  <a:srgbClr val="000000"/>
                </a:solidFill>
                <a:effectLst/>
                <a:latin typeface="楷体" panose="02010609060101010101" charset="-122"/>
                <a:ea typeface="楷体" panose="02010609060101010101" charset="-122"/>
                <a:cs typeface="Times New Roman" panose="02020603050405020304" pitchFamily="18" charset="0"/>
              </a:rPr>
              <a:t>《</a:t>
            </a:r>
            <a:r>
              <a:rPr lang="zh-CN" altLang="en-US" sz="100" b="0" spc="-113">
                <a:solidFill>
                  <a:srgbClr val="000000"/>
                </a:solidFill>
                <a:effectLst/>
                <a:latin typeface="楷体" panose="02010609060101010101" charset="-122"/>
                <a:ea typeface="楷体" panose="02010609060101010101" charset="-122"/>
                <a:cs typeface="Times New Roman" panose="02020603050405020304" pitchFamily="18" charset="0"/>
              </a:rPr>
              <a:t>中华苏维埃共和国宪法大纲</a:t>
            </a:r>
            <a:r>
              <a:rPr lang="en-US" altLang="zh-CN" sz="100" b="0" spc="-113">
                <a:solidFill>
                  <a:srgbClr val="000000"/>
                </a:solidFill>
                <a:effectLst/>
                <a:latin typeface="楷体" panose="02010609060101010101" charset="-122"/>
                <a:ea typeface="楷体" panose="02010609060101010101" charset="-122"/>
                <a:cs typeface="Times New Roman" panose="02020603050405020304" pitchFamily="18" charset="0"/>
              </a:rPr>
              <a:t>》</a:t>
            </a:r>
            <a:endParaRPr lang="en-US" altLang="zh-CN" sz="100" b="0" spc="-113">
              <a:solidFill>
                <a:srgbClr val="000000"/>
              </a:solidFill>
              <a:effectLst/>
              <a:latin typeface="楷体" panose="02010609060101010101" charset="-122"/>
              <a:ea typeface="楷体" panose="02010609060101010101" charset="-122"/>
              <a:cs typeface="Times New Roman" panose="02020603050405020304" pitchFamily="18" charset="0"/>
            </a:endParaRPr>
          </a:p>
        </p:txBody>
      </p:sp>
      <p:sp>
        <p:nvSpPr>
          <p:cNvPr id="4" name="文本框 3"/>
          <p:cNvSpPr txBox="1"/>
          <p:nvPr>
            <p:custDataLst>
              <p:tags r:id="rId6"/>
            </p:custDataLst>
          </p:nvPr>
        </p:nvSpPr>
        <p:spPr>
          <a:xfrm>
            <a:off x="3138805" y="165100"/>
            <a:ext cx="5769610" cy="1087755"/>
          </a:xfrm>
          <a:prstGeom prst="rect">
            <a:avLst/>
          </a:prstGeom>
          <a:noFill/>
        </p:spPr>
        <p:txBody>
          <a:bodyPr wrap="square">
            <a:spAutoFit/>
          </a:bodyPr>
          <a:lstStyle>
            <a:defPPr/>
          </a:lstStyle>
          <a:p>
            <a:pPr>
              <a:lnSpc>
                <a:spcPct val="90000"/>
              </a:lnSpc>
            </a:pPr>
            <a:r>
              <a:rPr lang="zh-CN" altLang="en-US" sz="2400" b="1">
                <a:latin typeface="楷体" panose="02010609060101010101" charset="-122"/>
                <a:ea typeface="楷体" panose="02010609060101010101" charset="-122"/>
                <a:cs typeface="黑体" panose="02010609060101010101" pitchFamily="2" charset="-122"/>
              </a:rPr>
              <a:t>① 宣布</a:t>
            </a:r>
            <a:r>
              <a:rPr lang="zh-CN" altLang="zh-CN" sz="2400" b="1">
                <a:latin typeface="楷体" panose="02010609060101010101" charset="-122"/>
                <a:ea typeface="楷体" panose="02010609060101010101" charset="-122"/>
                <a:cs typeface="黑体" panose="02010609060101010101" pitchFamily="2" charset="-122"/>
              </a:rPr>
              <a:t>苏维埃政权属于工人、农民、红军士兵及一切劳苦大众。</a:t>
            </a:r>
            <a:endParaRPr lang="en-US" altLang="zh-CN" sz="2400" b="1">
              <a:latin typeface="楷体" panose="02010609060101010101" charset="-122"/>
              <a:ea typeface="楷体" panose="02010609060101010101" charset="-122"/>
              <a:cs typeface="黑体" panose="02010609060101010101" pitchFamily="2" charset="-122"/>
            </a:endParaRPr>
          </a:p>
          <a:p>
            <a:pPr>
              <a:lnSpc>
                <a:spcPct val="90000"/>
              </a:lnSpc>
            </a:pPr>
            <a:r>
              <a:rPr lang="zh-CN" altLang="en-US" sz="2400" b="1">
                <a:latin typeface="楷体" panose="02010609060101010101" charset="-122"/>
                <a:ea typeface="楷体" panose="02010609060101010101" charset="-122"/>
              </a:rPr>
              <a:t>② 实行</a:t>
            </a:r>
            <a:r>
              <a:rPr lang="zh-CN" altLang="en-US" sz="2400" b="1">
                <a:solidFill>
                  <a:srgbClr val="C00000"/>
                </a:solidFill>
                <a:latin typeface="楷体" panose="02010609060101010101" charset="-122"/>
                <a:ea typeface="楷体" panose="02010609060101010101" charset="-122"/>
              </a:rPr>
              <a:t>苏维埃代表大会制度</a:t>
            </a:r>
            <a:r>
              <a:rPr lang="zh-CN" altLang="en-US" sz="2400" b="1">
                <a:latin typeface="楷体" panose="02010609060101010101" charset="-122"/>
                <a:ea typeface="楷体" panose="02010609060101010101" charset="-122"/>
              </a:rPr>
              <a:t>。</a:t>
            </a:r>
            <a:endParaRPr lang="zh-CN" altLang="en-US" sz="2400" b="1">
              <a:latin typeface="楷体" panose="02010609060101010101" charset="-122"/>
              <a:ea typeface="楷体" panose="02010609060101010101" charset="-122"/>
            </a:endParaRPr>
          </a:p>
        </p:txBody>
      </p:sp>
      <p:sp>
        <p:nvSpPr>
          <p:cNvPr id="23" name="文本框 22"/>
          <p:cNvSpPr txBox="1"/>
          <p:nvPr>
            <p:custDataLst>
              <p:tags r:id="rId7"/>
            </p:custDataLst>
          </p:nvPr>
        </p:nvSpPr>
        <p:spPr>
          <a:xfrm>
            <a:off x="168275" y="5326380"/>
            <a:ext cx="9045575" cy="533400"/>
          </a:xfrm>
          <a:prstGeom prst="rect">
            <a:avLst/>
          </a:prstGeom>
          <a:solidFill>
            <a:schemeClr val="bg2">
              <a:lumMod val="90000"/>
            </a:schemeClr>
          </a:solidFill>
        </p:spPr>
        <p:txBody>
          <a:bodyPr wrap="square">
            <a:spAutoFit/>
          </a:bodyPr>
          <a:lstStyle>
            <a:defPPr/>
          </a:lstStyle>
          <a:p>
            <a:pPr eaLnBrk="1" hangingPunct="1">
              <a:lnSpc>
                <a:spcPct val="125000"/>
              </a:lnSpc>
            </a:pPr>
            <a:r>
              <a:rPr lang="zh-CN" altLang="en-US" sz="2300" b="1">
                <a:solidFill>
                  <a:schemeClr val="tx1"/>
                </a:solidFill>
                <a:uFillTx/>
                <a:latin typeface="宋体" panose="02010600030101010101" pitchFamily="2" charset="-122"/>
                <a:ea typeface="宋体" panose="02010600030101010101" pitchFamily="2" charset="-122"/>
              </a:rPr>
              <a:t>以立法的形式，首次肯定了广大农民以革命的手段获得土地的权利。</a:t>
            </a:r>
            <a:endParaRPr lang="zh-CN" altLang="en-US" sz="2300" b="1">
              <a:solidFill>
                <a:schemeClr val="tx1"/>
              </a:solidFill>
              <a:uFillTx/>
              <a:latin typeface="宋体" pitchFamily="2" charset="-122"/>
              <a:ea typeface="宋体" panose="02010600030101010101" pitchFamily="2" charset="-122"/>
            </a:endParaRPr>
          </a:p>
        </p:txBody>
      </p:sp>
      <p:pic>
        <p:nvPicPr>
          <p:cNvPr id="8" name="图片 7"/>
          <p:cNvPicPr>
            <a:picLocks noChangeAspect="1"/>
          </p:cNvPicPr>
          <p:nvPr>
            <p:custDataLst>
              <p:tags r:id="rId9"/>
            </p:custDataLst>
          </p:nvPr>
        </p:nvPicPr>
        <p:blipFill>
          <a:blip r:embed="rId8"/>
          <a:srcRect b="10784"/>
          <a:stretch>
            <a:fillRect/>
          </a:stretch>
        </p:blipFill>
        <p:spPr>
          <a:xfrm>
            <a:off x="0" y="3030855"/>
            <a:ext cx="3006090" cy="2133600"/>
          </a:xfrm>
          <a:prstGeom prst="rect">
            <a:avLst/>
          </a:prstGeom>
        </p:spPr>
      </p:pic>
      <p:sp>
        <p:nvSpPr>
          <p:cNvPr id="27" name="文本框 26"/>
          <p:cNvSpPr txBox="1"/>
          <p:nvPr>
            <p:custDataLst>
              <p:tags r:id="rId10"/>
            </p:custDataLst>
          </p:nvPr>
        </p:nvSpPr>
        <p:spPr>
          <a:xfrm>
            <a:off x="3081655" y="3696335"/>
            <a:ext cx="5884545" cy="1630045"/>
          </a:xfrm>
          <a:prstGeom prst="rect">
            <a:avLst/>
          </a:prstGeom>
          <a:noFill/>
        </p:spPr>
        <p:txBody>
          <a:bodyPr wrap="square">
            <a:spAutoFit/>
          </a:bodyPr>
          <a:lstStyle>
            <a:defPPr/>
          </a:lstStyle>
          <a:p>
            <a:pPr>
              <a:lnSpc>
                <a:spcPct val="125000"/>
              </a:lnSpc>
            </a:pPr>
            <a:r>
              <a:rPr lang="zh-CN" altLang="en-US" sz="2000" b="1">
                <a:latin typeface="楷体" panose="02010609060101010101" charset="-122"/>
                <a:ea typeface="楷体" panose="02010609060101010101" charset="-122"/>
                <a:cs typeface="黑体" panose="02010609060101010101" pitchFamily="2" charset="-122"/>
              </a:rPr>
              <a:t>① </a:t>
            </a:r>
            <a:r>
              <a:rPr lang="zh-CN" altLang="en-US" sz="2000" b="1">
                <a:latin typeface="楷体" panose="02010609060101010101" charset="-122"/>
                <a:ea typeface="楷体" panose="02010609060101010101" charset="-122"/>
              </a:rPr>
              <a:t>依靠贫农、雇农，联合中农，限制富农</a:t>
            </a:r>
            <a:endParaRPr lang="en-US" altLang="zh-CN" sz="2000" b="1">
              <a:latin typeface="楷体" panose="02010609060101010101" charset="-122"/>
              <a:ea typeface="楷体" panose="02010609060101010101" charset="-122"/>
            </a:endParaRPr>
          </a:p>
          <a:p>
            <a:pPr>
              <a:lnSpc>
                <a:spcPct val="125000"/>
              </a:lnSpc>
            </a:pPr>
            <a:r>
              <a:rPr lang="zh-CN" altLang="en-US" sz="2000" b="1">
                <a:latin typeface="楷体" panose="02010609060101010101" charset="-122"/>
                <a:ea typeface="楷体" panose="02010609060101010101" charset="-122"/>
              </a:rPr>
              <a:t>② 保护中小工商业者，消灭地主阶级</a:t>
            </a:r>
            <a:endParaRPr lang="en-US" altLang="zh-CN" sz="2000" b="1">
              <a:latin typeface="楷体" panose="02010609060101010101" charset="-122"/>
              <a:ea typeface="楷体" panose="02010609060101010101" charset="-122"/>
            </a:endParaRPr>
          </a:p>
          <a:p>
            <a:pPr>
              <a:lnSpc>
                <a:spcPct val="125000"/>
              </a:lnSpc>
            </a:pPr>
            <a:r>
              <a:rPr lang="zh-CN" altLang="en-US" sz="2000" b="1">
                <a:latin typeface="楷体" panose="02010609060101010101" charset="-122"/>
                <a:ea typeface="楷体" panose="02010609060101010101" charset="-122"/>
              </a:rPr>
              <a:t>③ 以乡为单位，按人口平分土地</a:t>
            </a:r>
            <a:endParaRPr lang="en-US" altLang="zh-CN" sz="2000" b="1">
              <a:latin typeface="楷体" panose="02010609060101010101" charset="-122"/>
              <a:ea typeface="楷体" panose="02010609060101010101" charset="-122"/>
            </a:endParaRPr>
          </a:p>
          <a:p>
            <a:pPr>
              <a:lnSpc>
                <a:spcPct val="125000"/>
              </a:lnSpc>
            </a:pPr>
            <a:r>
              <a:rPr lang="zh-CN" altLang="en-US" sz="2000" b="1">
                <a:latin typeface="楷体" panose="02010609060101010101" charset="-122"/>
                <a:ea typeface="楷体" panose="02010609060101010101" charset="-122"/>
              </a:rPr>
              <a:t>④ 在原耕地的基础上，实行抽多补少、抽肥补瘦 </a:t>
            </a:r>
            <a:endParaRPr lang="zh-CN" altLang="en-US" sz="2000" b="1">
              <a:latin typeface="楷体" panose="02010609060101010101" charset="-122"/>
              <a:ea typeface="楷体" panose="02010609060101010101" charset="-122"/>
            </a:endParaRPr>
          </a:p>
        </p:txBody>
      </p:sp>
      <p:sp>
        <p:nvSpPr>
          <p:cNvPr id="3" name="文本框 2"/>
          <p:cNvSpPr txBox="1"/>
          <p:nvPr>
            <p:custDataLst>
              <p:tags r:id="rId11"/>
            </p:custDataLst>
          </p:nvPr>
        </p:nvSpPr>
        <p:spPr>
          <a:xfrm>
            <a:off x="98425" y="5955665"/>
            <a:ext cx="8926830" cy="829945"/>
          </a:xfrm>
          <a:prstGeom prst="rect">
            <a:avLst/>
          </a:prstGeom>
          <a:noFill/>
        </p:spPr>
        <p:txBody>
          <a:bodyPr wrap="square" rtlCol="0">
            <a:spAutoFit/>
          </a:bodyPr>
          <a:lstStyle>
            <a:defPPr/>
          </a:lstStyle>
          <a:p>
            <a:pPr defTabSz="914400">
              <a:buSzTx/>
            </a:pPr>
            <a:r>
              <a:rPr lang="zh-CN" altLang="en-US" sz="2400" b="1">
                <a:latin typeface="+mn-lt"/>
                <a:ea typeface="+mn-ea"/>
                <a:sym typeface="+mn-ea"/>
              </a:rPr>
              <a:t>意义：中华苏维埃共和国临时中央政府的建立，是创建人民革命政权的尝试，为以后建立人民政权提供有益的借鉴。</a:t>
            </a:r>
            <a:endParaRPr lang="zh-CN" altLang="en-US" sz="2400" b="1"/>
          </a:p>
        </p:txBody>
      </p:sp>
      <p:grpSp>
        <p:nvGrpSpPr>
          <p:cNvPr id="7" name="组合 6"/>
          <p:cNvGrpSpPr/>
          <p:nvPr>
            <p:custDataLst>
              <p:tags r:id="rId12"/>
            </p:custDataLst>
          </p:nvPr>
        </p:nvGrpSpPr>
        <p:grpSpPr>
          <a:xfrm>
            <a:off x="2263847" y="1317625"/>
            <a:ext cx="6585549" cy="2419985"/>
            <a:chOff x="2182" y="1151"/>
            <a:chExt cx="10070" cy="3811"/>
          </a:xfrm>
        </p:grpSpPr>
        <p:sp>
          <p:nvSpPr>
            <p:cNvPr id="9" name="文本框 8"/>
            <p:cNvSpPr txBox="1"/>
            <p:nvPr>
              <p:custDataLst>
                <p:tags r:id="rId13"/>
              </p:custDataLst>
            </p:nvPr>
          </p:nvSpPr>
          <p:spPr>
            <a:xfrm>
              <a:off x="2182" y="2591"/>
              <a:ext cx="3127" cy="1258"/>
            </a:xfrm>
            <a:prstGeom prst="rect">
              <a:avLst/>
            </a:prstGeom>
            <a:solidFill>
              <a:srgbClr val="FFFF00"/>
            </a:solidFill>
            <a:ln w="19050">
              <a:solidFill>
                <a:srgbClr val="FF0000"/>
              </a:solidFill>
            </a:ln>
          </p:spPr>
          <p:txBody>
            <a:bodyPr wrap="square" rtlCol="0">
              <a:spAutoFit/>
            </a:bodyPr>
            <a:lstStyle>
              <a:defPPr/>
            </a:lstStyle>
            <a:p>
              <a:pPr/>
              <a:r>
                <a:rPr lang="zh-CN" altLang="en-US" sz="2300" b="1">
                  <a:solidFill>
                    <a:schemeClr val="tx1"/>
                  </a:solidFill>
                  <a:uFillTx/>
                </a:rPr>
                <a:t>创建人民革命政权的尝试</a:t>
              </a:r>
              <a:endParaRPr lang="zh-CN" altLang="en-US" sz="2300" b="1">
                <a:solidFill>
                  <a:schemeClr val="tx1"/>
                </a:solidFill>
                <a:uFillTx/>
              </a:endParaRPr>
            </a:p>
          </p:txBody>
        </p:sp>
        <p:sp>
          <p:nvSpPr>
            <p:cNvPr id="10" name="文本框 9"/>
            <p:cNvSpPr txBox="1"/>
            <p:nvPr>
              <p:custDataLst>
                <p:tags r:id="rId14"/>
              </p:custDataLst>
            </p:nvPr>
          </p:nvSpPr>
          <p:spPr>
            <a:xfrm>
              <a:off x="5822" y="1151"/>
              <a:ext cx="6430" cy="1113"/>
            </a:xfrm>
            <a:prstGeom prst="rect">
              <a:avLst/>
            </a:prstGeom>
            <a:solidFill>
              <a:schemeClr val="accent3">
                <a:lumMod val="60000"/>
                <a:lumOff val="40000"/>
              </a:schemeClr>
            </a:solidFill>
            <a:ln w="19050">
              <a:solidFill>
                <a:srgbClr val="FF0000"/>
              </a:solidFill>
            </a:ln>
          </p:spPr>
          <p:txBody>
            <a:bodyPr wrap="square" rtlCol="0">
              <a:spAutoFit/>
            </a:bodyPr>
            <a:lstStyle>
              <a:defPPr/>
            </a:lstStyle>
            <a:p>
              <a:pPr/>
              <a:r>
                <a:rPr lang="zh-CN" altLang="en-US" sz="2000" b="1">
                  <a:solidFill>
                    <a:schemeClr val="tx1"/>
                  </a:solidFill>
                  <a:uFillTx/>
                </a:rPr>
                <a:t>坚持贯彻工农贫苦群众当家做主的方针，极大提升穷人的政治地位</a:t>
              </a:r>
              <a:endParaRPr lang="zh-CN" altLang="en-US" sz="2000" b="1">
                <a:solidFill>
                  <a:schemeClr val="tx1"/>
                </a:solidFill>
                <a:uFillTx/>
              </a:endParaRPr>
            </a:p>
          </p:txBody>
        </p:sp>
        <p:sp>
          <p:nvSpPr>
            <p:cNvPr id="11" name="文本框 10"/>
            <p:cNvSpPr txBox="1"/>
            <p:nvPr>
              <p:custDataLst>
                <p:tags r:id="rId15"/>
              </p:custDataLst>
            </p:nvPr>
          </p:nvSpPr>
          <p:spPr>
            <a:xfrm>
              <a:off x="5821" y="2477"/>
              <a:ext cx="6429" cy="1113"/>
            </a:xfrm>
            <a:prstGeom prst="rect">
              <a:avLst/>
            </a:prstGeom>
            <a:solidFill>
              <a:schemeClr val="accent3">
                <a:lumMod val="60000"/>
                <a:lumOff val="40000"/>
              </a:schemeClr>
            </a:solidFill>
            <a:ln w="19050">
              <a:solidFill>
                <a:srgbClr val="FF0000"/>
              </a:solidFill>
            </a:ln>
          </p:spPr>
          <p:txBody>
            <a:bodyPr wrap="square" rtlCol="0">
              <a:spAutoFit/>
            </a:bodyPr>
            <a:lstStyle>
              <a:defPPr/>
            </a:lstStyle>
            <a:p>
              <a:pPr/>
              <a:r>
                <a:rPr lang="zh-CN" altLang="en-US" sz="2000" b="1">
                  <a:solidFill>
                    <a:schemeClr val="tx1"/>
                  </a:solidFill>
                  <a:uFillTx/>
                </a:rPr>
                <a:t>苏维埃代表会议制度，大量吸收工农群众参与政权并管理自己的国家</a:t>
              </a:r>
              <a:endParaRPr lang="zh-CN" altLang="en-US" sz="2000" b="1">
                <a:solidFill>
                  <a:schemeClr val="tx1"/>
                </a:solidFill>
                <a:uFillTx/>
              </a:endParaRPr>
            </a:p>
          </p:txBody>
        </p:sp>
        <p:sp>
          <p:nvSpPr>
            <p:cNvPr id="13" name="文本框 12"/>
            <p:cNvSpPr txBox="1"/>
            <p:nvPr>
              <p:custDataLst>
                <p:tags r:id="rId16"/>
              </p:custDataLst>
            </p:nvPr>
          </p:nvSpPr>
          <p:spPr>
            <a:xfrm>
              <a:off x="5821" y="3849"/>
              <a:ext cx="6431" cy="1113"/>
            </a:xfrm>
            <a:prstGeom prst="rect">
              <a:avLst/>
            </a:prstGeom>
            <a:solidFill>
              <a:schemeClr val="accent3">
                <a:lumMod val="60000"/>
                <a:lumOff val="40000"/>
              </a:schemeClr>
            </a:solidFill>
            <a:ln w="19050">
              <a:solidFill>
                <a:srgbClr val="FF0000"/>
              </a:solidFill>
            </a:ln>
          </p:spPr>
          <p:txBody>
            <a:bodyPr wrap="square" rtlCol="0">
              <a:spAutoFit/>
            </a:bodyPr>
            <a:lstStyle>
              <a:defPPr/>
            </a:lstStyle>
            <a:p>
              <a:pPr/>
              <a:r>
                <a:rPr lang="zh-CN" altLang="en-US" sz="2000" b="1">
                  <a:solidFill>
                    <a:schemeClr val="tx1"/>
                  </a:solidFill>
                  <a:uFillTx/>
                </a:rPr>
                <a:t>把政权直接建到乡至村，加强上级政权与基层民众的联系</a:t>
              </a:r>
              <a:endParaRPr lang="zh-CN" altLang="en-US" sz="2000" b="1">
                <a:solidFill>
                  <a:schemeClr val="tx1"/>
                </a:solidFill>
                <a:uFillTx/>
              </a:endParaRPr>
            </a:p>
          </p:txBody>
        </p:sp>
        <p:sp>
          <p:nvSpPr>
            <p:cNvPr id="14" name="左大括号 13"/>
            <p:cNvSpPr/>
            <p:nvPr>
              <p:custDataLst>
                <p:tags r:id="rId17"/>
              </p:custDataLst>
            </p:nvPr>
          </p:nvSpPr>
          <p:spPr>
            <a:xfrm>
              <a:off x="5309" y="1544"/>
              <a:ext cx="513" cy="3062"/>
            </a:xfrm>
            <a:prstGeom prst="leftBrace">
              <a:avLst/>
            </a:prstGeom>
            <a:ln w="444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gr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16" fill="hold" grpId="2"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1"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ox(in)">
                                      <p:cBhvr>
                                        <p:cTn id="12" dur="2000"/>
                                        <p:tgtEl>
                                          <p:spTgt spid="2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ox(in)">
                                      <p:cBhvr>
                                        <p:cTn id="1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3" grpId="1"/>
      <p:bldP spid="4" grpId="2"/>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83820" y="121920"/>
            <a:ext cx="5048250" cy="577850"/>
          </a:xfrm>
          <a:prstGeom prst="rect">
            <a:avLst/>
          </a:prstGeom>
          <a:solidFill>
            <a:srgbClr val="FFFF00"/>
          </a:solidFill>
          <a:ln w="15875">
            <a:solidFill>
              <a:srgbClr val="FF0000"/>
            </a:solidFill>
          </a:ln>
        </p:spPr>
        <p:txBody>
          <a:bodyPr wrap="square" lIns="76200" tIns="0" rIns="61912" bIns="0" rtlCol="0">
            <a:noAutofit/>
          </a:bodyPr>
          <a:lstStyle>
            <a:defPPr>
              <a:defRPr lang="zh-CN"/>
            </a:defPPr>
            <a:lvl1pPr fontAlgn="auto">
              <a:lnSpc>
                <a:spcPct val="130000"/>
              </a:lnSpc>
              <a:defRPr sz="1600" spc="150">
                <a:uFillTx/>
              </a:defRPr>
            </a:lvl1pPr>
          </a:lstStyle>
          <a:p>
            <a:pPr marL="0" marR="0" lvl="0" indent="0" algn="l" defTabSz="914400" rtl="0" eaLnBrk="1" fontAlgn="auto" latinLnBrk="0" hangingPunct="1">
              <a:lnSpc>
                <a:spcPct val="130000"/>
              </a:lnSpc>
              <a:spcBef>
                <a:spcPct val="0"/>
              </a:spcBef>
              <a:spcAft>
                <a:spcPct val="0"/>
              </a:spcAft>
              <a:buClrTx/>
              <a:buSzTx/>
              <a:buFontTx/>
              <a:buNone/>
              <a:defRPr/>
            </a:pPr>
            <a:r>
              <a:rPr kumimoji="0" lang="en-US" altLang="zh-CN" sz="2400" b="1" i="0" u="none" strike="noStrike" kern="12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黑体" panose="02010609060101010101" pitchFamily="2" charset="-122"/>
              </a:rPr>
              <a:t>2.</a:t>
            </a:r>
            <a:r>
              <a:rPr kumimoji="0" lang="zh-CN" altLang="en-US" sz="2400" b="1" i="0" u="none" strike="noStrike" kern="12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黑体" panose="02010609060101010101" pitchFamily="2" charset="-122"/>
              </a:rPr>
              <a:t>抗日战争时期抗日民主政权的建设</a:t>
            </a:r>
            <a:endParaRPr kumimoji="0" lang="zh-CN" altLang="en-US" sz="2400" b="1" i="0" u="none" strike="noStrike" kern="1200" cap="none" spc="0" normalizeH="0" baseline="0" noProof="0">
              <a:ln>
                <a:noFill/>
              </a:ln>
              <a:solidFill>
                <a:schemeClr val="tx1"/>
              </a:solidFill>
              <a:effectLst/>
              <a:uLnTx/>
              <a:uFillTx/>
              <a:latin typeface="黑体" panose="02010609060101010101" pitchFamily="2" charset="-122"/>
              <a:ea typeface="黑体" panose="02010609060101010101" pitchFamily="2" charset="-122"/>
              <a:cs typeface="黑体" panose="02010609060101010101" pitchFamily="2" charset="-122"/>
            </a:endParaRPr>
          </a:p>
        </p:txBody>
      </p:sp>
      <p:sp>
        <p:nvSpPr>
          <p:cNvPr id="12" name="内容占位符 2"/>
          <p:cNvSpPr txBox="1">
            <a:spLocks noChangeArrowheads="1"/>
          </p:cNvSpPr>
          <p:nvPr>
            <p:custDataLst>
              <p:tags r:id="rId5"/>
            </p:custDataLst>
          </p:nvPr>
        </p:nvSpPr>
        <p:spPr>
          <a:xfrm>
            <a:off x="83820" y="810260"/>
            <a:ext cx="8907780" cy="2229485"/>
          </a:xfrm>
          <a:prstGeom prst="rect">
            <a:avLst/>
          </a:prstGeom>
        </p:spPr>
        <p:txBody>
          <a:bodyPr/>
          <a:lstStyle>
            <a:defPPr/>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zh-CN" altLang="en-US" sz="2400" b="1">
                <a:latin typeface="黑体" panose="02010609060101010101" pitchFamily="2" charset="-122"/>
                <a:ea typeface="黑体" panose="02010609060101010101" pitchFamily="2" charset="-122"/>
              </a:rPr>
              <a:t>（</a:t>
            </a:r>
            <a:r>
              <a:rPr lang="en-US" altLang="zh-CN" sz="2400" b="1">
                <a:latin typeface="黑体" panose="02010609060101010101" pitchFamily="2" charset="-122"/>
                <a:ea typeface="黑体" panose="02010609060101010101" pitchFamily="2" charset="-122"/>
              </a:rPr>
              <a:t>1</a:t>
            </a:r>
            <a:r>
              <a:rPr lang="zh-CN" altLang="en-US" sz="2400" b="1">
                <a:latin typeface="黑体" panose="02010609060101010101" pitchFamily="2" charset="-122"/>
                <a:ea typeface="黑体" panose="02010609060101010101" pitchFamily="2" charset="-122"/>
              </a:rPr>
              <a:t>）背景：抗日根据地的不断扩大，适应建立抗日民族统一战线的需要。</a:t>
            </a:r>
            <a:endParaRPr lang="zh-CN" altLang="en-US" sz="2400" b="1">
              <a:latin typeface="黑体" panose="02010609060101010101" pitchFamily="2" charset="-122"/>
              <a:ea typeface="黑体" panose="02010609060101010101" pitchFamily="2" charset="-122"/>
            </a:endParaRPr>
          </a:p>
          <a:p>
            <a:pPr marL="0" indent="0">
              <a:buNone/>
            </a:pPr>
            <a:r>
              <a:rPr lang="zh-CN" altLang="en-US" sz="2400" b="1">
                <a:latin typeface="黑体" panose="02010609060101010101" pitchFamily="2" charset="-122"/>
                <a:ea typeface="黑体" panose="02010609060101010101" pitchFamily="2" charset="-122"/>
              </a:rPr>
              <a:t>（</a:t>
            </a:r>
            <a:r>
              <a:rPr lang="en-US" altLang="zh-CN" sz="2400" b="1">
                <a:latin typeface="黑体" panose="02010609060101010101" pitchFamily="2" charset="-122"/>
                <a:ea typeface="黑体" panose="02010609060101010101" pitchFamily="2" charset="-122"/>
              </a:rPr>
              <a:t>2</a:t>
            </a:r>
            <a:r>
              <a:rPr lang="zh-CN" altLang="en-US" sz="2400" b="1">
                <a:latin typeface="黑体" panose="02010609060101010101" pitchFamily="2" charset="-122"/>
                <a:ea typeface="黑体" panose="02010609060101010101" pitchFamily="2" charset="-122"/>
              </a:rPr>
              <a:t>）措施：设立边区政府，作为民国地方政府；设置各级参议会，并选举产生边区政府委员；实行三三制原则。</a:t>
            </a:r>
            <a:endParaRPr lang="zh-CN" altLang="en-US" sz="2400" b="1">
              <a:latin typeface="黑体" panose="02010609060101010101" pitchFamily="2" charset="-122"/>
              <a:ea typeface="黑体" panose="02010609060101010101" pitchFamily="2" charset="-122"/>
            </a:endParaRPr>
          </a:p>
          <a:p>
            <a:pPr marL="0" indent="0">
              <a:buNone/>
            </a:pPr>
            <a:r>
              <a:rPr lang="zh-CN" altLang="en-US" sz="2400" b="1">
                <a:latin typeface="黑体" panose="02010609060101010101" pitchFamily="2" charset="-122"/>
                <a:ea typeface="黑体" panose="02010609060101010101" pitchFamily="2" charset="-122"/>
              </a:rPr>
              <a:t>（</a:t>
            </a:r>
            <a:r>
              <a:rPr lang="en-US" altLang="zh-CN" sz="2400" b="1">
                <a:latin typeface="黑体" panose="02010609060101010101" pitchFamily="2" charset="-122"/>
                <a:ea typeface="黑体" panose="02010609060101010101" pitchFamily="2" charset="-122"/>
              </a:rPr>
              <a:t>3</a:t>
            </a:r>
            <a:r>
              <a:rPr lang="zh-CN" altLang="en-US" sz="2400" b="1">
                <a:latin typeface="黑体" panose="02010609060101010101" pitchFamily="2" charset="-122"/>
                <a:ea typeface="黑体" panose="02010609060101010101" pitchFamily="2" charset="-122"/>
              </a:rPr>
              <a:t>）意义：进一步巩固和扩大了抗日民族统一战线，加强了抗日民主政权的建设。</a:t>
            </a:r>
            <a:endParaRPr lang="zh-CN" altLang="en-US" sz="1800">
              <a:latin typeface="黑体" panose="02010609060101010101" pitchFamily="2" charset="-122"/>
              <a:ea typeface="黑体" panose="02010609060101010101" pitchFamily="2" charset="-122"/>
            </a:endParaRPr>
          </a:p>
          <a:p>
            <a:pPr marL="0" indent="0">
              <a:buNone/>
            </a:pPr>
            <a:endParaRPr lang="zh-CN" altLang="en-US" sz="2400">
              <a:ea typeface="宋体" panose="02010600030101010101" pitchFamily="2" charset="-122"/>
            </a:endParaRPr>
          </a:p>
        </p:txBody>
      </p:sp>
      <p:pic>
        <p:nvPicPr>
          <p:cNvPr id="8" name="图片 7"/>
          <p:cNvPicPr>
            <a:picLocks noChangeAspect="1"/>
          </p:cNvPicPr>
          <p:nvPr>
            <p:custDataLst>
              <p:tags r:id="rId7"/>
            </p:custDataLst>
          </p:nvPr>
        </p:nvPicPr>
        <p:blipFill>
          <a:blip r:embed="rId6"/>
          <a:stretch>
            <a:fillRect/>
          </a:stretch>
        </p:blipFill>
        <p:spPr>
          <a:xfrm>
            <a:off x="238125" y="3231515"/>
            <a:ext cx="8600440" cy="1998980"/>
          </a:xfrm>
          <a:prstGeom prst="rect">
            <a:avLst/>
          </a:prstGeom>
        </p:spPr>
      </p:pic>
      <p:sp>
        <p:nvSpPr>
          <p:cNvPr id="10" name="文本框 9"/>
          <p:cNvSpPr txBox="1"/>
          <p:nvPr>
            <p:custDataLst>
              <p:tags r:id="rId8"/>
            </p:custDataLst>
          </p:nvPr>
        </p:nvSpPr>
        <p:spPr>
          <a:xfrm>
            <a:off x="83820" y="5143500"/>
            <a:ext cx="9032875" cy="1714500"/>
          </a:xfrm>
          <a:prstGeom prst="rect">
            <a:avLst/>
          </a:prstGeom>
          <a:noFill/>
        </p:spPr>
        <p:txBody>
          <a:bodyPr wrap="square">
            <a:spAutoFit/>
          </a:bodyPr>
          <a:lstStyle>
            <a:defPPr/>
          </a:lstStyle>
          <a:p>
            <a:pPr>
              <a:lnSpc>
                <a:spcPct val="110000"/>
              </a:lnSpc>
            </a:pPr>
            <a:r>
              <a:rPr lang="zh-CN" altLang="en-US" sz="2400" b="1">
                <a:latin typeface="黑体" panose="02010609060101010101" pitchFamily="2" charset="-122"/>
                <a:ea typeface="黑体" panose="02010609060101010101" pitchFamily="2" charset="-122"/>
                <a:cs typeface="宋体" panose="02010600030101010101" pitchFamily="2" charset="-122"/>
              </a:rPr>
              <a:t>“三三制”原则：在民主政权组成上，共产党员、非党员的左派进步分子、中间分子各占1/3。共产党员代表无产阶级和贫农，左派进步分子代表农民和小资产阶级，中间分子代表民族资产阶级和开明绅士。</a:t>
            </a:r>
            <a:endParaRPr lang="en-US" altLang="zh-CN" sz="2400" b="1">
              <a:latin typeface="黑体" panose="02010609060101010101" pitchFamily="2" charset="-122"/>
              <a:ea typeface="黑体" panose="02010609060101010101" pitchFamily="2" charset="-122"/>
              <a:cs typeface="宋体" panose="02010600030101010101" pitchFamily="2" charset="-122"/>
            </a:endParaRPr>
          </a:p>
        </p:txBody>
      </p:sp>
      <p:sp>
        <p:nvSpPr>
          <p:cNvPr id="11" name="矩形 10"/>
          <p:cNvSpPr/>
          <p:nvPr>
            <p:custDataLst>
              <p:tags r:id="rId9"/>
            </p:custDataLst>
          </p:nvPr>
        </p:nvSpPr>
        <p:spPr>
          <a:xfrm>
            <a:off x="5469518" y="2831995"/>
            <a:ext cx="2937510" cy="460375"/>
          </a:xfrm>
          <a:prstGeom prst="rect">
            <a:avLst/>
          </a:prstGeom>
          <a:solidFill>
            <a:srgbClr val="FFFF00"/>
          </a:solidFill>
        </p:spPr>
        <p:txBody>
          <a:bodyPr wrap="none">
            <a:spAutoFit/>
          </a:bodyPr>
          <a:lstStyle>
            <a:defPPr/>
          </a:lstStyle>
          <a:p>
            <a:pPr/>
            <a:r>
              <a:rPr lang="zh-CN" altLang="en-US" sz="2400" b="1">
                <a:latin typeface="黑体" panose="02010609060101010101" pitchFamily="2" charset="-122"/>
                <a:ea typeface="黑体" panose="02010609060101010101" pitchFamily="2" charset="-122"/>
                <a:cs typeface="宋体" panose="02010600030101010101" pitchFamily="2" charset="-122"/>
                <a:sym typeface="+mn-ea"/>
              </a:rPr>
              <a:t>统一战线性质的政权</a:t>
            </a:r>
            <a:endParaRPr lang="zh-CN" altLang="en-US" sz="2400" b="1">
              <a:latin typeface="黑体" panose="02010609060101010101" pitchFamily="2" charset="-122"/>
              <a:ea typeface="黑体" panose="02010609060101010101" pitchFamily="2" charset="-122"/>
            </a:endParaRPr>
          </a:p>
        </p:txBody>
      </p:sp>
    </p:spTree>
    <p:custDataLst>
      <p:tags r:id="rId10"/>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16" fill="hold" grpId="1"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1"/>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2"/>
          </p:custDataLst>
        </p:nvPr>
      </p:nvGrpSpPr>
      <p:grpSpPr>
        <a:xfrm>
          <a:off x="0" y="0"/>
          <a:ext cx="0" cy="0"/>
        </a:xfrm>
      </p:grpSpPr>
      <p:sp>
        <p:nvSpPr>
          <p:cNvPr id="5" name="文本框 4"/>
          <p:cNvSpPr txBox="1"/>
          <p:nvPr>
            <p:custDataLst>
              <p:tags r:id="rId3"/>
            </p:custDataLst>
          </p:nvPr>
        </p:nvSpPr>
        <p:spPr>
          <a:xfrm>
            <a:off x="170863" y="187232"/>
            <a:ext cx="8808624" cy="2399665"/>
          </a:xfrm>
          <a:prstGeom prst="rect">
            <a:avLst/>
          </a:prstGeom>
          <a:noFill/>
          <a:ln>
            <a:solidFill>
              <a:schemeClr val="accent1"/>
            </a:solidFill>
          </a:ln>
        </p:spPr>
        <p:txBody>
          <a:bodyPr wrap="square">
            <a:spAutoFit/>
          </a:bodyPr>
          <a:lstStyle>
            <a:defPPr/>
          </a:lstStyle>
          <a:p>
            <a:pPr algn="just" eaLnBrk="1" fontAlgn="auto" hangingPunct="1">
              <a:lnSpc>
                <a:spcPct val="150000"/>
              </a:lnSpc>
              <a:spcBef>
                <a:spcPct val="0"/>
              </a:spcBef>
              <a:spcAft>
                <a:spcPct val="0"/>
              </a:spcAft>
              <a:defRPr/>
            </a:pPr>
            <a:r>
              <a:rPr lang="zh-CN" altLang="en-US" sz="2000" b="1" kern="0">
                <a:solidFill>
                  <a:sysClr val="windowText" lastClr="000000"/>
                </a:solidFill>
                <a:latin typeface="微软雅黑" panose="020b0503020204020204" charset="-122"/>
                <a:ea typeface="微软雅黑" panose="020b0503020204020204" charset="-122"/>
                <a:cs typeface="微软雅黑" panose="020b0503020204020204" charset="-122"/>
                <a:sym typeface="Calibri"/>
              </a:rPr>
              <a:t>材料一：</a:t>
            </a:r>
            <a:r>
              <a:rPr lang="zh-CN" altLang="en-US" sz="2000" b="1" kern="0">
                <a:solidFill>
                  <a:sysClr val="windowText" lastClr="000000"/>
                </a:solidFill>
                <a:latin typeface="Times New Roman" panose="02020603050405020304" pitchFamily="18" charset="0"/>
                <a:ea typeface="黑体" panose="02010609060101010101" pitchFamily="2" charset="-122"/>
                <a:cs typeface="微软雅黑" panose="020b0503020204020204" charset="-122"/>
                <a:sym typeface="Calibri"/>
              </a:rPr>
              <a:t>中国苏维埃政权所建设的是工人和农民的民主专政的国家。在苏维埃政权下，所有工人，农民，红军兵士及一切劳苦民众都有权选派代表掌握政权的管理；只有军阀，官僚，地主，豪绅，资本家，富农，僧侣及一切剥削人的人和反革命分子是没有选派代表参加政权和政治上自由的权利的。 </a:t>
            </a:r>
            <a:endParaRPr lang="zh-CN" altLang="en-US" sz="2000" b="1" kern="0">
              <a:solidFill>
                <a:sysClr val="windowText" lastClr="000000"/>
              </a:solidFill>
              <a:latin typeface="Times New Roman" panose="02020603050405020304" pitchFamily="18" charset="0"/>
              <a:ea typeface="黑体" panose="02010609060101010101" pitchFamily="2" charset="-122"/>
              <a:cs typeface="微软雅黑" panose="020b0503020204020204" charset="-122"/>
              <a:sym typeface="Calibri"/>
            </a:endParaRPr>
          </a:p>
          <a:p>
            <a:pPr algn="r" eaLnBrk="1" fontAlgn="auto" hangingPunct="1">
              <a:lnSpc>
                <a:spcPct val="150000"/>
              </a:lnSpc>
              <a:spcBef>
                <a:spcPct val="0"/>
              </a:spcBef>
              <a:spcAft>
                <a:spcPct val="0"/>
              </a:spcAft>
              <a:defRPr/>
            </a:pPr>
            <a:r>
              <a:rPr lang="en-US" altLang="zh-CN" sz="2000" b="1" kern="0">
                <a:solidFill>
                  <a:sysClr val="windowText" lastClr="000000"/>
                </a:solidFill>
                <a:latin typeface="Times New Roman" panose="02020603050405020304" pitchFamily="18" charset="0"/>
                <a:ea typeface="黑体" panose="02010609060101010101" pitchFamily="2" charset="-122"/>
                <a:cs typeface="微软雅黑" panose="020b0503020204020204" charset="-122"/>
                <a:sym typeface="Calibri"/>
              </a:rPr>
              <a:t>——</a:t>
            </a:r>
            <a:r>
              <a:rPr lang="zh-CN" altLang="en-US" sz="2000" b="1" kern="0">
                <a:solidFill>
                  <a:sysClr val="windowText" lastClr="000000"/>
                </a:solidFill>
                <a:latin typeface="Times New Roman" panose="02020603050405020304" pitchFamily="18" charset="0"/>
                <a:ea typeface="黑体" panose="02010609060101010101" pitchFamily="2" charset="-122"/>
                <a:cs typeface="微软雅黑" panose="020b0503020204020204" charset="-122"/>
                <a:sym typeface="Calibri"/>
              </a:rPr>
              <a:t>《中华苏维埃共和国宪法大纲》（</a:t>
            </a:r>
            <a:r>
              <a:rPr lang="en-US" altLang="zh-CN" sz="2000" b="1" kern="0">
                <a:solidFill>
                  <a:sysClr val="windowText" lastClr="000000"/>
                </a:solidFill>
                <a:latin typeface="Times New Roman" panose="02020603050405020304" pitchFamily="18" charset="0"/>
                <a:ea typeface="黑体" panose="02010609060101010101" pitchFamily="2" charset="-122"/>
                <a:cs typeface="微软雅黑" panose="020b0503020204020204" charset="-122"/>
                <a:sym typeface="Calibri"/>
              </a:rPr>
              <a:t>1931</a:t>
            </a:r>
            <a:r>
              <a:rPr lang="zh-CN" altLang="en-US" sz="2000" b="1" kern="0">
                <a:solidFill>
                  <a:sysClr val="windowText" lastClr="000000"/>
                </a:solidFill>
                <a:latin typeface="Times New Roman" panose="02020603050405020304" pitchFamily="18" charset="0"/>
                <a:ea typeface="黑体" panose="02010609060101010101" pitchFamily="2" charset="-122"/>
                <a:cs typeface="微软雅黑" panose="020b0503020204020204" charset="-122"/>
                <a:sym typeface="Calibri"/>
              </a:rPr>
              <a:t>年）</a:t>
            </a:r>
            <a:endParaRPr lang="zh-CN" altLang="en-US" sz="2000" b="1" kern="0">
              <a:solidFill>
                <a:sysClr val="windowText" lastClr="000000"/>
              </a:solidFill>
              <a:latin typeface="Times New Roman" panose="02020603050405020304" pitchFamily="18" charset="0"/>
              <a:ea typeface="黑体" panose="02010609060101010101" pitchFamily="2" charset="-122"/>
              <a:cs typeface="微软雅黑" panose="020b0503020204020204" charset="-122"/>
              <a:sym typeface="Calibri"/>
            </a:endParaRPr>
          </a:p>
        </p:txBody>
      </p:sp>
      <p:sp>
        <p:nvSpPr>
          <p:cNvPr id="7" name="TextBox 6"/>
          <p:cNvSpPr txBox="1"/>
          <p:nvPr>
            <p:custDataLst>
              <p:tags r:id="rId4"/>
            </p:custDataLst>
          </p:nvPr>
        </p:nvSpPr>
        <p:spPr>
          <a:xfrm>
            <a:off x="170522" y="2765918"/>
            <a:ext cx="8654903" cy="3291840"/>
          </a:xfrm>
          <a:prstGeom prst="rect">
            <a:avLst/>
          </a:prstGeom>
          <a:solidFill>
            <a:schemeClr val="bg1"/>
          </a:solidFill>
          <a:ln>
            <a:solidFill>
              <a:srgbClr val="FF9900"/>
            </a:solidFill>
          </a:ln>
        </p:spPr>
        <p:txBody>
          <a:bodyPr wrap="square">
            <a:spAutoFit/>
          </a:bodyPr>
          <a:lstStyle>
            <a:defPPr>
              <a:defRPr lang="zh-CN"/>
            </a:defPPr>
            <a:lvl1pPr>
              <a:defRPr sz="3200" b="1">
                <a:effectLst>
                  <a:outerShdw blurRad="38100" dist="38100" dir="2700000" algn="tl">
                    <a:srgbClr val="000000">
                      <a:alpha val="43137"/>
                    </a:srgbClr>
                  </a:outerShdw>
                </a:effectLst>
                <a:latin typeface="DFKai-SB" panose="03000509000000000000" charset="-120"/>
                <a:ea typeface="DFKai-SB" panose="03000509000000000000" charset="-120"/>
              </a:defRPr>
            </a:lvl1pPr>
          </a:lstStyle>
          <a:p>
            <a:pPr marL="0" marR="0" lvl="0" indent="0" defTabSz="914400" eaLnBrk="1" fontAlgn="auto" latinLnBrk="0" hangingPunct="1">
              <a:lnSpc>
                <a:spcPct val="130000"/>
              </a:lnSpc>
              <a:spcBef>
                <a:spcPct val="0"/>
              </a:spcBef>
              <a:spcAft>
                <a:spcPct val="0"/>
              </a:spcAft>
              <a:buClrTx/>
              <a:buSzTx/>
              <a:buFontTx/>
              <a:buNone/>
              <a:defRPr/>
            </a:pPr>
            <a:r>
              <a:rPr lang="en-US" altLang="zh-CN" sz="1800" b="0" spc="-113">
                <a:solidFill>
                  <a:srgbClr val="000000"/>
                </a:solidFill>
                <a:effectLst/>
                <a:cs typeface="Times New Roman" panose="02020603050405020304" pitchFamily="18" charset="0"/>
              </a:rPr>
              <a:t> </a:t>
            </a:r>
            <a:r>
              <a:rPr lang="zh-CN" altLang="en-US"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rPr>
              <a:t>材料二：本党愿与各党各派及一切群众团体进行选举联盟，并在候选名单中确定共产党员只占三分之一，以便各党各派及无党无派人士均能参加边区民意机关之活动与边区行政之管理。在共产党员被选为某一行政机关之主管人员时，应保证该机关之职员有三分之二为党外人士充任，共产党员应与这些党外人士实行民主合作，不得一意孤行，把持包办。 </a:t>
            </a:r>
            <a:r>
              <a:rPr lang="en-US" altLang="zh-CN"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rPr>
              <a:t>           ---《</a:t>
            </a:r>
            <a:r>
              <a:rPr lang="zh-CN" altLang="en-US"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rPr>
              <a:t>陕甘宁边区施政纲领</a:t>
            </a:r>
            <a:r>
              <a:rPr lang="en-US" altLang="zh-CN"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rPr>
              <a:t>》</a:t>
            </a:r>
            <a:endParaRPr lang="en-US" altLang="zh-CN"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endParaRPr>
          </a:p>
          <a:p>
            <a:pPr marL="0" marR="0" lvl="0" indent="0" defTabSz="914400" eaLnBrk="1" fontAlgn="auto" latinLnBrk="0" hangingPunct="1">
              <a:lnSpc>
                <a:spcPct val="130000"/>
              </a:lnSpc>
              <a:spcBef>
                <a:spcPct val="0"/>
              </a:spcBef>
              <a:spcAft>
                <a:spcPct val="0"/>
              </a:spcAft>
              <a:buClrTx/>
              <a:buSzTx/>
              <a:buFontTx/>
              <a:buNone/>
              <a:defRPr/>
            </a:pPr>
            <a:r>
              <a:rPr lang="zh-CN" altLang="en-US"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rPr>
              <a:t>第三条  凡居住在边区境内的人民</a:t>
            </a:r>
            <a:r>
              <a:rPr lang="en-US" altLang="zh-CN"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rPr>
              <a:t>, </a:t>
            </a:r>
            <a:r>
              <a:rPr lang="zh-CN" altLang="en-US"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rPr>
              <a:t>年满十八岁</a:t>
            </a:r>
            <a:r>
              <a:rPr lang="en-US" altLang="zh-CN"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rPr>
              <a:t>, </a:t>
            </a:r>
            <a:r>
              <a:rPr lang="zh-CN" altLang="en-US"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rPr>
              <a:t>不分阶级、党派、职业、男女、宗教、民族、财产及文化程度的差别</a:t>
            </a:r>
            <a:r>
              <a:rPr lang="en-US" altLang="zh-CN"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rPr>
              <a:t>, </a:t>
            </a:r>
            <a:r>
              <a:rPr lang="zh-CN" altLang="en-US"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rPr>
              <a:t>都有选举权和被选举权。</a:t>
            </a:r>
            <a:endParaRPr lang="zh-CN" altLang="en-US"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endParaRPr>
          </a:p>
          <a:p>
            <a:pPr marL="0" marR="0" lvl="0" indent="0" algn="r" defTabSz="914400" eaLnBrk="1" fontAlgn="auto" latinLnBrk="0" hangingPunct="1">
              <a:lnSpc>
                <a:spcPct val="130000"/>
              </a:lnSpc>
              <a:spcBef>
                <a:spcPct val="0"/>
              </a:spcBef>
              <a:spcAft>
                <a:spcPct val="0"/>
              </a:spcAft>
              <a:buClrTx/>
              <a:buSzTx/>
              <a:buFontTx/>
              <a:buNone/>
              <a:defRPr/>
            </a:pPr>
            <a:r>
              <a:rPr lang="zh-CN" altLang="en-US"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rPr>
              <a:t> </a:t>
            </a:r>
            <a:r>
              <a:rPr lang="en-US" altLang="zh-CN"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rPr>
              <a:t>---《</a:t>
            </a:r>
            <a:r>
              <a:rPr lang="zh-CN" altLang="en-US"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rPr>
              <a:t>陕甘宁边区各级参议会选举条例</a:t>
            </a:r>
            <a:r>
              <a:rPr lang="en-US" altLang="zh-CN"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rPr>
              <a:t>》</a:t>
            </a:r>
            <a:endParaRPr lang="en-US" altLang="zh-CN" sz="2000" spc="-113">
              <a:solidFill>
                <a:srgbClr val="000000"/>
              </a:solidFill>
              <a:effectLst/>
              <a:latin typeface="黑体" panose="02010609060101010101" pitchFamily="2" charset="-122"/>
              <a:ea typeface="黑体" panose="02010609060101010101" pitchFamily="2" charset="-122"/>
              <a:cs typeface="Times New Roman" panose="02020603050405020304" pitchFamily="18" charset="0"/>
            </a:endParaRPr>
          </a:p>
        </p:txBody>
      </p:sp>
      <p:sp>
        <p:nvSpPr>
          <p:cNvPr id="10" name="内容占位符 2"/>
          <p:cNvSpPr txBox="1"/>
          <p:nvPr>
            <p:custDataLst>
              <p:tags r:id="rId5"/>
            </p:custDataLst>
          </p:nvPr>
        </p:nvSpPr>
        <p:spPr bwMode="auto">
          <a:xfrm>
            <a:off x="180340" y="5923280"/>
            <a:ext cx="8645525" cy="994410"/>
          </a:xfrm>
          <a:prstGeom prst="rect">
            <a:avLst/>
          </a:prstGeom>
          <a:noFill/>
          <a:ln w="9525">
            <a:noFill/>
            <a:miter lim="800000"/>
          </a:ln>
        </p:spPr>
        <p:txBody>
          <a:bodyPr/>
          <a:lstStyle>
            <a:defPPr/>
          </a:lstStyle>
          <a:p>
            <a:pPr>
              <a:lnSpc>
                <a:spcPct val="125000"/>
              </a:lnSpc>
              <a:buClr>
                <a:schemeClr val="tx2"/>
              </a:buClr>
              <a:buSzPct val="70000"/>
            </a:pPr>
            <a:r>
              <a:rPr lang="zh-CN" altLang="en-US" sz="2400" b="1">
                <a:solidFill>
                  <a:srgbClr val="0000FF"/>
                </a:solidFill>
                <a:latin typeface="DFKai-SB" panose="03000509000000000000" charset="-120"/>
                <a:ea typeface="DFKai-SB" panose="03000509000000000000" charset="-120"/>
                <a:cs typeface="Times New Roman" panose="02020603050405020304" pitchFamily="18" charset="0"/>
              </a:rPr>
              <a:t>根据材料并结合课本思考：上述两个材料在政权建设上有何不同？原因何在？</a:t>
            </a:r>
            <a:endParaRPr lang="zh-CN" altLang="en-US" sz="2400" b="1">
              <a:solidFill>
                <a:srgbClr val="0000FF"/>
              </a:solidFill>
              <a:latin typeface="DFKai-SB" panose="03000509000000000000" charset="-120"/>
              <a:ea typeface="DFKai-SB" panose="03000509000000000000" charset="-120"/>
              <a:cs typeface="Times New Roman" panose="02020603050405020304" pitchFamily="18" charset="0"/>
            </a:endParaRPr>
          </a:p>
        </p:txBody>
      </p:sp>
      <p:sp>
        <p:nvSpPr>
          <p:cNvPr id="12" name="文本框 11"/>
          <p:cNvSpPr txBox="1"/>
          <p:nvPr>
            <p:custDataLst>
              <p:tags r:id="rId6"/>
            </p:custDataLst>
          </p:nvPr>
        </p:nvSpPr>
        <p:spPr>
          <a:xfrm>
            <a:off x="349738" y="1412673"/>
            <a:ext cx="8521994" cy="1050290"/>
          </a:xfrm>
          <a:prstGeom prst="rect">
            <a:avLst/>
          </a:prstGeom>
          <a:solidFill>
            <a:schemeClr val="bg1"/>
          </a:solidFill>
          <a:ln>
            <a:solidFill>
              <a:schemeClr val="accent1"/>
            </a:solidFill>
          </a:ln>
        </p:spPr>
        <p:txBody>
          <a:bodyPr wrap="square">
            <a:spAutoFit/>
          </a:bodyPr>
          <a:lstStyle>
            <a:defPPr/>
          </a:lstStyle>
          <a:p>
            <a:pPr>
              <a:lnSpc>
                <a:spcPct val="130000"/>
              </a:lnSpc>
            </a:pPr>
            <a:r>
              <a:rPr lang="zh-CN" altLang="en-US" sz="2400" b="1">
                <a:solidFill>
                  <a:srgbClr val="FF0000"/>
                </a:solidFill>
              </a:rPr>
              <a:t>取消资本家、富农等阶级阶层的参政权利和政治自由，限制民主革命力量的发展，扩大苏维埃政权的对立面</a:t>
            </a:r>
            <a:r>
              <a:rPr lang="zh-CN" altLang="en-US" sz="2400" b="1"/>
              <a:t>。</a:t>
            </a:r>
            <a:endParaRPr lang="zh-CN" altLang="en-US" sz="2400" b="1"/>
          </a:p>
        </p:txBody>
      </p:sp>
      <p:sp>
        <p:nvSpPr>
          <p:cNvPr id="14" name="文本框 13"/>
          <p:cNvSpPr txBox="1"/>
          <p:nvPr>
            <p:custDataLst>
              <p:tags r:id="rId7"/>
            </p:custDataLst>
          </p:nvPr>
        </p:nvSpPr>
        <p:spPr>
          <a:xfrm>
            <a:off x="349592" y="3597957"/>
            <a:ext cx="8294906" cy="460375"/>
          </a:xfrm>
          <a:prstGeom prst="rect">
            <a:avLst/>
          </a:prstGeom>
          <a:solidFill>
            <a:schemeClr val="bg2"/>
          </a:solidFill>
          <a:ln w="12700" cmpd="sng">
            <a:solidFill>
              <a:schemeClr val="accent1">
                <a:shade val="50000"/>
              </a:schemeClr>
            </a:solidFill>
            <a:prstDash val="solid"/>
          </a:ln>
        </p:spPr>
        <p:txBody>
          <a:bodyPr wrap="square" rtlCol="0" anchor="t">
            <a:spAutoFit/>
          </a:bodyPr>
          <a:lstStyle>
            <a:defPPr/>
          </a:lstStyle>
          <a:p>
            <a:pPr>
              <a:lnSpc>
                <a:spcPct val="100000"/>
              </a:lnSpc>
            </a:pPr>
            <a:r>
              <a:rPr lang="zh-CN" altLang="en-US" sz="2400" b="1">
                <a:solidFill>
                  <a:srgbClr val="FF0000"/>
                </a:solidFill>
                <a:latin typeface="Calibri"/>
                <a:ea typeface="宋体" panose="02010600030101010101" pitchFamily="2" charset="-122"/>
                <a:cs typeface="宋体" panose="02010600030101010101" pitchFamily="2" charset="-122"/>
              </a:rPr>
              <a:t>团结开明地主和民主人士，巩固和扩大抗日民族统一战线</a:t>
            </a:r>
            <a:endParaRPr lang="zh-CN" altLang="en-US" sz="2400" b="1">
              <a:solidFill>
                <a:srgbClr val="FF0000"/>
              </a:solidFill>
              <a:latin typeface="Calibri"/>
              <a:ea typeface="宋体" panose="02010600030101010101" pitchFamily="2" charset="-122"/>
              <a:cs typeface="宋体" panose="02010600030101010101" pitchFamily="2" charset="-122"/>
            </a:endParaRPr>
          </a:p>
        </p:txBody>
      </p:sp>
      <p:sp>
        <p:nvSpPr>
          <p:cNvPr id="16" name="文本框 15"/>
          <p:cNvSpPr txBox="1"/>
          <p:nvPr>
            <p:custDataLst>
              <p:tags r:id="rId8"/>
            </p:custDataLst>
          </p:nvPr>
        </p:nvSpPr>
        <p:spPr>
          <a:xfrm>
            <a:off x="170815" y="5357495"/>
            <a:ext cx="8799195" cy="1420495"/>
          </a:xfrm>
          <a:prstGeom prst="rect">
            <a:avLst/>
          </a:prstGeom>
          <a:solidFill>
            <a:schemeClr val="accent6">
              <a:lumMod val="20000"/>
              <a:lumOff val="80000"/>
            </a:schemeClr>
          </a:solidFill>
          <a:ln w="12700" cmpd="sng">
            <a:solidFill>
              <a:schemeClr val="accent1">
                <a:shade val="50000"/>
              </a:schemeClr>
            </a:solidFill>
            <a:prstDash val="sysDot"/>
          </a:ln>
        </p:spPr>
        <p:txBody>
          <a:bodyPr wrap="square" rtlCol="0" anchor="t">
            <a:spAutoFit/>
          </a:bodyPr>
          <a:lstStyle>
            <a:defPPr/>
          </a:lstStyle>
          <a:p>
            <a:pPr>
              <a:lnSpc>
                <a:spcPct val="120000"/>
              </a:lnSpc>
            </a:pPr>
            <a:r>
              <a:rPr lang="zh-CN" altLang="en-US" sz="2400" b="1">
                <a:latin typeface="楷体" panose="02010609060101010101" charset="-122"/>
                <a:ea typeface="楷体" panose="02010609060101010101" charset="-122"/>
                <a:cs typeface="楷体" panose="02010609060101010101" charset="-122"/>
              </a:rPr>
              <a:t>原因：⑴革命形势（社会主要矛盾）和革命任务不同；⑵指导思想不同：前者政权建设受苏俄革命和政权建设影响较大，后者反映党独立自主地探索政权建设模式。</a:t>
            </a:r>
            <a:endParaRPr lang="zh-CN" altLang="en-US" sz="2400" b="1">
              <a:latin typeface="楷体" panose="02010609060101010101" charset="-122"/>
              <a:ea typeface="楷体" panose="02010609060101010101" charset="-122"/>
              <a:cs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2"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1"/>
      <p:bldP spid="16" grpId="2"/>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114935" y="200660"/>
            <a:ext cx="3898900" cy="509905"/>
          </a:xfrm>
          <a:prstGeom prst="rect">
            <a:avLst/>
          </a:prstGeom>
          <a:solidFill>
            <a:srgbClr val="FFFF00"/>
          </a:solidFill>
          <a:ln w="15875">
            <a:solidFill>
              <a:srgbClr val="FF0000"/>
            </a:solidFill>
          </a:ln>
        </p:spPr>
        <p:txBody>
          <a:bodyPr wrap="square" lIns="76200" tIns="0" rIns="61912" bIns="0" rtlCol="0">
            <a:noAutofit/>
          </a:bodyPr>
          <a:lstStyle>
            <a:defPPr>
              <a:defRPr lang="zh-CN"/>
            </a:defPPr>
            <a:lvl1pPr fontAlgn="auto">
              <a:lnSpc>
                <a:spcPct val="130000"/>
              </a:lnSpc>
              <a:defRPr sz="1600" spc="150">
                <a:uFillTx/>
              </a:defRPr>
            </a:lvl1pPr>
          </a:lstStyle>
          <a:p>
            <a:pPr marL="0" indent="0" algn="l">
              <a:lnSpc>
                <a:spcPct val="140000"/>
              </a:lnSpc>
              <a:spcBef>
                <a:spcPct val="0"/>
              </a:spcBef>
              <a:spcAft>
                <a:spcPct val="0"/>
              </a:spcAft>
              <a:buSzTx/>
            </a:pPr>
            <a:r>
              <a:rPr lang="en-US" altLang="zh-CN" sz="2600" b="1" spc="0">
                <a:solidFill>
                  <a:schemeClr val="tx1"/>
                </a:solidFill>
                <a:uFillTx/>
                <a:latin typeface="黑体" panose="02010609060101010101" pitchFamily="2" charset="-122"/>
                <a:ea typeface="黑体" panose="02010609060101010101" pitchFamily="2" charset="-122"/>
                <a:cs typeface="黑体" panose="02010609060101010101" pitchFamily="2" charset="-122"/>
              </a:rPr>
              <a:t>3.</a:t>
            </a:r>
            <a:r>
              <a:rPr lang="zh-CN" altLang="en-US" sz="2600" b="1" spc="0">
                <a:solidFill>
                  <a:schemeClr val="tx1"/>
                </a:solidFill>
                <a:uFillTx/>
                <a:latin typeface="黑体" panose="02010609060101010101" pitchFamily="2" charset="-122"/>
                <a:ea typeface="黑体" panose="02010609060101010101" pitchFamily="2" charset="-122"/>
                <a:cs typeface="黑体" panose="02010609060101010101" pitchFamily="2" charset="-122"/>
              </a:rPr>
              <a:t>解放区人民政权的建立</a:t>
            </a:r>
            <a:endParaRPr lang="zh-CN" altLang="en-US" sz="2600" b="1" spc="0">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
        <p:nvSpPr>
          <p:cNvPr id="5" name="文本框 4"/>
          <p:cNvSpPr txBox="1"/>
          <p:nvPr>
            <p:custDataLst>
              <p:tags r:id="rId5"/>
            </p:custDataLst>
          </p:nvPr>
        </p:nvSpPr>
        <p:spPr>
          <a:xfrm>
            <a:off x="201295" y="1223645"/>
            <a:ext cx="5198110" cy="1364615"/>
          </a:xfrm>
          <a:prstGeom prst="rect">
            <a:avLst/>
          </a:prstGeom>
          <a:noFill/>
        </p:spPr>
        <p:txBody>
          <a:bodyPr wrap="square" rtlCol="0">
            <a:spAutoFit/>
          </a:bodyPr>
          <a:lstStyle>
            <a:defPPr/>
          </a:lstStyle>
          <a:p>
            <a:pPr>
              <a:lnSpc>
                <a:spcPct val="115000"/>
              </a:lnSpc>
              <a:spcBef>
                <a:spcPct val="0"/>
              </a:spcBef>
              <a:spcAft>
                <a:spcPct val="0"/>
              </a:spcAft>
            </a:pP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rPr>
              <a:t>①背景：</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解放战争的胜利和解放区的日益扩大；继承抗日根据地民主政权建设经验。</a:t>
            </a:r>
            <a:endParaRPr lang="zh-CN" altLang="en-US" sz="2400" b="1" kern="1200">
              <a:solidFill>
                <a:schemeClr val="tx1"/>
              </a:solidFill>
              <a:latin typeface="黑体" panose="02010609060101010101" pitchFamily="2" charset="-122"/>
              <a:ea typeface="黑体" panose="02010609060101010101" pitchFamily="2" charset="-122"/>
              <a:cs typeface="黑体" panose="02010609060101010101" pitchFamily="2" charset="-122"/>
            </a:endParaRPr>
          </a:p>
        </p:txBody>
      </p:sp>
      <p:sp>
        <p:nvSpPr>
          <p:cNvPr id="7" name="文本框 6"/>
          <p:cNvSpPr txBox="1"/>
          <p:nvPr>
            <p:custDataLst>
              <p:tags r:id="rId6"/>
            </p:custDataLst>
          </p:nvPr>
        </p:nvSpPr>
        <p:spPr>
          <a:xfrm>
            <a:off x="114935" y="2494915"/>
            <a:ext cx="5111115" cy="1938020"/>
          </a:xfrm>
          <a:prstGeom prst="rect">
            <a:avLst/>
          </a:prstGeom>
          <a:noFill/>
        </p:spPr>
        <p:txBody>
          <a:bodyPr wrap="square" rtlCol="0">
            <a:spAutoFit/>
          </a:bodyPr>
          <a:lstStyle>
            <a:defPPr/>
          </a:lstStyle>
          <a:p>
            <a:pPr>
              <a:lnSpc>
                <a:spcPct val="125000"/>
              </a:lnSpc>
              <a:spcBef>
                <a:spcPct val="0"/>
              </a:spcBef>
              <a:spcAft>
                <a:spcPct val="0"/>
              </a:spcAft>
            </a:pP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rPr>
              <a:t>②措施：</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在解放区设置行政区，在行政区设置</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军政委员会</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或</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人民政府</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，作为最高一级的地方政府机关，各自管辖若干省级及以下行政单位。</a:t>
            </a:r>
            <a:endPar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8" name="文本框 7"/>
          <p:cNvSpPr txBox="1"/>
          <p:nvPr>
            <p:custDataLst>
              <p:tags r:id="rId7"/>
            </p:custDataLst>
          </p:nvPr>
        </p:nvSpPr>
        <p:spPr>
          <a:xfrm>
            <a:off x="114618" y="4433195"/>
            <a:ext cx="4650105" cy="1014730"/>
          </a:xfrm>
          <a:prstGeom prst="rect">
            <a:avLst/>
          </a:prstGeom>
          <a:noFill/>
        </p:spPr>
        <p:txBody>
          <a:bodyPr wrap="square" rtlCol="0">
            <a:spAutoFit/>
          </a:bodyPr>
          <a:lstStyle>
            <a:defPPr/>
          </a:lstStyle>
          <a:p>
            <a:pPr>
              <a:lnSpc>
                <a:spcPct val="125000"/>
              </a:lnSpc>
              <a:spcBef>
                <a:spcPct val="0"/>
              </a:spcBef>
              <a:spcAft>
                <a:spcPct val="0"/>
              </a:spcAft>
            </a:pP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rPr>
              <a:t>③意义：</a:t>
            </a:r>
            <a:r>
              <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rPr>
              <a:t>为新中国的政权建设奠定了坚实基础。</a:t>
            </a:r>
            <a:endParaRPr lang="zh-CN" altLang="en-US" sz="2400" b="1">
              <a:solidFill>
                <a:schemeClr val="tx1"/>
              </a:solidFill>
              <a:latin typeface="黑体" panose="02010609060101010101" pitchFamily="2" charset="-122"/>
              <a:ea typeface="黑体" panose="02010609060101010101" pitchFamily="2" charset="-122"/>
              <a:cs typeface="黑体" panose="02010609060101010101" pitchFamily="2" charset="-122"/>
              <a:sym typeface="+mn-ea"/>
            </a:endParaRPr>
          </a:p>
        </p:txBody>
      </p:sp>
      <p:pic>
        <p:nvPicPr>
          <p:cNvPr id="11" name="图片 10" descr="96dda144ad345982e407dab302f431adcbef8405"/>
          <p:cNvPicPr>
            <a:picLocks noChangeAspect="1"/>
          </p:cNvPicPr>
          <p:nvPr>
            <p:custDataLst>
              <p:tags r:id="rId9"/>
            </p:custDataLst>
          </p:nvPr>
        </p:nvPicPr>
        <p:blipFill>
          <a:blip r:embed="rId8"/>
          <a:stretch>
            <a:fillRect/>
          </a:stretch>
        </p:blipFill>
        <p:spPr>
          <a:xfrm>
            <a:off x="5142865" y="2115820"/>
            <a:ext cx="4094480" cy="3057525"/>
          </a:xfrm>
          <a:prstGeom prst="rect">
            <a:avLst/>
          </a:prstGeom>
        </p:spPr>
      </p:pic>
      <p:sp>
        <p:nvSpPr>
          <p:cNvPr id="12" name="文本框 11"/>
          <p:cNvSpPr txBox="1"/>
          <p:nvPr>
            <p:custDataLst>
              <p:tags r:id="rId10"/>
            </p:custDataLst>
          </p:nvPr>
        </p:nvSpPr>
        <p:spPr>
          <a:xfrm>
            <a:off x="141605" y="5532755"/>
            <a:ext cx="8860790" cy="1198880"/>
          </a:xfrm>
          <a:prstGeom prst="rect">
            <a:avLst/>
          </a:prstGeom>
          <a:noFill/>
        </p:spPr>
        <p:txBody>
          <a:bodyPr wrap="square" rtlCol="0" anchor="t">
            <a:spAutoFit/>
          </a:bodyPr>
          <a:lstStyle>
            <a:defPPr/>
          </a:lstStyle>
          <a:p>
            <a:pPr/>
            <a:r>
              <a:rPr lang="zh-CN" altLang="en-US" sz="2400" b="1">
                <a:latin typeface="黑体" panose="02010609060101010101" pitchFamily="2" charset="-122"/>
                <a:ea typeface="黑体" panose="02010609060101010101" pitchFamily="2" charset="-122"/>
                <a:cs typeface="黑体" panose="02010609060101010101" pitchFamily="2" charset="-122"/>
              </a:rPr>
              <a:t>（</a:t>
            </a:r>
            <a:r>
              <a:rPr lang="en-US" altLang="zh-CN" sz="2400" b="1">
                <a:latin typeface="黑体" panose="02010609060101010101" pitchFamily="2" charset="-122"/>
                <a:ea typeface="黑体" panose="02010609060101010101" pitchFamily="2" charset="-122"/>
                <a:cs typeface="黑体" panose="02010609060101010101" pitchFamily="2" charset="-122"/>
              </a:rPr>
              <a:t>2</a:t>
            </a:r>
            <a:r>
              <a:rPr lang="zh-CN" altLang="en-US" sz="2400" b="1">
                <a:latin typeface="黑体" panose="02010609060101010101" pitchFamily="2" charset="-122"/>
                <a:ea typeface="黑体" panose="02010609060101010101" pitchFamily="2" charset="-122"/>
                <a:cs typeface="黑体" panose="02010609060101010101" pitchFamily="2" charset="-122"/>
              </a:rPr>
              <a:t>）新中国成立前夕，毛泽东发表《论人民民主专政》，指出“建立工人阶级领导的以工农联盟为基础的人民民主专政的国家”，为建立人民共和国奠定了理论基础。</a:t>
            </a:r>
            <a:endParaRPr lang="zh-CN" altLang="en-US" sz="2400" b="1">
              <a:latin typeface="黑体" panose="02010609060101010101" pitchFamily="2" charset="-122"/>
              <a:ea typeface="黑体" panose="02010609060101010101" pitchFamily="2" charset="-122"/>
              <a:cs typeface="黑体" panose="02010609060101010101" pitchFamily="2" charset="-122"/>
            </a:endParaRPr>
          </a:p>
        </p:txBody>
      </p:sp>
      <p:pic>
        <p:nvPicPr>
          <p:cNvPr id="9" name="图片 8"/>
          <p:cNvPicPr>
            <a:picLocks noChangeAspect="1"/>
          </p:cNvPicPr>
          <p:nvPr>
            <p:custDataLst>
              <p:tags r:id="rId12"/>
            </p:custDataLst>
          </p:nvPr>
        </p:nvPicPr>
        <p:blipFill>
          <a:blip r:embed="rId11"/>
          <a:stretch>
            <a:fillRect/>
          </a:stretch>
        </p:blipFill>
        <p:spPr>
          <a:xfrm>
            <a:off x="5225415" y="1403350"/>
            <a:ext cx="3826510" cy="1005840"/>
          </a:xfrm>
          <a:prstGeom prst="rect">
            <a:avLst/>
          </a:prstGeom>
        </p:spPr>
      </p:pic>
      <p:sp>
        <p:nvSpPr>
          <p:cNvPr id="10" name="文本框 9"/>
          <p:cNvSpPr txBox="1"/>
          <p:nvPr>
            <p:custDataLst>
              <p:tags r:id="rId13"/>
            </p:custDataLst>
          </p:nvPr>
        </p:nvSpPr>
        <p:spPr>
          <a:xfrm>
            <a:off x="201295" y="710565"/>
            <a:ext cx="2150110" cy="586105"/>
          </a:xfrm>
          <a:prstGeom prst="rect">
            <a:avLst/>
          </a:prstGeom>
          <a:solidFill>
            <a:srgbClr val="FFFF00"/>
          </a:solidFill>
          <a:ln w="15875">
            <a:solidFill>
              <a:srgbClr val="FF0000"/>
            </a:solidFill>
          </a:ln>
        </p:spPr>
        <p:txBody>
          <a:bodyPr wrap="none" rtlCol="0" anchor="t">
            <a:spAutoFit/>
          </a:bodyPr>
          <a:lstStyle>
            <a:defPPr/>
          </a:lstStyle>
          <a:p>
            <a:pPr>
              <a:lnSpc>
                <a:spcPct val="115000"/>
              </a:lnSpc>
              <a:spcBef>
                <a:spcPct val="0"/>
              </a:spcBef>
              <a:spcAft>
                <a:spcPct val="0"/>
              </a:spcAft>
            </a:pPr>
            <a:r>
              <a:rPr lang="zh-CN" altLang="en-US" sz="2800" b="1">
                <a:latin typeface="黑体" panose="02010609060101010101" pitchFamily="2" charset="-122"/>
                <a:ea typeface="黑体" panose="02010609060101010101" pitchFamily="2" charset="-122"/>
                <a:cs typeface="黑体" panose="02010609060101010101" pitchFamily="2" charset="-122"/>
                <a:sym typeface="+mn-ea"/>
              </a:rPr>
              <a:t>（</a:t>
            </a:r>
            <a:r>
              <a:rPr lang="en-US" altLang="zh-CN" sz="2800" b="1">
                <a:latin typeface="黑体" panose="02010609060101010101" pitchFamily="2" charset="-122"/>
                <a:ea typeface="黑体" panose="02010609060101010101" pitchFamily="2" charset="-122"/>
                <a:cs typeface="黑体" panose="02010609060101010101" pitchFamily="2" charset="-122"/>
                <a:sym typeface="+mn-ea"/>
              </a:rPr>
              <a:t>1</a:t>
            </a:r>
            <a:r>
              <a:rPr lang="zh-CN" altLang="en-US" sz="2800" b="1">
                <a:latin typeface="黑体" panose="02010609060101010101" pitchFamily="2" charset="-122"/>
                <a:ea typeface="黑体" panose="02010609060101010101" pitchFamily="2" charset="-122"/>
                <a:cs typeface="黑体" panose="02010609060101010101" pitchFamily="2" charset="-122"/>
                <a:sym typeface="+mn-ea"/>
              </a:rPr>
              <a:t>）行政区</a:t>
            </a:r>
            <a:endParaRPr lang="zh-CN" altLang="en-US" sz="2800"/>
          </a:p>
        </p:txBody>
      </p:sp>
    </p:spTree>
    <p:custDataLst>
      <p:tags r:id="rId1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6" presetClass="entr" presetSubtype="16" fill="hold" grpId="1"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6" presetClass="entr" presetSubtype="16" fill="hold" grpId="2"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6" presetClass="entr" presetSubtype="16" fill="hold" grpId="3"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circle(in)">
                                      <p:cBhvr>
                                        <p:cTn id="2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1"/>
      <p:bldP spid="8" grpId="2"/>
      <p:bldP spid="12" grpId="3"/>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sp>
        <p:nvSpPr>
          <p:cNvPr id="2" name="文本框 1"/>
          <p:cNvSpPr txBox="1"/>
          <p:nvPr>
            <p:custDataLst>
              <p:tags r:id="rId4"/>
            </p:custDataLst>
          </p:nvPr>
        </p:nvSpPr>
        <p:spPr>
          <a:xfrm>
            <a:off x="353348" y="263006"/>
            <a:ext cx="5529915" cy="521970"/>
          </a:xfrm>
          <a:prstGeom prst="rect">
            <a:avLst/>
          </a:prstGeom>
          <a:solidFill>
            <a:srgbClr val="FFFF00"/>
          </a:solidFill>
          <a:ln w="19050">
            <a:solidFill>
              <a:srgbClr val="FF0000"/>
            </a:solidFill>
          </a:ln>
        </p:spPr>
        <p:txBody>
          <a:bodyPr wrap="square" rtlCol="0">
            <a:spAutoFit/>
          </a:bodyPr>
          <a:lstStyle>
            <a:defPPr/>
          </a:lstStyle>
          <a:p>
            <a:pPr/>
            <a:r>
              <a:rPr lang="zh-CN" altLang="en-US" sz="2800" b="1">
                <a:latin typeface="黑体" panose="02010609060101010101" pitchFamily="2" charset="-122"/>
                <a:ea typeface="黑体" panose="02010609060101010101" pitchFamily="2" charset="-122"/>
              </a:rPr>
              <a:t>四、中华人民共和国的政治制度</a:t>
            </a:r>
            <a:endParaRPr lang="zh-CN" altLang="en-US" sz="2800" b="1">
              <a:latin typeface="黑体" panose="02010609060101010101" pitchFamily="2" charset="-122"/>
              <a:ea typeface="黑体" panose="02010609060101010101" pitchFamily="2" charset="-122"/>
            </a:endParaRPr>
          </a:p>
        </p:txBody>
      </p:sp>
      <p:sp>
        <p:nvSpPr>
          <p:cNvPr id="12" name="左大括号 11"/>
          <p:cNvSpPr/>
          <p:nvPr>
            <p:custDataLst>
              <p:tags r:id="rId5"/>
            </p:custDataLst>
          </p:nvPr>
        </p:nvSpPr>
        <p:spPr>
          <a:xfrm>
            <a:off x="2790825" y="2766060"/>
            <a:ext cx="146050" cy="2499995"/>
          </a:xfrm>
          <a:prstGeom prst="leftBrace">
            <a:avLst/>
          </a:prstGeom>
          <a:ln w="5715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sp>
        <p:nvSpPr>
          <p:cNvPr id="15" name="文本框 14"/>
          <p:cNvSpPr txBox="1"/>
          <p:nvPr>
            <p:custDataLst>
              <p:tags r:id="rId6"/>
            </p:custDataLst>
          </p:nvPr>
        </p:nvSpPr>
        <p:spPr>
          <a:xfrm>
            <a:off x="353060" y="1593215"/>
            <a:ext cx="2437765" cy="521970"/>
          </a:xfrm>
          <a:prstGeom prst="rect">
            <a:avLst/>
          </a:prstGeom>
          <a:solidFill>
            <a:schemeClr val="accent5">
              <a:lumMod val="40000"/>
              <a:lumOff val="60000"/>
            </a:schemeClr>
          </a:solidFill>
          <a:ln w="15875">
            <a:solidFill>
              <a:srgbClr val="FF0000"/>
            </a:solidFill>
          </a:ln>
        </p:spPr>
        <p:txBody>
          <a:bodyPr wrap="square" rtlCol="0">
            <a:spAutoFit/>
          </a:bodyPr>
          <a:lstStyle>
            <a:defPPr/>
          </a:lstStyle>
          <a:p>
            <a:pPr/>
            <a:r>
              <a:rPr lang="zh-CN" altLang="en-US" sz="2800" b="1">
                <a:solidFill>
                  <a:schemeClr val="tx1"/>
                </a:solidFill>
                <a:latin typeface="黑体" panose="02010609060101010101" pitchFamily="2" charset="-122"/>
                <a:ea typeface="黑体" panose="02010609060101010101" pitchFamily="2" charset="-122"/>
              </a:rPr>
              <a:t>根本政治制度</a:t>
            </a:r>
            <a:endParaRPr lang="zh-CN" altLang="en-US" sz="2800" b="1">
              <a:solidFill>
                <a:schemeClr val="tx1"/>
              </a:solidFill>
              <a:latin typeface="黑体" panose="02010609060101010101" pitchFamily="2" charset="-122"/>
              <a:ea typeface="黑体" panose="02010609060101010101" pitchFamily="2" charset="-122"/>
            </a:endParaRPr>
          </a:p>
        </p:txBody>
      </p:sp>
      <p:sp>
        <p:nvSpPr>
          <p:cNvPr id="16" name="文本框 15"/>
          <p:cNvSpPr txBox="1"/>
          <p:nvPr>
            <p:custDataLst>
              <p:tags r:id="rId7"/>
            </p:custDataLst>
          </p:nvPr>
        </p:nvSpPr>
        <p:spPr>
          <a:xfrm>
            <a:off x="263525" y="3875405"/>
            <a:ext cx="2358390" cy="521970"/>
          </a:xfrm>
          <a:prstGeom prst="rect">
            <a:avLst/>
          </a:prstGeom>
          <a:solidFill>
            <a:schemeClr val="accent5">
              <a:lumMod val="40000"/>
              <a:lumOff val="60000"/>
            </a:schemeClr>
          </a:solidFill>
          <a:ln w="15875">
            <a:solidFill>
              <a:srgbClr val="FF0000"/>
            </a:solidFill>
          </a:ln>
        </p:spPr>
        <p:txBody>
          <a:bodyPr wrap="square" rtlCol="0">
            <a:spAutoFit/>
          </a:bodyPr>
          <a:lstStyle>
            <a:defPPr/>
          </a:lstStyle>
          <a:p>
            <a:pPr/>
            <a:r>
              <a:rPr lang="zh-CN" altLang="en-US" sz="2800" b="1">
                <a:solidFill>
                  <a:schemeClr val="tx1"/>
                </a:solidFill>
                <a:latin typeface="黑体" panose="02010609060101010101" pitchFamily="2" charset="-122"/>
                <a:ea typeface="黑体" panose="02010609060101010101" pitchFamily="2" charset="-122"/>
              </a:rPr>
              <a:t>基本政治制度</a:t>
            </a:r>
            <a:endParaRPr lang="zh-CN" altLang="en-US" sz="2800" b="1">
              <a:solidFill>
                <a:schemeClr val="tx1"/>
              </a:solidFill>
              <a:latin typeface="黑体" panose="02010609060101010101" pitchFamily="2" charset="-122"/>
              <a:ea typeface="黑体" panose="02010609060101010101" pitchFamily="2" charset="-122"/>
            </a:endParaRPr>
          </a:p>
        </p:txBody>
      </p:sp>
      <p:sp>
        <p:nvSpPr>
          <p:cNvPr id="17" name="文本框 16"/>
          <p:cNvSpPr txBox="1"/>
          <p:nvPr>
            <p:custDataLst>
              <p:tags r:id="rId8"/>
            </p:custDataLst>
          </p:nvPr>
        </p:nvSpPr>
        <p:spPr>
          <a:xfrm>
            <a:off x="3846195" y="1593215"/>
            <a:ext cx="3054350" cy="521970"/>
          </a:xfrm>
          <a:prstGeom prst="rect">
            <a:avLst/>
          </a:prstGeom>
          <a:solidFill>
            <a:srgbClr val="FFFF00"/>
          </a:solidFill>
          <a:ln w="19050">
            <a:solidFill>
              <a:srgbClr val="FF0000"/>
            </a:solidFill>
          </a:ln>
        </p:spPr>
        <p:txBody>
          <a:bodyPr wrap="square" rtlCol="0">
            <a:spAutoFit/>
          </a:bodyPr>
          <a:lstStyle>
            <a:defPPr/>
          </a:lstStyle>
          <a:p>
            <a:pPr/>
            <a:r>
              <a:rPr lang="zh-CN" altLang="en-US" sz="2800" b="1">
                <a:solidFill>
                  <a:schemeClr val="tx1"/>
                </a:solidFill>
                <a:latin typeface="宋体" panose="02010600030101010101" pitchFamily="2" charset="-122"/>
                <a:ea typeface="宋体" panose="02010600030101010101" pitchFamily="2" charset="-122"/>
              </a:rPr>
              <a:t>人民代表大会制度</a:t>
            </a:r>
            <a:endParaRPr lang="zh-CN" altLang="en-US" sz="2800" b="1">
              <a:solidFill>
                <a:schemeClr val="tx1"/>
              </a:solidFill>
              <a:latin typeface="宋体" pitchFamily="2" charset="-122"/>
              <a:ea typeface="宋体" panose="02010600030101010101" pitchFamily="2" charset="-122"/>
            </a:endParaRPr>
          </a:p>
        </p:txBody>
      </p:sp>
      <p:sp>
        <p:nvSpPr>
          <p:cNvPr id="18" name="文本框 17"/>
          <p:cNvSpPr txBox="1"/>
          <p:nvPr>
            <p:custDataLst>
              <p:tags r:id="rId9"/>
            </p:custDataLst>
          </p:nvPr>
        </p:nvSpPr>
        <p:spPr>
          <a:xfrm>
            <a:off x="3019425" y="2637790"/>
            <a:ext cx="3531870" cy="891540"/>
          </a:xfrm>
          <a:prstGeom prst="rect">
            <a:avLst/>
          </a:prstGeom>
          <a:solidFill>
            <a:srgbClr val="FFFF00"/>
          </a:solidFill>
          <a:ln w="15875">
            <a:solidFill>
              <a:srgbClr val="FF0000"/>
            </a:solidFill>
          </a:ln>
        </p:spPr>
        <p:txBody>
          <a:bodyPr wrap="square" rtlCol="0">
            <a:spAutoFit/>
          </a:bodyPr>
          <a:lstStyle>
            <a:defPPr/>
          </a:lstStyle>
          <a:p>
            <a:pPr/>
            <a:r>
              <a:rPr lang="zh-CN" altLang="en-US" sz="2600" b="1">
                <a:solidFill>
                  <a:schemeClr val="tx1"/>
                </a:solidFill>
                <a:uFillTx/>
                <a:latin typeface="宋体" panose="02010600030101010101" pitchFamily="2" charset="-122"/>
                <a:ea typeface="宋体" panose="02010600030101010101" pitchFamily="2" charset="-122"/>
              </a:rPr>
              <a:t>中国共产党领导的多党合作和政治协商会议</a:t>
            </a:r>
            <a:endParaRPr lang="zh-CN" altLang="en-US" sz="2600" b="1">
              <a:solidFill>
                <a:schemeClr val="tx1"/>
              </a:solidFill>
              <a:uFillTx/>
              <a:latin typeface="宋体" pitchFamily="2" charset="-122"/>
              <a:ea typeface="宋体" panose="02010600030101010101" pitchFamily="2" charset="-122"/>
            </a:endParaRPr>
          </a:p>
        </p:txBody>
      </p:sp>
      <p:sp>
        <p:nvSpPr>
          <p:cNvPr id="19" name="文本框 18"/>
          <p:cNvSpPr txBox="1"/>
          <p:nvPr>
            <p:custDataLst>
              <p:tags r:id="rId10"/>
            </p:custDataLst>
          </p:nvPr>
        </p:nvSpPr>
        <p:spPr>
          <a:xfrm>
            <a:off x="3107055" y="3875405"/>
            <a:ext cx="3309620" cy="521970"/>
          </a:xfrm>
          <a:prstGeom prst="rect">
            <a:avLst/>
          </a:prstGeom>
          <a:solidFill>
            <a:srgbClr val="FFFF00"/>
          </a:solidFill>
          <a:ln>
            <a:solidFill>
              <a:srgbClr val="FF0000"/>
            </a:solidFill>
          </a:ln>
        </p:spPr>
        <p:txBody>
          <a:bodyPr wrap="square" rtlCol="0">
            <a:spAutoFit/>
          </a:bodyPr>
          <a:lstStyle>
            <a:defPPr/>
          </a:lstStyle>
          <a:p>
            <a:pPr/>
            <a:r>
              <a:rPr lang="zh-CN" altLang="en-US" sz="2800" b="1">
                <a:solidFill>
                  <a:schemeClr val="tx1"/>
                </a:solidFill>
                <a:uFillTx/>
                <a:latin typeface="宋体" panose="02010600030101010101" pitchFamily="2" charset="-122"/>
                <a:ea typeface="宋体" panose="02010600030101010101" pitchFamily="2" charset="-122"/>
              </a:rPr>
              <a:t>民族区域自治制度</a:t>
            </a:r>
            <a:endParaRPr lang="zh-CN" altLang="en-US" sz="2800" b="1">
              <a:solidFill>
                <a:schemeClr val="tx1"/>
              </a:solidFill>
              <a:uFillTx/>
              <a:latin typeface="宋体" pitchFamily="2" charset="-122"/>
              <a:ea typeface="宋体" panose="02010600030101010101" pitchFamily="2" charset="-122"/>
            </a:endParaRPr>
          </a:p>
        </p:txBody>
      </p:sp>
      <p:sp>
        <p:nvSpPr>
          <p:cNvPr id="20" name="文本框 19"/>
          <p:cNvSpPr txBox="1"/>
          <p:nvPr>
            <p:custDataLst>
              <p:tags r:id="rId11"/>
            </p:custDataLst>
          </p:nvPr>
        </p:nvSpPr>
        <p:spPr>
          <a:xfrm>
            <a:off x="3019425" y="4774565"/>
            <a:ext cx="3397250" cy="521970"/>
          </a:xfrm>
          <a:prstGeom prst="rect">
            <a:avLst/>
          </a:prstGeom>
          <a:solidFill>
            <a:srgbClr val="FFFF00"/>
          </a:solidFill>
          <a:ln w="15875">
            <a:solidFill>
              <a:srgbClr val="FF0000"/>
            </a:solidFill>
          </a:ln>
        </p:spPr>
        <p:txBody>
          <a:bodyPr wrap="square" rtlCol="0">
            <a:spAutoFit/>
          </a:bodyPr>
          <a:lstStyle>
            <a:defPPr/>
          </a:lstStyle>
          <a:p>
            <a:pPr/>
            <a:r>
              <a:rPr lang="zh-CN" altLang="en-US" sz="2800" b="1">
                <a:solidFill>
                  <a:schemeClr val="tx1"/>
                </a:solidFill>
                <a:uFillTx/>
                <a:latin typeface="宋体" panose="02010600030101010101" pitchFamily="2" charset="-122"/>
                <a:ea typeface="宋体" panose="02010600030101010101" pitchFamily="2" charset="-122"/>
              </a:rPr>
              <a:t>基层群众自治制度</a:t>
            </a:r>
            <a:endParaRPr lang="zh-CN" altLang="en-US" sz="2800" b="1">
              <a:solidFill>
                <a:schemeClr val="tx1"/>
              </a:solidFill>
              <a:uFillTx/>
              <a:latin typeface="宋体" panose="02010600030101010101" pitchFamily="2" charset="-122"/>
              <a:ea typeface="宋体" panose="02010600030101010101" pitchFamily="2" charset="-122"/>
            </a:endParaRPr>
          </a:p>
        </p:txBody>
      </p:sp>
      <p:pic>
        <p:nvPicPr>
          <p:cNvPr id="26" name="图片 25"/>
          <p:cNvPicPr>
            <a:picLocks noChangeAspect="1"/>
          </p:cNvPicPr>
          <p:nvPr>
            <p:custDataLst>
              <p:tags r:id="rId14"/>
            </p:custDataLst>
          </p:nvPr>
        </p:nvPicPr>
        <p:blipFill>
          <a:blip r:embed="rId12">
            <a:extLst>
              <a:ext uri="{BEBA8EAE-BF5A-486C-A8C5-ECC9F3942E4B}">
                <a14:imgProps xmlns:a14="http://schemas.microsoft.com/office/drawing/2010/main">
                  <a14:imgLayer r:embed="rId13">
                    <a14:imgEffect>
                      <a14:backgroundRemoval t="989" b="98870" l="6000" r="95600"/>
                    </a14:imgEffect>
                  </a14:imgLayer>
                </a14:imgProps>
              </a:ext>
              <a:ext uri="{28A0092B-C50C-407E-A947-70E740481C1C}">
                <a14:useLocalDpi xmlns:a14="http://schemas.microsoft.com/office/drawing/2010/main" val="0"/>
              </a:ext>
            </a:extLst>
          </a:blip>
          <a:stretch>
            <a:fillRect/>
          </a:stretch>
        </p:blipFill>
        <p:spPr>
          <a:xfrm flipH="1">
            <a:off x="6201375" y="1032417"/>
            <a:ext cx="3705734" cy="5247320"/>
          </a:xfrm>
          <a:prstGeom prst="rect">
            <a:avLst/>
          </a:prstGeom>
        </p:spPr>
      </p:pic>
      <p:sp>
        <p:nvSpPr>
          <p:cNvPr id="4" name="燕尾形箭头 3"/>
          <p:cNvSpPr/>
          <p:nvPr>
            <p:custDataLst>
              <p:tags r:id="rId15"/>
            </p:custDataLst>
          </p:nvPr>
        </p:nvSpPr>
        <p:spPr>
          <a:xfrm>
            <a:off x="2859405" y="1610995"/>
            <a:ext cx="979170" cy="485775"/>
          </a:xfrm>
          <a:prstGeom prst="notchedRightArrow">
            <a:avLst/>
          </a:prstGeom>
          <a:solidFill>
            <a:srgbClr val="FFFF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graphicFrame>
        <p:nvGraphicFramePr>
          <p:cNvPr id="33" name="表格 33"/>
          <p:cNvGraphicFramePr>
            <a:graphicFrameLocks noGrp="1"/>
          </p:cNvGraphicFramePr>
          <p:nvPr>
            <p:custDataLst>
              <p:tags r:id="rId4"/>
            </p:custDataLst>
          </p:nvPr>
        </p:nvGraphicFramePr>
        <p:xfrm>
          <a:off x="121285" y="958215"/>
          <a:ext cx="6888480" cy="5605145"/>
        </p:xfrm>
        <a:graphic>
          <a:graphicData uri="http://schemas.openxmlformats.org/drawingml/2006/table">
            <a:tbl>
              <a:tblPr firstRow="1" bandRow="1">
                <a:tableStyleId>{5C22544A-7EE6-4342-B048-85BDC9FD1C3A}</a:tableStyleId>
              </a:tblPr>
              <a:tblGrid>
                <a:gridCol w="2225675"/>
                <a:gridCol w="4662805"/>
              </a:tblGrid>
              <a:tr h="1364615">
                <a:tc>
                  <a:txBody>
                    <a:bodyPr vert="horz" wrap="square"/>
                    <a:lstStyle>
                      <a:defPPr/>
                    </a:lstStyle>
                    <a:p>
                      <a:pPr algn="l"/>
                      <a:endParaRPr lang="zh-CN" altLang="en-US" sz="1800">
                        <a:solidFill>
                          <a:schemeClr val="tx1"/>
                        </a:solidFill>
                        <a:latin typeface="+mn-ea"/>
                        <a:ea typeface="+mn-ea"/>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vert="horz" wrap="square"/>
                    <a:lstStyle>
                      <a:defPPr/>
                    </a:lstStyle>
                    <a:p>
                      <a:pPr/>
                      <a:endParaRPr lang="zh-CN" altLang="en-US" sz="1800">
                        <a:solidFill>
                          <a:schemeClr val="tx1"/>
                        </a:solidFill>
                        <a:latin typeface="+mn-ea"/>
                        <a:ea typeface="+mn-ea"/>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1362710">
                <a:tc>
                  <a:txBody>
                    <a:bodyPr vert="horz" wrap="square"/>
                    <a:lstStyle>
                      <a:defPPr/>
                    </a:lstStyle>
                    <a:p>
                      <a:pPr/>
                      <a:endParaRPr lang="zh-CN" altLang="en-US" sz="1800" b="1"/>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vert="horz" wrap="square"/>
                    <a:lstStyle>
                      <a:defPPr/>
                    </a:lstStyle>
                    <a:p>
                      <a:pPr/>
                      <a:endParaRPr lang="zh-CN" altLang="en-US" sz="1800" b="1"/>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1784350">
                <a:tc>
                  <a:txBody>
                    <a:bodyPr vert="horz" wrap="square"/>
                    <a:lstStyle>
                      <a:defPPr/>
                    </a:lstStyle>
                    <a:p>
                      <a:pPr/>
                      <a:endParaRPr lang="zh-CN" altLang="en-US" sz="1800" b="1"/>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vert="horz" wrap="square"/>
                    <a:lstStyle>
                      <a:defPPr/>
                    </a:lstStyle>
                    <a:p>
                      <a:pPr/>
                      <a:endParaRPr lang="zh-CN" altLang="en-US" sz="1800" b="1"/>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r h="1093470">
                <a:tc>
                  <a:txBody>
                    <a:bodyPr vert="horz" wrap="square"/>
                    <a:lstStyle>
                      <a:defPPr/>
                    </a:lstStyle>
                    <a:p>
                      <a:pPr/>
                      <a:endParaRPr lang="zh-CN" altLang="en-US" sz="1800" b="1"/>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vert="horz" wrap="square"/>
                    <a:lstStyle>
                      <a:defPPr/>
                    </a:lstStyle>
                    <a:p>
                      <a:pPr/>
                      <a:endParaRPr lang="zh-CN" altLang="en-US" sz="1800" b="1"/>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grpSp>
        <p:nvGrpSpPr>
          <p:cNvPr id="5" name="组合 4"/>
          <p:cNvGrpSpPr/>
          <p:nvPr>
            <p:custDataLst>
              <p:tags r:id="rId5"/>
            </p:custDataLst>
          </p:nvPr>
        </p:nvGrpSpPr>
        <p:grpSpPr>
          <a:xfrm>
            <a:off x="6816090" y="957580"/>
            <a:ext cx="2164715" cy="4471035"/>
            <a:chOff x="10500" y="3051"/>
            <a:chExt cx="3379" cy="6399"/>
          </a:xfrm>
        </p:grpSpPr>
        <p:pic>
          <p:nvPicPr>
            <p:cNvPr id="96" name="图片 95"/>
            <p:cNvPicPr>
              <a:picLocks noChangeAspect="1"/>
            </p:cNvPicPr>
            <p:nvPr>
              <p:custDataLst>
                <p:tags r:id="rId7"/>
              </p:custDataLst>
            </p:nvPr>
          </p:nvPicPr>
          <p:blipFill>
            <a:blip r:embed="rId6">
              <a:extLst>
                <a:ext uri="{28A0092B-C50C-407E-A947-70E740481C1C}">
                  <a14:useLocalDpi xmlns:a14="http://schemas.microsoft.com/office/drawing/2010/main" val="0"/>
                </a:ext>
              </a:extLst>
            </a:blip>
            <a:stretch>
              <a:fillRect/>
            </a:stretch>
          </p:blipFill>
          <p:spPr>
            <a:xfrm>
              <a:off x="10822" y="5739"/>
              <a:ext cx="2737" cy="2244"/>
            </a:xfrm>
            <a:prstGeom prst="rect">
              <a:avLst/>
            </a:prstGeom>
          </p:spPr>
        </p:pic>
        <p:grpSp>
          <p:nvGrpSpPr>
            <p:cNvPr id="34" name="组合 33"/>
            <p:cNvGrpSpPr/>
            <p:nvPr>
              <p:custDataLst>
                <p:tags r:id="rId8"/>
              </p:custDataLst>
            </p:nvPr>
          </p:nvGrpSpPr>
          <p:grpSpPr>
            <a:xfrm rot="5400000">
              <a:off x="7470" y="6081"/>
              <a:ext cx="6391" cy="331"/>
              <a:chOff x="0" y="-2"/>
              <a:chExt cx="12191993" cy="568173"/>
            </a:xfrm>
          </p:grpSpPr>
          <p:grpSp>
            <p:nvGrpSpPr>
              <p:cNvPr id="35" name="组合 34"/>
              <p:cNvGrpSpPr/>
              <p:nvPr>
                <p:custDataLst>
                  <p:tags r:id="rId9"/>
                </p:custDataLst>
              </p:nvPr>
            </p:nvGrpSpPr>
            <p:grpSpPr>
              <a:xfrm>
                <a:off x="0" y="-1"/>
                <a:ext cx="6096000" cy="568172"/>
                <a:chOff x="0" y="-1"/>
                <a:chExt cx="6096000" cy="568172"/>
              </a:xfrm>
            </p:grpSpPr>
            <p:grpSp>
              <p:nvGrpSpPr>
                <p:cNvPr id="64" name="组合 63"/>
                <p:cNvGrpSpPr/>
                <p:nvPr>
                  <p:custDataLst>
                    <p:tags r:id="rId10"/>
                  </p:custDataLst>
                </p:nvPr>
              </p:nvGrpSpPr>
              <p:grpSpPr>
                <a:xfrm>
                  <a:off x="0" y="0"/>
                  <a:ext cx="683581" cy="568171"/>
                  <a:chExt cx="683581" cy="568171"/>
                </a:xfrm>
              </p:grpSpPr>
              <p:sp>
                <p:nvSpPr>
                  <p:cNvPr id="89" name="矩形 88"/>
                  <p:cNvSpPr/>
                  <p:nvPr>
                    <p:custDataLst>
                      <p:tags r:id="rId11"/>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90" name="矩形 89"/>
                  <p:cNvSpPr/>
                  <p:nvPr>
                    <p:custDataLst>
                      <p:tags r:id="rId12"/>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65" name="组合 64"/>
                <p:cNvGrpSpPr/>
                <p:nvPr>
                  <p:custDataLst>
                    <p:tags r:id="rId13"/>
                  </p:custDataLst>
                </p:nvPr>
              </p:nvGrpSpPr>
              <p:grpSpPr>
                <a:xfrm>
                  <a:off x="683580" y="0"/>
                  <a:ext cx="683581" cy="568171"/>
                  <a:chExt cx="683581" cy="568171"/>
                </a:xfrm>
              </p:grpSpPr>
              <p:sp>
                <p:nvSpPr>
                  <p:cNvPr id="87" name="矩形 86"/>
                  <p:cNvSpPr/>
                  <p:nvPr>
                    <p:custDataLst>
                      <p:tags r:id="rId14"/>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88" name="矩形 87"/>
                  <p:cNvSpPr/>
                  <p:nvPr>
                    <p:custDataLst>
                      <p:tags r:id="rId15"/>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66" name="组合 65"/>
                <p:cNvGrpSpPr/>
                <p:nvPr>
                  <p:custDataLst>
                    <p:tags r:id="rId16"/>
                  </p:custDataLst>
                </p:nvPr>
              </p:nvGrpSpPr>
              <p:grpSpPr>
                <a:xfrm>
                  <a:off x="1367159" y="0"/>
                  <a:ext cx="683581" cy="568171"/>
                  <a:chExt cx="683581" cy="568171"/>
                </a:xfrm>
              </p:grpSpPr>
              <p:sp>
                <p:nvSpPr>
                  <p:cNvPr id="85" name="矩形 84"/>
                  <p:cNvSpPr/>
                  <p:nvPr>
                    <p:custDataLst>
                      <p:tags r:id="rId17"/>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86" name="矩形 85"/>
                  <p:cNvSpPr/>
                  <p:nvPr>
                    <p:custDataLst>
                      <p:tags r:id="rId18"/>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67" name="组合 66"/>
                <p:cNvGrpSpPr/>
                <p:nvPr>
                  <p:custDataLst>
                    <p:tags r:id="rId19"/>
                  </p:custDataLst>
                </p:nvPr>
              </p:nvGrpSpPr>
              <p:grpSpPr>
                <a:xfrm>
                  <a:off x="2050737" y="0"/>
                  <a:ext cx="683581" cy="568171"/>
                  <a:chExt cx="683581" cy="568171"/>
                </a:xfrm>
              </p:grpSpPr>
              <p:sp>
                <p:nvSpPr>
                  <p:cNvPr id="83" name="矩形 82"/>
                  <p:cNvSpPr/>
                  <p:nvPr>
                    <p:custDataLst>
                      <p:tags r:id="rId20"/>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84" name="矩形 83"/>
                  <p:cNvSpPr/>
                  <p:nvPr>
                    <p:custDataLst>
                      <p:tags r:id="rId21"/>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68" name="组合 67"/>
                <p:cNvGrpSpPr/>
                <p:nvPr>
                  <p:custDataLst>
                    <p:tags r:id="rId22"/>
                  </p:custDataLst>
                </p:nvPr>
              </p:nvGrpSpPr>
              <p:grpSpPr>
                <a:xfrm>
                  <a:off x="2734314" y="0"/>
                  <a:ext cx="683581" cy="568171"/>
                  <a:chExt cx="683581" cy="568171"/>
                </a:xfrm>
              </p:grpSpPr>
              <p:sp>
                <p:nvSpPr>
                  <p:cNvPr id="81" name="矩形 80"/>
                  <p:cNvSpPr/>
                  <p:nvPr>
                    <p:custDataLst>
                      <p:tags r:id="rId23"/>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82" name="矩形 81"/>
                  <p:cNvSpPr/>
                  <p:nvPr>
                    <p:custDataLst>
                      <p:tags r:id="rId24"/>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69" name="组合 68"/>
                <p:cNvGrpSpPr/>
                <p:nvPr>
                  <p:custDataLst>
                    <p:tags r:id="rId25"/>
                  </p:custDataLst>
                </p:nvPr>
              </p:nvGrpSpPr>
              <p:grpSpPr>
                <a:xfrm>
                  <a:off x="3417890" y="0"/>
                  <a:ext cx="683581" cy="568171"/>
                  <a:chExt cx="683581" cy="568171"/>
                </a:xfrm>
              </p:grpSpPr>
              <p:sp>
                <p:nvSpPr>
                  <p:cNvPr id="79" name="矩形 78"/>
                  <p:cNvSpPr/>
                  <p:nvPr>
                    <p:custDataLst>
                      <p:tags r:id="rId26"/>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80" name="矩形 79"/>
                  <p:cNvSpPr/>
                  <p:nvPr>
                    <p:custDataLst>
                      <p:tags r:id="rId27"/>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70" name="组合 69"/>
                <p:cNvGrpSpPr/>
                <p:nvPr>
                  <p:custDataLst>
                    <p:tags r:id="rId28"/>
                  </p:custDataLst>
                </p:nvPr>
              </p:nvGrpSpPr>
              <p:grpSpPr>
                <a:xfrm>
                  <a:off x="4101465" y="-1"/>
                  <a:ext cx="683581" cy="568171"/>
                  <a:chExt cx="683581" cy="568171"/>
                </a:xfrm>
              </p:grpSpPr>
              <p:sp>
                <p:nvSpPr>
                  <p:cNvPr id="77" name="矩形 76"/>
                  <p:cNvSpPr/>
                  <p:nvPr>
                    <p:custDataLst>
                      <p:tags r:id="rId29"/>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78" name="矩形 77"/>
                  <p:cNvSpPr/>
                  <p:nvPr>
                    <p:custDataLst>
                      <p:tags r:id="rId30"/>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71" name="组合 70"/>
                <p:cNvGrpSpPr/>
                <p:nvPr>
                  <p:custDataLst>
                    <p:tags r:id="rId31"/>
                  </p:custDataLst>
                </p:nvPr>
              </p:nvGrpSpPr>
              <p:grpSpPr>
                <a:xfrm>
                  <a:off x="4785039" y="0"/>
                  <a:ext cx="683581" cy="568171"/>
                  <a:chExt cx="683581" cy="568171"/>
                </a:xfrm>
              </p:grpSpPr>
              <p:sp>
                <p:nvSpPr>
                  <p:cNvPr id="75" name="矩形 74"/>
                  <p:cNvSpPr/>
                  <p:nvPr>
                    <p:custDataLst>
                      <p:tags r:id="rId32"/>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76" name="矩形 75"/>
                  <p:cNvSpPr/>
                  <p:nvPr>
                    <p:custDataLst>
                      <p:tags r:id="rId33"/>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72" name="组合 71"/>
                <p:cNvGrpSpPr/>
                <p:nvPr>
                  <p:custDataLst>
                    <p:tags r:id="rId34"/>
                  </p:custDataLst>
                </p:nvPr>
              </p:nvGrpSpPr>
              <p:grpSpPr>
                <a:xfrm>
                  <a:off x="5412419" y="0"/>
                  <a:ext cx="683581" cy="568171"/>
                  <a:chExt cx="683581" cy="568171"/>
                </a:xfrm>
              </p:grpSpPr>
              <p:sp>
                <p:nvSpPr>
                  <p:cNvPr id="73" name="矩形 72"/>
                  <p:cNvSpPr/>
                  <p:nvPr>
                    <p:custDataLst>
                      <p:tags r:id="rId35"/>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74" name="矩形 73"/>
                  <p:cNvSpPr/>
                  <p:nvPr>
                    <p:custDataLst>
                      <p:tags r:id="rId36"/>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grpSp>
            <p:nvGrpSpPr>
              <p:cNvPr id="36" name="组合 35"/>
              <p:cNvGrpSpPr/>
              <p:nvPr>
                <p:custDataLst>
                  <p:tags r:id="rId37"/>
                </p:custDataLst>
              </p:nvPr>
            </p:nvGrpSpPr>
            <p:grpSpPr>
              <a:xfrm>
                <a:off x="6095993" y="-2"/>
                <a:ext cx="6096000" cy="568172"/>
                <a:chOff x="0" y="-1"/>
                <a:chExt cx="6096000" cy="568172"/>
              </a:xfrm>
            </p:grpSpPr>
            <p:grpSp>
              <p:nvGrpSpPr>
                <p:cNvPr id="37" name="组合 36"/>
                <p:cNvGrpSpPr/>
                <p:nvPr>
                  <p:custDataLst>
                    <p:tags r:id="rId38"/>
                  </p:custDataLst>
                </p:nvPr>
              </p:nvGrpSpPr>
              <p:grpSpPr>
                <a:xfrm>
                  <a:off x="0" y="0"/>
                  <a:ext cx="683581" cy="568171"/>
                  <a:chExt cx="683581" cy="568171"/>
                </a:xfrm>
              </p:grpSpPr>
              <p:sp>
                <p:nvSpPr>
                  <p:cNvPr id="62" name="矩形 61"/>
                  <p:cNvSpPr/>
                  <p:nvPr>
                    <p:custDataLst>
                      <p:tags r:id="rId39"/>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63" name="矩形 62"/>
                  <p:cNvSpPr/>
                  <p:nvPr>
                    <p:custDataLst>
                      <p:tags r:id="rId40"/>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38" name="组合 37"/>
                <p:cNvGrpSpPr/>
                <p:nvPr>
                  <p:custDataLst>
                    <p:tags r:id="rId41"/>
                  </p:custDataLst>
                </p:nvPr>
              </p:nvGrpSpPr>
              <p:grpSpPr>
                <a:xfrm>
                  <a:off x="683580" y="0"/>
                  <a:ext cx="683581" cy="568171"/>
                  <a:chExt cx="683581" cy="568171"/>
                </a:xfrm>
              </p:grpSpPr>
              <p:sp>
                <p:nvSpPr>
                  <p:cNvPr id="60" name="矩形 59"/>
                  <p:cNvSpPr/>
                  <p:nvPr>
                    <p:custDataLst>
                      <p:tags r:id="rId42"/>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61" name="矩形 60"/>
                  <p:cNvSpPr/>
                  <p:nvPr>
                    <p:custDataLst>
                      <p:tags r:id="rId43"/>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39" name="组合 38"/>
                <p:cNvGrpSpPr/>
                <p:nvPr>
                  <p:custDataLst>
                    <p:tags r:id="rId44"/>
                  </p:custDataLst>
                </p:nvPr>
              </p:nvGrpSpPr>
              <p:grpSpPr>
                <a:xfrm>
                  <a:off x="1367159" y="0"/>
                  <a:ext cx="683581" cy="568171"/>
                  <a:chExt cx="683581" cy="568171"/>
                </a:xfrm>
              </p:grpSpPr>
              <p:sp>
                <p:nvSpPr>
                  <p:cNvPr id="58" name="矩形 57"/>
                  <p:cNvSpPr/>
                  <p:nvPr>
                    <p:custDataLst>
                      <p:tags r:id="rId45"/>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59" name="矩形 58"/>
                  <p:cNvSpPr/>
                  <p:nvPr>
                    <p:custDataLst>
                      <p:tags r:id="rId46"/>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40" name="组合 39"/>
                <p:cNvGrpSpPr/>
                <p:nvPr>
                  <p:custDataLst>
                    <p:tags r:id="rId47"/>
                  </p:custDataLst>
                </p:nvPr>
              </p:nvGrpSpPr>
              <p:grpSpPr>
                <a:xfrm>
                  <a:off x="2050737" y="0"/>
                  <a:ext cx="683581" cy="568171"/>
                  <a:chExt cx="683581" cy="568171"/>
                </a:xfrm>
              </p:grpSpPr>
              <p:sp>
                <p:nvSpPr>
                  <p:cNvPr id="56" name="矩形 55"/>
                  <p:cNvSpPr/>
                  <p:nvPr>
                    <p:custDataLst>
                      <p:tags r:id="rId48"/>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57" name="矩形 56"/>
                  <p:cNvSpPr/>
                  <p:nvPr>
                    <p:custDataLst>
                      <p:tags r:id="rId49"/>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41" name="组合 40"/>
                <p:cNvGrpSpPr/>
                <p:nvPr>
                  <p:custDataLst>
                    <p:tags r:id="rId50"/>
                  </p:custDataLst>
                </p:nvPr>
              </p:nvGrpSpPr>
              <p:grpSpPr>
                <a:xfrm>
                  <a:off x="2734314" y="0"/>
                  <a:ext cx="683581" cy="568171"/>
                  <a:chExt cx="683581" cy="568171"/>
                </a:xfrm>
              </p:grpSpPr>
              <p:sp>
                <p:nvSpPr>
                  <p:cNvPr id="54" name="矩形 53"/>
                  <p:cNvSpPr/>
                  <p:nvPr>
                    <p:custDataLst>
                      <p:tags r:id="rId51"/>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55" name="矩形 54"/>
                  <p:cNvSpPr/>
                  <p:nvPr>
                    <p:custDataLst>
                      <p:tags r:id="rId52"/>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42" name="组合 41"/>
                <p:cNvGrpSpPr/>
                <p:nvPr>
                  <p:custDataLst>
                    <p:tags r:id="rId53"/>
                  </p:custDataLst>
                </p:nvPr>
              </p:nvGrpSpPr>
              <p:grpSpPr>
                <a:xfrm>
                  <a:off x="3417890" y="0"/>
                  <a:ext cx="683581" cy="568171"/>
                  <a:chExt cx="683581" cy="568171"/>
                </a:xfrm>
              </p:grpSpPr>
              <p:sp>
                <p:nvSpPr>
                  <p:cNvPr id="52" name="矩形 51"/>
                  <p:cNvSpPr/>
                  <p:nvPr>
                    <p:custDataLst>
                      <p:tags r:id="rId54"/>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53" name="矩形 52"/>
                  <p:cNvSpPr/>
                  <p:nvPr>
                    <p:custDataLst>
                      <p:tags r:id="rId55"/>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43" name="组合 42"/>
                <p:cNvGrpSpPr/>
                <p:nvPr>
                  <p:custDataLst>
                    <p:tags r:id="rId56"/>
                  </p:custDataLst>
                </p:nvPr>
              </p:nvGrpSpPr>
              <p:grpSpPr>
                <a:xfrm>
                  <a:off x="4101465" y="-1"/>
                  <a:ext cx="683581" cy="568171"/>
                  <a:chExt cx="683581" cy="568171"/>
                </a:xfrm>
              </p:grpSpPr>
              <p:sp>
                <p:nvSpPr>
                  <p:cNvPr id="50" name="矩形 49"/>
                  <p:cNvSpPr/>
                  <p:nvPr>
                    <p:custDataLst>
                      <p:tags r:id="rId57"/>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51" name="矩形 50"/>
                  <p:cNvSpPr/>
                  <p:nvPr>
                    <p:custDataLst>
                      <p:tags r:id="rId58"/>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44" name="组合 43"/>
                <p:cNvGrpSpPr/>
                <p:nvPr>
                  <p:custDataLst>
                    <p:tags r:id="rId59"/>
                  </p:custDataLst>
                </p:nvPr>
              </p:nvGrpSpPr>
              <p:grpSpPr>
                <a:xfrm>
                  <a:off x="4785039" y="0"/>
                  <a:ext cx="683581" cy="568171"/>
                  <a:chExt cx="683581" cy="568171"/>
                </a:xfrm>
              </p:grpSpPr>
              <p:sp>
                <p:nvSpPr>
                  <p:cNvPr id="48" name="矩形 47"/>
                  <p:cNvSpPr/>
                  <p:nvPr>
                    <p:custDataLst>
                      <p:tags r:id="rId60"/>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49" name="矩形 48"/>
                  <p:cNvSpPr/>
                  <p:nvPr>
                    <p:custDataLst>
                      <p:tags r:id="rId61"/>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45" name="组合 44"/>
                <p:cNvGrpSpPr/>
                <p:nvPr>
                  <p:custDataLst>
                    <p:tags r:id="rId62"/>
                  </p:custDataLst>
                </p:nvPr>
              </p:nvGrpSpPr>
              <p:grpSpPr>
                <a:xfrm>
                  <a:off x="5412419" y="0"/>
                  <a:ext cx="683581" cy="568171"/>
                  <a:chExt cx="683581" cy="568171"/>
                </a:xfrm>
              </p:grpSpPr>
              <p:sp>
                <p:nvSpPr>
                  <p:cNvPr id="46" name="矩形 45"/>
                  <p:cNvSpPr/>
                  <p:nvPr>
                    <p:custDataLst>
                      <p:tags r:id="rId63"/>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47" name="矩形 46"/>
                  <p:cNvSpPr/>
                  <p:nvPr>
                    <p:custDataLst>
                      <p:tags r:id="rId64"/>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grpSp>
        <p:pic>
          <p:nvPicPr>
            <p:cNvPr id="92" name="图片 91"/>
            <p:cNvPicPr>
              <a:picLocks noChangeAspect="1"/>
            </p:cNvPicPr>
            <p:nvPr>
              <p:custDataLst>
                <p:tags r:id="rId66"/>
              </p:custDataLst>
            </p:nvPr>
          </p:nvPicPr>
          <p:blipFill>
            <a:blip r:embed="rId65">
              <a:extLst>
                <a:ext uri="{28A0092B-C50C-407E-A947-70E740481C1C}">
                  <a14:useLocalDpi xmlns:a14="http://schemas.microsoft.com/office/drawing/2010/main" val="0"/>
                </a:ext>
              </a:extLst>
            </a:blip>
            <a:stretch>
              <a:fillRect/>
            </a:stretch>
          </p:blipFill>
          <p:spPr>
            <a:xfrm>
              <a:off x="10831" y="8010"/>
              <a:ext cx="2737" cy="1440"/>
            </a:xfrm>
            <a:prstGeom prst="rect">
              <a:avLst/>
            </a:prstGeom>
          </p:spPr>
        </p:pic>
        <p:pic>
          <p:nvPicPr>
            <p:cNvPr id="94" name="图片 93"/>
            <p:cNvPicPr>
              <a:picLocks noChangeAspect="1"/>
            </p:cNvPicPr>
            <p:nvPr>
              <p:custDataLst>
                <p:tags r:id="rId68"/>
              </p:custDataLst>
            </p:nvPr>
          </p:nvPicPr>
          <p:blipFill>
            <a:blip r:embed="rId67">
              <a:extLst>
                <a:ext uri="{28A0092B-C50C-407E-A947-70E740481C1C}">
                  <a14:useLocalDpi xmlns:a14="http://schemas.microsoft.com/office/drawing/2010/main" val="0"/>
                </a:ext>
              </a:extLst>
            </a:blip>
            <a:stretch>
              <a:fillRect/>
            </a:stretch>
          </p:blipFill>
          <p:spPr>
            <a:xfrm>
              <a:off x="10831" y="4807"/>
              <a:ext cx="2746" cy="1682"/>
            </a:xfrm>
            <a:prstGeom prst="rect">
              <a:avLst/>
            </a:prstGeom>
          </p:spPr>
        </p:pic>
        <p:grpSp>
          <p:nvGrpSpPr>
            <p:cNvPr id="97" name="组合 96"/>
            <p:cNvGrpSpPr/>
            <p:nvPr>
              <p:custDataLst>
                <p:tags r:id="rId69"/>
              </p:custDataLst>
            </p:nvPr>
          </p:nvGrpSpPr>
          <p:grpSpPr>
            <a:xfrm rot="5400000">
              <a:off x="10519" y="6081"/>
              <a:ext cx="6391" cy="331"/>
              <a:chOff x="0" y="-2"/>
              <a:chExt cx="12191993" cy="568173"/>
            </a:xfrm>
          </p:grpSpPr>
          <p:grpSp>
            <p:nvGrpSpPr>
              <p:cNvPr id="98" name="组合 97"/>
              <p:cNvGrpSpPr/>
              <p:nvPr>
                <p:custDataLst>
                  <p:tags r:id="rId70"/>
                </p:custDataLst>
              </p:nvPr>
            </p:nvGrpSpPr>
            <p:grpSpPr>
              <a:xfrm>
                <a:off x="0" y="-1"/>
                <a:ext cx="6096000" cy="568172"/>
                <a:chOff x="0" y="-1"/>
                <a:chExt cx="6096000" cy="568172"/>
              </a:xfrm>
            </p:grpSpPr>
            <p:grpSp>
              <p:nvGrpSpPr>
                <p:cNvPr id="127" name="组合 126"/>
                <p:cNvGrpSpPr/>
                <p:nvPr>
                  <p:custDataLst>
                    <p:tags r:id="rId71"/>
                  </p:custDataLst>
                </p:nvPr>
              </p:nvGrpSpPr>
              <p:grpSpPr>
                <a:xfrm>
                  <a:off x="0" y="0"/>
                  <a:ext cx="683581" cy="568171"/>
                  <a:chExt cx="683581" cy="568171"/>
                </a:xfrm>
              </p:grpSpPr>
              <p:sp>
                <p:nvSpPr>
                  <p:cNvPr id="152" name="矩形 151"/>
                  <p:cNvSpPr/>
                  <p:nvPr>
                    <p:custDataLst>
                      <p:tags r:id="rId72"/>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53" name="矩形 152"/>
                  <p:cNvSpPr/>
                  <p:nvPr>
                    <p:custDataLst>
                      <p:tags r:id="rId73"/>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28" name="组合 127"/>
                <p:cNvGrpSpPr/>
                <p:nvPr>
                  <p:custDataLst>
                    <p:tags r:id="rId74"/>
                  </p:custDataLst>
                </p:nvPr>
              </p:nvGrpSpPr>
              <p:grpSpPr>
                <a:xfrm>
                  <a:off x="683580" y="0"/>
                  <a:ext cx="683581" cy="568171"/>
                  <a:chExt cx="683581" cy="568171"/>
                </a:xfrm>
              </p:grpSpPr>
              <p:sp>
                <p:nvSpPr>
                  <p:cNvPr id="150" name="矩形 149"/>
                  <p:cNvSpPr/>
                  <p:nvPr>
                    <p:custDataLst>
                      <p:tags r:id="rId75"/>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51" name="矩形 150"/>
                  <p:cNvSpPr/>
                  <p:nvPr>
                    <p:custDataLst>
                      <p:tags r:id="rId76"/>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29" name="组合 128"/>
                <p:cNvGrpSpPr/>
                <p:nvPr>
                  <p:custDataLst>
                    <p:tags r:id="rId77"/>
                  </p:custDataLst>
                </p:nvPr>
              </p:nvGrpSpPr>
              <p:grpSpPr>
                <a:xfrm>
                  <a:off x="1367159" y="0"/>
                  <a:ext cx="683581" cy="568171"/>
                  <a:chExt cx="683581" cy="568171"/>
                </a:xfrm>
              </p:grpSpPr>
              <p:sp>
                <p:nvSpPr>
                  <p:cNvPr id="148" name="矩形 147"/>
                  <p:cNvSpPr/>
                  <p:nvPr>
                    <p:custDataLst>
                      <p:tags r:id="rId78"/>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49" name="矩形 148"/>
                  <p:cNvSpPr/>
                  <p:nvPr>
                    <p:custDataLst>
                      <p:tags r:id="rId79"/>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30" name="组合 129"/>
                <p:cNvGrpSpPr/>
                <p:nvPr>
                  <p:custDataLst>
                    <p:tags r:id="rId80"/>
                  </p:custDataLst>
                </p:nvPr>
              </p:nvGrpSpPr>
              <p:grpSpPr>
                <a:xfrm>
                  <a:off x="2050737" y="0"/>
                  <a:ext cx="683581" cy="568171"/>
                  <a:chExt cx="683581" cy="568171"/>
                </a:xfrm>
              </p:grpSpPr>
              <p:sp>
                <p:nvSpPr>
                  <p:cNvPr id="146" name="矩形 145"/>
                  <p:cNvSpPr/>
                  <p:nvPr>
                    <p:custDataLst>
                      <p:tags r:id="rId81"/>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47" name="矩形 146"/>
                  <p:cNvSpPr/>
                  <p:nvPr>
                    <p:custDataLst>
                      <p:tags r:id="rId82"/>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31" name="组合 130"/>
                <p:cNvGrpSpPr/>
                <p:nvPr>
                  <p:custDataLst>
                    <p:tags r:id="rId83"/>
                  </p:custDataLst>
                </p:nvPr>
              </p:nvGrpSpPr>
              <p:grpSpPr>
                <a:xfrm>
                  <a:off x="2734314" y="0"/>
                  <a:ext cx="683581" cy="568171"/>
                  <a:chExt cx="683581" cy="568171"/>
                </a:xfrm>
              </p:grpSpPr>
              <p:sp>
                <p:nvSpPr>
                  <p:cNvPr id="144" name="矩形 143"/>
                  <p:cNvSpPr/>
                  <p:nvPr>
                    <p:custDataLst>
                      <p:tags r:id="rId84"/>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45" name="矩形 144"/>
                  <p:cNvSpPr/>
                  <p:nvPr>
                    <p:custDataLst>
                      <p:tags r:id="rId85"/>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32" name="组合 131"/>
                <p:cNvGrpSpPr/>
                <p:nvPr>
                  <p:custDataLst>
                    <p:tags r:id="rId86"/>
                  </p:custDataLst>
                </p:nvPr>
              </p:nvGrpSpPr>
              <p:grpSpPr>
                <a:xfrm>
                  <a:off x="3417890" y="0"/>
                  <a:ext cx="683581" cy="568171"/>
                  <a:chExt cx="683581" cy="568171"/>
                </a:xfrm>
              </p:grpSpPr>
              <p:sp>
                <p:nvSpPr>
                  <p:cNvPr id="142" name="矩形 141"/>
                  <p:cNvSpPr/>
                  <p:nvPr>
                    <p:custDataLst>
                      <p:tags r:id="rId87"/>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43" name="矩形 142"/>
                  <p:cNvSpPr/>
                  <p:nvPr>
                    <p:custDataLst>
                      <p:tags r:id="rId88"/>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33" name="组合 132"/>
                <p:cNvGrpSpPr/>
                <p:nvPr>
                  <p:custDataLst>
                    <p:tags r:id="rId89"/>
                  </p:custDataLst>
                </p:nvPr>
              </p:nvGrpSpPr>
              <p:grpSpPr>
                <a:xfrm>
                  <a:off x="4101465" y="-1"/>
                  <a:ext cx="683581" cy="568171"/>
                  <a:chExt cx="683581" cy="568171"/>
                </a:xfrm>
              </p:grpSpPr>
              <p:sp>
                <p:nvSpPr>
                  <p:cNvPr id="140" name="矩形 139"/>
                  <p:cNvSpPr/>
                  <p:nvPr>
                    <p:custDataLst>
                      <p:tags r:id="rId90"/>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41" name="矩形 140"/>
                  <p:cNvSpPr/>
                  <p:nvPr>
                    <p:custDataLst>
                      <p:tags r:id="rId91"/>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34" name="组合 133"/>
                <p:cNvGrpSpPr/>
                <p:nvPr>
                  <p:custDataLst>
                    <p:tags r:id="rId92"/>
                  </p:custDataLst>
                </p:nvPr>
              </p:nvGrpSpPr>
              <p:grpSpPr>
                <a:xfrm>
                  <a:off x="4785039" y="0"/>
                  <a:ext cx="683581" cy="568171"/>
                  <a:chExt cx="683581" cy="568171"/>
                </a:xfrm>
              </p:grpSpPr>
              <p:sp>
                <p:nvSpPr>
                  <p:cNvPr id="138" name="矩形 137"/>
                  <p:cNvSpPr/>
                  <p:nvPr>
                    <p:custDataLst>
                      <p:tags r:id="rId93"/>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39" name="矩形 138"/>
                  <p:cNvSpPr/>
                  <p:nvPr>
                    <p:custDataLst>
                      <p:tags r:id="rId94"/>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35" name="组合 134"/>
                <p:cNvGrpSpPr/>
                <p:nvPr>
                  <p:custDataLst>
                    <p:tags r:id="rId95"/>
                  </p:custDataLst>
                </p:nvPr>
              </p:nvGrpSpPr>
              <p:grpSpPr>
                <a:xfrm>
                  <a:off x="5412419" y="0"/>
                  <a:ext cx="683581" cy="568171"/>
                  <a:chExt cx="683581" cy="568171"/>
                </a:xfrm>
              </p:grpSpPr>
              <p:sp>
                <p:nvSpPr>
                  <p:cNvPr id="136" name="矩形 135"/>
                  <p:cNvSpPr/>
                  <p:nvPr>
                    <p:custDataLst>
                      <p:tags r:id="rId96"/>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37" name="矩形 136"/>
                  <p:cNvSpPr/>
                  <p:nvPr>
                    <p:custDataLst>
                      <p:tags r:id="rId97"/>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grpSp>
            <p:nvGrpSpPr>
              <p:cNvPr id="99" name="组合 98"/>
              <p:cNvGrpSpPr/>
              <p:nvPr>
                <p:custDataLst>
                  <p:tags r:id="rId98"/>
                </p:custDataLst>
              </p:nvPr>
            </p:nvGrpSpPr>
            <p:grpSpPr>
              <a:xfrm>
                <a:off x="6095993" y="-2"/>
                <a:ext cx="6096000" cy="568172"/>
                <a:chOff x="0" y="-1"/>
                <a:chExt cx="6096000" cy="568172"/>
              </a:xfrm>
            </p:grpSpPr>
            <p:grpSp>
              <p:nvGrpSpPr>
                <p:cNvPr id="100" name="组合 99"/>
                <p:cNvGrpSpPr/>
                <p:nvPr>
                  <p:custDataLst>
                    <p:tags r:id="rId99"/>
                  </p:custDataLst>
                </p:nvPr>
              </p:nvGrpSpPr>
              <p:grpSpPr>
                <a:xfrm>
                  <a:off x="0" y="0"/>
                  <a:ext cx="683581" cy="568171"/>
                  <a:chExt cx="683581" cy="568171"/>
                </a:xfrm>
              </p:grpSpPr>
              <p:sp>
                <p:nvSpPr>
                  <p:cNvPr id="125" name="矩形 124"/>
                  <p:cNvSpPr/>
                  <p:nvPr>
                    <p:custDataLst>
                      <p:tags r:id="rId100"/>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26" name="矩形 125"/>
                  <p:cNvSpPr/>
                  <p:nvPr>
                    <p:custDataLst>
                      <p:tags r:id="rId101"/>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01" name="组合 100"/>
                <p:cNvGrpSpPr/>
                <p:nvPr>
                  <p:custDataLst>
                    <p:tags r:id="rId102"/>
                  </p:custDataLst>
                </p:nvPr>
              </p:nvGrpSpPr>
              <p:grpSpPr>
                <a:xfrm>
                  <a:off x="683580" y="0"/>
                  <a:ext cx="683581" cy="568171"/>
                  <a:chExt cx="683581" cy="568171"/>
                </a:xfrm>
              </p:grpSpPr>
              <p:sp>
                <p:nvSpPr>
                  <p:cNvPr id="123" name="矩形 122"/>
                  <p:cNvSpPr/>
                  <p:nvPr>
                    <p:custDataLst>
                      <p:tags r:id="rId103"/>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24" name="矩形 123"/>
                  <p:cNvSpPr/>
                  <p:nvPr>
                    <p:custDataLst>
                      <p:tags r:id="rId104"/>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02" name="组合 101"/>
                <p:cNvGrpSpPr/>
                <p:nvPr>
                  <p:custDataLst>
                    <p:tags r:id="rId105"/>
                  </p:custDataLst>
                </p:nvPr>
              </p:nvGrpSpPr>
              <p:grpSpPr>
                <a:xfrm>
                  <a:off x="1367159" y="0"/>
                  <a:ext cx="683581" cy="568171"/>
                  <a:chExt cx="683581" cy="568171"/>
                </a:xfrm>
              </p:grpSpPr>
              <p:sp>
                <p:nvSpPr>
                  <p:cNvPr id="121" name="矩形 120"/>
                  <p:cNvSpPr/>
                  <p:nvPr>
                    <p:custDataLst>
                      <p:tags r:id="rId106"/>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22" name="矩形 121"/>
                  <p:cNvSpPr/>
                  <p:nvPr>
                    <p:custDataLst>
                      <p:tags r:id="rId107"/>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03" name="组合 102"/>
                <p:cNvGrpSpPr/>
                <p:nvPr>
                  <p:custDataLst>
                    <p:tags r:id="rId108"/>
                  </p:custDataLst>
                </p:nvPr>
              </p:nvGrpSpPr>
              <p:grpSpPr>
                <a:xfrm>
                  <a:off x="2050737" y="0"/>
                  <a:ext cx="683581" cy="568171"/>
                  <a:chExt cx="683581" cy="568171"/>
                </a:xfrm>
              </p:grpSpPr>
              <p:sp>
                <p:nvSpPr>
                  <p:cNvPr id="119" name="矩形 118"/>
                  <p:cNvSpPr/>
                  <p:nvPr>
                    <p:custDataLst>
                      <p:tags r:id="rId109"/>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20" name="矩形 119"/>
                  <p:cNvSpPr/>
                  <p:nvPr>
                    <p:custDataLst>
                      <p:tags r:id="rId110"/>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04" name="组合 103"/>
                <p:cNvGrpSpPr/>
                <p:nvPr>
                  <p:custDataLst>
                    <p:tags r:id="rId111"/>
                  </p:custDataLst>
                </p:nvPr>
              </p:nvGrpSpPr>
              <p:grpSpPr>
                <a:xfrm>
                  <a:off x="2734314" y="0"/>
                  <a:ext cx="683581" cy="568171"/>
                  <a:chExt cx="683581" cy="568171"/>
                </a:xfrm>
              </p:grpSpPr>
              <p:sp>
                <p:nvSpPr>
                  <p:cNvPr id="117" name="矩形 116"/>
                  <p:cNvSpPr/>
                  <p:nvPr>
                    <p:custDataLst>
                      <p:tags r:id="rId112"/>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18" name="矩形 117"/>
                  <p:cNvSpPr/>
                  <p:nvPr>
                    <p:custDataLst>
                      <p:tags r:id="rId113"/>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05" name="组合 104"/>
                <p:cNvGrpSpPr/>
                <p:nvPr>
                  <p:custDataLst>
                    <p:tags r:id="rId114"/>
                  </p:custDataLst>
                </p:nvPr>
              </p:nvGrpSpPr>
              <p:grpSpPr>
                <a:xfrm>
                  <a:off x="3417890" y="0"/>
                  <a:ext cx="683581" cy="568171"/>
                  <a:chExt cx="683581" cy="568171"/>
                </a:xfrm>
              </p:grpSpPr>
              <p:sp>
                <p:nvSpPr>
                  <p:cNvPr id="115" name="矩形 114"/>
                  <p:cNvSpPr/>
                  <p:nvPr>
                    <p:custDataLst>
                      <p:tags r:id="rId115"/>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16" name="矩形 115"/>
                  <p:cNvSpPr/>
                  <p:nvPr>
                    <p:custDataLst>
                      <p:tags r:id="rId116"/>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06" name="组合 105"/>
                <p:cNvGrpSpPr/>
                <p:nvPr>
                  <p:custDataLst>
                    <p:tags r:id="rId117"/>
                  </p:custDataLst>
                </p:nvPr>
              </p:nvGrpSpPr>
              <p:grpSpPr>
                <a:xfrm>
                  <a:off x="4101465" y="-1"/>
                  <a:ext cx="683581" cy="568171"/>
                  <a:chExt cx="683581" cy="568171"/>
                </a:xfrm>
              </p:grpSpPr>
              <p:sp>
                <p:nvSpPr>
                  <p:cNvPr id="113" name="矩形 112"/>
                  <p:cNvSpPr/>
                  <p:nvPr>
                    <p:custDataLst>
                      <p:tags r:id="rId118"/>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14" name="矩形 113"/>
                  <p:cNvSpPr/>
                  <p:nvPr>
                    <p:custDataLst>
                      <p:tags r:id="rId119"/>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07" name="组合 106"/>
                <p:cNvGrpSpPr/>
                <p:nvPr>
                  <p:custDataLst>
                    <p:tags r:id="rId120"/>
                  </p:custDataLst>
                </p:nvPr>
              </p:nvGrpSpPr>
              <p:grpSpPr>
                <a:xfrm>
                  <a:off x="4785039" y="0"/>
                  <a:ext cx="683581" cy="568171"/>
                  <a:chExt cx="683581" cy="568171"/>
                </a:xfrm>
              </p:grpSpPr>
              <p:sp>
                <p:nvSpPr>
                  <p:cNvPr id="111" name="矩形 110"/>
                  <p:cNvSpPr/>
                  <p:nvPr>
                    <p:custDataLst>
                      <p:tags r:id="rId121"/>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12" name="矩形 111"/>
                  <p:cNvSpPr/>
                  <p:nvPr>
                    <p:custDataLst>
                      <p:tags r:id="rId122"/>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nvGrpSpPr>
                <p:cNvPr id="108" name="组合 107"/>
                <p:cNvGrpSpPr/>
                <p:nvPr>
                  <p:custDataLst>
                    <p:tags r:id="rId123"/>
                  </p:custDataLst>
                </p:nvPr>
              </p:nvGrpSpPr>
              <p:grpSpPr>
                <a:xfrm>
                  <a:off x="5412419" y="0"/>
                  <a:ext cx="683581" cy="568171"/>
                  <a:chExt cx="683581" cy="568171"/>
                </a:xfrm>
              </p:grpSpPr>
              <p:sp>
                <p:nvSpPr>
                  <p:cNvPr id="109" name="矩形 108"/>
                  <p:cNvSpPr/>
                  <p:nvPr>
                    <p:custDataLst>
                      <p:tags r:id="rId124"/>
                    </p:custDataLst>
                  </p:nvPr>
                </p:nvSpPr>
                <p:spPr>
                  <a:xfrm>
                    <a:off x="0" y="0"/>
                    <a:ext cx="683581" cy="5681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110" name="矩形 109"/>
                  <p:cNvSpPr/>
                  <p:nvPr>
                    <p:custDataLst>
                      <p:tags r:id="rId125"/>
                    </p:custDataLst>
                  </p:nvPr>
                </p:nvSpPr>
                <p:spPr>
                  <a:xfrm>
                    <a:off x="168675" y="124287"/>
                    <a:ext cx="346230" cy="319596"/>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grpSp>
          </p:grpSp>
        </p:grpSp>
        <p:pic>
          <p:nvPicPr>
            <p:cNvPr id="4" name="图片 3"/>
            <p:cNvPicPr>
              <a:picLocks noChangeAspect="1"/>
            </p:cNvPicPr>
            <p:nvPr>
              <p:custDataLst>
                <p:tags r:id="rId127"/>
              </p:custDataLst>
            </p:nvPr>
          </p:nvPicPr>
          <p:blipFill>
            <a:blip r:embed="rId126">
              <a:extLst>
                <a:ext uri="{28A0092B-C50C-407E-A947-70E740481C1C}">
                  <a14:useLocalDpi xmlns:a14="http://schemas.microsoft.com/office/drawing/2010/main" val="0"/>
                </a:ext>
              </a:extLst>
            </a:blip>
            <a:stretch>
              <a:fillRect/>
            </a:stretch>
          </p:blipFill>
          <p:spPr>
            <a:xfrm>
              <a:off x="10822" y="3140"/>
              <a:ext cx="2715" cy="1739"/>
            </a:xfrm>
            <a:prstGeom prst="rect">
              <a:avLst/>
            </a:prstGeom>
          </p:spPr>
        </p:pic>
      </p:grpSp>
      <p:sp>
        <p:nvSpPr>
          <p:cNvPr id="3" name="文本框 2"/>
          <p:cNvSpPr txBox="1"/>
          <p:nvPr>
            <p:custDataLst>
              <p:tags r:id="rId128"/>
            </p:custDataLst>
          </p:nvPr>
        </p:nvSpPr>
        <p:spPr>
          <a:xfrm>
            <a:off x="0" y="186055"/>
            <a:ext cx="6713855" cy="629285"/>
          </a:xfrm>
          <a:prstGeom prst="rect">
            <a:avLst/>
          </a:prstGeom>
          <a:solidFill>
            <a:srgbClr val="FFFF00"/>
          </a:solidFill>
          <a:ln w="15875">
            <a:solidFill>
              <a:srgbClr val="FF0000"/>
            </a:solidFill>
          </a:ln>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800" b="1" spc="0">
                <a:solidFill>
                  <a:schemeClr val="tx1"/>
                </a:solidFill>
                <a:uFillTx/>
                <a:latin typeface="黑体" panose="02010609060101010101" pitchFamily="2" charset="-122"/>
                <a:ea typeface="黑体" panose="02010609060101010101" pitchFamily="2" charset="-122"/>
                <a:cs typeface="黑体" panose="02010609060101010101" pitchFamily="2" charset="-122"/>
              </a:rPr>
              <a:t>1.</a:t>
            </a:r>
            <a:r>
              <a:rPr lang="zh-CN" altLang="en-US" sz="2800" b="1" spc="0">
                <a:solidFill>
                  <a:schemeClr val="tx1"/>
                </a:solidFill>
                <a:uFillTx/>
                <a:latin typeface="黑体" panose="02010609060101010101" pitchFamily="2" charset="-122"/>
                <a:ea typeface="黑体" panose="02010609060101010101" pitchFamily="2" charset="-122"/>
                <a:cs typeface="黑体" panose="02010609060101010101" pitchFamily="2" charset="-122"/>
              </a:rPr>
              <a:t>人民代表大会制度</a:t>
            </a:r>
            <a:r>
              <a:rPr lang="en-US" altLang="zh-CN" sz="2800" b="1" spc="0">
                <a:solidFill>
                  <a:schemeClr val="tx1"/>
                </a:solidFill>
                <a:uFillTx/>
                <a:latin typeface="黑体" panose="02010609060101010101" pitchFamily="2" charset="-122"/>
                <a:ea typeface="黑体" panose="02010609060101010101" pitchFamily="2" charset="-122"/>
                <a:cs typeface="黑体" panose="02010609060101010101" pitchFamily="2" charset="-122"/>
              </a:rPr>
              <a:t>——</a:t>
            </a:r>
            <a:r>
              <a:rPr lang="zh-CN" altLang="en-US" sz="2800" b="1" spc="0">
                <a:solidFill>
                  <a:schemeClr val="tx1"/>
                </a:solidFill>
                <a:uFillTx/>
                <a:latin typeface="黑体" panose="02010609060101010101" pitchFamily="2" charset="-122"/>
                <a:ea typeface="黑体" panose="02010609060101010101" pitchFamily="2" charset="-122"/>
                <a:cs typeface="黑体" panose="02010609060101010101" pitchFamily="2" charset="-122"/>
              </a:rPr>
              <a:t>根本政治制度</a:t>
            </a:r>
            <a:endParaRPr lang="zh-CN" altLang="en-US" sz="2800" b="1" spc="0">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
        <p:nvSpPr>
          <p:cNvPr id="6" name="文本框 5"/>
          <p:cNvSpPr txBox="1"/>
          <p:nvPr>
            <p:custDataLst>
              <p:tags r:id="rId129"/>
            </p:custDataLst>
          </p:nvPr>
        </p:nvSpPr>
        <p:spPr>
          <a:xfrm>
            <a:off x="76200" y="958215"/>
            <a:ext cx="2376170" cy="1630045"/>
          </a:xfrm>
          <a:prstGeom prst="rect">
            <a:avLst/>
          </a:prstGeom>
          <a:noFill/>
        </p:spPr>
        <p:txBody>
          <a:bodyPr wrap="square" rtlCol="0" anchor="t">
            <a:spAutoFit/>
          </a:bodyPr>
          <a:lstStyle>
            <a:defPPr/>
          </a:lstStyle>
          <a:p>
            <a:pPr/>
            <a:r>
              <a:rPr lang="en-US" altLang="zh-CN" sz="2500" b="1">
                <a:solidFill>
                  <a:schemeClr val="tx1"/>
                </a:solidFill>
                <a:uFillTx/>
                <a:latin typeface="+mn-ea"/>
                <a:ea typeface="+mn-ea"/>
                <a:cs typeface="+mn-ea"/>
                <a:sym typeface="+mn-ea"/>
              </a:rPr>
              <a:t>1949</a:t>
            </a:r>
            <a:r>
              <a:rPr lang="zh-CN" altLang="en-US" sz="2500" b="1">
                <a:solidFill>
                  <a:schemeClr val="tx1"/>
                </a:solidFill>
                <a:uFillTx/>
                <a:latin typeface="+mn-ea"/>
                <a:ea typeface="+mn-ea"/>
                <a:cs typeface="+mn-ea"/>
                <a:sym typeface="+mn-ea"/>
              </a:rPr>
              <a:t>年</a:t>
            </a:r>
            <a:r>
              <a:rPr lang="en-US" altLang="zh-CN" sz="2500" b="1">
                <a:solidFill>
                  <a:schemeClr val="tx1"/>
                </a:solidFill>
                <a:uFillTx/>
                <a:latin typeface="+mn-ea"/>
                <a:ea typeface="+mn-ea"/>
                <a:cs typeface="+mn-ea"/>
                <a:sym typeface="+mn-ea"/>
              </a:rPr>
              <a:t>9</a:t>
            </a:r>
            <a:r>
              <a:rPr lang="zh-CN" altLang="en-US" sz="2500" b="1">
                <a:solidFill>
                  <a:schemeClr val="tx1"/>
                </a:solidFill>
                <a:uFillTx/>
                <a:latin typeface="+mn-ea"/>
                <a:ea typeface="+mn-ea"/>
                <a:cs typeface="+mn-ea"/>
                <a:sym typeface="+mn-ea"/>
              </a:rPr>
              <a:t>月</a:t>
            </a:r>
            <a:r>
              <a:rPr lang="en-US" altLang="zh-CN" sz="2500" b="1">
                <a:solidFill>
                  <a:schemeClr val="tx1"/>
                </a:solidFill>
                <a:uFillTx/>
                <a:latin typeface="+mn-ea"/>
                <a:ea typeface="+mn-ea"/>
                <a:cs typeface="+mn-ea"/>
                <a:sym typeface="+mn-ea"/>
              </a:rPr>
              <a:t>《</a:t>
            </a:r>
            <a:r>
              <a:rPr lang="zh-CN" altLang="en-US" sz="2500" b="1">
                <a:solidFill>
                  <a:schemeClr val="tx1"/>
                </a:solidFill>
                <a:uFillTx/>
                <a:latin typeface="+mn-ea"/>
                <a:ea typeface="+mn-ea"/>
                <a:cs typeface="+mn-ea"/>
                <a:sym typeface="+mn-ea"/>
              </a:rPr>
              <a:t>中国人民政治协商会议共同纲领</a:t>
            </a:r>
            <a:r>
              <a:rPr lang="en-US" altLang="zh-CN" sz="2500" b="1">
                <a:solidFill>
                  <a:schemeClr val="tx1"/>
                </a:solidFill>
                <a:uFillTx/>
                <a:latin typeface="+mn-ea"/>
                <a:ea typeface="+mn-ea"/>
                <a:cs typeface="+mn-ea"/>
                <a:sym typeface="+mn-ea"/>
              </a:rPr>
              <a:t>》</a:t>
            </a:r>
            <a:endParaRPr lang="en-US" altLang="zh-CN" sz="2500" b="1">
              <a:solidFill>
                <a:schemeClr val="tx1"/>
              </a:solidFill>
              <a:uFillTx/>
              <a:latin typeface="+mn-ea"/>
              <a:ea typeface="+mn-ea"/>
              <a:cs typeface="+mn-ea"/>
              <a:sym typeface="+mn-ea"/>
            </a:endParaRPr>
          </a:p>
        </p:txBody>
      </p:sp>
      <p:sp>
        <p:nvSpPr>
          <p:cNvPr id="7" name="文本框 6"/>
          <p:cNvSpPr txBox="1"/>
          <p:nvPr>
            <p:custDataLst>
              <p:tags r:id="rId130"/>
            </p:custDataLst>
          </p:nvPr>
        </p:nvSpPr>
        <p:spPr>
          <a:xfrm>
            <a:off x="2366645" y="1019810"/>
            <a:ext cx="4410710" cy="1291590"/>
          </a:xfrm>
          <a:prstGeom prst="rect">
            <a:avLst/>
          </a:prstGeom>
          <a:noFill/>
        </p:spPr>
        <p:txBody>
          <a:bodyPr wrap="square" rtlCol="0" anchor="t">
            <a:spAutoFit/>
          </a:bodyPr>
          <a:lstStyle>
            <a:defPPr/>
          </a:lstStyle>
          <a:p>
            <a:pPr/>
            <a:r>
              <a:rPr lang="zh-CN" altLang="en-US" sz="2600" b="1">
                <a:solidFill>
                  <a:schemeClr val="tx1"/>
                </a:solidFill>
                <a:uFillTx/>
                <a:latin typeface="+中文正文" charset="0"/>
                <a:ea typeface="+mn-ea"/>
                <a:sym typeface="+mn-ea"/>
              </a:rPr>
              <a:t>规定“人民行使国家政权的机关为各级人民代表大会和各级人民政府”。</a:t>
            </a:r>
            <a:endParaRPr lang="zh-CN" altLang="en-US" sz="2600" b="1">
              <a:solidFill>
                <a:schemeClr val="tx1"/>
              </a:solidFill>
              <a:uFillTx/>
              <a:latin typeface="+中文正文" charset="0"/>
              <a:ea typeface="+mn-ea"/>
              <a:sym typeface="+mn-ea"/>
            </a:endParaRPr>
          </a:p>
        </p:txBody>
      </p:sp>
      <p:sp>
        <p:nvSpPr>
          <p:cNvPr id="8" name="文本框 7"/>
          <p:cNvSpPr txBox="1"/>
          <p:nvPr>
            <p:custDataLst>
              <p:tags r:id="rId131"/>
            </p:custDataLst>
          </p:nvPr>
        </p:nvSpPr>
        <p:spPr>
          <a:xfrm>
            <a:off x="189865" y="2459990"/>
            <a:ext cx="2148205" cy="1291590"/>
          </a:xfrm>
          <a:prstGeom prst="rect">
            <a:avLst/>
          </a:prstGeom>
          <a:noFill/>
        </p:spPr>
        <p:txBody>
          <a:bodyPr wrap="square" rtlCol="0" anchor="t">
            <a:spAutoFit/>
          </a:bodyPr>
          <a:lstStyle>
            <a:defPPr/>
          </a:lstStyle>
          <a:p>
            <a:pPr/>
            <a:r>
              <a:rPr lang="en-US" altLang="zh-CN" sz="2600" b="1">
                <a:sym typeface="+mn-ea"/>
              </a:rPr>
              <a:t>1954</a:t>
            </a:r>
            <a:r>
              <a:rPr lang="zh-CN" altLang="en-US" sz="2600" b="1">
                <a:sym typeface="+mn-ea"/>
              </a:rPr>
              <a:t>年</a:t>
            </a:r>
            <a:r>
              <a:rPr lang="en-US" altLang="zh-CN" sz="2600" b="1">
                <a:sym typeface="+mn-ea"/>
              </a:rPr>
              <a:t>《</a:t>
            </a:r>
            <a:r>
              <a:rPr lang="zh-CN" altLang="en-US" sz="2600" b="1">
                <a:sym typeface="+mn-ea"/>
              </a:rPr>
              <a:t>中华人民共和国宪法</a:t>
            </a:r>
            <a:r>
              <a:rPr lang="en-US" altLang="zh-CN" sz="2600" b="1">
                <a:sym typeface="+mn-ea"/>
              </a:rPr>
              <a:t>》</a:t>
            </a:r>
            <a:endParaRPr lang="zh-CN" altLang="en-US" sz="2600" b="1">
              <a:solidFill>
                <a:schemeClr val="tx1"/>
              </a:solidFill>
              <a:uFillTx/>
              <a:latin typeface="+中文正文" charset="0"/>
              <a:ea typeface="+mn-ea"/>
              <a:sym typeface="+mn-ea"/>
            </a:endParaRPr>
          </a:p>
        </p:txBody>
      </p:sp>
      <p:sp>
        <p:nvSpPr>
          <p:cNvPr id="10" name="文本框 9"/>
          <p:cNvSpPr txBox="1"/>
          <p:nvPr>
            <p:custDataLst>
              <p:tags r:id="rId132"/>
            </p:custDataLst>
          </p:nvPr>
        </p:nvSpPr>
        <p:spPr>
          <a:xfrm>
            <a:off x="2345055" y="2312035"/>
            <a:ext cx="4432300" cy="1691640"/>
          </a:xfrm>
          <a:prstGeom prst="rect">
            <a:avLst/>
          </a:prstGeom>
          <a:noFill/>
        </p:spPr>
        <p:txBody>
          <a:bodyPr wrap="square" rtlCol="0" anchor="t">
            <a:spAutoFit/>
          </a:bodyPr>
          <a:lstStyle>
            <a:defPPr/>
          </a:lstStyle>
          <a:p>
            <a:pPr/>
            <a:r>
              <a:rPr lang="zh-CN" altLang="en-US" sz="2600" b="1">
                <a:sym typeface="+mn-ea"/>
              </a:rPr>
              <a:t>以国家根本大法的形式规定了我国实行人民代表大会制度，标志着人民代表大会正式建立起来。</a:t>
            </a:r>
            <a:endParaRPr lang="zh-CN" altLang="en-US" sz="2600" b="1">
              <a:solidFill>
                <a:schemeClr val="tx1"/>
              </a:solidFill>
              <a:uFillTx/>
              <a:latin typeface="+中文正文" charset="0"/>
              <a:ea typeface="+mn-ea"/>
              <a:sym typeface="+mn-ea"/>
            </a:endParaRPr>
          </a:p>
        </p:txBody>
      </p:sp>
      <p:sp>
        <p:nvSpPr>
          <p:cNvPr id="12" name="文本框 11"/>
          <p:cNvSpPr txBox="1"/>
          <p:nvPr>
            <p:custDataLst>
              <p:tags r:id="rId133"/>
            </p:custDataLst>
          </p:nvPr>
        </p:nvSpPr>
        <p:spPr>
          <a:xfrm>
            <a:off x="189865" y="3753485"/>
            <a:ext cx="2263140" cy="1691640"/>
          </a:xfrm>
          <a:prstGeom prst="rect">
            <a:avLst/>
          </a:prstGeom>
          <a:noFill/>
        </p:spPr>
        <p:txBody>
          <a:bodyPr wrap="square" rtlCol="0" anchor="t">
            <a:spAutoFit/>
          </a:bodyPr>
          <a:lstStyle>
            <a:defPPr/>
          </a:lstStyle>
          <a:p>
            <a:pPr/>
            <a:r>
              <a:rPr lang="en-US" altLang="zh-CN" sz="2600" b="1">
                <a:sym typeface="+mn-ea"/>
              </a:rPr>
              <a:t>1957</a:t>
            </a:r>
            <a:r>
              <a:rPr lang="zh-CN" altLang="en-US" sz="2600" b="1">
                <a:sym typeface="+mn-ea"/>
              </a:rPr>
              <a:t>年至</a:t>
            </a:r>
            <a:r>
              <a:rPr lang="en-US" altLang="zh-CN" sz="2600" b="1">
                <a:sym typeface="+mn-ea"/>
              </a:rPr>
              <a:t>1976</a:t>
            </a:r>
            <a:r>
              <a:rPr lang="zh-CN" altLang="en-US" sz="2600" b="1">
                <a:sym typeface="+mn-ea"/>
              </a:rPr>
              <a:t>年，反右斗争扩大化和“左”倾错误指导</a:t>
            </a:r>
            <a:endParaRPr lang="zh-CN" altLang="en-US" sz="2600" b="1">
              <a:solidFill>
                <a:schemeClr val="tx1"/>
              </a:solidFill>
              <a:uFillTx/>
              <a:latin typeface="+中文正文" charset="0"/>
              <a:ea typeface="+mn-ea"/>
              <a:sym typeface="+mn-ea"/>
            </a:endParaRPr>
          </a:p>
        </p:txBody>
      </p:sp>
      <p:sp>
        <p:nvSpPr>
          <p:cNvPr id="13" name="文本框 12"/>
          <p:cNvSpPr txBox="1"/>
          <p:nvPr>
            <p:custDataLst>
              <p:tags r:id="rId134"/>
            </p:custDataLst>
          </p:nvPr>
        </p:nvSpPr>
        <p:spPr>
          <a:xfrm>
            <a:off x="2345690" y="3902075"/>
            <a:ext cx="4453255" cy="1291590"/>
          </a:xfrm>
          <a:prstGeom prst="rect">
            <a:avLst/>
          </a:prstGeom>
          <a:noFill/>
        </p:spPr>
        <p:txBody>
          <a:bodyPr wrap="square" rtlCol="0" anchor="t">
            <a:spAutoFit/>
          </a:bodyPr>
          <a:lstStyle>
            <a:defPPr/>
          </a:lstStyle>
          <a:p>
            <a:pPr/>
            <a:r>
              <a:rPr lang="zh-CN" altLang="en-US" sz="2600" b="1">
                <a:sym typeface="+mn-ea"/>
              </a:rPr>
              <a:t>民主集中制遭到破坏，人民代表大会制度在国家政治生活中的地位和作用被削弱。</a:t>
            </a:r>
            <a:endParaRPr lang="zh-CN" altLang="en-US" sz="2600" b="1">
              <a:solidFill>
                <a:schemeClr val="tx1"/>
              </a:solidFill>
              <a:uFillTx/>
              <a:latin typeface="+中文正文" charset="0"/>
              <a:ea typeface="+mn-ea"/>
              <a:sym typeface="+mn-ea"/>
            </a:endParaRPr>
          </a:p>
        </p:txBody>
      </p:sp>
      <p:sp>
        <p:nvSpPr>
          <p:cNvPr id="15" name="文本框 14"/>
          <p:cNvSpPr txBox="1"/>
          <p:nvPr>
            <p:custDataLst>
              <p:tags r:id="rId135"/>
            </p:custDataLst>
          </p:nvPr>
        </p:nvSpPr>
        <p:spPr>
          <a:xfrm>
            <a:off x="189865" y="5445125"/>
            <a:ext cx="2066925" cy="1291590"/>
          </a:xfrm>
          <a:prstGeom prst="rect">
            <a:avLst/>
          </a:prstGeom>
          <a:noFill/>
        </p:spPr>
        <p:txBody>
          <a:bodyPr wrap="square" rtlCol="0" anchor="t">
            <a:spAutoFit/>
          </a:bodyPr>
          <a:lstStyle>
            <a:defPPr/>
          </a:lstStyle>
          <a:p>
            <a:pPr/>
            <a:r>
              <a:rPr lang="en-US" altLang="zh-CN" sz="2600" b="1">
                <a:sym typeface="+mn-ea"/>
              </a:rPr>
              <a:t>1982</a:t>
            </a:r>
            <a:r>
              <a:rPr lang="zh-CN" altLang="en-US" sz="2600" b="1">
                <a:sym typeface="+mn-ea"/>
              </a:rPr>
              <a:t>年</a:t>
            </a:r>
            <a:r>
              <a:rPr lang="en-US" altLang="zh-CN" sz="2600" b="1">
                <a:sym typeface="+mn-ea"/>
              </a:rPr>
              <a:t>《</a:t>
            </a:r>
            <a:r>
              <a:rPr lang="zh-CN" altLang="en-US" sz="2600" b="1">
                <a:sym typeface="+mn-ea"/>
              </a:rPr>
              <a:t>中华人民共和国宪法</a:t>
            </a:r>
            <a:r>
              <a:rPr lang="en-US" altLang="zh-CN" sz="2600" b="1">
                <a:sym typeface="+mn-ea"/>
              </a:rPr>
              <a:t>》</a:t>
            </a:r>
            <a:endParaRPr lang="zh-CN" altLang="en-US" sz="2600" b="1">
              <a:solidFill>
                <a:schemeClr val="tx1"/>
              </a:solidFill>
              <a:uFillTx/>
              <a:latin typeface="+中文正文" charset="0"/>
              <a:ea typeface="+mn-ea"/>
              <a:sym typeface="+mn-ea"/>
            </a:endParaRPr>
          </a:p>
        </p:txBody>
      </p:sp>
      <p:sp>
        <p:nvSpPr>
          <p:cNvPr id="16" name="文本框 15"/>
          <p:cNvSpPr txBox="1"/>
          <p:nvPr>
            <p:custDataLst>
              <p:tags r:id="rId136"/>
            </p:custDataLst>
          </p:nvPr>
        </p:nvSpPr>
        <p:spPr>
          <a:xfrm>
            <a:off x="2338070" y="5428615"/>
            <a:ext cx="4525010" cy="1291590"/>
          </a:xfrm>
          <a:prstGeom prst="rect">
            <a:avLst/>
          </a:prstGeom>
          <a:noFill/>
        </p:spPr>
        <p:txBody>
          <a:bodyPr wrap="square" rtlCol="0" anchor="t">
            <a:spAutoFit/>
          </a:bodyPr>
          <a:lstStyle>
            <a:defPPr/>
          </a:lstStyle>
          <a:p>
            <a:pPr/>
            <a:r>
              <a:rPr lang="zh-CN" altLang="en-US" sz="2600" b="1">
                <a:sym typeface="+mn-ea"/>
              </a:rPr>
              <a:t>进一步完善了人民代表大会制度，使我国社会主义民主政治建设进入新的阶段。</a:t>
            </a:r>
            <a:endParaRPr lang="zh-CN" altLang="en-US" sz="2600" b="1">
              <a:solidFill>
                <a:schemeClr val="tx1"/>
              </a:solidFill>
              <a:uFillTx/>
              <a:latin typeface="+中文正文" charset="0"/>
              <a:ea typeface="+mn-ea"/>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20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1"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20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2"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ox(in)">
                                      <p:cBhvr>
                                        <p:cTn id="17" dur="20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3"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ox(in)">
                                      <p:cBhvr>
                                        <p:cTn id="22" dur="2000"/>
                                        <p:tgtEl>
                                          <p:spTgt spid="10"/>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4" presetClass="entr" presetSubtype="16" fill="hold" grpId="4"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ox(in)">
                                      <p:cBhvr>
                                        <p:cTn id="27" dur="2000"/>
                                        <p:tgtEl>
                                          <p:spTgt spid="1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 presetClass="entr" presetSubtype="16" fill="hold" grpId="5"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ox(in)">
                                      <p:cBhvr>
                                        <p:cTn id="32" dur="2000"/>
                                        <p:tgtEl>
                                          <p:spTgt spid="1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4" presetClass="entr" presetSubtype="16" fill="hold" grpId="6"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ox(in)">
                                      <p:cBhvr>
                                        <p:cTn id="37" dur="2000"/>
                                        <p:tgtEl>
                                          <p:spTgt spid="15"/>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4" presetClass="entr" presetSubtype="16" fill="hold" grpId="7"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box(in)">
                                      <p:cBhvr>
                                        <p:cTn id="42"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1"/>
      <p:bldP spid="8" grpId="2"/>
      <p:bldP spid="10" grpId="3"/>
      <p:bldP spid="12" grpId="4"/>
      <p:bldP spid="13" grpId="5"/>
      <p:bldP spid="15" grpId="6"/>
      <p:bldP spid="16" grpId="7"/>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sp>
        <p:nvSpPr>
          <p:cNvPr id="10" name="文本框 9"/>
          <p:cNvSpPr txBox="1"/>
          <p:nvPr>
            <p:custDataLst>
              <p:tags r:id="rId4"/>
            </p:custDataLst>
          </p:nvPr>
        </p:nvSpPr>
        <p:spPr>
          <a:xfrm>
            <a:off x="0" y="785495"/>
            <a:ext cx="9144000" cy="2399665"/>
          </a:xfrm>
          <a:prstGeom prst="rect">
            <a:avLst/>
          </a:prstGeom>
          <a:noFill/>
        </p:spPr>
        <p:txBody>
          <a:bodyPr wrap="square" rtlCol="0">
            <a:spAutoFit/>
          </a:bodyPr>
          <a:lstStyle>
            <a:defPPr/>
          </a:lstStyle>
          <a:p>
            <a:pP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a:t>
            </a:r>
            <a:r>
              <a:rPr lang="en-US" altLang="zh-CN"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3</a:t>
            </a: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）特点：人民当家作主；民主集中制原则；一院制；党领导下的人民民主制度。</a:t>
            </a:r>
            <a:endPar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a:p>
            <a:pP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a:t>
            </a:r>
            <a:r>
              <a:rPr lang="en-US" altLang="zh-CN"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4</a:t>
            </a: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）优越性：中国社会主义政治文明的重要载体</a:t>
            </a:r>
            <a:endPar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a:p>
            <a:pP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①保障人民当家作主，动员全体人民投身于社会主义建设</a:t>
            </a:r>
            <a:endPar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a:p>
            <a:pP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②保证国家机关协调高效运转       </a:t>
            </a:r>
            <a:endPar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a:p>
            <a:pPr/>
            <a:r>
              <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rPr>
              <a:t>③维护国家统一和民族团结</a:t>
            </a:r>
            <a:endParaRPr lang="zh-CN" altLang="en-US" sz="2500" b="1">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
        <p:nvSpPr>
          <p:cNvPr id="5" name="文本框 4"/>
          <p:cNvSpPr txBox="1"/>
          <p:nvPr>
            <p:custDataLst>
              <p:tags r:id="rId5"/>
            </p:custDataLst>
          </p:nvPr>
        </p:nvSpPr>
        <p:spPr>
          <a:xfrm>
            <a:off x="103154" y="3199096"/>
            <a:ext cx="6888480" cy="460375"/>
          </a:xfrm>
          <a:prstGeom prst="rect">
            <a:avLst/>
          </a:prstGeom>
          <a:noFill/>
        </p:spPr>
        <p:txBody>
          <a:bodyPr wrap="none" rtlCol="0">
            <a:spAutoFit/>
          </a:bodyPr>
          <a:lstStyle>
            <a:defPPr/>
          </a:lstStyle>
          <a:p>
            <a:pPr/>
            <a:r>
              <a:rPr lang="zh-CN" altLang="en-US" sz="2400">
                <a:latin typeface="华文中宋" panose="02010600040101010101" pitchFamily="2" charset="-122"/>
                <a:ea typeface="华文中宋" panose="02010600040101010101" pitchFamily="2" charset="-122"/>
              </a:rPr>
              <a:t>思考：谈谈你对人民代表大会制度优越性的理解。</a:t>
            </a:r>
            <a:endParaRPr lang="zh-CN" altLang="en-US" sz="2400">
              <a:latin typeface="华文中宋" panose="02010600040101010101" pitchFamily="2" charset="-122"/>
              <a:ea typeface="华文中宋" panose="02010600040101010101" pitchFamily="2" charset="-122"/>
            </a:endParaRPr>
          </a:p>
        </p:txBody>
      </p:sp>
      <p:sp>
        <p:nvSpPr>
          <p:cNvPr id="7" name="文本框 6"/>
          <p:cNvSpPr txBox="1"/>
          <p:nvPr>
            <p:custDataLst>
              <p:tags r:id="rId6"/>
            </p:custDataLst>
          </p:nvPr>
        </p:nvSpPr>
        <p:spPr>
          <a:xfrm>
            <a:off x="3503939" y="3584809"/>
            <a:ext cx="5410200" cy="783590"/>
          </a:xfrm>
          <a:prstGeom prst="rect">
            <a:avLst/>
          </a:prstGeom>
          <a:noFill/>
        </p:spPr>
        <p:txBody>
          <a:bodyPr wrap="square" rtlCol="0">
            <a:spAutoFit/>
          </a:bodyPr>
          <a:lstStyle>
            <a:defPPr/>
          </a:lstStyle>
          <a:p>
            <a:pPr/>
            <a:r>
              <a:rPr lang="zh-CN" altLang="en-US" sz="1500" b="1">
                <a:latin typeface="宋体" panose="02010600030101010101" pitchFamily="2" charset="-122"/>
                <a:ea typeface="宋体" panose="02010600030101010101" pitchFamily="2" charset="-122"/>
              </a:rPr>
              <a:t>权力来自于人民，人民通过人民代表大会实现当家作主的目标。小范围内人人都可以讨论决定自己的事情，实现民主决策民主管理；大范围内通过人民代表大会参与政治生活。</a:t>
            </a:r>
            <a:endParaRPr lang="zh-CN" altLang="en-US" sz="1500" b="1">
              <a:latin typeface="宋体" pitchFamily="2" charset="-122"/>
              <a:ea typeface="宋体" panose="02010600030101010101" pitchFamily="2" charset="-122"/>
            </a:endParaRPr>
          </a:p>
        </p:txBody>
      </p:sp>
      <p:sp>
        <p:nvSpPr>
          <p:cNvPr id="8" name="矩形: 圆角 7"/>
          <p:cNvSpPr/>
          <p:nvPr>
            <p:custDataLst>
              <p:tags r:id="rId7"/>
            </p:custDataLst>
          </p:nvPr>
        </p:nvSpPr>
        <p:spPr>
          <a:xfrm>
            <a:off x="175821" y="3773114"/>
            <a:ext cx="2829440" cy="373307"/>
          </a:xfrm>
          <a:prstGeom prst="roundRect">
            <a:avLst/>
          </a:prstGeom>
          <a:solidFill>
            <a:srgbClr val="C00000">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1500" b="1">
                <a:solidFill>
                  <a:schemeClr val="bg1"/>
                </a:solidFill>
                <a:latin typeface="宋体" panose="02010600030101010101" pitchFamily="2" charset="-122"/>
                <a:ea typeface="宋体" panose="02010600030101010101" pitchFamily="2" charset="-122"/>
              </a:rPr>
              <a:t>体现了真正的、广泛的民主</a:t>
            </a:r>
            <a:endParaRPr lang="zh-CN" altLang="en-US" sz="1500" b="1">
              <a:solidFill>
                <a:schemeClr val="bg1"/>
              </a:solidFill>
              <a:latin typeface="宋体" pitchFamily="2" charset="-122"/>
              <a:ea typeface="宋体" panose="02010600030101010101" pitchFamily="2" charset="-122"/>
            </a:endParaRPr>
          </a:p>
        </p:txBody>
      </p:sp>
      <p:sp>
        <p:nvSpPr>
          <p:cNvPr id="13" name="箭头: 虚尾 12"/>
          <p:cNvSpPr/>
          <p:nvPr>
            <p:custDataLst>
              <p:tags r:id="rId8"/>
            </p:custDataLst>
          </p:nvPr>
        </p:nvSpPr>
        <p:spPr>
          <a:xfrm>
            <a:off x="3146576" y="3805614"/>
            <a:ext cx="414042" cy="340775"/>
          </a:xfrm>
          <a:prstGeom prst="stripedRightArrow">
            <a:avLst/>
          </a:prstGeom>
          <a:solidFill>
            <a:srgbClr val="C00000">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effectLst>
                <a:glow rad="139700">
                  <a:schemeClr val="accent2">
                    <a:satMod val="175000"/>
                    <a:alpha val="40000"/>
                  </a:schemeClr>
                </a:glow>
              </a:effectLst>
              <a:latin typeface="宋体" pitchFamily="2" charset="-122"/>
              <a:ea typeface="宋体" panose="02010600030101010101" pitchFamily="2" charset="-122"/>
            </a:endParaRPr>
          </a:p>
        </p:txBody>
      </p:sp>
      <p:sp>
        <p:nvSpPr>
          <p:cNvPr id="15" name="矩形: 圆角 14"/>
          <p:cNvSpPr/>
          <p:nvPr>
            <p:custDataLst>
              <p:tags r:id="rId9"/>
            </p:custDataLst>
          </p:nvPr>
        </p:nvSpPr>
        <p:spPr>
          <a:xfrm>
            <a:off x="175819" y="4667930"/>
            <a:ext cx="2829437" cy="511703"/>
          </a:xfrm>
          <a:prstGeom prst="roundRect">
            <a:avLst/>
          </a:prstGeom>
          <a:solidFill>
            <a:srgbClr val="C00000">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1500" b="1">
                <a:solidFill>
                  <a:schemeClr val="bg1"/>
                </a:solidFill>
                <a:latin typeface="宋体" panose="02010600030101010101" pitchFamily="2" charset="-122"/>
                <a:ea typeface="宋体" panose="02010600030101010101" pitchFamily="2" charset="-122"/>
              </a:rPr>
              <a:t>体现了民主集中制原则</a:t>
            </a:r>
            <a:endParaRPr lang="en-US" altLang="zh-CN" sz="1500" b="1">
              <a:solidFill>
                <a:schemeClr val="bg1"/>
              </a:solidFill>
              <a:latin typeface="宋体" pitchFamily="2" charset="-122"/>
              <a:ea typeface="宋体" panose="02010600030101010101" pitchFamily="2" charset="-122"/>
            </a:endParaRPr>
          </a:p>
          <a:p>
            <a:pPr algn="ctr"/>
            <a:r>
              <a:rPr lang="zh-CN" altLang="en-US" sz="1500" b="1">
                <a:solidFill>
                  <a:schemeClr val="bg1"/>
                </a:solidFill>
                <a:latin typeface="宋体" panose="02010600030101010101" pitchFamily="2" charset="-122"/>
                <a:ea typeface="宋体" panose="02010600030101010101" pitchFamily="2" charset="-122"/>
              </a:rPr>
              <a:t>利于各项工作有效进行</a:t>
            </a:r>
            <a:endParaRPr lang="en-US" altLang="zh-CN" sz="1500" b="1">
              <a:solidFill>
                <a:schemeClr val="bg1"/>
              </a:solidFill>
              <a:latin typeface="宋体" panose="02010600030101010101" pitchFamily="2" charset="-122"/>
              <a:ea typeface="宋体" panose="02010600030101010101" pitchFamily="2" charset="-122"/>
            </a:endParaRPr>
          </a:p>
        </p:txBody>
      </p:sp>
      <p:sp>
        <p:nvSpPr>
          <p:cNvPr id="17" name="箭头: 虚尾 16"/>
          <p:cNvSpPr/>
          <p:nvPr>
            <p:custDataLst>
              <p:tags r:id="rId10"/>
            </p:custDataLst>
          </p:nvPr>
        </p:nvSpPr>
        <p:spPr>
          <a:xfrm>
            <a:off x="3076091" y="4939822"/>
            <a:ext cx="414042" cy="340775"/>
          </a:xfrm>
          <a:prstGeom prst="stripedRightArrow">
            <a:avLst/>
          </a:prstGeom>
          <a:solidFill>
            <a:srgbClr val="C00000">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effectLst>
                <a:glow rad="139700">
                  <a:schemeClr val="accent2">
                    <a:satMod val="175000"/>
                    <a:alpha val="40000"/>
                  </a:schemeClr>
                </a:glow>
              </a:effectLst>
              <a:latin typeface="宋体" panose="02010600030101010101" pitchFamily="2" charset="-122"/>
              <a:ea typeface="宋体" panose="02010600030101010101" pitchFamily="2" charset="-122"/>
            </a:endParaRPr>
          </a:p>
        </p:txBody>
      </p:sp>
      <p:sp>
        <p:nvSpPr>
          <p:cNvPr id="19" name="文本框 18"/>
          <p:cNvSpPr txBox="1"/>
          <p:nvPr>
            <p:custDataLst>
              <p:tags r:id="rId11"/>
            </p:custDataLst>
          </p:nvPr>
        </p:nvSpPr>
        <p:spPr>
          <a:xfrm>
            <a:off x="3560454" y="4833660"/>
            <a:ext cx="5583382" cy="553085"/>
          </a:xfrm>
          <a:prstGeom prst="rect">
            <a:avLst/>
          </a:prstGeom>
          <a:noFill/>
        </p:spPr>
        <p:txBody>
          <a:bodyPr wrap="square" rtlCol="0">
            <a:spAutoFit/>
          </a:bodyPr>
          <a:lstStyle>
            <a:defPPr/>
          </a:lstStyle>
          <a:p>
            <a:pPr/>
            <a:r>
              <a:rPr lang="zh-CN" altLang="en-US" sz="1500" b="1">
                <a:latin typeface="宋体" panose="02010600030101010101" pitchFamily="2" charset="-122"/>
                <a:ea typeface="宋体" panose="02010600030101010101" pitchFamily="2" charset="-122"/>
              </a:rPr>
              <a:t>在人民代表大会统一行使国家权力的前提下，国家机关协调一致地在各自职权范围内工作，从而避免权力集中，提高工作效率。</a:t>
            </a:r>
            <a:endParaRPr lang="zh-CN" altLang="en-US" sz="1500" b="1">
              <a:latin typeface="宋体" panose="02010600030101010101" pitchFamily="2" charset="-122"/>
              <a:ea typeface="宋体" panose="02010600030101010101" pitchFamily="2" charset="-122"/>
            </a:endParaRPr>
          </a:p>
        </p:txBody>
      </p:sp>
      <p:sp>
        <p:nvSpPr>
          <p:cNvPr id="21" name="矩形: 圆角 20"/>
          <p:cNvSpPr/>
          <p:nvPr>
            <p:custDataLst>
              <p:tags r:id="rId12"/>
            </p:custDataLst>
          </p:nvPr>
        </p:nvSpPr>
        <p:spPr>
          <a:xfrm>
            <a:off x="175818" y="5575158"/>
            <a:ext cx="2829437" cy="729757"/>
          </a:xfrm>
          <a:prstGeom prst="roundRect">
            <a:avLst/>
          </a:prstGeom>
          <a:solidFill>
            <a:srgbClr val="C00000">
              <a:alpha val="8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r>
              <a:rPr lang="zh-CN" altLang="en-US" sz="1500" b="1">
                <a:solidFill>
                  <a:schemeClr val="bg1"/>
                </a:solidFill>
                <a:latin typeface="宋体" panose="02010600030101010101" pitchFamily="2" charset="-122"/>
                <a:ea typeface="宋体" panose="02010600030101010101" pitchFamily="2" charset="-122"/>
              </a:rPr>
              <a:t>便于实现党对国家事务的领导利于国家统一民族团结、集中力量办大事</a:t>
            </a:r>
            <a:endParaRPr lang="zh-CN" altLang="en-US" sz="1500" b="1">
              <a:solidFill>
                <a:schemeClr val="bg1"/>
              </a:solidFill>
              <a:latin typeface="宋体" panose="02010600030101010101" pitchFamily="2" charset="-122"/>
              <a:ea typeface="宋体" panose="02010600030101010101" pitchFamily="2" charset="-122"/>
            </a:endParaRPr>
          </a:p>
        </p:txBody>
      </p:sp>
      <p:sp>
        <p:nvSpPr>
          <p:cNvPr id="25" name="箭头: 虚尾 24"/>
          <p:cNvSpPr/>
          <p:nvPr>
            <p:custDataLst>
              <p:tags r:id="rId13"/>
            </p:custDataLst>
          </p:nvPr>
        </p:nvSpPr>
        <p:spPr>
          <a:xfrm>
            <a:off x="3146108" y="5769321"/>
            <a:ext cx="414042" cy="340775"/>
          </a:xfrm>
          <a:prstGeom prst="stripedRightArrow">
            <a:avLst/>
          </a:prstGeom>
          <a:solidFill>
            <a:srgbClr val="C00000">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effectLst>
                <a:glow rad="139700">
                  <a:schemeClr val="accent2">
                    <a:satMod val="175000"/>
                    <a:alpha val="40000"/>
                  </a:schemeClr>
                </a:glow>
              </a:effectLst>
              <a:latin typeface="宋体" panose="02010600030101010101" pitchFamily="2" charset="-122"/>
              <a:ea typeface="宋体" panose="02010600030101010101" pitchFamily="2" charset="-122"/>
            </a:endParaRPr>
          </a:p>
        </p:txBody>
      </p:sp>
      <p:sp>
        <p:nvSpPr>
          <p:cNvPr id="27" name="文本框 26"/>
          <p:cNvSpPr txBox="1"/>
          <p:nvPr>
            <p:custDataLst>
              <p:tags r:id="rId14"/>
            </p:custDataLst>
          </p:nvPr>
        </p:nvSpPr>
        <p:spPr>
          <a:xfrm>
            <a:off x="3560454" y="5751721"/>
            <a:ext cx="5410200" cy="553085"/>
          </a:xfrm>
          <a:prstGeom prst="rect">
            <a:avLst/>
          </a:prstGeom>
          <a:noFill/>
        </p:spPr>
        <p:txBody>
          <a:bodyPr wrap="square" rtlCol="0">
            <a:spAutoFit/>
          </a:bodyPr>
          <a:lstStyle>
            <a:defPPr/>
          </a:lstStyle>
          <a:p>
            <a:pPr/>
            <a:r>
              <a:rPr lang="zh-CN" altLang="en-US" sz="1500" b="1">
                <a:latin typeface="宋体" panose="02010600030101010101" pitchFamily="2" charset="-122"/>
                <a:ea typeface="宋体" panose="02010600030101010101" pitchFamily="2" charset="-122"/>
              </a:rPr>
              <a:t>党对人民代表大会的领导，有利于发挥国家权力机关的作用，把党的意志转变为国家意志，动员组织全国人民一起行动。</a:t>
            </a:r>
            <a:endParaRPr lang="zh-CN" altLang="en-US" sz="1500" b="1">
              <a:latin typeface="宋体" panose="02010600030101010101" pitchFamily="2" charset="-122"/>
              <a:ea typeface="宋体" panose="02010600030101010101" pitchFamily="2" charset="-122"/>
            </a:endParaRPr>
          </a:p>
        </p:txBody>
      </p:sp>
      <p:sp>
        <p:nvSpPr>
          <p:cNvPr id="9" name="文本框 8"/>
          <p:cNvSpPr txBox="1"/>
          <p:nvPr>
            <p:custDataLst>
              <p:tags r:id="rId15"/>
            </p:custDataLst>
          </p:nvPr>
        </p:nvSpPr>
        <p:spPr>
          <a:xfrm>
            <a:off x="190500" y="156210"/>
            <a:ext cx="6713855" cy="629285"/>
          </a:xfrm>
          <a:prstGeom prst="rect">
            <a:avLst/>
          </a:prstGeom>
          <a:solidFill>
            <a:srgbClr val="FFFF00"/>
          </a:solidFill>
          <a:ln w="15875">
            <a:solidFill>
              <a:srgbClr val="FF0000"/>
            </a:solidFill>
          </a:ln>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800" b="1" spc="0">
                <a:solidFill>
                  <a:schemeClr val="tx1"/>
                </a:solidFill>
                <a:uFillTx/>
                <a:latin typeface="黑体" panose="02010609060101010101" pitchFamily="2" charset="-122"/>
                <a:ea typeface="黑体" panose="02010609060101010101" pitchFamily="2" charset="-122"/>
                <a:cs typeface="黑体" panose="02010609060101010101" pitchFamily="2" charset="-122"/>
              </a:rPr>
              <a:t>1.</a:t>
            </a:r>
            <a:r>
              <a:rPr lang="zh-CN" altLang="en-US" sz="2800" b="1" spc="0">
                <a:solidFill>
                  <a:schemeClr val="tx1"/>
                </a:solidFill>
                <a:uFillTx/>
                <a:latin typeface="黑体" panose="02010609060101010101" pitchFamily="2" charset="-122"/>
                <a:ea typeface="黑体" panose="02010609060101010101" pitchFamily="2" charset="-122"/>
                <a:cs typeface="黑体" panose="02010609060101010101" pitchFamily="2" charset="-122"/>
              </a:rPr>
              <a:t>人民代表大会制度</a:t>
            </a:r>
            <a:r>
              <a:rPr lang="en-US" altLang="zh-CN" sz="2800" b="1" spc="0">
                <a:solidFill>
                  <a:schemeClr val="tx1"/>
                </a:solidFill>
                <a:uFillTx/>
                <a:latin typeface="黑体" panose="02010609060101010101" pitchFamily="2" charset="-122"/>
                <a:ea typeface="黑体" panose="02010609060101010101" pitchFamily="2" charset="-122"/>
                <a:cs typeface="黑体" panose="02010609060101010101" pitchFamily="2" charset="-122"/>
              </a:rPr>
              <a:t>——</a:t>
            </a:r>
            <a:r>
              <a:rPr lang="zh-CN" altLang="en-US" sz="2800" b="1" spc="0">
                <a:solidFill>
                  <a:schemeClr val="tx1"/>
                </a:solidFill>
                <a:uFillTx/>
                <a:latin typeface="黑体" panose="02010609060101010101" pitchFamily="2" charset="-122"/>
                <a:ea typeface="黑体" panose="02010609060101010101" pitchFamily="2" charset="-122"/>
                <a:cs typeface="黑体" panose="02010609060101010101" pitchFamily="2" charset="-122"/>
              </a:rPr>
              <a:t>根本政治制度</a:t>
            </a:r>
            <a:endParaRPr lang="zh-CN" altLang="en-US" sz="2800" b="1" spc="0">
              <a:solidFill>
                <a:schemeClr val="tx1"/>
              </a:solidFill>
              <a:uFillTx/>
              <a:latin typeface="黑体" panose="02010609060101010101" pitchFamily="2" charset="-122"/>
              <a:ea typeface="黑体" panose="02010609060101010101" pitchFamily="2" charset="-122"/>
              <a:cs typeface="黑体" panose="02010609060101010101" pitchFamily="2" charset="-122"/>
            </a:endParaRPr>
          </a:p>
        </p:txBody>
      </p:sp>
    </p:spTree>
    <p:custDataLst>
      <p:tags r:id="rId1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1"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2"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3"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4"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grpId="5" nodeType="withEffect">
                                  <p:stCondLst>
                                    <p:cond delay="0"/>
                                  </p:stCondLst>
                                  <p:childTnLst>
                                    <p:set>
                                      <p:cBhvr>
                                        <p:cTn id="16" dur="1" fill="hold">
                                          <p:stCondLst>
                                            <p:cond delay="0"/>
                                          </p:stCondLst>
                                        </p:cTn>
                                        <p:tgtEl>
                                          <p:spTgt spid="19"/>
                                        </p:tgtEl>
                                        <p:attrNameLst>
                                          <p:attrName>style.visibility</p:attrName>
                                        </p:attrNameLst>
                                      </p:cBhvr>
                                      <p:to>
                                        <p:strVal val="visible"/>
                                      </p:to>
                                    </p:set>
                                  </p:childTnLst>
                                </p:cTn>
                              </p:par>
                              <p:par>
                                <p:cTn id="17" presetID="1" presetClass="entr" presetSubtype="0" fill="hold" grpId="6"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grpId="7" nodeType="with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par>
                                <p:cTn id="21" presetID="1" presetClass="entr" presetSubtype="0" fill="hold" grpId="8" nodeType="withEffect">
                                  <p:stCondLst>
                                    <p:cond delay="0"/>
                                  </p:stCondLst>
                                  <p:childTnLst>
                                    <p:set>
                                      <p:cBhvr>
                                        <p:cTn id="22" dur="1" fill="hold">
                                          <p:stCondLst>
                                            <p:cond delay="0"/>
                                          </p:stCondLst>
                                        </p:cTn>
                                        <p:tgtEl>
                                          <p:spTgt spid="2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6" presetClass="entr" presetSubtype="16" fill="hold" grpId="9"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ircle(in)">
                                      <p:cBhvr>
                                        <p:cTn id="2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1"/>
      <p:bldP spid="13" grpId="2"/>
      <p:bldP spid="15" grpId="3"/>
      <p:bldP spid="17" grpId="4"/>
      <p:bldP spid="19" grpId="5"/>
      <p:bldP spid="21" grpId="6"/>
      <p:bldP spid="25" grpId="7"/>
      <p:bldP spid="27" grpId="8"/>
      <p:bldP spid="10" grpId="9"/>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2"/>
          </p:custDataLst>
        </p:nvPr>
      </p:nvGrpSpPr>
      <p:grpSpPr>
        <a:xfrm>
          <a:off x="0" y="0"/>
          <a:ext cx="0" cy="0"/>
        </a:xfrm>
      </p:grpSpPr>
      <p:grpSp>
        <p:nvGrpSpPr>
          <p:cNvPr id="5" name="组合 4"/>
          <p:cNvGrpSpPr/>
          <p:nvPr>
            <p:custDataLst>
              <p:tags r:id="rId3"/>
            </p:custDataLst>
          </p:nvPr>
        </p:nvGrpSpPr>
        <p:grpSpPr>
          <a:xfrm>
            <a:off x="1465898" y="159"/>
            <a:ext cx="6032659" cy="521970"/>
            <a:chOff x="3493" y="522"/>
            <a:chExt cx="11917" cy="1096"/>
          </a:xfrm>
        </p:grpSpPr>
        <p:sp>
          <p:nvSpPr>
            <p:cNvPr id="52" name="文本框 51"/>
            <p:cNvSpPr txBox="1"/>
            <p:nvPr>
              <p:custDataLst>
                <p:tags r:id="rId4"/>
              </p:custDataLst>
            </p:nvPr>
          </p:nvSpPr>
          <p:spPr>
            <a:xfrm>
              <a:off x="5405" y="522"/>
              <a:ext cx="8920" cy="1096"/>
            </a:xfrm>
            <a:prstGeom prst="rect">
              <a:avLst/>
            </a:prstGeom>
            <a:solidFill>
              <a:srgbClr val="FFFF00"/>
            </a:solidFill>
          </p:spPr>
          <p:style>
            <a:lnRef idx="2">
              <a:schemeClr val="accent3">
                <a:shade val="50000"/>
              </a:schemeClr>
            </a:lnRef>
            <a:fillRef idx="1">
              <a:schemeClr val="accent3"/>
            </a:fillRef>
            <a:effectRef idx="0">
              <a:schemeClr val="accent3"/>
            </a:effectRef>
            <a:fontRef idx="minor">
              <a:schemeClr val="lt1"/>
            </a:fontRef>
          </p:style>
          <p:txBody>
            <a:bodyPr wrap="square" rtlCol="0">
              <a:spAutoFit/>
              <a:scene3d>
                <a:camera prst="orthographicFront"/>
                <a:lightRig rig="threePt" dir="t"/>
              </a:scene3d>
            </a:bodyPr>
            <a:lstStyle>
              <a:defPPr/>
            </a:lstStyle>
            <a:p>
              <a:pPr algn="dist"/>
              <a:r>
                <a:rPr lang="zh-CN" altLang="en-US" sz="2800" b="1">
                  <a:ln w="10160">
                    <a:solidFill>
                      <a:schemeClr val="accent5"/>
                    </a:solidFill>
                    <a:prstDash val="solid"/>
                  </a:ln>
                  <a:solidFill>
                    <a:srgbClr val="FF3300"/>
                  </a:solidFill>
                  <a:effectLst>
                    <a:outerShdw blurRad="38100" dist="22860" dir="5400000" algn="tl" rotWithShape="0">
                      <a:srgbClr val="000000">
                        <a:alpha val="30000"/>
                      </a:srgbClr>
                    </a:outerShdw>
                  </a:effectLst>
                  <a:latin typeface="黑体" panose="02010609060101010101" pitchFamily="2" charset="-122"/>
                  <a:ea typeface="黑体" panose="02010609060101010101" pitchFamily="2" charset="-122"/>
                </a:rPr>
                <a:t>中华人民共和国的政治制度</a:t>
              </a:r>
              <a:endParaRPr lang="zh-CN" altLang="en-US" sz="2800" b="1">
                <a:ln w="10160">
                  <a:solidFill>
                    <a:schemeClr val="accent5"/>
                  </a:solidFill>
                  <a:prstDash val="solid"/>
                </a:ln>
                <a:solidFill>
                  <a:srgbClr val="FF3300"/>
                </a:solidFill>
                <a:effectLst>
                  <a:outerShdw blurRad="38100" dist="22860" dir="5400000" algn="tl" rotWithShape="0">
                    <a:srgbClr val="000000">
                      <a:alpha val="30000"/>
                    </a:srgbClr>
                  </a:outerShdw>
                </a:effectLst>
                <a:latin typeface="黑体" panose="02010609060101010101" pitchFamily="2" charset="-122"/>
                <a:ea typeface="黑体" panose="02010609060101010101" pitchFamily="2" charset="-122"/>
              </a:endParaRPr>
            </a:p>
          </p:txBody>
        </p:sp>
        <p:grpSp>
          <p:nvGrpSpPr>
            <p:cNvPr id="53" name="组合 52"/>
            <p:cNvGrpSpPr/>
            <p:nvPr>
              <p:custDataLst>
                <p:tags r:id="rId5"/>
              </p:custDataLst>
            </p:nvPr>
          </p:nvGrpSpPr>
          <p:grpSpPr>
            <a:xfrm>
              <a:off x="3493" y="592"/>
              <a:ext cx="2753" cy="828"/>
              <a:chOff x="4829105" y="817220"/>
              <a:chExt cx="1143772" cy="435035"/>
            </a:xfrm>
          </p:grpSpPr>
          <p:sp>
            <p:nvSpPr>
              <p:cNvPr id="54" name="Freeform 32"/>
              <p:cNvSpPr/>
              <p:nvPr>
                <p:custDataLst>
                  <p:tags r:id="rId6"/>
                </p:custDataLst>
              </p:nvPr>
            </p:nvSpPr>
            <p:spPr bwMode="auto">
              <a:xfrm rot="20700000">
                <a:off x="4829105" y="817220"/>
                <a:ext cx="764541" cy="435035"/>
              </a:xfrm>
              <a:custGeom>
                <a:gdLst>
                  <a:gd name="T0" fmla="*/ 0 w 149"/>
                  <a:gd name="T1" fmla="*/ 12 h 82"/>
                  <a:gd name="T2" fmla="*/ 48 w 149"/>
                  <a:gd name="T3" fmla="*/ 37 h 82"/>
                  <a:gd name="T4" fmla="*/ 71 w 149"/>
                  <a:gd name="T5" fmla="*/ 18 h 82"/>
                  <a:gd name="T6" fmla="*/ 103 w 149"/>
                  <a:gd name="T7" fmla="*/ 45 h 82"/>
                  <a:gd name="T8" fmla="*/ 114 w 149"/>
                  <a:gd name="T9" fmla="*/ 65 h 82"/>
                  <a:gd name="T10" fmla="*/ 149 w 149"/>
                  <a:gd name="T11" fmla="*/ 70 h 82"/>
                  <a:gd name="T12" fmla="*/ 110 w 149"/>
                  <a:gd name="T13" fmla="*/ 68 h 82"/>
                  <a:gd name="T14" fmla="*/ 100 w 149"/>
                  <a:gd name="T15" fmla="*/ 55 h 82"/>
                  <a:gd name="T16" fmla="*/ 75 w 149"/>
                  <a:gd name="T17" fmla="*/ 25 h 82"/>
                  <a:gd name="T18" fmla="*/ 54 w 149"/>
                  <a:gd name="T19" fmla="*/ 35 h 82"/>
                  <a:gd name="T20" fmla="*/ 61 w 149"/>
                  <a:gd name="T21" fmla="*/ 52 h 82"/>
                  <a:gd name="T22" fmla="*/ 74 w 149"/>
                  <a:gd name="T23" fmla="*/ 49 h 82"/>
                  <a:gd name="T24" fmla="*/ 73 w 149"/>
                  <a:gd name="T25" fmla="*/ 43 h 82"/>
                  <a:gd name="T26" fmla="*/ 65 w 149"/>
                  <a:gd name="T27" fmla="*/ 46 h 82"/>
                  <a:gd name="T28" fmla="*/ 70 w 149"/>
                  <a:gd name="T29" fmla="*/ 36 h 82"/>
                  <a:gd name="T30" fmla="*/ 81 w 149"/>
                  <a:gd name="T31" fmla="*/ 48 h 82"/>
                  <a:gd name="T32" fmla="*/ 67 w 149"/>
                  <a:gd name="T33" fmla="*/ 59 h 82"/>
                  <a:gd name="T34" fmla="*/ 48 w 149"/>
                  <a:gd name="T35" fmla="*/ 46 h 82"/>
                  <a:gd name="T36" fmla="*/ 0 w 149"/>
                  <a:gd name="T37" fmla="*/ 12 h 8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9" h="82">
                    <a:moveTo>
                      <a:pt x="0" y="12"/>
                    </a:moveTo>
                    <a:cubicBezTo>
                      <a:pt x="0" y="12"/>
                      <a:pt x="36" y="0"/>
                      <a:pt x="48" y="37"/>
                    </a:cubicBezTo>
                    <a:cubicBezTo>
                      <a:pt x="48" y="37"/>
                      <a:pt x="47" y="15"/>
                      <a:pt x="71" y="18"/>
                    </a:cubicBezTo>
                    <a:cubicBezTo>
                      <a:pt x="92" y="20"/>
                      <a:pt x="103" y="45"/>
                      <a:pt x="103" y="45"/>
                    </a:cubicBezTo>
                    <a:cubicBezTo>
                      <a:pt x="103" y="45"/>
                      <a:pt x="109" y="59"/>
                      <a:pt x="114" y="65"/>
                    </a:cubicBezTo>
                    <a:cubicBezTo>
                      <a:pt x="116" y="67"/>
                      <a:pt x="123" y="75"/>
                      <a:pt x="149" y="70"/>
                    </a:cubicBezTo>
                    <a:cubicBezTo>
                      <a:pt x="149" y="70"/>
                      <a:pt x="125" y="82"/>
                      <a:pt x="110" y="68"/>
                    </a:cubicBezTo>
                    <a:cubicBezTo>
                      <a:pt x="110" y="68"/>
                      <a:pt x="103" y="60"/>
                      <a:pt x="100" y="55"/>
                    </a:cubicBezTo>
                    <a:cubicBezTo>
                      <a:pt x="98" y="51"/>
                      <a:pt x="92" y="31"/>
                      <a:pt x="75" y="25"/>
                    </a:cubicBezTo>
                    <a:cubicBezTo>
                      <a:pt x="65" y="22"/>
                      <a:pt x="56" y="25"/>
                      <a:pt x="54" y="35"/>
                    </a:cubicBezTo>
                    <a:cubicBezTo>
                      <a:pt x="51" y="45"/>
                      <a:pt x="61" y="52"/>
                      <a:pt x="61" y="52"/>
                    </a:cubicBezTo>
                    <a:cubicBezTo>
                      <a:pt x="61" y="52"/>
                      <a:pt x="71" y="56"/>
                      <a:pt x="74" y="49"/>
                    </a:cubicBezTo>
                    <a:cubicBezTo>
                      <a:pt x="74" y="49"/>
                      <a:pt x="76" y="44"/>
                      <a:pt x="73" y="43"/>
                    </a:cubicBezTo>
                    <a:cubicBezTo>
                      <a:pt x="73" y="43"/>
                      <a:pt x="70" y="49"/>
                      <a:pt x="65" y="46"/>
                    </a:cubicBezTo>
                    <a:cubicBezTo>
                      <a:pt x="61" y="43"/>
                      <a:pt x="65" y="36"/>
                      <a:pt x="70" y="36"/>
                    </a:cubicBezTo>
                    <a:cubicBezTo>
                      <a:pt x="76" y="36"/>
                      <a:pt x="82" y="39"/>
                      <a:pt x="81" y="48"/>
                    </a:cubicBezTo>
                    <a:cubicBezTo>
                      <a:pt x="79" y="57"/>
                      <a:pt x="73" y="60"/>
                      <a:pt x="67" y="59"/>
                    </a:cubicBezTo>
                    <a:cubicBezTo>
                      <a:pt x="56" y="58"/>
                      <a:pt x="53" y="54"/>
                      <a:pt x="48" y="46"/>
                    </a:cubicBezTo>
                    <a:cubicBezTo>
                      <a:pt x="38" y="27"/>
                      <a:pt x="34" y="12"/>
                      <a:pt x="0" y="12"/>
                    </a:cubicBezTo>
                    <a:close/>
                  </a:path>
                </a:pathLst>
              </a:custGeom>
              <a:extLst>
                <a:ext uri="{91240B29-F687-4F45-9708-019B960494DF}">
                  <a14:hiddenLine xmlns:a14="http://schemas.microsoft.com/office/drawing/2010/main" w="9525">
                    <a:solidFill>
                      <a:srgbClr val="000000"/>
                    </a:solidFill>
                    <a:rou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68580" tIns="34290" rIns="68580" bIns="34290" numCol="1" anchor="t" anchorCtr="0" compatLnSpc="1">
                <a:scene3d>
                  <a:camera prst="orthographicFront"/>
                  <a:lightRig rig="threePt" dir="t"/>
                </a:scene3d>
              </a:bodyPr>
              <a:lstStyle>
                <a:defPPr/>
              </a:lstStyle>
              <a:p>
                <a:pPr/>
                <a:endParaRPr lang="zh-CN" altLang="en-US" sz="2100">
                  <a:ln w="22225">
                    <a:solidFill>
                      <a:schemeClr val="accent2"/>
                    </a:solidFill>
                    <a:prstDash val="solid"/>
                  </a:ln>
                  <a:gradFill>
                    <a:gsLst>
                      <a:gs pos="0">
                        <a:srgbClr val="14CD68"/>
                      </a:gs>
                      <a:gs pos="100000">
                        <a:srgbClr val="035C7D"/>
                      </a:gs>
                    </a:gsLst>
                    <a:lin scaled="0"/>
                  </a:gradFill>
                  <a:effectLst/>
                </a:endParaRPr>
              </a:p>
            </p:txBody>
          </p:sp>
          <p:sp>
            <p:nvSpPr>
              <p:cNvPr id="55" name="Freeform 33"/>
              <p:cNvSpPr/>
              <p:nvPr>
                <p:custDataLst>
                  <p:tags r:id="rId7"/>
                </p:custDataLst>
              </p:nvPr>
            </p:nvSpPr>
            <p:spPr bwMode="auto">
              <a:xfrm rot="20700000">
                <a:off x="5460312" y="989131"/>
                <a:ext cx="512565" cy="159369"/>
              </a:xfrm>
              <a:custGeom>
                <a:gdLst>
                  <a:gd name="T0" fmla="*/ 0 w 100"/>
                  <a:gd name="T1" fmla="*/ 18 h 30"/>
                  <a:gd name="T2" fmla="*/ 39 w 100"/>
                  <a:gd name="T3" fmla="*/ 13 h 30"/>
                  <a:gd name="T4" fmla="*/ 49 w 100"/>
                  <a:gd name="T5" fmla="*/ 27 h 30"/>
                  <a:gd name="T6" fmla="*/ 71 w 100"/>
                  <a:gd name="T7" fmla="*/ 17 h 30"/>
                  <a:gd name="T8" fmla="*/ 80 w 100"/>
                  <a:gd name="T9" fmla="*/ 8 h 30"/>
                  <a:gd name="T10" fmla="*/ 100 w 100"/>
                  <a:gd name="T11" fmla="*/ 10 h 30"/>
                  <a:gd name="T12" fmla="*/ 78 w 100"/>
                  <a:gd name="T13" fmla="*/ 5 h 30"/>
                  <a:gd name="T14" fmla="*/ 71 w 100"/>
                  <a:gd name="T15" fmla="*/ 11 h 30"/>
                  <a:gd name="T16" fmla="*/ 52 w 100"/>
                  <a:gd name="T17" fmla="*/ 24 h 30"/>
                  <a:gd name="T18" fmla="*/ 42 w 100"/>
                  <a:gd name="T19" fmla="*/ 15 h 30"/>
                  <a:gd name="T20" fmla="*/ 49 w 100"/>
                  <a:gd name="T21" fmla="*/ 7 h 30"/>
                  <a:gd name="T22" fmla="*/ 56 w 100"/>
                  <a:gd name="T23" fmla="*/ 10 h 30"/>
                  <a:gd name="T24" fmla="*/ 54 w 100"/>
                  <a:gd name="T25" fmla="*/ 13 h 30"/>
                  <a:gd name="T26" fmla="*/ 50 w 100"/>
                  <a:gd name="T27" fmla="*/ 11 h 30"/>
                  <a:gd name="T28" fmla="*/ 51 w 100"/>
                  <a:gd name="T29" fmla="*/ 17 h 30"/>
                  <a:gd name="T30" fmla="*/ 59 w 100"/>
                  <a:gd name="T31" fmla="*/ 12 h 30"/>
                  <a:gd name="T32" fmla="*/ 54 w 100"/>
                  <a:gd name="T33" fmla="*/ 4 h 30"/>
                  <a:gd name="T34" fmla="*/ 41 w 100"/>
                  <a:gd name="T35" fmla="*/ 8 h 30"/>
                  <a:gd name="T36" fmla="*/ 0 w 100"/>
                  <a:gd name="T37" fmla="*/ 18 h 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0" h="30">
                    <a:moveTo>
                      <a:pt x="0" y="18"/>
                    </a:moveTo>
                    <a:cubicBezTo>
                      <a:pt x="0" y="18"/>
                      <a:pt x="21" y="30"/>
                      <a:pt x="39" y="13"/>
                    </a:cubicBezTo>
                    <a:cubicBezTo>
                      <a:pt x="39" y="13"/>
                      <a:pt x="36" y="25"/>
                      <a:pt x="49" y="27"/>
                    </a:cubicBezTo>
                    <a:cubicBezTo>
                      <a:pt x="62" y="29"/>
                      <a:pt x="71" y="17"/>
                      <a:pt x="71" y="17"/>
                    </a:cubicBezTo>
                    <a:cubicBezTo>
                      <a:pt x="71" y="17"/>
                      <a:pt x="76" y="10"/>
                      <a:pt x="80" y="8"/>
                    </a:cubicBezTo>
                    <a:cubicBezTo>
                      <a:pt x="81" y="7"/>
                      <a:pt x="86" y="3"/>
                      <a:pt x="100" y="10"/>
                    </a:cubicBezTo>
                    <a:cubicBezTo>
                      <a:pt x="100" y="10"/>
                      <a:pt x="89" y="0"/>
                      <a:pt x="78" y="5"/>
                    </a:cubicBezTo>
                    <a:cubicBezTo>
                      <a:pt x="78" y="5"/>
                      <a:pt x="73" y="8"/>
                      <a:pt x="71" y="11"/>
                    </a:cubicBezTo>
                    <a:cubicBezTo>
                      <a:pt x="69" y="13"/>
                      <a:pt x="63" y="23"/>
                      <a:pt x="52" y="24"/>
                    </a:cubicBezTo>
                    <a:cubicBezTo>
                      <a:pt x="47" y="24"/>
                      <a:pt x="42" y="21"/>
                      <a:pt x="42" y="15"/>
                    </a:cubicBezTo>
                    <a:cubicBezTo>
                      <a:pt x="42" y="9"/>
                      <a:pt x="49" y="7"/>
                      <a:pt x="49" y="7"/>
                    </a:cubicBezTo>
                    <a:cubicBezTo>
                      <a:pt x="49" y="7"/>
                      <a:pt x="55" y="6"/>
                      <a:pt x="56" y="10"/>
                    </a:cubicBezTo>
                    <a:cubicBezTo>
                      <a:pt x="56" y="10"/>
                      <a:pt x="56" y="13"/>
                      <a:pt x="54" y="13"/>
                    </a:cubicBezTo>
                    <a:cubicBezTo>
                      <a:pt x="54" y="13"/>
                      <a:pt x="53" y="9"/>
                      <a:pt x="50" y="11"/>
                    </a:cubicBezTo>
                    <a:cubicBezTo>
                      <a:pt x="48" y="12"/>
                      <a:pt x="48" y="16"/>
                      <a:pt x="51" y="17"/>
                    </a:cubicBezTo>
                    <a:cubicBezTo>
                      <a:pt x="54" y="18"/>
                      <a:pt x="58" y="17"/>
                      <a:pt x="59" y="12"/>
                    </a:cubicBezTo>
                    <a:cubicBezTo>
                      <a:pt x="60" y="7"/>
                      <a:pt x="56" y="4"/>
                      <a:pt x="54" y="4"/>
                    </a:cubicBezTo>
                    <a:cubicBezTo>
                      <a:pt x="47" y="3"/>
                      <a:pt x="45" y="4"/>
                      <a:pt x="41" y="8"/>
                    </a:cubicBezTo>
                    <a:cubicBezTo>
                      <a:pt x="33" y="16"/>
                      <a:pt x="19" y="24"/>
                      <a:pt x="0" y="18"/>
                    </a:cubicBezTo>
                    <a:close/>
                  </a:path>
                </a:pathLst>
              </a:custGeom>
              <a:extLst>
                <a:ext uri="{91240B29-F687-4F45-9708-019B960494DF}">
                  <a14:hiddenLine xmlns:a14="http://schemas.microsoft.com/office/drawing/2010/main" w="9525">
                    <a:solidFill>
                      <a:srgbClr val="000000"/>
                    </a:solidFill>
                    <a:rou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68580" tIns="34290" rIns="68580" bIns="34290" numCol="1" anchor="t" anchorCtr="0" compatLnSpc="1">
                <a:scene3d>
                  <a:camera prst="orthographicFront"/>
                  <a:lightRig rig="threePt" dir="t"/>
                </a:scene3d>
              </a:bodyPr>
              <a:lstStyle>
                <a:defPPr/>
              </a:lstStyle>
              <a:p>
                <a:pPr/>
                <a:endParaRPr lang="zh-CN" altLang="en-US" sz="2100">
                  <a:ln w="22225">
                    <a:solidFill>
                      <a:schemeClr val="accent2"/>
                    </a:solidFill>
                    <a:prstDash val="solid"/>
                  </a:ln>
                  <a:gradFill>
                    <a:gsLst>
                      <a:gs pos="0">
                        <a:srgbClr val="14CD68"/>
                      </a:gs>
                      <a:gs pos="100000">
                        <a:srgbClr val="035C7D"/>
                      </a:gs>
                    </a:gsLst>
                    <a:lin scaled="0"/>
                  </a:gradFill>
                  <a:effectLst/>
                </a:endParaRPr>
              </a:p>
            </p:txBody>
          </p:sp>
        </p:grpSp>
        <p:grpSp>
          <p:nvGrpSpPr>
            <p:cNvPr id="56" name="组合 55"/>
            <p:cNvGrpSpPr/>
            <p:nvPr>
              <p:custDataLst>
                <p:tags r:id="rId8"/>
              </p:custDataLst>
            </p:nvPr>
          </p:nvGrpSpPr>
          <p:grpSpPr>
            <a:xfrm>
              <a:off x="12662" y="592"/>
              <a:ext cx="2748" cy="969"/>
              <a:chOff x="6221314" y="817220"/>
              <a:chExt cx="1141581" cy="435035"/>
            </a:xfrm>
          </p:grpSpPr>
          <p:sp>
            <p:nvSpPr>
              <p:cNvPr id="57" name="Freeform 34"/>
              <p:cNvSpPr/>
              <p:nvPr>
                <p:custDataLst>
                  <p:tags r:id="rId9"/>
                </p:custDataLst>
              </p:nvPr>
            </p:nvSpPr>
            <p:spPr bwMode="auto">
              <a:xfrm rot="900000">
                <a:off x="6600508" y="817220"/>
                <a:ext cx="762387" cy="435035"/>
              </a:xfrm>
              <a:custGeom>
                <a:gdLst>
                  <a:gd name="T0" fmla="*/ 149 w 149"/>
                  <a:gd name="T1" fmla="*/ 12 h 82"/>
                  <a:gd name="T2" fmla="*/ 101 w 149"/>
                  <a:gd name="T3" fmla="*/ 37 h 82"/>
                  <a:gd name="T4" fmla="*/ 78 w 149"/>
                  <a:gd name="T5" fmla="*/ 18 h 82"/>
                  <a:gd name="T6" fmla="*/ 46 w 149"/>
                  <a:gd name="T7" fmla="*/ 45 h 82"/>
                  <a:gd name="T8" fmla="*/ 35 w 149"/>
                  <a:gd name="T9" fmla="*/ 65 h 82"/>
                  <a:gd name="T10" fmla="*/ 0 w 149"/>
                  <a:gd name="T11" fmla="*/ 70 h 82"/>
                  <a:gd name="T12" fmla="*/ 39 w 149"/>
                  <a:gd name="T13" fmla="*/ 68 h 82"/>
                  <a:gd name="T14" fmla="*/ 48 w 149"/>
                  <a:gd name="T15" fmla="*/ 55 h 82"/>
                  <a:gd name="T16" fmla="*/ 74 w 149"/>
                  <a:gd name="T17" fmla="*/ 25 h 82"/>
                  <a:gd name="T18" fmla="*/ 95 w 149"/>
                  <a:gd name="T19" fmla="*/ 35 h 82"/>
                  <a:gd name="T20" fmla="*/ 88 w 149"/>
                  <a:gd name="T21" fmla="*/ 52 h 82"/>
                  <a:gd name="T22" fmla="*/ 75 w 149"/>
                  <a:gd name="T23" fmla="*/ 49 h 82"/>
                  <a:gd name="T24" fmla="*/ 76 w 149"/>
                  <a:gd name="T25" fmla="*/ 43 h 82"/>
                  <a:gd name="T26" fmla="*/ 83 w 149"/>
                  <a:gd name="T27" fmla="*/ 46 h 82"/>
                  <a:gd name="T28" fmla="*/ 79 w 149"/>
                  <a:gd name="T29" fmla="*/ 36 h 82"/>
                  <a:gd name="T30" fmla="*/ 68 w 149"/>
                  <a:gd name="T31" fmla="*/ 48 h 82"/>
                  <a:gd name="T32" fmla="*/ 81 w 149"/>
                  <a:gd name="T33" fmla="*/ 59 h 82"/>
                  <a:gd name="T34" fmla="*/ 101 w 149"/>
                  <a:gd name="T35" fmla="*/ 46 h 82"/>
                  <a:gd name="T36" fmla="*/ 149 w 149"/>
                  <a:gd name="T37" fmla="*/ 12 h 8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49" h="82">
                    <a:moveTo>
                      <a:pt x="149" y="12"/>
                    </a:moveTo>
                    <a:cubicBezTo>
                      <a:pt x="149" y="12"/>
                      <a:pt x="113" y="0"/>
                      <a:pt x="101" y="37"/>
                    </a:cubicBezTo>
                    <a:cubicBezTo>
                      <a:pt x="101" y="37"/>
                      <a:pt x="102" y="15"/>
                      <a:pt x="78" y="18"/>
                    </a:cubicBezTo>
                    <a:cubicBezTo>
                      <a:pt x="56" y="20"/>
                      <a:pt x="46" y="45"/>
                      <a:pt x="46" y="45"/>
                    </a:cubicBezTo>
                    <a:cubicBezTo>
                      <a:pt x="46" y="45"/>
                      <a:pt x="40" y="59"/>
                      <a:pt x="35" y="65"/>
                    </a:cubicBezTo>
                    <a:cubicBezTo>
                      <a:pt x="33" y="67"/>
                      <a:pt x="26" y="75"/>
                      <a:pt x="0" y="70"/>
                    </a:cubicBezTo>
                    <a:cubicBezTo>
                      <a:pt x="0" y="70"/>
                      <a:pt x="24" y="82"/>
                      <a:pt x="39" y="68"/>
                    </a:cubicBezTo>
                    <a:cubicBezTo>
                      <a:pt x="39" y="68"/>
                      <a:pt x="46" y="60"/>
                      <a:pt x="48" y="55"/>
                    </a:cubicBezTo>
                    <a:cubicBezTo>
                      <a:pt x="51" y="51"/>
                      <a:pt x="57" y="31"/>
                      <a:pt x="74" y="25"/>
                    </a:cubicBezTo>
                    <a:cubicBezTo>
                      <a:pt x="83" y="22"/>
                      <a:pt x="92" y="25"/>
                      <a:pt x="95" y="35"/>
                    </a:cubicBezTo>
                    <a:cubicBezTo>
                      <a:pt x="98" y="45"/>
                      <a:pt x="88" y="52"/>
                      <a:pt x="88" y="52"/>
                    </a:cubicBezTo>
                    <a:cubicBezTo>
                      <a:pt x="88" y="52"/>
                      <a:pt x="78" y="56"/>
                      <a:pt x="75" y="49"/>
                    </a:cubicBezTo>
                    <a:cubicBezTo>
                      <a:pt x="75" y="49"/>
                      <a:pt x="73" y="44"/>
                      <a:pt x="76" y="43"/>
                    </a:cubicBezTo>
                    <a:cubicBezTo>
                      <a:pt x="76" y="43"/>
                      <a:pt x="79" y="49"/>
                      <a:pt x="83" y="46"/>
                    </a:cubicBezTo>
                    <a:cubicBezTo>
                      <a:pt x="88" y="43"/>
                      <a:pt x="84" y="36"/>
                      <a:pt x="79" y="36"/>
                    </a:cubicBezTo>
                    <a:cubicBezTo>
                      <a:pt x="73" y="36"/>
                      <a:pt x="67" y="39"/>
                      <a:pt x="68" y="48"/>
                    </a:cubicBezTo>
                    <a:cubicBezTo>
                      <a:pt x="69" y="57"/>
                      <a:pt x="76" y="60"/>
                      <a:pt x="81" y="59"/>
                    </a:cubicBezTo>
                    <a:cubicBezTo>
                      <a:pt x="92" y="58"/>
                      <a:pt x="96" y="54"/>
                      <a:pt x="101" y="46"/>
                    </a:cubicBezTo>
                    <a:cubicBezTo>
                      <a:pt x="111" y="27"/>
                      <a:pt x="115" y="12"/>
                      <a:pt x="149" y="12"/>
                    </a:cubicBezTo>
                    <a:close/>
                  </a:path>
                </a:pathLst>
              </a:custGeom>
              <a:extLst>
                <a:ext uri="{91240B29-F687-4F45-9708-019B960494DF}">
                  <a14:hiddenLine xmlns:a14="http://schemas.microsoft.com/office/drawing/2010/main" w="9525">
                    <a:solidFill>
                      <a:srgbClr val="000000"/>
                    </a:solidFill>
                    <a:rou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68580" tIns="34290" rIns="68580" bIns="34290" numCol="1" anchor="t" anchorCtr="0" compatLnSpc="1">
                <a:scene3d>
                  <a:camera prst="orthographicFront"/>
                  <a:lightRig rig="threePt" dir="t"/>
                </a:scene3d>
              </a:bodyPr>
              <a:lstStyle>
                <a:defPPr/>
              </a:lstStyle>
              <a:p>
                <a:pPr/>
                <a:endParaRPr lang="zh-CN" altLang="en-US" sz="2100">
                  <a:ln w="22225">
                    <a:solidFill>
                      <a:schemeClr val="accent2"/>
                    </a:solidFill>
                    <a:prstDash val="solid"/>
                  </a:ln>
                  <a:gradFill>
                    <a:gsLst>
                      <a:gs pos="0">
                        <a:srgbClr val="14CD68"/>
                      </a:gs>
                      <a:gs pos="100000">
                        <a:srgbClr val="035C7D"/>
                      </a:gs>
                    </a:gsLst>
                    <a:lin scaled="0"/>
                  </a:gradFill>
                  <a:effectLst/>
                </a:endParaRPr>
              </a:p>
            </p:txBody>
          </p:sp>
          <p:sp>
            <p:nvSpPr>
              <p:cNvPr id="58" name="Freeform 35"/>
              <p:cNvSpPr/>
              <p:nvPr>
                <p:custDataLst>
                  <p:tags r:id="rId10"/>
                </p:custDataLst>
              </p:nvPr>
            </p:nvSpPr>
            <p:spPr bwMode="auto">
              <a:xfrm rot="900000">
                <a:off x="6221314" y="988852"/>
                <a:ext cx="508258" cy="159369"/>
              </a:xfrm>
              <a:custGeom>
                <a:gdLst>
                  <a:gd name="T0" fmla="*/ 99 w 99"/>
                  <a:gd name="T1" fmla="*/ 18 h 30"/>
                  <a:gd name="T2" fmla="*/ 61 w 99"/>
                  <a:gd name="T3" fmla="*/ 13 h 30"/>
                  <a:gd name="T4" fmla="*/ 51 w 99"/>
                  <a:gd name="T5" fmla="*/ 27 h 30"/>
                  <a:gd name="T6" fmla="*/ 29 w 99"/>
                  <a:gd name="T7" fmla="*/ 17 h 30"/>
                  <a:gd name="T8" fmla="*/ 20 w 99"/>
                  <a:gd name="T9" fmla="*/ 8 h 30"/>
                  <a:gd name="T10" fmla="*/ 0 w 99"/>
                  <a:gd name="T11" fmla="*/ 10 h 30"/>
                  <a:gd name="T12" fmla="*/ 22 w 99"/>
                  <a:gd name="T13" fmla="*/ 5 h 30"/>
                  <a:gd name="T14" fmla="*/ 29 w 99"/>
                  <a:gd name="T15" fmla="*/ 11 h 30"/>
                  <a:gd name="T16" fmla="*/ 47 w 99"/>
                  <a:gd name="T17" fmla="*/ 24 h 30"/>
                  <a:gd name="T18" fmla="*/ 58 w 99"/>
                  <a:gd name="T19" fmla="*/ 15 h 30"/>
                  <a:gd name="T20" fmla="*/ 51 w 99"/>
                  <a:gd name="T21" fmla="*/ 7 h 30"/>
                  <a:gd name="T22" fmla="*/ 44 w 99"/>
                  <a:gd name="T23" fmla="*/ 10 h 30"/>
                  <a:gd name="T24" fmla="*/ 46 w 99"/>
                  <a:gd name="T25" fmla="*/ 13 h 30"/>
                  <a:gd name="T26" fmla="*/ 50 w 99"/>
                  <a:gd name="T27" fmla="*/ 11 h 30"/>
                  <a:gd name="T28" fmla="*/ 49 w 99"/>
                  <a:gd name="T29" fmla="*/ 17 h 30"/>
                  <a:gd name="T30" fmla="*/ 41 w 99"/>
                  <a:gd name="T31" fmla="*/ 12 h 30"/>
                  <a:gd name="T32" fmla="*/ 47 w 99"/>
                  <a:gd name="T33" fmla="*/ 4 h 30"/>
                  <a:gd name="T34" fmla="*/ 59 w 99"/>
                  <a:gd name="T35" fmla="*/ 8 h 30"/>
                  <a:gd name="T36" fmla="*/ 99 w 99"/>
                  <a:gd name="T37" fmla="*/ 18 h 3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 h="30">
                    <a:moveTo>
                      <a:pt x="99" y="18"/>
                    </a:moveTo>
                    <a:cubicBezTo>
                      <a:pt x="99" y="18"/>
                      <a:pt x="79" y="30"/>
                      <a:pt x="61" y="13"/>
                    </a:cubicBezTo>
                    <a:cubicBezTo>
                      <a:pt x="61" y="13"/>
                      <a:pt x="64" y="25"/>
                      <a:pt x="51" y="27"/>
                    </a:cubicBezTo>
                    <a:cubicBezTo>
                      <a:pt x="39" y="29"/>
                      <a:pt x="29" y="17"/>
                      <a:pt x="29" y="17"/>
                    </a:cubicBezTo>
                    <a:cubicBezTo>
                      <a:pt x="29" y="17"/>
                      <a:pt x="24" y="10"/>
                      <a:pt x="20" y="8"/>
                    </a:cubicBezTo>
                    <a:cubicBezTo>
                      <a:pt x="19" y="7"/>
                      <a:pt x="14" y="3"/>
                      <a:pt x="0" y="10"/>
                    </a:cubicBezTo>
                    <a:cubicBezTo>
                      <a:pt x="0" y="10"/>
                      <a:pt x="11" y="0"/>
                      <a:pt x="22" y="5"/>
                    </a:cubicBezTo>
                    <a:cubicBezTo>
                      <a:pt x="22" y="5"/>
                      <a:pt x="26" y="8"/>
                      <a:pt x="29" y="11"/>
                    </a:cubicBezTo>
                    <a:cubicBezTo>
                      <a:pt x="31" y="13"/>
                      <a:pt x="37" y="23"/>
                      <a:pt x="47" y="24"/>
                    </a:cubicBezTo>
                    <a:cubicBezTo>
                      <a:pt x="53" y="24"/>
                      <a:pt x="58" y="21"/>
                      <a:pt x="58" y="15"/>
                    </a:cubicBezTo>
                    <a:cubicBezTo>
                      <a:pt x="58" y="9"/>
                      <a:pt x="51" y="7"/>
                      <a:pt x="51" y="7"/>
                    </a:cubicBezTo>
                    <a:cubicBezTo>
                      <a:pt x="51" y="7"/>
                      <a:pt x="45" y="6"/>
                      <a:pt x="44" y="10"/>
                    </a:cubicBezTo>
                    <a:cubicBezTo>
                      <a:pt x="44" y="10"/>
                      <a:pt x="44" y="13"/>
                      <a:pt x="46" y="13"/>
                    </a:cubicBezTo>
                    <a:cubicBezTo>
                      <a:pt x="46" y="13"/>
                      <a:pt x="47" y="9"/>
                      <a:pt x="50" y="11"/>
                    </a:cubicBezTo>
                    <a:cubicBezTo>
                      <a:pt x="52" y="12"/>
                      <a:pt x="51" y="16"/>
                      <a:pt x="49" y="17"/>
                    </a:cubicBezTo>
                    <a:cubicBezTo>
                      <a:pt x="45" y="18"/>
                      <a:pt x="42" y="17"/>
                      <a:pt x="41" y="12"/>
                    </a:cubicBezTo>
                    <a:cubicBezTo>
                      <a:pt x="40" y="7"/>
                      <a:pt x="44" y="4"/>
                      <a:pt x="47" y="4"/>
                    </a:cubicBezTo>
                    <a:cubicBezTo>
                      <a:pt x="52" y="3"/>
                      <a:pt x="55" y="4"/>
                      <a:pt x="59" y="8"/>
                    </a:cubicBezTo>
                    <a:cubicBezTo>
                      <a:pt x="67" y="16"/>
                      <a:pt x="81" y="24"/>
                      <a:pt x="99" y="18"/>
                    </a:cubicBezTo>
                    <a:close/>
                  </a:path>
                </a:pathLst>
              </a:custGeom>
              <a:extLst>
                <a:ext uri="{91240B29-F687-4F45-9708-019B960494DF}">
                  <a14:hiddenLine xmlns:a14="http://schemas.microsoft.com/office/drawing/2010/main" w="9525">
                    <a:solidFill>
                      <a:srgbClr val="000000"/>
                    </a:solidFill>
                    <a:round/>
                  </a14:hiddenLine>
                </a:ext>
              </a:extLst>
            </p:spPr>
            <p:style>
              <a:lnRef idx="2">
                <a:schemeClr val="accent3">
                  <a:shade val="50000"/>
                </a:schemeClr>
              </a:lnRef>
              <a:fillRef idx="1">
                <a:schemeClr val="accent3"/>
              </a:fillRef>
              <a:effectRef idx="0">
                <a:schemeClr val="accent3"/>
              </a:effectRef>
              <a:fontRef idx="minor">
                <a:schemeClr val="lt1"/>
              </a:fontRef>
            </p:style>
            <p:txBody>
              <a:bodyPr vert="horz" wrap="square" lIns="68580" tIns="34290" rIns="68580" bIns="34290" numCol="1" anchor="t" anchorCtr="0" compatLnSpc="1">
                <a:scene3d>
                  <a:camera prst="orthographicFront"/>
                  <a:lightRig rig="threePt" dir="t"/>
                </a:scene3d>
              </a:bodyPr>
              <a:lstStyle>
                <a:defPPr/>
              </a:lstStyle>
              <a:p>
                <a:pPr/>
                <a:endParaRPr lang="zh-CN" altLang="en-US" sz="2100">
                  <a:ln w="22225">
                    <a:solidFill>
                      <a:schemeClr val="accent2"/>
                    </a:solidFill>
                    <a:prstDash val="solid"/>
                  </a:ln>
                  <a:gradFill>
                    <a:gsLst>
                      <a:gs pos="0">
                        <a:srgbClr val="14CD68"/>
                      </a:gs>
                      <a:gs pos="100000">
                        <a:srgbClr val="035C7D"/>
                      </a:gs>
                    </a:gsLst>
                    <a:lin scaled="0"/>
                  </a:gradFill>
                  <a:effectLst/>
                </a:endParaRPr>
              </a:p>
            </p:txBody>
          </p:sp>
        </p:grpSp>
      </p:grpSp>
      <p:graphicFrame>
        <p:nvGraphicFramePr>
          <p:cNvPr id="4" name="表格 3"/>
          <p:cNvGraphicFramePr>
            <a:graphicFrameLocks noGrp="1"/>
          </p:cNvGraphicFramePr>
          <p:nvPr>
            <p:custDataLst>
              <p:tags r:id="rId11"/>
            </p:custDataLst>
          </p:nvPr>
        </p:nvGraphicFramePr>
        <p:xfrm>
          <a:off x="102235" y="551815"/>
          <a:ext cx="8855075" cy="6425565"/>
        </p:xfrm>
        <a:graphic>
          <a:graphicData uri="http://schemas.openxmlformats.org/drawingml/2006/table">
            <a:tbl>
              <a:tblPr firstRow="1" bandRow="1">
                <a:tableStyleId>{5940675A-B579-460E-94D1-54222C63F5DA}</a:tableStyleId>
              </a:tblPr>
              <a:tblGrid>
                <a:gridCol w="969010"/>
                <a:gridCol w="4002405"/>
                <a:gridCol w="3883660"/>
              </a:tblGrid>
              <a:tr h="525145">
                <a:tc>
                  <a:txBody>
                    <a:bodyPr vert="horz" wrap="square"/>
                    <a:lstStyle>
                      <a:defPPr/>
                    </a:lstStyle>
                    <a:p>
                      <a:pPr indent="0" algn="ctr">
                        <a:buNone/>
                      </a:pPr>
                      <a:endParaRPr lang="en-US" altLang="en-US" sz="2400" b="1">
                        <a:latin typeface="宋体" pitchFamily="2" charset="-122"/>
                        <a:ea typeface="宋体" panose="02010600030101010101" pitchFamily="2" charset="-122"/>
                        <a:cs typeface="宋体" panose="02010600030101010101" pitchFamily="2" charset="-122"/>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defPPr/>
                    </a:lstStyle>
                    <a:p>
                      <a:pPr indent="0" algn="ctr">
                        <a:buNone/>
                      </a:pPr>
                      <a:r>
                        <a:rPr lang="en-US" sz="2400" b="1">
                          <a:latin typeface="Times New Roman" panose="02020603050405020304" pitchFamily="18" charset="0"/>
                          <a:cs typeface="Times New Roman" panose="02020603050405020304" pitchFamily="18" charset="0"/>
                        </a:rPr>
                        <a:t>人民代表大会制度</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c>
                  <a:txBody>
                    <a:bodyPr vert="horz" wrap="square"/>
                    <a:lstStyle>
                      <a:defPPr/>
                    </a:lstStyle>
                    <a:p>
                      <a:pPr indent="0" algn="ctr">
                        <a:buNone/>
                      </a:pPr>
                      <a:r>
                        <a:rPr lang="en-US" sz="2400" b="1">
                          <a:latin typeface="Times New Roman" panose="02020603050405020304" pitchFamily="18" charset="0"/>
                          <a:cs typeface="Times New Roman" panose="02020603050405020304" pitchFamily="18" charset="0"/>
                        </a:rPr>
                        <a:t>西方资本主义国家的议会制</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6">
                        <a:lumMod val="20000"/>
                        <a:lumOff val="80000"/>
                      </a:schemeClr>
                    </a:solidFill>
                  </a:tcPr>
                </a:tc>
              </a:tr>
              <a:tr h="1161415">
                <a:tc>
                  <a:txBody>
                    <a:bodyPr vert="horz" wrap="square"/>
                    <a:lstStyle>
                      <a:defPPr/>
                    </a:lstStyle>
                    <a:p>
                      <a:pPr indent="0" algn="ctr">
                        <a:buNone/>
                      </a:pPr>
                      <a:r>
                        <a:rPr lang="en-US" sz="2400" b="1">
                          <a:latin typeface="Times New Roman" panose="02020603050405020304" pitchFamily="18" charset="0"/>
                          <a:cs typeface="Times New Roman" panose="02020603050405020304" pitchFamily="18" charset="0"/>
                        </a:rPr>
                        <a:t>经济基础</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defPPr/>
                    </a:lstStyle>
                    <a:p>
                      <a:pPr indent="0">
                        <a:buNone/>
                      </a:pPr>
                      <a:endParaRPr lang="en-US" altLang="en-US" sz="2400" b="1" err="1">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defPPr/>
                    </a:lstStyle>
                    <a:p>
                      <a:pPr indent="0">
                        <a:buNone/>
                      </a:pPr>
                      <a:endParaRPr lang="en-US" altLang="en-US" sz="2400" b="1" err="1">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r>
              <a:tr h="2320925">
                <a:tc>
                  <a:txBody>
                    <a:bodyPr vert="horz" wrap="square"/>
                    <a:lstStyle>
                      <a:defPPr/>
                    </a:lstStyle>
                    <a:p>
                      <a:pPr indent="0" algn="ctr">
                        <a:buNone/>
                      </a:pPr>
                      <a:r>
                        <a:rPr lang="en-US" sz="2400" b="1">
                          <a:latin typeface="Times New Roman" panose="02020603050405020304" pitchFamily="18" charset="0"/>
                          <a:cs typeface="Times New Roman" panose="02020603050405020304" pitchFamily="18" charset="0"/>
                        </a:rPr>
                        <a:t>行使权力主体</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defPPr/>
                    </a:lstStyle>
                    <a:p>
                      <a:pPr indent="0">
                        <a:buNone/>
                      </a:pP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defPPr/>
                    </a:lstStyle>
                    <a:p>
                      <a:pPr indent="0">
                        <a:buNone/>
                      </a:pP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r>
              <a:tr h="1257935">
                <a:tc>
                  <a:txBody>
                    <a:bodyPr vert="horz" wrap="square"/>
                    <a:lstStyle>
                      <a:defPPr/>
                    </a:lstStyle>
                    <a:p>
                      <a:pPr indent="0" algn="ctr">
                        <a:buNone/>
                      </a:pPr>
                      <a:r>
                        <a:rPr lang="en-US" sz="2400" b="1">
                          <a:latin typeface="Times New Roman" panose="02020603050405020304" pitchFamily="18" charset="0"/>
                          <a:cs typeface="Times New Roman" panose="02020603050405020304" pitchFamily="18" charset="0"/>
                        </a:rPr>
                        <a:t>权力机关原则</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a:txBody>
                    <a:bodyPr vert="horz" wrap="square"/>
                    <a:lstStyle>
                      <a:defPPr/>
                    </a:lstStyle>
                    <a:p>
                      <a:pPr indent="0">
                        <a:buNone/>
                      </a:pPr>
                      <a:endParaRPr lang="en-US" altLang="en-US" sz="24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a:txBody>
                    <a:bodyPr vert="horz" wrap="square"/>
                    <a:lstStyle>
                      <a:defPPr/>
                    </a:lstStyle>
                    <a:p>
                      <a:pPr indent="0">
                        <a:buNone/>
                      </a:pPr>
                      <a:endParaRPr lang="en-US" altLang="en-US" sz="2400" b="1">
                        <a:solidFill>
                          <a:srgbClr val="FF0000"/>
                        </a:solidFill>
                        <a:latin typeface="Times New Roman" panose="02020603050405020304" pitchFamily="18" charset="0"/>
                        <a:ea typeface="宋体" panose="02010600030101010101" pitchFamily="2" charset="-122"/>
                        <a:cs typeface="Times New Roman" panose="02020603050405020304" pitchFamily="18" charset="0"/>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r>
              <a:tr h="1160145">
                <a:tc>
                  <a:txBody>
                    <a:bodyPr vert="horz" wrap="square"/>
                    <a:lstStyle>
                      <a:defPPr/>
                    </a:lstStyle>
                    <a:p>
                      <a:pPr indent="0" algn="ctr">
                        <a:buNone/>
                      </a:pPr>
                      <a:r>
                        <a:rPr lang="en-US" sz="2400" b="1">
                          <a:latin typeface="Times New Roman" panose="02020603050405020304" pitchFamily="18" charset="0"/>
                          <a:cs typeface="Times New Roman" panose="02020603050405020304" pitchFamily="18" charset="0"/>
                        </a:rPr>
                        <a:t>相似点</a:t>
                      </a: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accent5">
                        <a:lumMod val="20000"/>
                        <a:lumOff val="80000"/>
                      </a:schemeClr>
                    </a:solidFill>
                  </a:tcPr>
                </a:tc>
                <a:tc gridSpan="2">
                  <a:txBody>
                    <a:bodyPr vert="horz" wrap="square"/>
                    <a:lstStyle>
                      <a:defPPr/>
                    </a:lstStyle>
                    <a:p>
                      <a:pPr indent="0">
                        <a:buNone/>
                      </a:pPr>
                      <a:endParaRPr lang="en-US" altLang="en-US" sz="2400" b="1">
                        <a:latin typeface="Times New Roman" panose="02020603050405020304" pitchFamily="18" charset="0"/>
                        <a:ea typeface="Times New Roman" panose="02020603050405020304" pitchFamily="18" charset="0"/>
                        <a:cs typeface="Times New Roman" panose="02020603050405020304" pitchFamily="18" charset="0"/>
                      </a:endParaRPr>
                    </a:p>
                  </a:txBody>
                  <a:tcPr marL="51435" marR="51435"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solidFill>
                      <a:schemeClr val="bg1"/>
                    </a:solidFill>
                  </a:tcPr>
                </a:tc>
                <a:tc hMerge="1">
                  <a:txBody>
                    <a:bodyPr vert="horz" wrap="square"/>
                    <a:lstStyle>
                      <a:defPPr/>
                    </a:lstStyle>
                    <a:p>
                      <a:pPr/>
                    </a:p>
                  </a:txBody>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r>
            </a:tbl>
          </a:graphicData>
        </a:graphic>
      </p:graphicFrame>
      <p:sp>
        <p:nvSpPr>
          <p:cNvPr id="3" name="文本框 2"/>
          <p:cNvSpPr txBox="1"/>
          <p:nvPr>
            <p:custDataLst>
              <p:tags r:id="rId12"/>
            </p:custDataLst>
          </p:nvPr>
        </p:nvSpPr>
        <p:spPr>
          <a:xfrm>
            <a:off x="1023620" y="1088390"/>
            <a:ext cx="3847465" cy="1291590"/>
          </a:xfrm>
          <a:prstGeom prst="rect">
            <a:avLst/>
          </a:prstGeom>
          <a:noFill/>
        </p:spPr>
        <p:txBody>
          <a:bodyPr wrap="square" rtlCol="0" anchor="t">
            <a:spAutoFit/>
          </a:bodyPr>
          <a:lstStyle>
            <a:defPPr/>
          </a:lstStyle>
          <a:p>
            <a:pPr indent="0">
              <a:buNone/>
            </a:pPr>
            <a:r>
              <a:rPr lang="en-US" sz="2600" b="1" err="1">
                <a:latin typeface="Times New Roman" panose="02020603050405020304" pitchFamily="18" charset="0"/>
                <a:cs typeface="Times New Roman" panose="02020603050405020304" pitchFamily="18" charset="0"/>
                <a:sym typeface="+mn-ea"/>
              </a:rPr>
              <a:t>建立在</a:t>
            </a:r>
            <a:r>
              <a:rPr lang="en-US" sz="2600" b="1" err="1">
                <a:solidFill>
                  <a:srgbClr val="FF0000"/>
                </a:solidFill>
                <a:latin typeface="Times New Roman" panose="02020603050405020304" pitchFamily="18" charset="0"/>
                <a:cs typeface="Times New Roman" panose="02020603050405020304" pitchFamily="18" charset="0"/>
                <a:sym typeface="+mn-ea"/>
              </a:rPr>
              <a:t>社会主义公有制</a:t>
            </a:r>
            <a:r>
              <a:rPr lang="en-US" sz="2600" b="1" err="1">
                <a:latin typeface="Times New Roman" panose="02020603050405020304" pitchFamily="18" charset="0"/>
                <a:cs typeface="Times New Roman" panose="02020603050405020304" pitchFamily="18" charset="0"/>
                <a:sym typeface="+mn-ea"/>
              </a:rPr>
              <a:t>基础之上</a:t>
            </a:r>
            <a:r>
              <a:rPr lang="en-US" sz="2600" b="1" err="1">
                <a:latin typeface="宋体" panose="02010600030101010101" pitchFamily="2" charset="-122"/>
                <a:cs typeface="宋体" panose="02010600030101010101" pitchFamily="2" charset="-122"/>
                <a:sym typeface="+mn-ea"/>
              </a:rPr>
              <a:t>，</a:t>
            </a:r>
            <a:r>
              <a:rPr lang="en-US" sz="2600" b="1" err="1">
                <a:latin typeface="Times New Roman" panose="02020603050405020304" pitchFamily="18" charset="0"/>
                <a:cs typeface="Times New Roman" panose="02020603050405020304" pitchFamily="18" charset="0"/>
                <a:sym typeface="+mn-ea"/>
              </a:rPr>
              <a:t>为维护社会主义经济基础服务</a:t>
            </a:r>
            <a:endParaRPr lang="zh-CN" altLang="en-US" sz="2600"/>
          </a:p>
        </p:txBody>
      </p:sp>
      <p:sp>
        <p:nvSpPr>
          <p:cNvPr id="6" name="文本框 5"/>
          <p:cNvSpPr txBox="1"/>
          <p:nvPr>
            <p:custDataLst>
              <p:tags r:id="rId13"/>
            </p:custDataLst>
          </p:nvPr>
        </p:nvSpPr>
        <p:spPr>
          <a:xfrm>
            <a:off x="5040630" y="1088390"/>
            <a:ext cx="3847465" cy="1291590"/>
          </a:xfrm>
          <a:prstGeom prst="rect">
            <a:avLst/>
          </a:prstGeom>
          <a:noFill/>
        </p:spPr>
        <p:txBody>
          <a:bodyPr wrap="square" rtlCol="0" anchor="t">
            <a:spAutoFit/>
          </a:bodyPr>
          <a:lstStyle>
            <a:defPPr/>
          </a:lstStyle>
          <a:p>
            <a:pPr indent="0">
              <a:buNone/>
            </a:pPr>
            <a:r>
              <a:rPr lang="en-US" sz="2600" b="1" err="1">
                <a:latin typeface="Times New Roman" panose="02020603050405020304" pitchFamily="18" charset="0"/>
                <a:cs typeface="Times New Roman" panose="02020603050405020304" pitchFamily="18" charset="0"/>
                <a:sym typeface="+mn-ea"/>
              </a:rPr>
              <a:t>建立在</a:t>
            </a:r>
            <a:r>
              <a:rPr lang="en-US" sz="2600" b="1" err="1">
                <a:solidFill>
                  <a:srgbClr val="FF0000"/>
                </a:solidFill>
                <a:latin typeface="Times New Roman" panose="02020603050405020304" pitchFamily="18" charset="0"/>
                <a:cs typeface="Times New Roman" panose="02020603050405020304" pitchFamily="18" charset="0"/>
                <a:sym typeface="+mn-ea"/>
              </a:rPr>
              <a:t>资本主义私有制</a:t>
            </a:r>
            <a:r>
              <a:rPr lang="en-US" sz="2600" b="1" err="1">
                <a:latin typeface="Times New Roman" panose="02020603050405020304" pitchFamily="18" charset="0"/>
                <a:cs typeface="Times New Roman" panose="02020603050405020304" pitchFamily="18" charset="0"/>
                <a:sym typeface="+mn-ea"/>
              </a:rPr>
              <a:t>基础之上</a:t>
            </a:r>
            <a:r>
              <a:rPr lang="en-US" sz="2600" b="1" err="1">
                <a:latin typeface="宋体" panose="02010600030101010101" pitchFamily="2" charset="-122"/>
                <a:cs typeface="宋体" panose="02010600030101010101" pitchFamily="2" charset="-122"/>
                <a:sym typeface="+mn-ea"/>
              </a:rPr>
              <a:t>，</a:t>
            </a:r>
            <a:r>
              <a:rPr lang="en-US" sz="2600" b="1" err="1">
                <a:latin typeface="Times New Roman" panose="02020603050405020304" pitchFamily="18" charset="0"/>
                <a:cs typeface="Times New Roman" panose="02020603050405020304" pitchFamily="18" charset="0"/>
                <a:sym typeface="+mn-ea"/>
              </a:rPr>
              <a:t>是维护资本主义私有财产的工具</a:t>
            </a:r>
            <a:endParaRPr lang="zh-CN" altLang="en-US" sz="2600"/>
          </a:p>
        </p:txBody>
      </p:sp>
      <p:sp>
        <p:nvSpPr>
          <p:cNvPr id="7" name="文本框 6"/>
          <p:cNvSpPr txBox="1"/>
          <p:nvPr>
            <p:custDataLst>
              <p:tags r:id="rId14"/>
            </p:custDataLst>
          </p:nvPr>
        </p:nvSpPr>
        <p:spPr>
          <a:xfrm>
            <a:off x="1023620" y="2310765"/>
            <a:ext cx="4215130" cy="2014855"/>
          </a:xfrm>
          <a:prstGeom prst="rect">
            <a:avLst/>
          </a:prstGeom>
          <a:noFill/>
        </p:spPr>
        <p:txBody>
          <a:bodyPr wrap="square" rtlCol="0" anchor="t">
            <a:spAutoFit/>
          </a:bodyPr>
          <a:lstStyle>
            <a:defPPr/>
          </a:lstStyle>
          <a:p>
            <a:pPr indent="0">
              <a:buNone/>
            </a:pPr>
            <a:r>
              <a:rPr lang="en-US" sz="2500" b="1" err="1">
                <a:latin typeface="Times New Roman" panose="02020603050405020304" pitchFamily="18" charset="0"/>
                <a:cs typeface="Times New Roman" panose="02020603050405020304" pitchFamily="18" charset="0"/>
                <a:sym typeface="+mn-ea"/>
              </a:rPr>
              <a:t>是通过选举产生的代表组成行使国家权力的机关。</a:t>
            </a:r>
            <a:r>
              <a:rPr lang="en-US" sz="2500" b="1" err="1">
                <a:solidFill>
                  <a:srgbClr val="FF0000"/>
                </a:solidFill>
                <a:latin typeface="Times New Roman" panose="02020603050405020304" pitchFamily="18" charset="0"/>
                <a:cs typeface="Times New Roman" panose="02020603050405020304" pitchFamily="18" charset="0"/>
                <a:sym typeface="+mn-ea"/>
              </a:rPr>
              <a:t>人民代表代表人民利益</a:t>
            </a:r>
            <a:r>
              <a:rPr lang="en-US" sz="2500" b="1" err="1">
                <a:latin typeface="宋体" panose="02010600030101010101" pitchFamily="2" charset="-122"/>
                <a:cs typeface="宋体" panose="02010600030101010101" pitchFamily="2" charset="-122"/>
                <a:sym typeface="+mn-ea"/>
              </a:rPr>
              <a:t>，</a:t>
            </a:r>
            <a:r>
              <a:rPr lang="en-US" sz="2500" b="1" err="1">
                <a:latin typeface="Times New Roman" panose="02020603050405020304" pitchFamily="18" charset="0"/>
                <a:cs typeface="Times New Roman" panose="02020603050405020304" pitchFamily="18" charset="0"/>
                <a:sym typeface="+mn-ea"/>
              </a:rPr>
              <a:t>受人民监督</a:t>
            </a:r>
            <a:r>
              <a:rPr lang="en-US" sz="2500" b="1" err="1">
                <a:latin typeface="宋体" panose="02010600030101010101" pitchFamily="2" charset="-122"/>
                <a:cs typeface="宋体" panose="02010600030101010101" pitchFamily="2" charset="-122"/>
                <a:sym typeface="+mn-ea"/>
              </a:rPr>
              <a:t>，</a:t>
            </a:r>
            <a:r>
              <a:rPr lang="en-US" sz="2500" b="1" err="1">
                <a:latin typeface="Times New Roman" panose="02020603050405020304" pitchFamily="18" charset="0"/>
                <a:cs typeface="Times New Roman" panose="02020603050405020304" pitchFamily="18" charset="0"/>
                <a:sym typeface="+mn-ea"/>
              </a:rPr>
              <a:t>对人民负责</a:t>
            </a:r>
            <a:r>
              <a:rPr lang="en-US" sz="2500" b="1" err="1">
                <a:latin typeface="宋体" panose="02010600030101010101" pitchFamily="2" charset="-122"/>
                <a:cs typeface="宋体" panose="02010600030101010101" pitchFamily="2" charset="-122"/>
                <a:sym typeface="+mn-ea"/>
              </a:rPr>
              <a:t>，</a:t>
            </a:r>
            <a:r>
              <a:rPr lang="en-US" sz="2500" b="1" err="1">
                <a:latin typeface="Times New Roman" panose="02020603050405020304" pitchFamily="18" charset="0"/>
                <a:cs typeface="Times New Roman" panose="02020603050405020304" pitchFamily="18" charset="0"/>
                <a:sym typeface="+mn-ea"/>
              </a:rPr>
              <a:t>人民代表大会的权力主体是人民</a:t>
            </a:r>
            <a:endParaRPr lang="zh-CN" altLang="en-US" sz="2500"/>
          </a:p>
        </p:txBody>
      </p:sp>
      <p:sp>
        <p:nvSpPr>
          <p:cNvPr id="8" name="文本框 7"/>
          <p:cNvSpPr txBox="1"/>
          <p:nvPr>
            <p:custDataLst>
              <p:tags r:id="rId15"/>
            </p:custDataLst>
          </p:nvPr>
        </p:nvSpPr>
        <p:spPr>
          <a:xfrm>
            <a:off x="5040630" y="2229485"/>
            <a:ext cx="4059555" cy="2399665"/>
          </a:xfrm>
          <a:prstGeom prst="rect">
            <a:avLst/>
          </a:prstGeom>
          <a:noFill/>
        </p:spPr>
        <p:txBody>
          <a:bodyPr wrap="square" rtlCol="0" anchor="t">
            <a:spAutoFit/>
          </a:bodyPr>
          <a:lstStyle>
            <a:defPPr/>
          </a:lstStyle>
          <a:p>
            <a:pPr indent="0">
              <a:buNone/>
            </a:pPr>
            <a:r>
              <a:rPr lang="en-US" sz="2500" b="1" err="1">
                <a:latin typeface="Times New Roman" panose="02020603050405020304" pitchFamily="18" charset="0"/>
                <a:cs typeface="Times New Roman" panose="02020603050405020304" pitchFamily="18" charset="0"/>
                <a:sym typeface="+mn-ea"/>
              </a:rPr>
              <a:t>协调资产阶级内部利益关系的场所。议员由竞选产生</a:t>
            </a:r>
            <a:r>
              <a:rPr lang="en-US" sz="2500" b="1" err="1">
                <a:latin typeface="宋体" panose="02010600030101010101" pitchFamily="2" charset="-122"/>
                <a:cs typeface="宋体" panose="02010600030101010101" pitchFamily="2" charset="-122"/>
                <a:sym typeface="+mn-ea"/>
              </a:rPr>
              <a:t>，</a:t>
            </a:r>
            <a:r>
              <a:rPr lang="en-US" sz="2500" b="1" err="1">
                <a:latin typeface="Times New Roman" panose="02020603050405020304" pitchFamily="18" charset="0"/>
                <a:cs typeface="Times New Roman" panose="02020603050405020304" pitchFamily="18" charset="0"/>
                <a:sym typeface="+mn-ea"/>
              </a:rPr>
              <a:t>竞选则以金钱为后盾。议员不对选民负责</a:t>
            </a:r>
            <a:r>
              <a:rPr lang="en-US" sz="2500" b="1" err="1">
                <a:latin typeface="宋体" panose="02010600030101010101" pitchFamily="2" charset="-122"/>
                <a:cs typeface="宋体" panose="02010600030101010101" pitchFamily="2" charset="-122"/>
                <a:sym typeface="+mn-ea"/>
              </a:rPr>
              <a:t>，</a:t>
            </a:r>
            <a:r>
              <a:rPr lang="en-US" sz="2500" b="1" err="1">
                <a:latin typeface="Times New Roman" panose="02020603050405020304" pitchFamily="18" charset="0"/>
                <a:cs typeface="Times New Roman" panose="02020603050405020304" pitchFamily="18" charset="0"/>
                <a:sym typeface="+mn-ea"/>
              </a:rPr>
              <a:t>不受选民监督</a:t>
            </a:r>
            <a:r>
              <a:rPr lang="en-US" sz="2500" b="1" err="1">
                <a:latin typeface="宋体" panose="02010600030101010101" pitchFamily="2" charset="-122"/>
                <a:cs typeface="宋体" panose="02010600030101010101" pitchFamily="2" charset="-122"/>
                <a:sym typeface="+mn-ea"/>
              </a:rPr>
              <a:t>，</a:t>
            </a:r>
            <a:r>
              <a:rPr lang="en-US" sz="2500" b="1" err="1">
                <a:latin typeface="Times New Roman" panose="02020603050405020304" pitchFamily="18" charset="0"/>
                <a:cs typeface="Times New Roman" panose="02020603050405020304" pitchFamily="18" charset="0"/>
                <a:sym typeface="+mn-ea"/>
              </a:rPr>
              <a:t>选民无权撤换议员。议员都是</a:t>
            </a:r>
            <a:r>
              <a:rPr lang="en-US" sz="2500" b="1" err="1">
                <a:solidFill>
                  <a:srgbClr val="FF0000"/>
                </a:solidFill>
                <a:latin typeface="Times New Roman" panose="02020603050405020304" pitchFamily="18" charset="0"/>
                <a:cs typeface="Times New Roman" panose="02020603050405020304" pitchFamily="18" charset="0"/>
                <a:sym typeface="+mn-ea"/>
              </a:rPr>
              <a:t>维护资产阶级利益</a:t>
            </a:r>
            <a:endParaRPr lang="zh-CN" altLang="en-US" sz="2500"/>
          </a:p>
        </p:txBody>
      </p:sp>
      <p:sp>
        <p:nvSpPr>
          <p:cNvPr id="9" name="文本框 8"/>
          <p:cNvSpPr txBox="1"/>
          <p:nvPr>
            <p:custDataLst>
              <p:tags r:id="rId16"/>
            </p:custDataLst>
          </p:nvPr>
        </p:nvSpPr>
        <p:spPr>
          <a:xfrm>
            <a:off x="1192530" y="4835525"/>
            <a:ext cx="3756660" cy="491490"/>
          </a:xfrm>
          <a:prstGeom prst="rect">
            <a:avLst/>
          </a:prstGeom>
          <a:noFill/>
        </p:spPr>
        <p:txBody>
          <a:bodyPr wrap="square" rtlCol="0" anchor="t">
            <a:spAutoFit/>
          </a:bodyPr>
          <a:lstStyle>
            <a:defPPr/>
          </a:lstStyle>
          <a:p>
            <a:pPr indent="0">
              <a:buNone/>
            </a:pPr>
            <a:r>
              <a:rPr lang="en-US" sz="2600" b="1" err="1">
                <a:solidFill>
                  <a:srgbClr val="FF0000"/>
                </a:solidFill>
                <a:latin typeface="Times New Roman" panose="02020603050405020304" pitchFamily="18" charset="0"/>
                <a:cs typeface="Times New Roman" panose="02020603050405020304" pitchFamily="18" charset="0"/>
                <a:sym typeface="+mn-ea"/>
              </a:rPr>
              <a:t>实行民主集中制原则。</a:t>
            </a:r>
            <a:endParaRPr lang="zh-CN" altLang="en-US" sz="2600"/>
          </a:p>
        </p:txBody>
      </p:sp>
      <p:sp>
        <p:nvSpPr>
          <p:cNvPr id="10" name="文本框 9"/>
          <p:cNvSpPr txBox="1"/>
          <p:nvPr>
            <p:custDataLst>
              <p:tags r:id="rId17"/>
            </p:custDataLst>
          </p:nvPr>
        </p:nvSpPr>
        <p:spPr>
          <a:xfrm>
            <a:off x="5091430" y="4735830"/>
            <a:ext cx="4008755" cy="491490"/>
          </a:xfrm>
          <a:prstGeom prst="rect">
            <a:avLst/>
          </a:prstGeom>
          <a:noFill/>
        </p:spPr>
        <p:txBody>
          <a:bodyPr wrap="square" rtlCol="0" anchor="t">
            <a:spAutoFit/>
          </a:bodyPr>
          <a:lstStyle>
            <a:defPPr/>
          </a:lstStyle>
          <a:p>
            <a:pPr indent="0">
              <a:buNone/>
            </a:pPr>
            <a:r>
              <a:rPr lang="en-US" sz="2600" b="1" err="1">
                <a:solidFill>
                  <a:srgbClr val="FF0000"/>
                </a:solidFill>
                <a:latin typeface="Times New Roman" panose="02020603050405020304" pitchFamily="18" charset="0"/>
                <a:cs typeface="Times New Roman" panose="02020603050405020304" pitchFamily="18" charset="0"/>
                <a:sym typeface="+mn-ea"/>
              </a:rPr>
              <a:t>按照三权分立原则组织。</a:t>
            </a:r>
            <a:endParaRPr lang="zh-CN" altLang="en-US" sz="2600"/>
          </a:p>
        </p:txBody>
      </p:sp>
      <p:sp>
        <p:nvSpPr>
          <p:cNvPr id="12" name="文本框 11"/>
          <p:cNvSpPr txBox="1"/>
          <p:nvPr>
            <p:custDataLst>
              <p:tags r:id="rId18"/>
            </p:custDataLst>
          </p:nvPr>
        </p:nvSpPr>
        <p:spPr>
          <a:xfrm>
            <a:off x="1114425" y="5799455"/>
            <a:ext cx="7773670" cy="1291590"/>
          </a:xfrm>
          <a:prstGeom prst="rect">
            <a:avLst/>
          </a:prstGeom>
          <a:noFill/>
        </p:spPr>
        <p:txBody>
          <a:bodyPr wrap="square" rtlCol="0" anchor="t">
            <a:spAutoFit/>
          </a:bodyPr>
          <a:lstStyle>
            <a:defPPr/>
          </a:lstStyle>
          <a:p>
            <a:pPr indent="0">
              <a:buNone/>
            </a:pPr>
            <a:r>
              <a:rPr lang="en-US" sz="2600" b="1" err="1">
                <a:solidFill>
                  <a:srgbClr val="FF0000"/>
                </a:solidFill>
                <a:latin typeface="Times New Roman" panose="02020603050405020304" pitchFamily="18" charset="0"/>
                <a:cs typeface="Times New Roman" panose="02020603050405020304" pitchFamily="18" charset="0"/>
                <a:sym typeface="+mn-ea"/>
              </a:rPr>
              <a:t>都是国家政权的组织形式。</a:t>
            </a:r>
            <a:r>
              <a:rPr lang="en-US" sz="2600" b="1" err="1">
                <a:latin typeface="Times New Roman" panose="02020603050405020304" pitchFamily="18" charset="0"/>
                <a:cs typeface="Times New Roman" panose="02020603050405020304" pitchFamily="18" charset="0"/>
                <a:sym typeface="+mn-ea"/>
              </a:rPr>
              <a:t>从形式上看有某些相似之处</a:t>
            </a:r>
            <a:r>
              <a:rPr lang="en-US" sz="2600" b="1" err="1">
                <a:latin typeface="宋体" panose="02010600030101010101" pitchFamily="2" charset="-122"/>
                <a:cs typeface="宋体" panose="02010600030101010101" pitchFamily="2" charset="-122"/>
                <a:sym typeface="+mn-ea"/>
              </a:rPr>
              <a:t>，</a:t>
            </a:r>
            <a:r>
              <a:rPr lang="en-US" sz="2600" b="1" err="1">
                <a:latin typeface="Times New Roman" panose="02020603050405020304" pitchFamily="18" charset="0"/>
                <a:cs typeface="Times New Roman" panose="02020603050405020304" pitchFamily="18" charset="0"/>
                <a:sym typeface="+mn-ea"/>
              </a:rPr>
              <a:t>都是由定期选举产生的代表或议员组成</a:t>
            </a:r>
            <a:r>
              <a:rPr lang="en-US" sz="2600" b="1" err="1">
                <a:latin typeface="宋体" panose="02010600030101010101" pitchFamily="2" charset="-122"/>
                <a:cs typeface="宋体" panose="02010600030101010101" pitchFamily="2" charset="-122"/>
                <a:sym typeface="+mn-ea"/>
              </a:rPr>
              <a:t>，</a:t>
            </a:r>
            <a:r>
              <a:rPr lang="en-US" sz="2600" b="1" err="1">
                <a:latin typeface="Times New Roman" panose="02020603050405020304" pitchFamily="18" charset="0"/>
                <a:cs typeface="Times New Roman" panose="02020603050405020304" pitchFamily="18" charset="0"/>
                <a:sym typeface="+mn-ea"/>
              </a:rPr>
              <a:t>都属于一种</a:t>
            </a:r>
            <a:r>
              <a:rPr lang="en-US" sz="2600" b="1" err="1">
                <a:solidFill>
                  <a:srgbClr val="FF0000"/>
                </a:solidFill>
                <a:latin typeface="Times New Roman" panose="02020603050405020304" pitchFamily="18" charset="0"/>
                <a:cs typeface="Times New Roman" panose="02020603050405020304" pitchFamily="18" charset="0"/>
                <a:sym typeface="+mn-ea"/>
              </a:rPr>
              <a:t>间接民主(代议制民主</a:t>
            </a:r>
            <a:r>
              <a:rPr lang="en-US" sz="2600" b="1">
                <a:latin typeface="Times New Roman" panose="02020603050405020304" pitchFamily="18" charset="0"/>
                <a:cs typeface="Times New Roman" panose="02020603050405020304" pitchFamily="18" charset="0"/>
                <a:sym typeface="+mn-ea"/>
              </a:rPr>
              <a:t>)</a:t>
            </a:r>
            <a:endParaRPr lang="zh-CN" altLang="en-US" sz="26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1"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20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grpId="2"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2000"/>
                                        <p:tgtEl>
                                          <p:spTgt spid="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3"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2000"/>
                                        <p:tgtEl>
                                          <p:spTgt spid="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4" presetClass="entr" presetSubtype="16" fill="hold" grpId="4"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ox(in)">
                                      <p:cBhvr>
                                        <p:cTn id="27" dur="20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4" presetClass="entr" presetSubtype="16" fill="hold" grpId="5"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ox(in)">
                                      <p:cBhvr>
                                        <p:cTn id="32" dur="2000"/>
                                        <p:tgtEl>
                                          <p:spTgt spid="1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4" presetClass="entr" presetSubtype="16" fill="hold" grpId="6"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ox(in)">
                                      <p:cBhvr>
                                        <p:cTn id="3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1"/>
      <p:bldP spid="7" grpId="2"/>
      <p:bldP spid="8" grpId="3"/>
      <p:bldP spid="9" grpId="4"/>
      <p:bldP spid="10" grpId="5"/>
      <p:bldP spid="12" grpId="6"/>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sp>
        <p:nvSpPr>
          <p:cNvPr id="2" name="文本框 1"/>
          <p:cNvSpPr txBox="1"/>
          <p:nvPr>
            <p:custDataLst>
              <p:tags r:id="rId4"/>
            </p:custDataLst>
          </p:nvPr>
        </p:nvSpPr>
        <p:spPr>
          <a:xfrm>
            <a:off x="160020" y="254635"/>
            <a:ext cx="8702040" cy="922020"/>
          </a:xfrm>
          <a:prstGeom prst="rect">
            <a:avLst/>
          </a:prstGeom>
          <a:solidFill>
            <a:srgbClr val="FFFF00"/>
          </a:solidFill>
          <a:ln w="15875">
            <a:solidFill>
              <a:srgbClr val="FF0000"/>
            </a:solidFill>
          </a:ln>
        </p:spPr>
        <p:txBody>
          <a:bodyPr wrap="square" rtlCol="0">
            <a:spAutoFit/>
          </a:bodyPr>
          <a:lstStyle>
            <a:defPPr/>
          </a:lstStyle>
          <a:p>
            <a:pPr/>
            <a:r>
              <a:rPr lang="en-US" altLang="zh-CN" sz="2700" b="1">
                <a:latin typeface="黑体" panose="02010609060101010101" pitchFamily="2" charset="-122"/>
                <a:ea typeface="黑体" panose="02010609060101010101" pitchFamily="2" charset="-122"/>
                <a:cs typeface="黑体" panose="02010609060101010101" pitchFamily="2" charset="-122"/>
              </a:rPr>
              <a:t>2</a:t>
            </a:r>
            <a:r>
              <a:rPr lang="zh-CN" altLang="en-US" sz="2700" b="1">
                <a:latin typeface="黑体" panose="02010609060101010101" pitchFamily="2" charset="-122"/>
                <a:ea typeface="黑体" panose="02010609060101010101" pitchFamily="2" charset="-122"/>
                <a:cs typeface="黑体" panose="02010609060101010101" pitchFamily="2" charset="-122"/>
              </a:rPr>
              <a:t>、中国共产党领导的多党合作和政治协商制度</a:t>
            </a:r>
            <a:r>
              <a:rPr lang="en-US" altLang="zh-CN" sz="2700" b="1">
                <a:latin typeface="黑体" panose="02010609060101010101" pitchFamily="2" charset="-122"/>
                <a:ea typeface="黑体" panose="02010609060101010101" pitchFamily="2" charset="-122"/>
                <a:cs typeface="黑体" panose="02010609060101010101" pitchFamily="2" charset="-122"/>
              </a:rPr>
              <a:t>——</a:t>
            </a:r>
            <a:r>
              <a:rPr lang="zh-CN" altLang="en-US" sz="2700" b="1">
                <a:latin typeface="黑体" panose="02010609060101010101" pitchFamily="2" charset="-122"/>
                <a:ea typeface="黑体" panose="02010609060101010101" pitchFamily="2" charset="-122"/>
                <a:cs typeface="黑体" panose="02010609060101010101" pitchFamily="2" charset="-122"/>
              </a:rPr>
              <a:t>基本政治制度</a:t>
            </a:r>
            <a:endParaRPr lang="zh-CN" altLang="en-US" sz="2700" b="1">
              <a:latin typeface="黑体" panose="02010609060101010101" pitchFamily="2" charset="-122"/>
              <a:ea typeface="黑体" panose="02010609060101010101" pitchFamily="2" charset="-122"/>
              <a:cs typeface="黑体" panose="02010609060101010101" pitchFamily="2" charset="-122"/>
            </a:endParaRPr>
          </a:p>
        </p:txBody>
      </p:sp>
      <p:sp>
        <p:nvSpPr>
          <p:cNvPr id="35" name="文本框 34"/>
          <p:cNvSpPr txBox="1"/>
          <p:nvPr>
            <p:custDataLst>
              <p:tags r:id="rId5"/>
            </p:custDataLst>
          </p:nvPr>
        </p:nvSpPr>
        <p:spPr>
          <a:xfrm>
            <a:off x="0" y="3155315"/>
            <a:ext cx="3040380" cy="2306955"/>
          </a:xfrm>
          <a:prstGeom prst="rect">
            <a:avLst/>
          </a:prstGeom>
          <a:solidFill>
            <a:srgbClr val="FFFF00"/>
          </a:solidFill>
          <a:ln w="15875">
            <a:solidFill>
              <a:srgbClr val="FF0000"/>
            </a:solidFill>
          </a:ln>
        </p:spPr>
        <p:txBody>
          <a:bodyPr wrap="square" rtlCol="0">
            <a:spAutoFit/>
          </a:bodyPr>
          <a:lstStyle>
            <a:defPPr/>
          </a:lstStyle>
          <a:p>
            <a:pPr/>
            <a:r>
              <a:rPr lang="en-US" altLang="zh-CN" sz="2400" b="1" i="0" u="none" strike="noStrike">
                <a:solidFill>
                  <a:srgbClr val="333333"/>
                </a:solidFill>
                <a:effectLst/>
                <a:latin typeface="Arial" panose="020b0604020202020204" pitchFamily="34" charset="0"/>
              </a:rPr>
              <a:t>1949</a:t>
            </a:r>
            <a:r>
              <a:rPr lang="zh-CN" altLang="en-US" sz="2400" b="1" i="0" u="none" strike="noStrike">
                <a:solidFill>
                  <a:srgbClr val="333333"/>
                </a:solidFill>
                <a:effectLst/>
                <a:latin typeface="Arial" panose="020b0604020202020204" pitchFamily="34" charset="0"/>
              </a:rPr>
              <a:t>年，中国人民政治协商会议第一届全体会议召开，标志着中国共产党领导的多党合作和政治协商制度的确立。</a:t>
            </a:r>
            <a:endParaRPr lang="zh-CN" altLang="en-US" sz="2400" b="1">
              <a:latin typeface="等线" panose="02010600030101010101" charset="-122"/>
              <a:ea typeface="等线"/>
            </a:endParaRPr>
          </a:p>
        </p:txBody>
      </p:sp>
      <p:sp>
        <p:nvSpPr>
          <p:cNvPr id="37" name="文本框 36"/>
          <p:cNvSpPr txBox="1"/>
          <p:nvPr>
            <p:custDataLst>
              <p:tags r:id="rId6"/>
            </p:custDataLst>
          </p:nvPr>
        </p:nvSpPr>
        <p:spPr>
          <a:xfrm>
            <a:off x="2972435" y="1245870"/>
            <a:ext cx="3199765" cy="3415030"/>
          </a:xfrm>
          <a:prstGeom prst="rect">
            <a:avLst/>
          </a:prstGeom>
          <a:solidFill>
            <a:schemeClr val="accent3">
              <a:lumMod val="40000"/>
              <a:lumOff val="60000"/>
            </a:schemeClr>
          </a:solidFill>
          <a:ln w="19050">
            <a:solidFill>
              <a:srgbClr val="FF0000"/>
            </a:solidFill>
          </a:ln>
        </p:spPr>
        <p:txBody>
          <a:bodyPr wrap="square" rtlCol="0">
            <a:spAutoFit/>
          </a:bodyPr>
          <a:lstStyle>
            <a:defPPr/>
          </a:lstStyle>
          <a:p>
            <a:pPr/>
            <a:r>
              <a:rPr lang="en-US" altLang="zh-CN" sz="2400" b="1" i="0" u="none" strike="noStrike">
                <a:solidFill>
                  <a:srgbClr val="333333"/>
                </a:solidFill>
                <a:effectLst/>
                <a:latin typeface="Arial" panose="020b0604020202020204" pitchFamily="34" charset="0"/>
              </a:rPr>
              <a:t>1956</a:t>
            </a:r>
            <a:r>
              <a:rPr lang="zh-CN" altLang="en-US" sz="2400" b="1" i="0" u="none" strike="noStrike">
                <a:solidFill>
                  <a:srgbClr val="333333"/>
                </a:solidFill>
                <a:effectLst/>
                <a:latin typeface="Arial" panose="020b0604020202020204" pitchFamily="34" charset="0"/>
              </a:rPr>
              <a:t>年社会主义改造基本完成后，根据我国阶级状况发生的深刻变化，中共中央提出了“长期共存、互相监督”的八字方针，进一步确立了社会主义条件下我国多党合作的基本格局。</a:t>
            </a:r>
            <a:endParaRPr lang="zh-CN" altLang="en-US" sz="2400" b="1">
              <a:latin typeface="等线" panose="02010600030101010101" charset="-122"/>
              <a:ea typeface="等线"/>
            </a:endParaRPr>
          </a:p>
        </p:txBody>
      </p:sp>
      <p:pic>
        <p:nvPicPr>
          <p:cNvPr id="43" name="图片 42"/>
          <p:cNvPicPr>
            <a:picLocks noChangeAspect="1"/>
          </p:cNvPicPr>
          <p:nvPr>
            <p:custDataLst>
              <p:tags r:id="rId9"/>
            </p:custDataLst>
          </p:nvPr>
        </p:nvPicPr>
        <p:blipFill>
          <a:blip r:embed="rId7">
            <a:extLst>
              <a:ext uri="{BEBA8EAE-BF5A-486C-A8C5-ECC9F3942E4B}">
                <a14:imgProps xmlns:a14="http://schemas.microsoft.com/office/drawing/2010/main">
                  <a14:imgLayer r:embed="rId8">
                    <a14:imgEffect>
                      <a14:backgroundRemoval t="1274" b="100000" l="2600" r="92600"/>
                    </a14:imgEffect>
                  </a14:imgLayer>
                </a14:imgProps>
              </a:ext>
              <a:ext uri="{28A0092B-C50C-407E-A947-70E740481C1C}">
                <a14:useLocalDpi xmlns:a14="http://schemas.microsoft.com/office/drawing/2010/main" val="0"/>
              </a:ext>
            </a:extLst>
          </a:blip>
          <a:stretch>
            <a:fillRect/>
          </a:stretch>
        </p:blipFill>
        <p:spPr>
          <a:xfrm>
            <a:off x="282862" y="1245743"/>
            <a:ext cx="1993323" cy="1877711"/>
          </a:xfrm>
          <a:prstGeom prst="rect">
            <a:avLst/>
          </a:prstGeom>
        </p:spPr>
      </p:pic>
      <p:pic>
        <p:nvPicPr>
          <p:cNvPr id="45" name="图片 44"/>
          <p:cNvPicPr>
            <a:picLocks noChangeAspect="1"/>
          </p:cNvPicPr>
          <p:nvPr>
            <p:custDataLst>
              <p:tags r:id="rId11"/>
            </p:custDataLst>
          </p:nvPr>
        </p:nvPicPr>
        <p:blipFill>
          <a:blip r:embed="rId10">
            <a:extLst>
              <a:ext uri="{28A0092B-C50C-407E-A947-70E740481C1C}">
                <a14:useLocalDpi xmlns:a14="http://schemas.microsoft.com/office/drawing/2010/main" val="0"/>
              </a:ext>
            </a:extLst>
          </a:blip>
          <a:stretch>
            <a:fillRect/>
          </a:stretch>
        </p:blipFill>
        <p:spPr>
          <a:xfrm>
            <a:off x="6336929" y="4131241"/>
            <a:ext cx="2807072" cy="1869509"/>
          </a:xfrm>
          <a:prstGeom prst="rect">
            <a:avLst/>
          </a:prstGeom>
        </p:spPr>
      </p:pic>
      <p:sp>
        <p:nvSpPr>
          <p:cNvPr id="47" name="文本框 46"/>
          <p:cNvSpPr txBox="1"/>
          <p:nvPr>
            <p:custDataLst>
              <p:tags r:id="rId12"/>
            </p:custDataLst>
          </p:nvPr>
        </p:nvSpPr>
        <p:spPr>
          <a:xfrm>
            <a:off x="5415544" y="4150904"/>
            <a:ext cx="921385" cy="1931716"/>
          </a:xfrm>
          <a:prstGeom prst="rect">
            <a:avLst/>
          </a:prstGeom>
          <a:noFill/>
        </p:spPr>
        <p:txBody>
          <a:bodyPr vert="eaVert" wrap="square" rtlCol="0">
            <a:spAutoFit/>
          </a:bodyPr>
          <a:lstStyle>
            <a:defPPr/>
          </a:lstStyle>
          <a:p>
            <a:pPr marL="285750" indent="-285750">
              <a:buFont typeface="Wingdings" panose="05000000000000000000" pitchFamily="2" charset="2"/>
              <a:buChar char="l"/>
            </a:pPr>
            <a:r>
              <a:rPr lang="zh-CN" altLang="en-US" sz="1200" b="1">
                <a:latin typeface="微软雅黑" panose="020b0503020204020204" charset="-122"/>
                <a:ea typeface="微软雅黑" panose="020b0503020204020204" charset="-122"/>
              </a:rPr>
              <a:t>每年“两会”便是政协会议和人大会议，地点都位于人民大会堂，政协会议首先召开</a:t>
            </a:r>
            <a:r>
              <a:rPr lang="zh-CN" altLang="en-US" sz="100" b="1">
                <a:latin typeface="微软雅黑" panose="020b0503020204020204" charset="-122"/>
                <a:ea typeface="微软雅黑" panose="020b0503020204020204" charset="-122"/>
              </a:rPr>
              <a:t>。</a:t>
            </a:r>
            <a:endParaRPr lang="zh-CN" altLang="en-US" sz="100" b="1">
              <a:latin typeface="微软雅黑" panose="020b0503020204020204" charset="-122"/>
              <a:ea typeface="微软雅黑" panose="020b0503020204020204" charset="-122"/>
            </a:endParaRPr>
          </a:p>
        </p:txBody>
      </p:sp>
      <p:pic>
        <p:nvPicPr>
          <p:cNvPr id="51" name="图片 50"/>
          <p:cNvPicPr>
            <a:picLocks noChangeAspect="1"/>
          </p:cNvPicPr>
          <p:nvPr>
            <p:custDataLst>
              <p:tags r:id="rId14"/>
            </p:custDataLst>
          </p:nvPr>
        </p:nvPicPr>
        <p:blipFill>
          <a:blip r:embed="rId13">
            <a:extLst>
              <a:ext uri="{28A0092B-C50C-407E-A947-70E740481C1C}">
                <a14:useLocalDpi xmlns:a14="http://schemas.microsoft.com/office/drawing/2010/main" val="0"/>
              </a:ext>
            </a:extLst>
          </a:blip>
          <a:stretch>
            <a:fillRect/>
          </a:stretch>
        </p:blipFill>
        <p:spPr>
          <a:xfrm>
            <a:off x="5832695" y="2194649"/>
            <a:ext cx="3432247" cy="1831326"/>
          </a:xfrm>
          <a:prstGeom prst="rect">
            <a:avLst/>
          </a:prstGeom>
        </p:spPr>
      </p:pic>
      <p:sp>
        <p:nvSpPr>
          <p:cNvPr id="3" name="弧形 2"/>
          <p:cNvSpPr/>
          <p:nvPr>
            <p:custDataLst>
              <p:tags r:id="rId15"/>
            </p:custDataLst>
          </p:nvPr>
        </p:nvSpPr>
        <p:spPr>
          <a:xfrm rot="7406469">
            <a:off x="124850" y="-493369"/>
            <a:ext cx="8526894" cy="4502328"/>
          </a:xfrm>
          <a:prstGeom prst="arc">
            <a:avLst>
              <a:gd name="adj1" fmla="val 16211649"/>
              <a:gd name="adj2" fmla="val 10974"/>
            </a:avLst>
          </a:prstGeom>
          <a:ln w="57150">
            <a:solidFill>
              <a:schemeClr val="tx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sp>
        <p:nvSpPr>
          <p:cNvPr id="4" name="椭圆 3"/>
          <p:cNvSpPr/>
          <p:nvPr>
            <p:custDataLst>
              <p:tags r:id="rId16"/>
            </p:custDataLst>
          </p:nvPr>
        </p:nvSpPr>
        <p:spPr>
          <a:xfrm>
            <a:off x="1837175" y="5116762"/>
            <a:ext cx="297872" cy="290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5" name="椭圆 4"/>
          <p:cNvSpPr/>
          <p:nvPr>
            <p:custDataLst>
              <p:tags r:id="rId17"/>
            </p:custDataLst>
          </p:nvPr>
        </p:nvSpPr>
        <p:spPr>
          <a:xfrm>
            <a:off x="4490155" y="4597474"/>
            <a:ext cx="297872" cy="290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6" name="椭圆 5"/>
          <p:cNvSpPr/>
          <p:nvPr>
            <p:custDataLst>
              <p:tags r:id="rId18"/>
            </p:custDataLst>
          </p:nvPr>
        </p:nvSpPr>
        <p:spPr>
          <a:xfrm>
            <a:off x="6115878" y="2864606"/>
            <a:ext cx="297872" cy="290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sz="100"/>
          </a:p>
        </p:txBody>
      </p:sp>
      <p:sp>
        <p:nvSpPr>
          <p:cNvPr id="7" name="文本框 6"/>
          <p:cNvSpPr txBox="1"/>
          <p:nvPr>
            <p:custDataLst>
              <p:tags r:id="rId19"/>
            </p:custDataLst>
          </p:nvPr>
        </p:nvSpPr>
        <p:spPr>
          <a:xfrm>
            <a:off x="6336775" y="1585815"/>
            <a:ext cx="2623257" cy="1938020"/>
          </a:xfrm>
          <a:prstGeom prst="rect">
            <a:avLst/>
          </a:prstGeom>
          <a:solidFill>
            <a:schemeClr val="accent5">
              <a:lumMod val="40000"/>
              <a:lumOff val="60000"/>
            </a:schemeClr>
          </a:solidFill>
          <a:ln w="19050">
            <a:solidFill>
              <a:srgbClr val="FF0000"/>
            </a:solidFill>
          </a:ln>
        </p:spPr>
        <p:txBody>
          <a:bodyPr wrap="square" rtlCol="0">
            <a:spAutoFit/>
          </a:bodyPr>
          <a:lstStyle>
            <a:defPPr/>
          </a:lstStyle>
          <a:p>
            <a:pPr/>
            <a:r>
              <a:rPr lang="zh-CN" altLang="en-US" sz="2400" b="1">
                <a:latin typeface="等线" panose="02010600030101010101" charset="-122"/>
                <a:ea typeface="等线"/>
              </a:rPr>
              <a:t>改革开放后，中国共产党领导的多党合作和政治协商制度进一步完善，并被写入宪法。</a:t>
            </a:r>
            <a:endParaRPr lang="zh-CN" altLang="en-US" sz="2400" b="1">
              <a:latin typeface="等线" panose="02010600030101010101" charset="-122"/>
              <a:ea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circle(in)">
                                      <p:cBhvr>
                                        <p:cTn id="7" dur="2000"/>
                                        <p:tgtEl>
                                          <p:spTgt spid="3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1"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box(in)">
                                      <p:cBhvr>
                                        <p:cTn id="12" dur="2000"/>
                                        <p:tgtEl>
                                          <p:spTgt spid="3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6" presetClass="entr" presetSubtype="16" fill="hold" grpId="2"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7" grpId="1"/>
      <p:bldP spid="7" grpId="2"/>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sp>
        <p:nvSpPr>
          <p:cNvPr id="2" name="文本框 1"/>
          <p:cNvSpPr txBox="1"/>
          <p:nvPr>
            <p:custDataLst>
              <p:tags r:id="rId4"/>
            </p:custDataLst>
          </p:nvPr>
        </p:nvSpPr>
        <p:spPr>
          <a:xfrm>
            <a:off x="196502" y="124576"/>
            <a:ext cx="7420001" cy="506730"/>
          </a:xfrm>
          <a:prstGeom prst="rect">
            <a:avLst/>
          </a:prstGeom>
          <a:solidFill>
            <a:srgbClr val="FFFF00">
              <a:alpha val="80000"/>
            </a:srgbClr>
          </a:solidFill>
          <a:ln w="19050">
            <a:solidFill>
              <a:srgbClr val="FF0000"/>
            </a:solidFill>
          </a:ln>
        </p:spPr>
        <p:txBody>
          <a:bodyPr wrap="square" rtlCol="0">
            <a:spAutoFit/>
          </a:bodyPr>
          <a:lstStyle>
            <a:defPPr/>
          </a:lstStyle>
          <a:p>
            <a:pPr/>
            <a:r>
              <a:rPr lang="en-US" altLang="zh-CN" sz="2700" b="1">
                <a:latin typeface="黑体" panose="02010609060101010101" pitchFamily="2" charset="-122"/>
                <a:ea typeface="黑体" panose="02010609060101010101" pitchFamily="2" charset="-122"/>
              </a:rPr>
              <a:t>3</a:t>
            </a:r>
            <a:r>
              <a:rPr lang="zh-CN" altLang="en-US" sz="2700" b="1">
                <a:latin typeface="黑体" panose="02010609060101010101" pitchFamily="2" charset="-122"/>
                <a:ea typeface="黑体" panose="02010609060101010101" pitchFamily="2" charset="-122"/>
              </a:rPr>
              <a:t>、民族区域自治制度和基层群众自治制度</a:t>
            </a:r>
            <a:endParaRPr lang="zh-CN" altLang="en-US" sz="2700" b="1">
              <a:latin typeface="黑体" panose="02010609060101010101" pitchFamily="2" charset="-122"/>
              <a:ea typeface="黑体" panose="02010609060101010101" pitchFamily="2" charset="-122"/>
            </a:endParaRPr>
          </a:p>
        </p:txBody>
      </p:sp>
      <p:pic>
        <p:nvPicPr>
          <p:cNvPr id="4" name="图片 3"/>
          <p:cNvPicPr>
            <a:picLocks noChangeAspect="1"/>
          </p:cNvPicPr>
          <p:nvPr>
            <p:custDataLst>
              <p:tags r:id="rId6"/>
            </p:custDataLst>
          </p:nvPr>
        </p:nvPicPr>
        <p:blipFill>
          <a:blip r:embed="rId5">
            <a:extLst>
              <a:ext uri="{28A0092B-C50C-407E-A947-70E740481C1C}">
                <a14:useLocalDpi xmlns:a14="http://schemas.microsoft.com/office/drawing/2010/main" val="0"/>
              </a:ext>
            </a:extLst>
          </a:blip>
          <a:stretch>
            <a:fillRect/>
          </a:stretch>
        </p:blipFill>
        <p:spPr>
          <a:xfrm>
            <a:off x="94615" y="730885"/>
            <a:ext cx="4592320" cy="3367405"/>
          </a:xfrm>
          <a:prstGeom prst="rect">
            <a:avLst/>
          </a:prstGeom>
        </p:spPr>
      </p:pic>
      <p:sp>
        <p:nvSpPr>
          <p:cNvPr id="5" name="文本框 4"/>
          <p:cNvSpPr txBox="1"/>
          <p:nvPr>
            <p:custDataLst>
              <p:tags r:id="rId7"/>
            </p:custDataLst>
          </p:nvPr>
        </p:nvSpPr>
        <p:spPr>
          <a:xfrm>
            <a:off x="94615" y="4333875"/>
            <a:ext cx="4388485" cy="2091690"/>
          </a:xfrm>
          <a:prstGeom prst="rect">
            <a:avLst/>
          </a:prstGeom>
          <a:noFill/>
        </p:spPr>
        <p:txBody>
          <a:bodyPr wrap="square" rtlCol="0">
            <a:spAutoFit/>
          </a:bodyPr>
          <a:lstStyle>
            <a:defPPr/>
          </a:lstStyle>
          <a:p>
            <a:pPr/>
            <a:r>
              <a:rPr lang="zh-CN" altLang="en-US" sz="2600" b="1">
                <a:solidFill>
                  <a:schemeClr val="tx1"/>
                </a:solidFill>
                <a:uFillTx/>
                <a:latin typeface="等线" panose="02010600030101010101" charset="-122"/>
                <a:ea typeface="等线"/>
              </a:rPr>
              <a:t>民族区域自治制度是指在国家统一领导下，各少数民族聚居的地方实行区域自治，设立自治机关，行使自治权的制度。</a:t>
            </a:r>
            <a:endParaRPr lang="zh-CN" altLang="en-US" sz="2600" b="1">
              <a:solidFill>
                <a:schemeClr val="tx1"/>
              </a:solidFill>
              <a:uFillTx/>
              <a:latin typeface="等线" panose="02010600030101010101" charset="-122"/>
              <a:ea typeface="等线"/>
            </a:endParaRPr>
          </a:p>
        </p:txBody>
      </p:sp>
      <p:pic>
        <p:nvPicPr>
          <p:cNvPr id="7" name="图片 6"/>
          <p:cNvPicPr>
            <a:picLocks noChangeAspect="1"/>
          </p:cNvPicPr>
          <p:nvPr>
            <p:custDataLst>
              <p:tags r:id="rId9"/>
            </p:custDataLst>
          </p:nvPr>
        </p:nvPicPr>
        <p:blipFill>
          <a:blip r:embed="rId8">
            <a:extLst>
              <a:ext uri="{28A0092B-C50C-407E-A947-70E740481C1C}">
                <a14:useLocalDpi xmlns:a14="http://schemas.microsoft.com/office/drawing/2010/main" val="0"/>
              </a:ext>
            </a:extLst>
          </a:blip>
          <a:stretch>
            <a:fillRect/>
          </a:stretch>
        </p:blipFill>
        <p:spPr>
          <a:xfrm>
            <a:off x="4686935" y="730885"/>
            <a:ext cx="4274820" cy="3352165"/>
          </a:xfrm>
          <a:prstGeom prst="rect">
            <a:avLst/>
          </a:prstGeom>
        </p:spPr>
      </p:pic>
      <p:sp>
        <p:nvSpPr>
          <p:cNvPr id="8" name="文本框 7"/>
          <p:cNvSpPr txBox="1"/>
          <p:nvPr>
            <p:custDataLst>
              <p:tags r:id="rId10"/>
            </p:custDataLst>
          </p:nvPr>
        </p:nvSpPr>
        <p:spPr>
          <a:xfrm>
            <a:off x="4686935" y="4225925"/>
            <a:ext cx="4274820" cy="2306955"/>
          </a:xfrm>
          <a:prstGeom prst="rect">
            <a:avLst/>
          </a:prstGeom>
          <a:noFill/>
        </p:spPr>
        <p:txBody>
          <a:bodyPr wrap="square" rtlCol="0">
            <a:spAutoFit/>
          </a:bodyPr>
          <a:lstStyle>
            <a:defPPr/>
          </a:lstStyle>
          <a:p>
            <a:pPr/>
            <a:r>
              <a:rPr lang="zh-CN" altLang="en-US" sz="2400" b="1">
                <a:solidFill>
                  <a:schemeClr val="tx1"/>
                </a:solidFill>
                <a:latin typeface="黑体" panose="02010609060101010101" pitchFamily="2" charset="-122"/>
                <a:ea typeface="黑体" panose="02010609060101010101" pitchFamily="2" charset="-122"/>
              </a:rPr>
              <a:t>基层群众自治制度是指依照宪法和法律，由居民（村民）选举的成员组成居民（村民）委员会，实行自我管理、自我教育、自我服务、自我监督的制度。</a:t>
            </a:r>
            <a:endParaRPr lang="zh-CN" altLang="en-US" sz="2400" b="1">
              <a:solidFill>
                <a:schemeClr val="tx1"/>
              </a:solidFill>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7" presetClass="entr" presetSubtype="4" fill="hold" grpId="1"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0" fill="hold"/>
                                        <p:tgtEl>
                                          <p:spTgt spid="8"/>
                                        </p:tgtEl>
                                        <p:attrNameLst>
                                          <p:attrName>ppt_x</p:attrName>
                                        </p:attrNameLst>
                                      </p:cBhvr>
                                      <p:tavLst>
                                        <p:tav tm="0">
                                          <p:val>
                                            <p:strVal val="#ppt_x"/>
                                          </p:val>
                                        </p:tav>
                                        <p:tav tm="100000">
                                          <p:val>
                                            <p:strVal val="#ppt_x"/>
                                          </p:val>
                                        </p:tav>
                                      </p:tavLst>
                                    </p:anim>
                                    <p:anim calcmode="lin" valueType="num">
                                      <p:cBhvr additive="base">
                                        <p:cTn id="13"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1"/>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2"/>
          </p:custDataLst>
        </p:nvPr>
      </p:nvGrpSpPr>
      <p:grpSpPr>
        <a:xfrm>
          <a:off x="0" y="0"/>
          <a:ext cx="0" cy="0"/>
        </a:xfrm>
      </p:grpSpPr>
      <p:pic>
        <p:nvPicPr>
          <p:cNvPr id="3" name="图片 2"/>
          <p:cNvPicPr>
            <a:picLocks noChangeAspect="1"/>
          </p:cNvPicPr>
          <p:nvPr>
            <p:custDataLst>
              <p:tags r:id="rId4"/>
            </p:custDataLst>
          </p:nvPr>
        </p:nvPicPr>
        <p:blipFill>
          <a:blip r:embed="rId3"/>
          <a:stretch>
            <a:fillRect/>
          </a:stretch>
        </p:blipFill>
        <p:spPr>
          <a:xfrm>
            <a:off x="-150002" y="1714500"/>
            <a:ext cx="9127774" cy="5143500"/>
          </a:xfrm>
          <a:prstGeom prst="rect">
            <a:avLst/>
          </a:prstGeom>
        </p:spPr>
      </p:pic>
      <p:sp>
        <p:nvSpPr>
          <p:cNvPr id="14" name="文本框 13"/>
          <p:cNvSpPr txBox="1"/>
          <p:nvPr>
            <p:custDataLst>
              <p:tags r:id="rId5"/>
            </p:custDataLst>
          </p:nvPr>
        </p:nvSpPr>
        <p:spPr>
          <a:xfrm>
            <a:off x="3342005" y="654685"/>
            <a:ext cx="5721985" cy="2245360"/>
          </a:xfrm>
          <a:prstGeom prst="rect">
            <a:avLst/>
          </a:prstGeom>
          <a:noFill/>
        </p:spPr>
        <p:txBody>
          <a:bodyPr wrap="square" rtlCol="0">
            <a:spAutoFit/>
          </a:bodyPr>
          <a:lstStyle>
            <a:defPPr/>
          </a:lstStyle>
          <a:p>
            <a:pPr/>
            <a:r>
              <a:rPr lang="en-US" altLang="zh-CN" sz="2000" b="1">
                <a:solidFill>
                  <a:srgbClr val="C00000"/>
                </a:solidFill>
                <a:latin typeface="等线" panose="02010600030101010101" charset="-122"/>
                <a:ea typeface="等线"/>
                <a:sym typeface="+mn-ea"/>
              </a:rPr>
              <a:t>2013</a:t>
            </a:r>
            <a:r>
              <a:rPr lang="zh-CN" altLang="en-US" sz="2000" b="1">
                <a:solidFill>
                  <a:srgbClr val="C00000"/>
                </a:solidFill>
                <a:latin typeface="等线" panose="02010600030101010101" charset="-122"/>
                <a:ea typeface="等线"/>
                <a:sym typeface="+mn-ea"/>
              </a:rPr>
              <a:t>年</a:t>
            </a:r>
            <a:r>
              <a:rPr lang="en-US" altLang="zh-CN" sz="2000" b="1">
                <a:solidFill>
                  <a:srgbClr val="C00000"/>
                </a:solidFill>
                <a:latin typeface="等线" panose="02010600030101010101" charset="-122"/>
                <a:ea typeface="等线"/>
                <a:sym typeface="+mn-ea"/>
              </a:rPr>
              <a:t>11</a:t>
            </a:r>
            <a:r>
              <a:rPr lang="zh-CN" altLang="en-US" sz="2000" b="1">
                <a:solidFill>
                  <a:srgbClr val="C00000"/>
                </a:solidFill>
                <a:latin typeface="等线" panose="02010600030101010101" charset="-122"/>
                <a:ea typeface="等线"/>
                <a:sym typeface="+mn-ea"/>
              </a:rPr>
              <a:t>月，</a:t>
            </a:r>
            <a:r>
              <a:rPr lang="zh-CN" altLang="en-US" sz="2000" b="1">
                <a:latin typeface="宋体" panose="02010600030101010101" pitchFamily="2" charset="-122"/>
                <a:ea typeface="宋体" panose="02010600030101010101" pitchFamily="2" charset="-122"/>
              </a:rPr>
              <a:t>党的十八届三中全会：把</a:t>
            </a:r>
            <a:r>
              <a:rPr lang="zh-CN" altLang="en-US" sz="2000" b="1">
                <a:solidFill>
                  <a:srgbClr val="FF0000"/>
                </a:solidFill>
                <a:latin typeface="宋体" panose="02010600030101010101" pitchFamily="2" charset="-122"/>
                <a:ea typeface="宋体" panose="02010600030101010101" pitchFamily="2" charset="-122"/>
              </a:rPr>
              <a:t>完善和发展中国特色社会主义制度、推进国家治理体系和治理能力现代化</a:t>
            </a:r>
            <a:r>
              <a:rPr lang="zh-CN" altLang="en-US" sz="2000" b="1">
                <a:latin typeface="宋体" panose="02010600030101010101" pitchFamily="2" charset="-122"/>
                <a:ea typeface="宋体" panose="02010600030101010101" pitchFamily="2" charset="-122"/>
              </a:rPr>
              <a:t>作为全面深化改革的总目标。</a:t>
            </a:r>
            <a:endParaRPr lang="zh-CN" altLang="en-US" sz="2000" b="1">
              <a:latin typeface="宋体" pitchFamily="2" charset="-122"/>
              <a:ea typeface="宋体" panose="02010600030101010101" pitchFamily="2" charset="-122"/>
            </a:endParaRPr>
          </a:p>
          <a:p>
            <a:pPr/>
            <a:endParaRPr lang="en-US" altLang="zh-CN" sz="2000" b="1">
              <a:latin typeface="宋体" pitchFamily="2" charset="-122"/>
              <a:ea typeface="宋体" panose="02010600030101010101" pitchFamily="2" charset="-122"/>
            </a:endParaRPr>
          </a:p>
          <a:p>
            <a:pPr/>
            <a:r>
              <a:rPr lang="en-US" altLang="zh-CN" sz="2000" b="1">
                <a:solidFill>
                  <a:srgbClr val="C00000"/>
                </a:solidFill>
                <a:latin typeface="等线" panose="02010600030101010101" charset="-122"/>
                <a:ea typeface="等线"/>
                <a:sym typeface="+mn-ea"/>
              </a:rPr>
              <a:t>2019</a:t>
            </a:r>
            <a:r>
              <a:rPr lang="zh-CN" altLang="en-US" sz="2000" b="1">
                <a:solidFill>
                  <a:srgbClr val="C00000"/>
                </a:solidFill>
                <a:latin typeface="等线" panose="02010600030101010101" charset="-122"/>
                <a:ea typeface="等线"/>
                <a:sym typeface="+mn-ea"/>
              </a:rPr>
              <a:t>年，</a:t>
            </a:r>
            <a:r>
              <a:rPr lang="zh-CN" altLang="en-US" sz="2000" b="1">
                <a:latin typeface="宋体" panose="02010600030101010101" pitchFamily="2" charset="-122"/>
                <a:ea typeface="宋体" panose="02010600030101010101" pitchFamily="2" charset="-122"/>
              </a:rPr>
              <a:t>党的十九届四中全会：突出强调了中国共产党的领导是中能够国特色社会主义最本质的特征，是中国特色社会主义制度最大优势。</a:t>
            </a:r>
            <a:endParaRPr lang="zh-CN" altLang="en-US" sz="2000" b="1">
              <a:latin typeface="宋体" panose="02010600030101010101" pitchFamily="2" charset="-122"/>
              <a:ea typeface="宋体" panose="02010600030101010101" pitchFamily="2" charset="-122"/>
            </a:endParaRPr>
          </a:p>
        </p:txBody>
      </p:sp>
      <p:pic>
        <p:nvPicPr>
          <p:cNvPr id="11" name="图片 10"/>
          <p:cNvPicPr>
            <a:picLocks noChangeAspect="1"/>
          </p:cNvPicPr>
          <p:nvPr>
            <p:custDataLst>
              <p:tags r:id="rId7"/>
            </p:custDataLst>
          </p:nvPr>
        </p:nvPicPr>
        <p:blipFill>
          <a:blip r:embed="rId6"/>
          <a:stretch>
            <a:fillRect/>
          </a:stretch>
        </p:blipFill>
        <p:spPr>
          <a:xfrm>
            <a:off x="0" y="748665"/>
            <a:ext cx="3342005" cy="2151380"/>
          </a:xfrm>
          <a:prstGeom prst="rect">
            <a:avLst/>
          </a:prstGeom>
        </p:spPr>
      </p:pic>
      <p:sp>
        <p:nvSpPr>
          <p:cNvPr id="33" name="文本框 32"/>
          <p:cNvSpPr txBox="1"/>
          <p:nvPr>
            <p:custDataLst>
              <p:tags r:id="rId8"/>
            </p:custDataLst>
          </p:nvPr>
        </p:nvSpPr>
        <p:spPr>
          <a:xfrm>
            <a:off x="5978525" y="2837180"/>
            <a:ext cx="3085465" cy="3784600"/>
          </a:xfrm>
          <a:prstGeom prst="rect">
            <a:avLst/>
          </a:prstGeom>
          <a:noFill/>
        </p:spPr>
        <p:txBody>
          <a:bodyPr wrap="square">
            <a:spAutoFit/>
          </a:bodyPr>
          <a:lstStyle>
            <a:defPPr/>
          </a:lstStyle>
          <a:p>
            <a:pPr/>
            <a:r>
              <a:rPr lang="zh-CN" altLang="en-US" sz="1500">
                <a:latin typeface="楷体" panose="02010609060101010101" charset="-122"/>
                <a:ea typeface="楷体" panose="02010609060101010101" charset="-122"/>
                <a:cs typeface="黑体" panose="02010609060101010101" pitchFamily="2" charset="-122"/>
              </a:rPr>
              <a:t>    </a:t>
            </a:r>
            <a:r>
              <a:rPr lang="zh-CN" altLang="en-US" sz="2000" b="1">
                <a:latin typeface="楷体" panose="02010609060101010101" charset="-122"/>
                <a:ea typeface="楷体" panose="02010609060101010101" charset="-122"/>
                <a:cs typeface="黑体" panose="02010609060101010101" pitchFamily="2" charset="-122"/>
              </a:rPr>
              <a:t>中国特色社会主义制度和国家治理体系具有强大生命力和巨大优越性，为党和国家事业发展、人民幸福安康、社会和谐稳定和国家长治久安提供了有力制度保障，确保实现“两个一百年”奋斗目标，实现中华民族伟大复兴，使中国特色社会主义制度更加巩固、优越性充分展现。</a:t>
            </a:r>
            <a:endParaRPr lang="en-US" altLang="zh-CN" sz="2000" b="1">
              <a:latin typeface="楷体" panose="02010609060101010101" charset="-122"/>
              <a:ea typeface="楷体" panose="02010609060101010101" charset="-122"/>
              <a:cs typeface="黑体" panose="02010609060101010101" pitchFamily="2" charset="-122"/>
            </a:endParaRPr>
          </a:p>
        </p:txBody>
      </p:sp>
      <p:sp>
        <p:nvSpPr>
          <p:cNvPr id="2" name="文本框 1"/>
          <p:cNvSpPr txBox="1"/>
          <p:nvPr>
            <p:custDataLst>
              <p:tags r:id="rId9"/>
            </p:custDataLst>
          </p:nvPr>
        </p:nvSpPr>
        <p:spPr>
          <a:xfrm>
            <a:off x="0" y="114300"/>
            <a:ext cx="5769610" cy="506730"/>
          </a:xfrm>
          <a:prstGeom prst="rect">
            <a:avLst/>
          </a:prstGeom>
          <a:solidFill>
            <a:srgbClr val="FFFF00">
              <a:alpha val="80000"/>
            </a:srgbClr>
          </a:solidFill>
          <a:ln w="15875">
            <a:solidFill>
              <a:srgbClr val="FF0000"/>
            </a:solidFill>
          </a:ln>
        </p:spPr>
        <p:txBody>
          <a:bodyPr wrap="square" rtlCol="0">
            <a:spAutoFit/>
          </a:bodyPr>
          <a:lstStyle>
            <a:defPPr/>
          </a:lstStyle>
          <a:p>
            <a:pPr/>
            <a:r>
              <a:rPr lang="en-US" altLang="zh-CN" sz="2700" b="1">
                <a:latin typeface="黑体" panose="02010609060101010101" pitchFamily="2" charset="-122"/>
                <a:ea typeface="黑体" panose="02010609060101010101" pitchFamily="2" charset="-122"/>
                <a:cs typeface="黑体" panose="02010609060101010101" pitchFamily="2" charset="-122"/>
              </a:rPr>
              <a:t>4</a:t>
            </a:r>
            <a:r>
              <a:rPr lang="zh-CN" altLang="en-US" sz="2700" b="1">
                <a:latin typeface="黑体" panose="02010609060101010101" pitchFamily="2" charset="-122"/>
                <a:ea typeface="黑体" panose="02010609060101010101" pitchFamily="2" charset="-122"/>
                <a:cs typeface="黑体" panose="02010609060101010101" pitchFamily="2" charset="-122"/>
              </a:rPr>
              <a:t>、国家治理体系和治理能力现代化</a:t>
            </a:r>
            <a:endParaRPr lang="zh-CN" altLang="en-US" sz="2700" b="1">
              <a:latin typeface="黑体" panose="02010609060101010101" pitchFamily="2" charset="-122"/>
              <a:ea typeface="黑体" panose="02010609060101010101" pitchFamily="2" charset="-122"/>
              <a:cs typeface="黑体" panose="02010609060101010101" pitchFamily="2" charset="-122"/>
            </a:endParaRPr>
          </a:p>
        </p:txBody>
      </p:sp>
      <p:grpSp>
        <p:nvGrpSpPr>
          <p:cNvPr id="7" name="组合 6"/>
          <p:cNvGrpSpPr/>
          <p:nvPr>
            <p:custDataLst>
              <p:tags r:id="rId10"/>
            </p:custDataLst>
          </p:nvPr>
        </p:nvGrpSpPr>
        <p:grpSpPr>
          <a:xfrm>
            <a:off x="78730" y="2900198"/>
            <a:ext cx="5832516" cy="3414426"/>
            <a:chOff x="2011" y="993"/>
            <a:chExt cx="10037" cy="4253"/>
          </a:xfrm>
        </p:grpSpPr>
        <p:sp>
          <p:nvSpPr>
            <p:cNvPr id="4" name="文本框 3"/>
            <p:cNvSpPr txBox="1"/>
            <p:nvPr>
              <p:custDataLst>
                <p:tags r:id="rId11"/>
              </p:custDataLst>
            </p:nvPr>
          </p:nvSpPr>
          <p:spPr>
            <a:xfrm>
              <a:off x="2011" y="2096"/>
              <a:ext cx="2661" cy="2030"/>
            </a:xfrm>
            <a:prstGeom prst="rect">
              <a:avLst/>
            </a:prstGeom>
            <a:solidFill>
              <a:srgbClr val="FFFF00"/>
            </a:solidFill>
            <a:ln w="19050">
              <a:solidFill>
                <a:srgbClr val="FF0000"/>
              </a:solidFill>
            </a:ln>
          </p:spPr>
          <p:txBody>
            <a:bodyPr wrap="square" rtlCol="0">
              <a:spAutoFit/>
            </a:bodyPr>
            <a:lstStyle>
              <a:defPPr/>
            </a:lstStyle>
            <a:p>
              <a:pPr/>
              <a:r>
                <a:rPr lang="zh-CN" altLang="en-US" sz="2500" b="1">
                  <a:solidFill>
                    <a:schemeClr val="tx1"/>
                  </a:solidFill>
                  <a:uFillTx/>
                </a:rPr>
                <a:t>坚持中国特色的社会主义制度</a:t>
              </a:r>
              <a:endParaRPr lang="zh-CN" altLang="en-US" sz="2500" b="1">
                <a:solidFill>
                  <a:schemeClr val="tx1"/>
                </a:solidFill>
                <a:uFillTx/>
              </a:endParaRPr>
            </a:p>
          </p:txBody>
        </p:sp>
        <p:sp>
          <p:nvSpPr>
            <p:cNvPr id="5" name="文本框 4"/>
            <p:cNvSpPr txBox="1"/>
            <p:nvPr>
              <p:custDataLst>
                <p:tags r:id="rId12"/>
              </p:custDataLst>
            </p:nvPr>
          </p:nvSpPr>
          <p:spPr>
            <a:xfrm>
              <a:off x="5345" y="993"/>
              <a:ext cx="6641" cy="1800"/>
            </a:xfrm>
            <a:prstGeom prst="rect">
              <a:avLst/>
            </a:prstGeom>
            <a:solidFill>
              <a:schemeClr val="accent3">
                <a:lumMod val="60000"/>
                <a:lumOff val="40000"/>
              </a:schemeClr>
            </a:solidFill>
            <a:ln w="19050">
              <a:solidFill>
                <a:srgbClr val="FF0000"/>
              </a:solidFill>
            </a:ln>
          </p:spPr>
          <p:txBody>
            <a:bodyPr wrap="square" rtlCol="0">
              <a:spAutoFit/>
            </a:bodyPr>
            <a:lstStyle>
              <a:defPPr/>
            </a:lstStyle>
            <a:p>
              <a:pPr/>
              <a:r>
                <a:rPr lang="zh-CN" altLang="zh-CN" sz="2200" b="1" kern="100">
                  <a:latin typeface="+mn-ea"/>
                  <a:ea typeface="+mn-ea"/>
                  <a:cs typeface="Times New Roman" panose="02020603050405020304" pitchFamily="18" charset="0"/>
                  <a:sym typeface="+mn-ea"/>
                </a:rPr>
                <a:t>坚持把根本政治制度、基本政治制度同法律体系、基本经济制度以及各方面体制机制等具体制度有机结合起来；</a:t>
              </a:r>
              <a:endParaRPr lang="zh-CN" altLang="en-US" sz="2200" b="1">
                <a:solidFill>
                  <a:schemeClr val="tx1"/>
                </a:solidFill>
                <a:uFillTx/>
                <a:latin typeface="+mn-ea"/>
                <a:ea typeface="+mn-ea"/>
              </a:endParaRPr>
            </a:p>
          </p:txBody>
        </p:sp>
        <p:sp>
          <p:nvSpPr>
            <p:cNvPr id="8" name="文本框 7"/>
            <p:cNvSpPr txBox="1"/>
            <p:nvPr>
              <p:custDataLst>
                <p:tags r:id="rId13"/>
              </p:custDataLst>
            </p:nvPr>
          </p:nvSpPr>
          <p:spPr>
            <a:xfrm>
              <a:off x="5345" y="2793"/>
              <a:ext cx="6703" cy="957"/>
            </a:xfrm>
            <a:prstGeom prst="rect">
              <a:avLst/>
            </a:prstGeom>
            <a:solidFill>
              <a:schemeClr val="accent3">
                <a:lumMod val="60000"/>
                <a:lumOff val="40000"/>
              </a:schemeClr>
            </a:solidFill>
            <a:ln w="19050">
              <a:solidFill>
                <a:srgbClr val="FF0000"/>
              </a:solidFill>
            </a:ln>
          </p:spPr>
          <p:txBody>
            <a:bodyPr wrap="square" rtlCol="0">
              <a:spAutoFit/>
            </a:bodyPr>
            <a:lstStyle>
              <a:defPPr/>
            </a:lstStyle>
            <a:p>
              <a:pPr/>
              <a:r>
                <a:rPr lang="zh-CN" altLang="zh-CN" sz="2200" b="1" kern="100">
                  <a:latin typeface="+mn-ea"/>
                  <a:ea typeface="+mn-ea"/>
                  <a:cs typeface="Times New Roman" panose="02020603050405020304" pitchFamily="18" charset="0"/>
                  <a:sym typeface="+mn-ea"/>
                </a:rPr>
                <a:t>坚持把国家层面民主制度同基层民主制度有机结合起来；</a:t>
              </a:r>
              <a:endParaRPr lang="zh-CN" altLang="en-US" sz="2200" b="1">
                <a:solidFill>
                  <a:schemeClr val="tx1"/>
                </a:solidFill>
                <a:uFillTx/>
                <a:latin typeface="+mn-ea"/>
                <a:ea typeface="+mn-ea"/>
              </a:endParaRPr>
            </a:p>
          </p:txBody>
        </p:sp>
        <p:sp>
          <p:nvSpPr>
            <p:cNvPr id="9" name="文本框 8"/>
            <p:cNvSpPr txBox="1"/>
            <p:nvPr>
              <p:custDataLst>
                <p:tags r:id="rId14"/>
              </p:custDataLst>
            </p:nvPr>
          </p:nvSpPr>
          <p:spPr>
            <a:xfrm>
              <a:off x="5407" y="3867"/>
              <a:ext cx="6579" cy="1379"/>
            </a:xfrm>
            <a:prstGeom prst="rect">
              <a:avLst/>
            </a:prstGeom>
            <a:solidFill>
              <a:schemeClr val="accent3">
                <a:lumMod val="60000"/>
                <a:lumOff val="40000"/>
              </a:schemeClr>
            </a:solidFill>
            <a:ln w="19050">
              <a:solidFill>
                <a:srgbClr val="FF0000"/>
              </a:solidFill>
            </a:ln>
          </p:spPr>
          <p:txBody>
            <a:bodyPr wrap="square" rtlCol="0">
              <a:spAutoFit/>
            </a:bodyPr>
            <a:lstStyle>
              <a:defPPr/>
            </a:lstStyle>
            <a:p>
              <a:pPr/>
              <a:r>
                <a:rPr lang="zh-CN" altLang="zh-CN" sz="2200" b="1" kern="100">
                  <a:latin typeface="+mn-ea"/>
                  <a:ea typeface="+mn-ea"/>
                  <a:cs typeface="Times New Roman" panose="02020603050405020304" pitchFamily="18" charset="0"/>
                  <a:sym typeface="+mn-ea"/>
                </a:rPr>
                <a:t>坚持把党的领导、人民当家作主、依法治国有机结合起来；</a:t>
              </a:r>
              <a:endParaRPr lang="zh-CN" altLang="zh-CN" sz="2200" b="1" kern="100">
                <a:solidFill>
                  <a:schemeClr val="tx1"/>
                </a:solidFill>
                <a:uFillTx/>
                <a:latin typeface="+mn-ea"/>
                <a:ea typeface="+mn-ea"/>
                <a:cs typeface="Times New Roman" panose="02020603050405020304" pitchFamily="18" charset="0"/>
                <a:sym typeface="+mn-ea"/>
              </a:endParaRPr>
            </a:p>
          </p:txBody>
        </p:sp>
        <p:sp>
          <p:nvSpPr>
            <p:cNvPr id="10" name="左大括号 9"/>
            <p:cNvSpPr/>
            <p:nvPr>
              <p:custDataLst>
                <p:tags r:id="rId15"/>
              </p:custDataLst>
            </p:nvPr>
          </p:nvSpPr>
          <p:spPr>
            <a:xfrm>
              <a:off x="4675" y="1580"/>
              <a:ext cx="670" cy="3062"/>
            </a:xfrm>
            <a:prstGeom prst="leftBrace">
              <a:avLst/>
            </a:prstGeom>
            <a:ln w="444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a:p>
          </p:txBody>
        </p:sp>
      </p:grpSp>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noFill/>
        <a:effectLst/>
      </p:bgPr>
    </p:bg>
    <p:spTree>
      <p:nvGrpSpPr>
        <p:cNvPr id="1" name=""/>
        <p:cNvGrpSpPr/>
        <p:nvPr>
          <p:custDataLst>
            <p:tags r:id="rId3"/>
          </p:custDataLst>
        </p:nvPr>
      </p:nvGrpSpPr>
      <p:grpSpPr>
        <a:xfrm>
          <a:off x="0" y="0"/>
          <a:ext cx="0" cy="0"/>
        </a:xfrm>
      </p:grpSpPr>
      <p:sp>
        <p:nvSpPr>
          <p:cNvPr id="2" name="文本框 1"/>
          <p:cNvSpPr txBox="1"/>
          <p:nvPr>
            <p:custDataLst>
              <p:tags r:id="rId4"/>
            </p:custDataLst>
          </p:nvPr>
        </p:nvSpPr>
        <p:spPr>
          <a:xfrm>
            <a:off x="243205" y="173990"/>
            <a:ext cx="1924050" cy="521970"/>
          </a:xfrm>
          <a:prstGeom prst="rect">
            <a:avLst/>
          </a:prstGeom>
          <a:solidFill>
            <a:schemeClr val="accent3">
              <a:lumMod val="60000"/>
              <a:lumOff val="40000"/>
            </a:schemeClr>
          </a:solidFill>
          <a:ln w="15875">
            <a:solidFill>
              <a:srgbClr val="FF0000"/>
            </a:solidFill>
          </a:ln>
        </p:spPr>
        <p:txBody>
          <a:bodyPr wrap="square" rtlCol="0">
            <a:spAutoFit/>
          </a:bodyPr>
          <a:lstStyle>
            <a:defPPr/>
          </a:lstStyle>
          <a:p>
            <a:pPr/>
            <a:r>
              <a:rPr lang="zh-CN" altLang="en-US" sz="2800" b="1">
                <a:latin typeface="黑体" panose="02010609060101010101" pitchFamily="2" charset="-122"/>
                <a:ea typeface="黑体" panose="02010609060101010101" pitchFamily="2" charset="-122"/>
              </a:rPr>
              <a:t>课堂小结</a:t>
            </a:r>
            <a:endParaRPr lang="zh-CN" altLang="en-US" sz="2800" b="1">
              <a:latin typeface="黑体" panose="02010609060101010101" pitchFamily="2" charset="-122"/>
              <a:ea typeface="黑体" panose="02010609060101010101" pitchFamily="2" charset="-122"/>
            </a:endParaRPr>
          </a:p>
        </p:txBody>
      </p:sp>
      <p:sp>
        <p:nvSpPr>
          <p:cNvPr id="3" name="文本框 2"/>
          <p:cNvSpPr txBox="1"/>
          <p:nvPr>
            <p:custDataLst>
              <p:tags r:id="rId5"/>
            </p:custDataLst>
          </p:nvPr>
        </p:nvSpPr>
        <p:spPr>
          <a:xfrm>
            <a:off x="163830" y="2277745"/>
            <a:ext cx="1337945" cy="2245360"/>
          </a:xfrm>
          <a:prstGeom prst="rect">
            <a:avLst/>
          </a:prstGeom>
          <a:solidFill>
            <a:schemeClr val="accent3">
              <a:lumMod val="60000"/>
              <a:lumOff val="40000"/>
            </a:schemeClr>
          </a:solidFill>
          <a:ln w="15875">
            <a:solidFill>
              <a:srgbClr val="FF0000"/>
            </a:solidFill>
          </a:ln>
        </p:spPr>
        <p:txBody>
          <a:bodyPr wrap="square" rtlCol="0">
            <a:spAutoFit/>
          </a:bodyPr>
          <a:lstStyle>
            <a:defPPr/>
          </a:lstStyle>
          <a:p>
            <a:pPr/>
            <a:r>
              <a:rPr lang="zh-CN" altLang="en-US" sz="2800" b="1">
                <a:latin typeface="黑体" panose="02010609060101010101" pitchFamily="2" charset="-122"/>
                <a:ea typeface="黑体" panose="02010609060101010101" pitchFamily="2" charset="-122"/>
              </a:rPr>
              <a:t>中国近代至当代政治制度的演变</a:t>
            </a:r>
            <a:endParaRPr lang="zh-CN" altLang="en-US" sz="2800" b="1">
              <a:latin typeface="黑体" panose="02010609060101010101" pitchFamily="2" charset="-122"/>
              <a:ea typeface="黑体" panose="02010609060101010101" pitchFamily="2" charset="-122"/>
            </a:endParaRPr>
          </a:p>
        </p:txBody>
      </p:sp>
      <p:sp>
        <p:nvSpPr>
          <p:cNvPr id="4" name="左大括号 3"/>
          <p:cNvSpPr/>
          <p:nvPr>
            <p:custDataLst>
              <p:tags r:id="rId6"/>
            </p:custDataLst>
          </p:nvPr>
        </p:nvSpPr>
        <p:spPr>
          <a:xfrm>
            <a:off x="1570355" y="1028700"/>
            <a:ext cx="469265" cy="4507230"/>
          </a:xfrm>
          <a:prstGeom prst="leftBrace">
            <a:avLst/>
          </a:prstGeom>
          <a:solidFill>
            <a:schemeClr val="bg1"/>
          </a:solidFill>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sp>
        <p:nvSpPr>
          <p:cNvPr id="5" name="文本框 4"/>
          <p:cNvSpPr txBox="1"/>
          <p:nvPr>
            <p:custDataLst>
              <p:tags r:id="rId7"/>
            </p:custDataLst>
          </p:nvPr>
        </p:nvSpPr>
        <p:spPr>
          <a:xfrm>
            <a:off x="2039620" y="644525"/>
            <a:ext cx="2028825" cy="953135"/>
          </a:xfrm>
          <a:prstGeom prst="rect">
            <a:avLst/>
          </a:prstGeom>
          <a:solidFill>
            <a:srgbClr val="FFFF00"/>
          </a:solidFill>
          <a:ln w="15875">
            <a:solidFill>
              <a:srgbClr val="FF0000"/>
            </a:solidFill>
          </a:ln>
        </p:spPr>
        <p:txBody>
          <a:bodyPr wrap="square" rtlCol="0">
            <a:spAutoFit/>
          </a:bodyPr>
          <a:lstStyle>
            <a:defPPr/>
          </a:lstStyle>
          <a:p>
            <a:pPr/>
            <a:r>
              <a:rPr lang="zh-CN" altLang="en-US" sz="2800" b="1">
                <a:latin typeface="黑体" panose="02010609060101010101" pitchFamily="2" charset="-122"/>
                <a:ea typeface="黑体" panose="02010609060101010101" pitchFamily="2" charset="-122"/>
              </a:rPr>
              <a:t>民国时期的政治制度</a:t>
            </a:r>
            <a:endParaRPr lang="zh-CN" altLang="en-US" sz="2800" b="1">
              <a:latin typeface="黑体" panose="02010609060101010101" pitchFamily="2" charset="-122"/>
              <a:ea typeface="黑体" panose="02010609060101010101" pitchFamily="2" charset="-122"/>
            </a:endParaRPr>
          </a:p>
        </p:txBody>
      </p:sp>
      <p:sp>
        <p:nvSpPr>
          <p:cNvPr id="6" name="左大括号 5"/>
          <p:cNvSpPr/>
          <p:nvPr>
            <p:custDataLst>
              <p:tags r:id="rId8"/>
            </p:custDataLst>
          </p:nvPr>
        </p:nvSpPr>
        <p:spPr>
          <a:xfrm>
            <a:off x="4181475" y="406400"/>
            <a:ext cx="167005" cy="1191260"/>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sp>
        <p:nvSpPr>
          <p:cNvPr id="20" name="文本框 19"/>
          <p:cNvSpPr txBox="1"/>
          <p:nvPr>
            <p:custDataLst>
              <p:tags r:id="rId9"/>
            </p:custDataLst>
          </p:nvPr>
        </p:nvSpPr>
        <p:spPr>
          <a:xfrm>
            <a:off x="4348215" y="235694"/>
            <a:ext cx="3122038" cy="460375"/>
          </a:xfrm>
          <a:prstGeom prst="rect">
            <a:avLst/>
          </a:prstGeom>
          <a:noFill/>
        </p:spPr>
        <p:txBody>
          <a:bodyPr wrap="square" rtlCol="0">
            <a:spAutoFit/>
          </a:bodyPr>
          <a:lstStyle>
            <a:defPPr/>
          </a:lstStyle>
          <a:p>
            <a:pPr/>
            <a:r>
              <a:rPr lang="zh-CN" altLang="en-US" sz="2400" b="1">
                <a:latin typeface="黑体" panose="02010609060101010101" pitchFamily="2" charset="-122"/>
                <a:ea typeface="黑体" panose="02010609060101010101" pitchFamily="2" charset="-122"/>
              </a:rPr>
              <a:t>早期民国政府时期</a:t>
            </a:r>
            <a:endParaRPr lang="zh-CN" altLang="en-US" sz="2400" b="1">
              <a:latin typeface="黑体" panose="02010609060101010101" pitchFamily="2" charset="-122"/>
              <a:ea typeface="黑体" panose="02010609060101010101" pitchFamily="2" charset="-122"/>
            </a:endParaRPr>
          </a:p>
        </p:txBody>
      </p:sp>
      <p:sp>
        <p:nvSpPr>
          <p:cNvPr id="26" name="文本框 25"/>
          <p:cNvSpPr txBox="1"/>
          <p:nvPr>
            <p:custDataLst>
              <p:tags r:id="rId10"/>
            </p:custDataLst>
          </p:nvPr>
        </p:nvSpPr>
        <p:spPr>
          <a:xfrm>
            <a:off x="4348480" y="644525"/>
            <a:ext cx="2804160" cy="460375"/>
          </a:xfrm>
          <a:prstGeom prst="rect">
            <a:avLst/>
          </a:prstGeom>
          <a:noFill/>
        </p:spPr>
        <p:txBody>
          <a:bodyPr wrap="square" rtlCol="0">
            <a:spAutoFit/>
          </a:bodyPr>
          <a:lstStyle>
            <a:defPPr/>
          </a:lstStyle>
          <a:p>
            <a:pPr/>
            <a:r>
              <a:rPr lang="zh-CN" altLang="en-US" sz="2400" b="1">
                <a:latin typeface="黑体" panose="02010609060101010101" pitchFamily="2" charset="-122"/>
                <a:ea typeface="黑体" panose="02010609060101010101" pitchFamily="2" charset="-122"/>
              </a:rPr>
              <a:t>北洋政府统治时期</a:t>
            </a:r>
            <a:endParaRPr lang="zh-CN" altLang="en-US" sz="2400" b="1">
              <a:latin typeface="黑体" panose="02010609060101010101" pitchFamily="2" charset="-122"/>
              <a:ea typeface="黑体" panose="02010609060101010101" pitchFamily="2" charset="-122"/>
            </a:endParaRPr>
          </a:p>
        </p:txBody>
      </p:sp>
      <p:sp>
        <p:nvSpPr>
          <p:cNvPr id="28" name="文本框 27"/>
          <p:cNvSpPr txBox="1"/>
          <p:nvPr>
            <p:custDataLst>
              <p:tags r:id="rId11"/>
            </p:custDataLst>
          </p:nvPr>
        </p:nvSpPr>
        <p:spPr>
          <a:xfrm>
            <a:off x="4250055" y="1137285"/>
            <a:ext cx="3319145" cy="460375"/>
          </a:xfrm>
          <a:prstGeom prst="rect">
            <a:avLst/>
          </a:prstGeom>
          <a:noFill/>
        </p:spPr>
        <p:txBody>
          <a:bodyPr wrap="square" rtlCol="0">
            <a:spAutoFit/>
          </a:bodyPr>
          <a:lstStyle>
            <a:defPPr/>
          </a:lstStyle>
          <a:p>
            <a:pPr/>
            <a:r>
              <a:rPr lang="zh-CN" altLang="en-US" sz="2400" b="1">
                <a:latin typeface="黑体" panose="02010609060101010101" pitchFamily="2" charset="-122"/>
                <a:ea typeface="黑体" panose="02010609060101010101" pitchFamily="2" charset="-122"/>
              </a:rPr>
              <a:t>南京国民政府统治时期</a:t>
            </a:r>
            <a:endParaRPr lang="zh-CN" altLang="en-US" sz="2400" b="1">
              <a:latin typeface="黑体" panose="02010609060101010101" pitchFamily="2" charset="-122"/>
              <a:ea typeface="黑体" panose="02010609060101010101" pitchFamily="2" charset="-122"/>
            </a:endParaRPr>
          </a:p>
        </p:txBody>
      </p:sp>
      <p:sp>
        <p:nvSpPr>
          <p:cNvPr id="32" name="文本框 31"/>
          <p:cNvSpPr txBox="1"/>
          <p:nvPr>
            <p:custDataLst>
              <p:tags r:id="rId12"/>
            </p:custDataLst>
          </p:nvPr>
        </p:nvSpPr>
        <p:spPr>
          <a:xfrm>
            <a:off x="1887865" y="2058377"/>
            <a:ext cx="1909160" cy="1568450"/>
          </a:xfrm>
          <a:prstGeom prst="rect">
            <a:avLst/>
          </a:prstGeom>
          <a:solidFill>
            <a:srgbClr val="FFFF00"/>
          </a:solidFill>
          <a:ln w="15875">
            <a:solidFill>
              <a:srgbClr val="FF0000"/>
            </a:solidFill>
          </a:ln>
        </p:spPr>
        <p:txBody>
          <a:bodyPr wrap="square" rtlCol="0">
            <a:spAutoFit/>
          </a:bodyPr>
          <a:lstStyle>
            <a:defPPr/>
          </a:lstStyle>
          <a:p>
            <a:pPr/>
            <a:r>
              <a:rPr lang="zh-CN" altLang="en-US" sz="2400" b="1">
                <a:latin typeface="黑体" panose="02010609060101010101" pitchFamily="2" charset="-122"/>
                <a:ea typeface="黑体" panose="02010609060101010101" pitchFamily="2" charset="-122"/>
              </a:rPr>
              <a:t>中国共产党在根据地和解放区的制度探索</a:t>
            </a:r>
            <a:endParaRPr lang="zh-CN" altLang="en-US" sz="2400" b="1">
              <a:latin typeface="黑体" panose="02010609060101010101" pitchFamily="2" charset="-122"/>
              <a:ea typeface="黑体" panose="02010609060101010101" pitchFamily="2" charset="-122"/>
            </a:endParaRPr>
          </a:p>
        </p:txBody>
      </p:sp>
      <p:sp>
        <p:nvSpPr>
          <p:cNvPr id="36" name="左大括号 35"/>
          <p:cNvSpPr/>
          <p:nvPr>
            <p:custDataLst>
              <p:tags r:id="rId13"/>
            </p:custDataLst>
          </p:nvPr>
        </p:nvSpPr>
        <p:spPr>
          <a:xfrm>
            <a:off x="3941445" y="1891665"/>
            <a:ext cx="240030" cy="1735455"/>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sp>
        <p:nvSpPr>
          <p:cNvPr id="38" name="文本框 37"/>
          <p:cNvSpPr txBox="1"/>
          <p:nvPr>
            <p:custDataLst>
              <p:tags r:id="rId14"/>
            </p:custDataLst>
          </p:nvPr>
        </p:nvSpPr>
        <p:spPr>
          <a:xfrm>
            <a:off x="4181475" y="1597660"/>
            <a:ext cx="4784090" cy="829945"/>
          </a:xfrm>
          <a:prstGeom prst="rect">
            <a:avLst/>
          </a:prstGeom>
          <a:noFill/>
        </p:spPr>
        <p:txBody>
          <a:bodyPr wrap="square" rtlCol="0">
            <a:spAutoFit/>
          </a:bodyPr>
          <a:lstStyle>
            <a:defPPr/>
          </a:lstStyle>
          <a:p>
            <a:pPr/>
            <a:r>
              <a:rPr lang="zh-CN" altLang="en-US" sz="2400" b="1">
                <a:latin typeface="黑体" panose="02010609060101010101" pitchFamily="2" charset="-122"/>
                <a:ea typeface="黑体" panose="02010609060101010101" pitchFamily="2" charset="-122"/>
              </a:rPr>
              <a:t>土地革命战争时期的制度探索：中华苏维埃政权</a:t>
            </a:r>
            <a:endParaRPr lang="zh-CN" altLang="en-US" sz="2400" b="1">
              <a:latin typeface="黑体" panose="02010609060101010101" pitchFamily="2" charset="-122"/>
              <a:ea typeface="黑体" panose="02010609060101010101" pitchFamily="2" charset="-122"/>
            </a:endParaRPr>
          </a:p>
        </p:txBody>
      </p:sp>
      <p:sp>
        <p:nvSpPr>
          <p:cNvPr id="40" name="文本框 39"/>
          <p:cNvSpPr txBox="1"/>
          <p:nvPr>
            <p:custDataLst>
              <p:tags r:id="rId15"/>
            </p:custDataLst>
          </p:nvPr>
        </p:nvSpPr>
        <p:spPr>
          <a:xfrm>
            <a:off x="4126865" y="2428240"/>
            <a:ext cx="4893945" cy="829945"/>
          </a:xfrm>
          <a:prstGeom prst="rect">
            <a:avLst/>
          </a:prstGeom>
          <a:noFill/>
        </p:spPr>
        <p:txBody>
          <a:bodyPr wrap="square" rtlCol="0">
            <a:spAutoFit/>
          </a:bodyPr>
          <a:lstStyle>
            <a:defPPr/>
          </a:lstStyle>
          <a:p>
            <a:pPr/>
            <a:r>
              <a:rPr lang="zh-CN" altLang="en-US" sz="2400" b="1">
                <a:latin typeface="黑体" panose="02010609060101010101" pitchFamily="2" charset="-122"/>
                <a:ea typeface="黑体" panose="02010609060101010101" pitchFamily="2" charset="-122"/>
              </a:rPr>
              <a:t>抗日战争时期的制度探索：抗日民主政权</a:t>
            </a:r>
            <a:endParaRPr lang="zh-CN" altLang="en-US" sz="2400" b="1">
              <a:latin typeface="黑体" panose="02010609060101010101" pitchFamily="2" charset="-122"/>
              <a:ea typeface="黑体" panose="02010609060101010101" pitchFamily="2" charset="-122"/>
            </a:endParaRPr>
          </a:p>
        </p:txBody>
      </p:sp>
      <p:sp>
        <p:nvSpPr>
          <p:cNvPr id="42" name="文本框 41"/>
          <p:cNvSpPr txBox="1"/>
          <p:nvPr>
            <p:custDataLst>
              <p:tags r:id="rId16"/>
            </p:custDataLst>
          </p:nvPr>
        </p:nvSpPr>
        <p:spPr>
          <a:xfrm>
            <a:off x="4250055" y="3258185"/>
            <a:ext cx="3720465" cy="460375"/>
          </a:xfrm>
          <a:prstGeom prst="rect">
            <a:avLst/>
          </a:prstGeom>
          <a:noFill/>
        </p:spPr>
        <p:txBody>
          <a:bodyPr wrap="square" rtlCol="0">
            <a:spAutoFit/>
          </a:bodyPr>
          <a:lstStyle>
            <a:defPPr/>
          </a:lstStyle>
          <a:p>
            <a:pPr/>
            <a:r>
              <a:rPr lang="zh-CN" altLang="en-US" sz="2400" b="1">
                <a:latin typeface="黑体" panose="02010609060101010101" pitchFamily="2" charset="-122"/>
                <a:ea typeface="黑体" panose="02010609060101010101" pitchFamily="2" charset="-122"/>
              </a:rPr>
              <a:t>解放战争时期的制度探索</a:t>
            </a:r>
            <a:endParaRPr lang="zh-CN" altLang="en-US" sz="2400" b="1">
              <a:latin typeface="黑体" panose="02010609060101010101" pitchFamily="2" charset="-122"/>
              <a:ea typeface="黑体" panose="02010609060101010101" pitchFamily="2" charset="-122"/>
            </a:endParaRPr>
          </a:p>
        </p:txBody>
      </p:sp>
      <p:sp>
        <p:nvSpPr>
          <p:cNvPr id="44" name="左大括号 43"/>
          <p:cNvSpPr/>
          <p:nvPr>
            <p:custDataLst>
              <p:tags r:id="rId17"/>
            </p:custDataLst>
          </p:nvPr>
        </p:nvSpPr>
        <p:spPr>
          <a:xfrm>
            <a:off x="3797300" y="4098290"/>
            <a:ext cx="384175" cy="2483485"/>
          </a:xfrm>
          <a:prstGeom prst="leftBrace">
            <a:avLst>
              <a:gd name="adj1" fmla="val 8333"/>
              <a:gd name="adj2" fmla="val 50726"/>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lstStyle>
          <a:p>
            <a:pPr algn="ctr"/>
            <a:endParaRPr lang="zh-CN" altLang="en-US" sz="100"/>
          </a:p>
        </p:txBody>
      </p:sp>
      <p:sp>
        <p:nvSpPr>
          <p:cNvPr id="46" name="文本框 45"/>
          <p:cNvSpPr txBox="1"/>
          <p:nvPr>
            <p:custDataLst>
              <p:tags r:id="rId18"/>
            </p:custDataLst>
          </p:nvPr>
        </p:nvSpPr>
        <p:spPr>
          <a:xfrm>
            <a:off x="4249793" y="3812577"/>
            <a:ext cx="2737148" cy="460375"/>
          </a:xfrm>
          <a:prstGeom prst="rect">
            <a:avLst/>
          </a:prstGeom>
          <a:noFill/>
        </p:spPr>
        <p:txBody>
          <a:bodyPr wrap="square" rtlCol="0">
            <a:spAutoFit/>
          </a:bodyPr>
          <a:lstStyle>
            <a:defPPr/>
          </a:lstStyle>
          <a:p>
            <a:pPr/>
            <a:r>
              <a:rPr lang="zh-CN" altLang="en-US" sz="2400" b="1">
                <a:latin typeface="黑体" panose="02010609060101010101" pitchFamily="2" charset="-122"/>
                <a:ea typeface="黑体" panose="02010609060101010101" pitchFamily="2" charset="-122"/>
              </a:rPr>
              <a:t>人民代表大会制度</a:t>
            </a:r>
            <a:endParaRPr lang="zh-CN" altLang="en-US" sz="2400" b="1">
              <a:latin typeface="黑体" panose="02010609060101010101" pitchFamily="2" charset="-122"/>
              <a:ea typeface="黑体" panose="02010609060101010101" pitchFamily="2" charset="-122"/>
            </a:endParaRPr>
          </a:p>
        </p:txBody>
      </p:sp>
      <p:sp>
        <p:nvSpPr>
          <p:cNvPr id="48" name="文本框 47"/>
          <p:cNvSpPr txBox="1"/>
          <p:nvPr>
            <p:custDataLst>
              <p:tags r:id="rId19"/>
            </p:custDataLst>
          </p:nvPr>
        </p:nvSpPr>
        <p:spPr>
          <a:xfrm>
            <a:off x="4319905" y="4245610"/>
            <a:ext cx="3580765" cy="460375"/>
          </a:xfrm>
          <a:prstGeom prst="rect">
            <a:avLst/>
          </a:prstGeom>
          <a:noFill/>
        </p:spPr>
        <p:txBody>
          <a:bodyPr wrap="square" rtlCol="0">
            <a:spAutoFit/>
          </a:bodyPr>
          <a:lstStyle>
            <a:defPPr/>
          </a:lstStyle>
          <a:p>
            <a:pPr/>
            <a:r>
              <a:rPr lang="en-US" altLang="zh-CN" sz="2400" b="1">
                <a:solidFill>
                  <a:schemeClr val="tx1"/>
                </a:solidFill>
                <a:uFillTx/>
                <a:latin typeface="黑体" panose="02010609060101010101" pitchFamily="2" charset="-122"/>
                <a:ea typeface="黑体" panose="02010609060101010101" pitchFamily="2" charset="-122"/>
              </a:rPr>
              <a:t>1954</a:t>
            </a:r>
            <a:r>
              <a:rPr lang="zh-CN" altLang="en-US" sz="2400" b="1">
                <a:solidFill>
                  <a:schemeClr val="tx1"/>
                </a:solidFill>
                <a:uFillTx/>
                <a:latin typeface="黑体" panose="02010609060101010101" pitchFamily="2" charset="-122"/>
                <a:ea typeface="黑体" panose="02010609060101010101" pitchFamily="2" charset="-122"/>
              </a:rPr>
              <a:t>年宪法、</a:t>
            </a:r>
            <a:r>
              <a:rPr lang="en-US" altLang="zh-CN" sz="2400" b="1">
                <a:solidFill>
                  <a:schemeClr val="tx1"/>
                </a:solidFill>
                <a:uFillTx/>
                <a:latin typeface="黑体" panose="02010609060101010101" pitchFamily="2" charset="-122"/>
                <a:ea typeface="黑体" panose="02010609060101010101" pitchFamily="2" charset="-122"/>
              </a:rPr>
              <a:t>1982</a:t>
            </a:r>
            <a:r>
              <a:rPr lang="zh-CN" altLang="en-US" sz="2400" b="1">
                <a:solidFill>
                  <a:schemeClr val="tx1"/>
                </a:solidFill>
                <a:uFillTx/>
                <a:latin typeface="黑体" panose="02010609060101010101" pitchFamily="2" charset="-122"/>
                <a:ea typeface="黑体" panose="02010609060101010101" pitchFamily="2" charset="-122"/>
              </a:rPr>
              <a:t>年宪法</a:t>
            </a:r>
            <a:endParaRPr lang="zh-CN" altLang="en-US" sz="2400" b="1">
              <a:solidFill>
                <a:schemeClr val="tx1"/>
              </a:solidFill>
              <a:uFillTx/>
              <a:latin typeface="黑体" panose="02010609060101010101" pitchFamily="2" charset="-122"/>
              <a:ea typeface="黑体" panose="02010609060101010101" pitchFamily="2" charset="-122"/>
            </a:endParaRPr>
          </a:p>
        </p:txBody>
      </p:sp>
      <p:sp>
        <p:nvSpPr>
          <p:cNvPr id="50" name="文本框 49"/>
          <p:cNvSpPr txBox="1"/>
          <p:nvPr>
            <p:custDataLst>
              <p:tags r:id="rId20"/>
            </p:custDataLst>
          </p:nvPr>
        </p:nvSpPr>
        <p:spPr>
          <a:xfrm>
            <a:off x="4250055" y="4705985"/>
            <a:ext cx="4589145" cy="829945"/>
          </a:xfrm>
          <a:prstGeom prst="rect">
            <a:avLst/>
          </a:prstGeom>
          <a:noFill/>
        </p:spPr>
        <p:txBody>
          <a:bodyPr wrap="square" rtlCol="0">
            <a:spAutoFit/>
          </a:bodyPr>
          <a:lstStyle>
            <a:defPPr/>
          </a:lstStyle>
          <a:p>
            <a:pPr/>
            <a:r>
              <a:rPr lang="zh-CN" altLang="en-US" sz="2400" b="1">
                <a:latin typeface="黑体" panose="02010609060101010101" pitchFamily="2" charset="-122"/>
                <a:ea typeface="黑体" panose="02010609060101010101" pitchFamily="2" charset="-122"/>
              </a:rPr>
              <a:t>中国共产党领导的多党合作和政治协商制度</a:t>
            </a:r>
            <a:endParaRPr lang="zh-CN" altLang="en-US" sz="2400" b="1">
              <a:latin typeface="黑体" panose="02010609060101010101" pitchFamily="2" charset="-122"/>
              <a:ea typeface="黑体" panose="02010609060101010101" pitchFamily="2" charset="-122"/>
            </a:endParaRPr>
          </a:p>
        </p:txBody>
      </p:sp>
      <p:sp>
        <p:nvSpPr>
          <p:cNvPr id="54" name="文本框 53"/>
          <p:cNvSpPr txBox="1"/>
          <p:nvPr>
            <p:custDataLst>
              <p:tags r:id="rId21"/>
            </p:custDataLst>
          </p:nvPr>
        </p:nvSpPr>
        <p:spPr>
          <a:xfrm>
            <a:off x="4126865" y="5474970"/>
            <a:ext cx="5016500" cy="460375"/>
          </a:xfrm>
          <a:prstGeom prst="rect">
            <a:avLst/>
          </a:prstGeom>
          <a:noFill/>
        </p:spPr>
        <p:txBody>
          <a:bodyPr wrap="square" rtlCol="0">
            <a:spAutoFit/>
          </a:bodyPr>
          <a:lstStyle>
            <a:defPPr/>
          </a:lstStyle>
          <a:p>
            <a:pPr/>
            <a:r>
              <a:rPr lang="zh-CN" altLang="en-US" sz="2400" b="1">
                <a:latin typeface="黑体" panose="02010609060101010101" pitchFamily="2" charset="-122"/>
                <a:ea typeface="黑体" panose="02010609060101010101" pitchFamily="2" charset="-122"/>
              </a:rPr>
              <a:t>国家治理体系和治理能力的现代化</a:t>
            </a:r>
            <a:endParaRPr lang="zh-CN" altLang="en-US" sz="2400" b="1">
              <a:latin typeface="黑体" panose="02010609060101010101" pitchFamily="2" charset="-122"/>
              <a:ea typeface="黑体" panose="02010609060101010101" pitchFamily="2" charset="-122"/>
            </a:endParaRPr>
          </a:p>
        </p:txBody>
      </p:sp>
      <p:sp>
        <p:nvSpPr>
          <p:cNvPr id="56" name="文本框 55"/>
          <p:cNvSpPr txBox="1"/>
          <p:nvPr>
            <p:custDataLst>
              <p:tags r:id="rId22"/>
            </p:custDataLst>
          </p:nvPr>
        </p:nvSpPr>
        <p:spPr>
          <a:xfrm>
            <a:off x="4348480" y="6028055"/>
            <a:ext cx="4616450" cy="829945"/>
          </a:xfrm>
          <a:prstGeom prst="rect">
            <a:avLst/>
          </a:prstGeom>
          <a:noFill/>
        </p:spPr>
        <p:txBody>
          <a:bodyPr wrap="square" rtlCol="0">
            <a:spAutoFit/>
          </a:bodyPr>
          <a:lstStyle>
            <a:defPPr/>
          </a:lstStyle>
          <a:p>
            <a:pPr/>
            <a:r>
              <a:rPr lang="zh-CN" altLang="en-US" sz="2400" b="1">
                <a:latin typeface="黑体" panose="02010609060101010101" pitchFamily="2" charset="-122"/>
                <a:ea typeface="黑体" panose="02010609060101010101" pitchFamily="2" charset="-122"/>
                <a:cs typeface="黑体" panose="02010609060101010101" pitchFamily="2" charset="-122"/>
              </a:rPr>
              <a:t>中国特色社会主义制度“三个有机结合”和评价</a:t>
            </a:r>
            <a:endParaRPr lang="zh-CN" altLang="en-US" sz="2400" b="1">
              <a:latin typeface="黑体" panose="02010609060101010101" pitchFamily="2" charset="-122"/>
              <a:ea typeface="黑体" panose="02010609060101010101" pitchFamily="2" charset="-122"/>
              <a:cs typeface="黑体" panose="02010609060101010101" pitchFamily="2" charset="-122"/>
            </a:endParaRPr>
          </a:p>
        </p:txBody>
      </p:sp>
      <p:sp>
        <p:nvSpPr>
          <p:cNvPr id="58" name="文本框 57"/>
          <p:cNvSpPr txBox="1"/>
          <p:nvPr>
            <p:custDataLst>
              <p:tags r:id="rId23"/>
            </p:custDataLst>
          </p:nvPr>
        </p:nvSpPr>
        <p:spPr>
          <a:xfrm>
            <a:off x="1947545" y="4474845"/>
            <a:ext cx="1849755" cy="1291590"/>
          </a:xfrm>
          <a:prstGeom prst="rect">
            <a:avLst/>
          </a:prstGeom>
          <a:solidFill>
            <a:srgbClr val="FFFF00"/>
          </a:solidFill>
          <a:ln w="15875">
            <a:solidFill>
              <a:srgbClr val="FF0000"/>
            </a:solidFill>
          </a:ln>
        </p:spPr>
        <p:txBody>
          <a:bodyPr wrap="square" rtlCol="0">
            <a:spAutoFit/>
          </a:bodyPr>
          <a:lstStyle>
            <a:defPPr/>
          </a:lstStyle>
          <a:p>
            <a:pPr/>
            <a:r>
              <a:rPr lang="zh-CN" altLang="en-US" sz="2600" b="1">
                <a:solidFill>
                  <a:schemeClr val="tx1"/>
                </a:solidFill>
                <a:uFillTx/>
                <a:latin typeface="黑体" panose="02010609060101010101" pitchFamily="2" charset="-122"/>
                <a:ea typeface="黑体" panose="02010609060101010101" pitchFamily="2" charset="-122"/>
              </a:rPr>
              <a:t>中华人民共和国的政治制度</a:t>
            </a:r>
            <a:endParaRPr lang="zh-CN" altLang="en-US" sz="2600" b="1">
              <a:solidFill>
                <a:schemeClr val="tx1"/>
              </a:solidFill>
              <a:uFillTx/>
              <a:latin typeface="黑体" panose="02010609060101010101" pitchFamily="2" charset="-122"/>
              <a:ea typeface="黑体" panose="02010609060101010101" pitchFamily="2" charset="-122"/>
            </a:endParaRPr>
          </a:p>
        </p:txBody>
      </p:sp>
    </p:spTree>
  </p:cSld>
  <p:clrMapOvr>
    <a:masterClrMapping/>
  </p:clrMapOvr>
  <p:transition/>
  <p:timing/>
</p:sld>
</file>

<file path=ppt/tags/tag1.xml><?xml version="1.0" encoding="utf-8"?>
<p:tagLst xmlns:p="http://schemas.openxmlformats.org/presentationml/2006/main">
  <p:tag name="AS_UNIQUEID" val="933"/>
</p:tagLst>
</file>

<file path=ppt/tags/tag2.xml><?xml version="1.0" encoding="utf-8"?>
<p:tagLst xmlns:p="http://schemas.openxmlformats.org/presentationml/2006/main">
  <p:tag name="AS_UNIQUEID" val="281"/>
</p:tagLst>
</file>

<file path=ppt/tags/tag3.xml><?xml version="1.0" encoding="utf-8"?>
<p:tagLst xmlns:p="http://schemas.openxmlformats.org/presentationml/2006/main">
  <p:tag name="AS_UNIQUEID" val="282"/>
</p:tagLst>
</file>

<file path=ppt/tags/tag4.xml><?xml version="1.0" encoding="utf-8"?>
<p:tagLst xmlns:p="http://schemas.openxmlformats.org/presentationml/2006/main">
  <p:tag name="AS_UNIQUEID" val="283"/>
</p:tagLst>
</file>

<file path=ppt/tags/tag5.xml><?xml version="1.0" encoding="utf-8"?>
<p:tagLst xmlns:p="http://schemas.openxmlformats.org/presentationml/2006/main">
  <p:tag name="AS_UNIQUEID" val="284"/>
</p:tagLst>
</file>

<file path=ppt/tags/tag6.xml><?xml version="1.0" encoding="utf-8"?>
<p:tagLst xmlns:p="http://schemas.openxmlformats.org/presentationml/2006/main">
  <p:tag name="AS_UNIQUEID" val="934"/>
</p:tagLst>
</file>

<file path=ppt/tags/tag7.xml><?xml version="1.0" encoding="utf-8"?>
<p:tagLst xmlns:p="http://schemas.openxmlformats.org/presentationml/2006/main">
  <p:tag name="AS_UNIQUEID" val="286"/>
</p:tagLst>
</file>

<file path=ppt/tags/tag8.xml><?xml version="1.0" encoding="utf-8"?>
<p:tagLst xmlns:p="http://schemas.openxmlformats.org/presentationml/2006/main">
  <p:tag name="AS_UNIQUEID" val="287"/>
</p:tagLst>
</file>

<file path=ppt/tags/tag9.xml><?xml version="1.0" encoding="utf-8"?>
<p:tagLst xmlns:p="http://schemas.openxmlformats.org/presentationml/2006/main">
  <p:tag name="AS_UNIQUEID" val="288"/>
</p:tagLst>
</file>

<file path=ppt/tags/tag10.xml><?xml version="1.0" encoding="utf-8"?>
<p:tagLst xmlns:p="http://schemas.openxmlformats.org/presentationml/2006/main">
  <p:tag name="AS_UNIQUEID" val="289"/>
</p:tagLst>
</file>

<file path=ppt/tags/tag11.xml><?xml version="1.0" encoding="utf-8"?>
<p:tagLst xmlns:p="http://schemas.openxmlformats.org/presentationml/2006/main">
  <p:tag name="AS_UNIQUEID" val="290"/>
</p:tagLst>
</file>

<file path=ppt/tags/tag12.xml><?xml version="1.0" encoding="utf-8"?>
<p:tagLst xmlns:p="http://schemas.openxmlformats.org/presentationml/2006/main">
  <p:tag name="AS_UNIQUEID" val="291"/>
</p:tagLst>
</file>

<file path=ppt/tags/tag13.xml><?xml version="1.0" encoding="utf-8"?>
<p:tagLst xmlns:p="http://schemas.openxmlformats.org/presentationml/2006/main">
  <p:tag name="AS_UNIQUEID" val="935"/>
</p:tagLst>
</file>

<file path=ppt/tags/tag14.xml><?xml version="1.0" encoding="utf-8"?>
<p:tagLst xmlns:p="http://schemas.openxmlformats.org/presentationml/2006/main">
  <p:tag name="AS_UNIQUEID" val="293"/>
</p:tagLst>
</file>

<file path=ppt/tags/tag15.xml><?xml version="1.0" encoding="utf-8"?>
<p:tagLst xmlns:p="http://schemas.openxmlformats.org/presentationml/2006/main">
  <p:tag name="AS_UNIQUEID" val="294"/>
</p:tagLst>
</file>

<file path=ppt/tags/tag16.xml><?xml version="1.0" encoding="utf-8"?>
<p:tagLst xmlns:p="http://schemas.openxmlformats.org/presentationml/2006/main">
  <p:tag name="AS_UNIQUEID" val="295"/>
</p:tagLst>
</file>

<file path=ppt/tags/tag17.xml><?xml version="1.0" encoding="utf-8"?>
<p:tagLst xmlns:p="http://schemas.openxmlformats.org/presentationml/2006/main">
  <p:tag name="AS_UNIQUEID" val="936"/>
</p:tagLst>
</file>

<file path=ppt/tags/tag18.xml><?xml version="1.0" encoding="utf-8"?>
<p:tagLst xmlns:p="http://schemas.openxmlformats.org/presentationml/2006/main">
  <p:tag name="AS_UNIQUEID" val="297"/>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9.xml><?xml version="1.0" encoding="utf-8"?>
<p:tagLst xmlns:p="http://schemas.openxmlformats.org/presentationml/2006/main">
  <p:tag name="AS_UNIQUEID" val="298"/>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0.xml><?xml version="1.0" encoding="utf-8"?>
<p:tagLst xmlns:p="http://schemas.openxmlformats.org/presentationml/2006/main">
  <p:tag name="AS_UNIQUEID" val="299"/>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1.xml><?xml version="1.0" encoding="utf-8"?>
<p:tagLst xmlns:p="http://schemas.openxmlformats.org/presentationml/2006/main">
  <p:tag name="AS_UNIQUEID" val="300"/>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2.xml><?xml version="1.0" encoding="utf-8"?>
<p:tagLst xmlns:p="http://schemas.openxmlformats.org/presentationml/2006/main">
  <p:tag name="AS_UNIQUEID" val="301"/>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3.xml><?xml version="1.0" encoding="utf-8"?>
<p:tagLst xmlns:p="http://schemas.openxmlformats.org/presentationml/2006/main">
  <p:tag name="AS_UNIQUEID" val="302"/>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4.xml><?xml version="1.0" encoding="utf-8"?>
<p:tagLst xmlns:p="http://schemas.openxmlformats.org/presentationml/2006/main">
  <p:tag name="AS_UNIQUEID" val="303"/>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25.xml><?xml version="1.0" encoding="utf-8"?>
<p:tagLst xmlns:p="http://schemas.openxmlformats.org/presentationml/2006/main">
  <p:tag name="AS_UNIQUEID" val="937"/>
</p:tagLst>
</file>

<file path=ppt/tags/tag26.xml><?xml version="1.0" encoding="utf-8"?>
<p:tagLst xmlns:p="http://schemas.openxmlformats.org/presentationml/2006/main">
  <p:tag name="AS_UNIQUEID" val="305"/>
</p:tagLst>
</file>

<file path=ppt/tags/tag27.xml><?xml version="1.0" encoding="utf-8"?>
<p:tagLst xmlns:p="http://schemas.openxmlformats.org/presentationml/2006/main">
  <p:tag name="AS_UNIQUEID" val="938"/>
</p:tagLst>
</file>

<file path=ppt/tags/tag28.xml><?xml version="1.0" encoding="utf-8"?>
<p:tagLst xmlns:p="http://schemas.openxmlformats.org/presentationml/2006/main">
  <p:tag name="AS_UNIQUEID" val="307"/>
</p:tagLst>
</file>

<file path=ppt/tags/tag29.xml><?xml version="1.0" encoding="utf-8"?>
<p:tagLst xmlns:p="http://schemas.openxmlformats.org/presentationml/2006/main">
  <p:tag name="AS_UNIQUEID" val="308"/>
</p:tagLst>
</file>

<file path=ppt/tags/tag30.xml><?xml version="1.0" encoding="utf-8"?>
<p:tagLst xmlns:p="http://schemas.openxmlformats.org/presentationml/2006/main">
  <p:tag name="AS_UNIQUEID" val="309"/>
</p:tagLst>
</file>

<file path=ppt/tags/tag31.xml><?xml version="1.0" encoding="utf-8"?>
<p:tagLst xmlns:p="http://schemas.openxmlformats.org/presentationml/2006/main">
  <p:tag name="AS_UNIQUEID" val="310"/>
</p:tagLst>
</file>

<file path=ppt/tags/tag32.xml><?xml version="1.0" encoding="utf-8"?>
<p:tagLst xmlns:p="http://schemas.openxmlformats.org/presentationml/2006/main">
  <p:tag name="AS_UNIQUEID" val="311"/>
</p:tagLst>
</file>

<file path=ppt/tags/tag33.xml><?xml version="1.0" encoding="utf-8"?>
<p:tagLst xmlns:p="http://schemas.openxmlformats.org/presentationml/2006/main">
  <p:tag name="AS_UNIQUEID" val="312"/>
</p:tagLst>
</file>

<file path=ppt/tags/tag34.xml><?xml version="1.0" encoding="utf-8"?>
<p:tagLst xmlns:p="http://schemas.openxmlformats.org/presentationml/2006/main">
  <p:tag name="AS_UNIQUEID" val="939"/>
</p:tagLst>
</file>

<file path=ppt/tags/tag35.xml><?xml version="1.0" encoding="utf-8"?>
<p:tagLst xmlns:p="http://schemas.openxmlformats.org/presentationml/2006/main">
  <p:tag name="AS_UNIQUEID" val="314"/>
</p:tagLst>
</file>

<file path=ppt/tags/tag36.xml><?xml version="1.0" encoding="utf-8"?>
<p:tagLst xmlns:p="http://schemas.openxmlformats.org/presentationml/2006/main">
  <p:tag name="AS_UNIQUEID" val="315"/>
</p:tagLst>
</file>

<file path=ppt/tags/tag37.xml><?xml version="1.0" encoding="utf-8"?>
<p:tagLst xmlns:p="http://schemas.openxmlformats.org/presentationml/2006/main">
  <p:tag name="AS_UNIQUEID" val="316"/>
</p:tagLst>
</file>

<file path=ppt/tags/tag38.xml><?xml version="1.0" encoding="utf-8"?>
<p:tagLst xmlns:p="http://schemas.openxmlformats.org/presentationml/2006/main">
  <p:tag name="AS_UNIQUEID" val="317"/>
</p:tagLst>
</file>

<file path=ppt/tags/tag39.xml><?xml version="1.0" encoding="utf-8"?>
<p:tagLst xmlns:p="http://schemas.openxmlformats.org/presentationml/2006/main">
  <p:tag name="AS_UNIQUEID" val="318"/>
</p:tagLst>
</file>

<file path=ppt/tags/tag40.xml><?xml version="1.0" encoding="utf-8"?>
<p:tagLst xmlns:p="http://schemas.openxmlformats.org/presentationml/2006/main">
  <p:tag name="AS_UNIQUEID" val="319"/>
</p:tagLst>
</file>

<file path=ppt/tags/tag41.xml><?xml version="1.0" encoding="utf-8"?>
<p:tagLst xmlns:p="http://schemas.openxmlformats.org/presentationml/2006/main">
  <p:tag name="AS_UNIQUEID" val="320"/>
</p:tagLst>
</file>

<file path=ppt/tags/tag42.xml><?xml version="1.0" encoding="utf-8"?>
<p:tagLst xmlns:p="http://schemas.openxmlformats.org/presentationml/2006/main">
  <p:tag name="AS_UNIQUEID" val="321"/>
</p:tagLst>
</file>

<file path=ppt/tags/tag43.xml><?xml version="1.0" encoding="utf-8"?>
<p:tagLst xmlns:p="http://schemas.openxmlformats.org/presentationml/2006/main">
  <p:tag name="AS_UNIQUEID" val="322"/>
</p:tagLst>
</file>

<file path=ppt/tags/tag44.xml><?xml version="1.0" encoding="utf-8"?>
<p:tagLst xmlns:p="http://schemas.openxmlformats.org/presentationml/2006/main">
  <p:tag name="AS_UNIQUEID" val="323"/>
</p:tagLst>
</file>

<file path=ppt/tags/tag45.xml><?xml version="1.0" encoding="utf-8"?>
<p:tagLst xmlns:p="http://schemas.openxmlformats.org/presentationml/2006/main">
  <p:tag name="AS_UNIQUEID" val="324"/>
</p:tagLst>
</file>

<file path=ppt/tags/tag46.xml><?xml version="1.0" encoding="utf-8"?>
<p:tagLst xmlns:p="http://schemas.openxmlformats.org/presentationml/2006/main">
  <p:tag name="AS_UNIQUEID" val="325"/>
</p:tagLst>
</file>

<file path=ppt/tags/tag47.xml><?xml version="1.0" encoding="utf-8"?>
<p:tagLst xmlns:p="http://schemas.openxmlformats.org/presentationml/2006/main">
  <p:tag name="AS_UNIQUEID" val="326"/>
</p:tagLst>
</file>

<file path=ppt/tags/tag48.xml><?xml version="1.0" encoding="utf-8"?>
<p:tagLst xmlns:p="http://schemas.openxmlformats.org/presentationml/2006/main">
  <p:tag name="AS_UNIQUEID" val="327"/>
</p:tagLst>
</file>

<file path=ppt/tags/tag49.xml><?xml version="1.0" encoding="utf-8"?>
<p:tagLst xmlns:p="http://schemas.openxmlformats.org/presentationml/2006/main">
  <p:tag name="AS_UNIQUEID" val="328"/>
</p:tagLst>
</file>

<file path=ppt/tags/tag50.xml><?xml version="1.0" encoding="utf-8"?>
<p:tagLst xmlns:p="http://schemas.openxmlformats.org/presentationml/2006/main">
  <p:tag name="AS_UNIQUEID" val="329"/>
</p:tagLst>
</file>

<file path=ppt/tags/tag51.xml><?xml version="1.0" encoding="utf-8"?>
<p:tagLst xmlns:p="http://schemas.openxmlformats.org/presentationml/2006/main">
  <p:tag name="AS_UNIQUEID" val="940"/>
</p:tagLst>
</file>

<file path=ppt/tags/tag52.xml><?xml version="1.0" encoding="utf-8"?>
<p:tagLst xmlns:p="http://schemas.openxmlformats.org/presentationml/2006/main">
  <p:tag name="AS_UNIQUEID" val="331"/>
  <p:tag name="KSO_WM_UNIT_PLACING_PICTURE_USER_VIEWPORT" val="{&quot;height&quot;:4687,&quot;width&quot;:6711}"/>
</p:tagLst>
</file>

<file path=ppt/tags/tag53.xml><?xml version="1.0" encoding="utf-8"?>
<p:tagLst xmlns:p="http://schemas.openxmlformats.org/presentationml/2006/main">
  <p:tag name="AS_UNIQUEID" val="332"/>
</p:tagLst>
</file>

<file path=ppt/tags/tag54.xml><?xml version="1.0" encoding="utf-8"?>
<p:tagLst xmlns:p="http://schemas.openxmlformats.org/presentationml/2006/main">
  <p:tag name="AS_UNIQUEID" val="333"/>
</p:tagLst>
</file>

<file path=ppt/tags/tag55.xml><?xml version="1.0" encoding="utf-8"?>
<p:tagLst xmlns:p="http://schemas.openxmlformats.org/presentationml/2006/main">
  <p:tag name="AS_UNIQUEID" val="334"/>
</p:tagLst>
</file>

<file path=ppt/tags/tag56.xml><?xml version="1.0" encoding="utf-8"?>
<p:tagLst xmlns:p="http://schemas.openxmlformats.org/presentationml/2006/main">
  <p:tag name="AS_UNIQUEID" val="335"/>
  <p:tag name="KSO_WM_UNIT_PLACING_PICTURE_USER_VIEWPORT" val="{&quot;height&quot;:3147,&quot;width&quot;:4282}"/>
</p:tagLst>
</file>

<file path=ppt/tags/tag57.xml><?xml version="1.0" encoding="utf-8"?>
<p:tagLst xmlns:p="http://schemas.openxmlformats.org/presentationml/2006/main">
  <p:tag name="AS_UNIQUEID" val="336"/>
</p:tagLst>
</file>

<file path=ppt/tags/tag58.xml><?xml version="1.0" encoding="utf-8"?>
<p:tagLst xmlns:p="http://schemas.openxmlformats.org/presentationml/2006/main">
  <p:tag name="AS_UNIQUEID" val="337"/>
  <p:tag name="KSO_WM_UNIT_PLACING_PICTURE_USER_VIEWPORT" val="{&quot;height&quot;:3000,&quot;width&quot;:4800}"/>
</p:tagLst>
</file>

<file path=ppt/tags/tag59.xml><?xml version="1.0" encoding="utf-8"?>
<p:tagLst xmlns:p="http://schemas.openxmlformats.org/presentationml/2006/main">
  <p:tag name="AS_UNIQUEID" val="941"/>
</p:tagLst>
</file>

<file path=ppt/tags/tag60.xml><?xml version="1.0" encoding="utf-8"?>
<p:tagLst xmlns:p="http://schemas.openxmlformats.org/presentationml/2006/main">
  <p:tag name="AS_UNIQUEID" val="339"/>
</p:tagLst>
</file>

<file path=ppt/tags/tag61.xml><?xml version="1.0" encoding="utf-8"?>
<p:tagLst xmlns:p="http://schemas.openxmlformats.org/presentationml/2006/main">
  <p:tag name="AS_UNIQUEID" val="340"/>
</p:tagLst>
</file>

<file path=ppt/tags/tag62.xml><?xml version="1.0" encoding="utf-8"?>
<p:tagLst xmlns:p="http://schemas.openxmlformats.org/presentationml/2006/main">
  <p:tag name="AS_UNIQUEID" val="341"/>
</p:tagLst>
</file>

<file path=ppt/tags/tag63.xml><?xml version="1.0" encoding="utf-8"?>
<p:tagLst xmlns:p="http://schemas.openxmlformats.org/presentationml/2006/main">
  <p:tag name="AS_UNIQUEID" val="942"/>
</p:tagLst>
</file>

<file path=ppt/tags/tag64.xml><?xml version="1.0" encoding="utf-8"?>
<p:tagLst xmlns:p="http://schemas.openxmlformats.org/presentationml/2006/main">
  <p:tag name="AS_UNIQUEID" val="343"/>
</p:tagLst>
</file>

<file path=ppt/tags/tag65.xml><?xml version="1.0" encoding="utf-8"?>
<p:tagLst xmlns:p="http://schemas.openxmlformats.org/presentationml/2006/main">
  <p:tag name="AS_UNIQUEID" val="344"/>
</p:tagLst>
</file>

<file path=ppt/tags/tag66.xml><?xml version="1.0" encoding="utf-8"?>
<p:tagLst xmlns:p="http://schemas.openxmlformats.org/presentationml/2006/main">
  <p:tag name="AS_UNIQUEID" val="345"/>
</p:tagLst>
</file>

<file path=ppt/tags/tag67.xml><?xml version="1.0" encoding="utf-8"?>
<p:tagLst xmlns:p="http://schemas.openxmlformats.org/presentationml/2006/main">
  <p:tag name="AS_UNIQUEID" val="346"/>
</p:tagLst>
</file>

<file path=ppt/tags/tag68.xml><?xml version="1.0" encoding="utf-8"?>
<p:tagLst xmlns:p="http://schemas.openxmlformats.org/presentationml/2006/main">
  <p:tag name="AS_UNIQUEID" val="347"/>
</p:tagLst>
</file>

<file path=ppt/tags/tag69.xml><?xml version="1.0" encoding="utf-8"?>
<p:tagLst xmlns:p="http://schemas.openxmlformats.org/presentationml/2006/main">
  <p:tag name="AS_UNIQUEID" val="348"/>
</p:tagLst>
</file>

<file path=ppt/tags/tag70.xml><?xml version="1.0" encoding="utf-8"?>
<p:tagLst xmlns:p="http://schemas.openxmlformats.org/presentationml/2006/main">
  <p:tag name="AS_UNIQUEID" val="349"/>
</p:tagLst>
</file>

<file path=ppt/tags/tag71.xml><?xml version="1.0" encoding="utf-8"?>
<p:tagLst xmlns:p="http://schemas.openxmlformats.org/presentationml/2006/main">
  <p:tag name="AS_UNIQUEID" val="350"/>
</p:tagLst>
</file>

<file path=ppt/tags/tag72.xml><?xml version="1.0" encoding="utf-8"?>
<p:tagLst xmlns:p="http://schemas.openxmlformats.org/presentationml/2006/main">
  <p:tag name="AS_UNIQUEID" val="351"/>
</p:tagLst>
</file>

<file path=ppt/tags/tag73.xml><?xml version="1.0" encoding="utf-8"?>
<p:tagLst xmlns:p="http://schemas.openxmlformats.org/presentationml/2006/main">
  <p:tag name="AS_UNIQUEID" val="352"/>
</p:tagLst>
</file>

<file path=ppt/tags/tag74.xml><?xml version="1.0" encoding="utf-8"?>
<p:tagLst xmlns:p="http://schemas.openxmlformats.org/presentationml/2006/main">
  <p:tag name="AS_UNIQUEID" val="353"/>
</p:tagLst>
</file>

<file path=ppt/tags/tag75.xml><?xml version="1.0" encoding="utf-8"?>
<p:tagLst xmlns:p="http://schemas.openxmlformats.org/presentationml/2006/main">
  <p:tag name="AS_UNIQUEID" val="354"/>
</p:tagLst>
</file>

<file path=ppt/tags/tag76.xml><?xml version="1.0" encoding="utf-8"?>
<p:tagLst xmlns:p="http://schemas.openxmlformats.org/presentationml/2006/main">
  <p:tag name="AS_UNIQUEID" val="355"/>
</p:tagLst>
</file>

<file path=ppt/tags/tag77.xml><?xml version="1.0" encoding="utf-8"?>
<p:tagLst xmlns:p="http://schemas.openxmlformats.org/presentationml/2006/main">
  <p:tag name="AS_UNIQUEID" val="356"/>
</p:tagLst>
</file>

<file path=ppt/tags/tag78.xml><?xml version="1.0" encoding="utf-8"?>
<p:tagLst xmlns:p="http://schemas.openxmlformats.org/presentationml/2006/main">
  <p:tag name="AS_UNIQUEID" val="357"/>
</p:tagLst>
</file>

<file path=ppt/tags/tag79.xml><?xml version="1.0" encoding="utf-8"?>
<p:tagLst xmlns:p="http://schemas.openxmlformats.org/presentationml/2006/main">
  <p:tag name="AS_UNIQUEID" val="358"/>
</p:tagLst>
</file>

<file path=ppt/tags/tag80.xml><?xml version="1.0" encoding="utf-8"?>
<p:tagLst xmlns:p="http://schemas.openxmlformats.org/presentationml/2006/main">
  <p:tag name="AS_UNIQUEID" val="359"/>
</p:tagLst>
</file>

<file path=ppt/tags/tag81.xml><?xml version="1.0" encoding="utf-8"?>
<p:tagLst xmlns:p="http://schemas.openxmlformats.org/presentationml/2006/main">
  <p:tag name="AS_UNIQUEID" val="360"/>
</p:tagLst>
</file>

<file path=ppt/tags/tag82.xml><?xml version="1.0" encoding="utf-8"?>
<p:tagLst xmlns:p="http://schemas.openxmlformats.org/presentationml/2006/main">
  <p:tag name="AS_UNIQUEID" val="361"/>
</p:tagLst>
</file>

<file path=ppt/tags/tag83.xml><?xml version="1.0" encoding="utf-8"?>
<p:tagLst xmlns:p="http://schemas.openxmlformats.org/presentationml/2006/main">
  <p:tag name="AS_UNIQUEID" val="362"/>
</p:tagLst>
</file>

<file path=ppt/tags/tag84.xml><?xml version="1.0" encoding="utf-8"?>
<p:tagLst xmlns:p="http://schemas.openxmlformats.org/presentationml/2006/main">
  <p:tag name="AS_UNIQUEID" val="363"/>
</p:tagLst>
</file>

<file path=ppt/tags/tag85.xml><?xml version="1.0" encoding="utf-8"?>
<p:tagLst xmlns:p="http://schemas.openxmlformats.org/presentationml/2006/main">
  <p:tag name="AS_UNIQUEID" val="364"/>
</p:tagLst>
</file>

<file path=ppt/tags/tag86.xml><?xml version="1.0" encoding="utf-8"?>
<p:tagLst xmlns:p="http://schemas.openxmlformats.org/presentationml/2006/main">
  <p:tag name="AS_UNIQUEID" val="365"/>
</p:tagLst>
</file>

<file path=ppt/tags/tag87.xml><?xml version="1.0" encoding="utf-8"?>
<p:tagLst xmlns:p="http://schemas.openxmlformats.org/presentationml/2006/main">
  <p:tag name="AS_UNIQUEID" val="943"/>
</p:tagLst>
</file>

<file path=ppt/tags/tag88.xml><?xml version="1.0" encoding="utf-8"?>
<p:tagLst xmlns:p="http://schemas.openxmlformats.org/presentationml/2006/main">
  <p:tag name="AS_UNIQUEID" val="367"/>
</p:tagLst>
</file>

<file path=ppt/tags/tag89.xml><?xml version="1.0" encoding="utf-8"?>
<p:tagLst xmlns:p="http://schemas.openxmlformats.org/presentationml/2006/main">
  <p:tag name="AS_UNIQUEID" val="368"/>
</p:tagLst>
</file>

<file path=ppt/tags/tag90.xml><?xml version="1.0" encoding="utf-8"?>
<p:tagLst xmlns:p="http://schemas.openxmlformats.org/presentationml/2006/main">
  <p:tag name="AS_UNIQUEID" val="369"/>
</p:tagLst>
</file>

<file path=ppt/tags/tag91.xml><?xml version="1.0" encoding="utf-8"?>
<p:tagLst xmlns:p="http://schemas.openxmlformats.org/presentationml/2006/main">
  <p:tag name="AS_UNIQUEID" val="944"/>
</p:tagLst>
</file>

<file path=ppt/tags/tag92.xml><?xml version="1.0" encoding="utf-8"?>
<p:tagLst xmlns:p="http://schemas.openxmlformats.org/presentationml/2006/main">
  <p:tag name="AS_UNIQUEID" val="371"/>
</p:tagLst>
</file>

<file path=ppt/tags/tag93.xml><?xml version="1.0" encoding="utf-8"?>
<p:tagLst xmlns:p="http://schemas.openxmlformats.org/presentationml/2006/main">
  <p:tag name="AS_UNIQUEID" val="372"/>
</p:tagLst>
</file>

<file path=ppt/tags/tag94.xml><?xml version="1.0" encoding="utf-8"?>
<p:tagLst xmlns:p="http://schemas.openxmlformats.org/presentationml/2006/main">
  <p:tag name="AS_UNIQUEID" val="373"/>
</p:tagLst>
</file>

<file path=ppt/tags/tag95.xml><?xml version="1.0" encoding="utf-8"?>
<p:tagLst xmlns:p="http://schemas.openxmlformats.org/presentationml/2006/main">
  <p:tag name="AS_UNIQUEID" val="374"/>
</p:tagLst>
</file>

<file path=ppt/tags/tag96.xml><?xml version="1.0" encoding="utf-8"?>
<p:tagLst xmlns:p="http://schemas.openxmlformats.org/presentationml/2006/main">
  <p:tag name="AS_UNIQUEID" val="375"/>
</p:tagLst>
</file>

<file path=ppt/tags/tag97.xml><?xml version="1.0" encoding="utf-8"?>
<p:tagLst xmlns:p="http://schemas.openxmlformats.org/presentationml/2006/main">
  <p:tag name="AS_UNIQUEID" val="376"/>
</p:tagLst>
</file>

<file path=ppt/tags/tag98.xml><?xml version="1.0" encoding="utf-8"?>
<p:tagLst xmlns:p="http://schemas.openxmlformats.org/presentationml/2006/main">
  <p:tag name="AS_UNIQUEID" val="377"/>
</p:tagLst>
</file>

<file path=ppt/tags/tag99.xml><?xml version="1.0" encoding="utf-8"?>
<p:tagLst xmlns:p="http://schemas.openxmlformats.org/presentationml/2006/main">
  <p:tag name="AS_UNIQUEID" val="378"/>
</p:tagLst>
</file>

<file path=ppt/tags/tag100.xml><?xml version="1.0" encoding="utf-8"?>
<p:tagLst xmlns:p="http://schemas.openxmlformats.org/presentationml/2006/main">
  <p:tag name="AS_UNIQUEID" val="379"/>
</p:tagLst>
</file>

<file path=ppt/tags/tag101.xml><?xml version="1.0" encoding="utf-8"?>
<p:tagLst xmlns:p="http://schemas.openxmlformats.org/presentationml/2006/main">
  <p:tag name="AS_UNIQUEID" val="380"/>
</p:tagLst>
</file>

<file path=ppt/tags/tag102.xml><?xml version="1.0" encoding="utf-8"?>
<p:tagLst xmlns:p="http://schemas.openxmlformats.org/presentationml/2006/main">
  <p:tag name="AS_UNIQUEID" val="381"/>
</p:tagLst>
</file>

<file path=ppt/tags/tag103.xml><?xml version="1.0" encoding="utf-8"?>
<p:tagLst xmlns:p="http://schemas.openxmlformats.org/presentationml/2006/main">
  <p:tag name="AS_UNIQUEID" val="382"/>
</p:tagLst>
</file>

<file path=ppt/tags/tag104.xml><?xml version="1.0" encoding="utf-8"?>
<p:tagLst xmlns:p="http://schemas.openxmlformats.org/presentationml/2006/main">
  <p:tag name="AS_UNIQUEID" val="383"/>
</p:tagLst>
</file>

<file path=ppt/tags/tag105.xml><?xml version="1.0" encoding="utf-8"?>
<p:tagLst xmlns:p="http://schemas.openxmlformats.org/presentationml/2006/main">
  <p:tag name="AS_UNIQUEID" val="384"/>
</p:tagLst>
</file>

<file path=ppt/tags/tag106.xml><?xml version="1.0" encoding="utf-8"?>
<p:tagLst xmlns:p="http://schemas.openxmlformats.org/presentationml/2006/main">
  <p:tag name="AS_UNIQUEID" val="385"/>
</p:tagLst>
</file>

<file path=ppt/tags/tag107.xml><?xml version="1.0" encoding="utf-8"?>
<p:tagLst xmlns:p="http://schemas.openxmlformats.org/presentationml/2006/main">
  <p:tag name="AS_UNIQUEID" val="945"/>
</p:tagLst>
</file>

<file path=ppt/tags/tag108.xml><?xml version="1.0" encoding="utf-8"?>
<p:tagLst xmlns:p="http://schemas.openxmlformats.org/presentationml/2006/main">
  <p:tag name="AS_UNIQUEID" val="387"/>
</p:tagLst>
</file>

<file path=ppt/tags/tag109.xml><?xml version="1.0" encoding="utf-8"?>
<p:tagLst xmlns:p="http://schemas.openxmlformats.org/presentationml/2006/main">
  <p:tag name="AS_UNIQUEID" val="388"/>
</p:tagLst>
</file>

<file path=ppt/tags/tag110.xml><?xml version="1.0" encoding="utf-8"?>
<p:tagLst xmlns:p="http://schemas.openxmlformats.org/presentationml/2006/main">
  <p:tag name="AS_UNIQUEID" val="389"/>
</p:tagLst>
</file>

<file path=ppt/tags/tag111.xml><?xml version="1.0" encoding="utf-8"?>
<p:tagLst xmlns:p="http://schemas.openxmlformats.org/presentationml/2006/main">
  <p:tag name="AS_UNIQUEID" val="946"/>
</p:tagLst>
</file>

<file path=ppt/tags/tag112.xml><?xml version="1.0" encoding="utf-8"?>
<p:tagLst xmlns:p="http://schemas.openxmlformats.org/presentationml/2006/main">
  <p:tag name="AS_UNIQUEID" val="391"/>
</p:tagLst>
</file>

<file path=ppt/tags/tag113.xml><?xml version="1.0" encoding="utf-8"?>
<p:tagLst xmlns:p="http://schemas.openxmlformats.org/presentationml/2006/main">
  <p:tag name="AS_UNIQUEID" val="392"/>
</p:tagLst>
</file>

<file path=ppt/tags/tag114.xml><?xml version="1.0" encoding="utf-8"?>
<p:tagLst xmlns:p="http://schemas.openxmlformats.org/presentationml/2006/main">
  <p:tag name="AS_UNIQUEID" val="393"/>
</p:tagLst>
</file>

<file path=ppt/tags/tag115.xml><?xml version="1.0" encoding="utf-8"?>
<p:tagLst xmlns:p="http://schemas.openxmlformats.org/presentationml/2006/main">
  <p:tag name="AS_UNIQUEID" val="394"/>
</p:tagLst>
</file>

<file path=ppt/tags/tag116.xml><?xml version="1.0" encoding="utf-8"?>
<p:tagLst xmlns:p="http://schemas.openxmlformats.org/presentationml/2006/main">
  <p:tag name="AS_UNIQUEID" val="395"/>
</p:tagLst>
</file>

<file path=ppt/tags/tag117.xml><?xml version="1.0" encoding="utf-8"?>
<p:tagLst xmlns:p="http://schemas.openxmlformats.org/presentationml/2006/main">
  <p:tag name="AS_UNIQUEID" val="396"/>
</p:tagLst>
</file>

<file path=ppt/tags/tag118.xml><?xml version="1.0" encoding="utf-8"?>
<p:tagLst xmlns:p="http://schemas.openxmlformats.org/presentationml/2006/main">
  <p:tag name="AS_UNIQUEID" val="397"/>
</p:tagLst>
</file>

<file path=ppt/tags/tag119.xml><?xml version="1.0" encoding="utf-8"?>
<p:tagLst xmlns:p="http://schemas.openxmlformats.org/presentationml/2006/main">
  <p:tag name="AS_UNIQUEID" val="398"/>
</p:tagLst>
</file>

<file path=ppt/tags/tag120.xml><?xml version="1.0" encoding="utf-8"?>
<p:tagLst xmlns:p="http://schemas.openxmlformats.org/presentationml/2006/main">
  <p:tag name="AS_UNIQUEID" val="947"/>
</p:tagLst>
</file>

<file path=ppt/tags/tag121.xml><?xml version="1.0" encoding="utf-8"?>
<p:tagLst xmlns:p="http://schemas.openxmlformats.org/presentationml/2006/main">
  <p:tag name="AS_UNIQUEID" val="400"/>
</p:tagLst>
</file>

<file path=ppt/tags/tag122.xml><?xml version="1.0" encoding="utf-8"?>
<p:tagLst xmlns:p="http://schemas.openxmlformats.org/presentationml/2006/main">
  <p:tag name="AS_UNIQUEID" val="401"/>
</p:tagLst>
</file>

<file path=ppt/tags/tag123.xml><?xml version="1.0" encoding="utf-8"?>
<p:tagLst xmlns:p="http://schemas.openxmlformats.org/presentationml/2006/main">
  <p:tag name="AS_UNIQUEID" val="402"/>
</p:tagLst>
</file>

<file path=ppt/tags/tag124.xml><?xml version="1.0" encoding="utf-8"?>
<p:tagLst xmlns:p="http://schemas.openxmlformats.org/presentationml/2006/main">
  <p:tag name="AS_UNIQUEID" val="948"/>
</p:tagLst>
</file>

<file path=ppt/tags/tag125.xml><?xml version="1.0" encoding="utf-8"?>
<p:tagLst xmlns:p="http://schemas.openxmlformats.org/presentationml/2006/main">
  <p:tag name="AS_UNIQUEID" val="404"/>
</p:tagLst>
</file>

<file path=ppt/tags/tag126.xml><?xml version="1.0" encoding="utf-8"?>
<p:tagLst xmlns:p="http://schemas.openxmlformats.org/presentationml/2006/main">
  <p:tag name="AS_UNIQUEID" val="405"/>
</p:tagLst>
</file>

<file path=ppt/tags/tag127.xml><?xml version="1.0" encoding="utf-8"?>
<p:tagLst xmlns:p="http://schemas.openxmlformats.org/presentationml/2006/main">
  <p:tag name="AS_UNIQUEID" val="406"/>
</p:tagLst>
</file>

<file path=ppt/tags/tag128.xml><?xml version="1.0" encoding="utf-8"?>
<p:tagLst xmlns:p="http://schemas.openxmlformats.org/presentationml/2006/main">
  <p:tag name="AS_UNIQUEID" val="407"/>
</p:tagLst>
</file>

<file path=ppt/tags/tag129.xml><?xml version="1.0" encoding="utf-8"?>
<p:tagLst xmlns:p="http://schemas.openxmlformats.org/presentationml/2006/main">
  <p:tag name="AS_UNIQUEID" val="408"/>
</p:tagLst>
</file>

<file path=ppt/tags/tag130.xml><?xml version="1.0" encoding="utf-8"?>
<p:tagLst xmlns:p="http://schemas.openxmlformats.org/presentationml/2006/main">
  <p:tag name="AS_UNIQUEID" val="409"/>
</p:tagLst>
</file>

<file path=ppt/tags/tag131.xml><?xml version="1.0" encoding="utf-8"?>
<p:tagLst xmlns:p="http://schemas.openxmlformats.org/presentationml/2006/main">
  <p:tag name="AS_UNIQUEID" val="410"/>
</p:tagLst>
</file>

<file path=ppt/tags/tag132.xml><?xml version="1.0" encoding="utf-8"?>
<p:tagLst xmlns:p="http://schemas.openxmlformats.org/presentationml/2006/main">
  <p:tag name="AS_UNIQUEID" val="411"/>
</p:tagLst>
</file>

<file path=ppt/tags/tag133.xml><?xml version="1.0" encoding="utf-8"?>
<p:tagLst xmlns:p="http://schemas.openxmlformats.org/presentationml/2006/main">
  <p:tag name="AS_UNIQUEID" val="949"/>
</p:tagLst>
</file>

<file path=ppt/tags/tag134.xml><?xml version="1.0" encoding="utf-8"?>
<p:tagLst xmlns:p="http://schemas.openxmlformats.org/presentationml/2006/main">
  <p:tag name="AS_UNIQUEID" val="413"/>
</p:tagLst>
</file>

<file path=ppt/tags/tag135.xml><?xml version="1.0" encoding="utf-8"?>
<p:tagLst xmlns:p="http://schemas.openxmlformats.org/presentationml/2006/main">
  <p:tag name="AS_UNIQUEID" val="414"/>
</p:tagLst>
</file>

<file path=ppt/tags/tag136.xml><?xml version="1.0" encoding="utf-8"?>
<p:tagLst xmlns:p="http://schemas.openxmlformats.org/presentationml/2006/main">
  <p:tag name="AS_UNIQUEID" val="415"/>
</p:tagLst>
</file>

<file path=ppt/tags/tag137.xml><?xml version="1.0" encoding="utf-8"?>
<p:tagLst xmlns:p="http://schemas.openxmlformats.org/presentationml/2006/main">
  <p:tag name="AS_UNIQUEID" val="950"/>
</p:tagLst>
</file>

<file path=ppt/tags/tag138.xml><?xml version="1.0" encoding="utf-8"?>
<p:tagLst xmlns:p="http://schemas.openxmlformats.org/presentationml/2006/main">
  <p:tag name="AS_UNIQUEID" val="417"/>
</p:tagLst>
</file>

<file path=ppt/tags/tag139.xml><?xml version="1.0" encoding="utf-8"?>
<p:tagLst xmlns:p="http://schemas.openxmlformats.org/presentationml/2006/main">
  <p:tag name="AS_UNIQUEID" val="418"/>
</p:tagLst>
</file>

<file path=ppt/tags/tag140.xml><?xml version="1.0" encoding="utf-8"?>
<p:tagLst xmlns:p="http://schemas.openxmlformats.org/presentationml/2006/main">
  <p:tag name="AS_UNIQUEID" val="419"/>
</p:tagLst>
</file>

<file path=ppt/tags/tag141.xml><?xml version="1.0" encoding="utf-8"?>
<p:tagLst xmlns:p="http://schemas.openxmlformats.org/presentationml/2006/main">
  <p:tag name="AS_UNIQUEID" val="420"/>
</p:tagLst>
</file>

<file path=ppt/tags/tag142.xml><?xml version="1.0" encoding="utf-8"?>
<p:tagLst xmlns:p="http://schemas.openxmlformats.org/presentationml/2006/main">
  <p:tag name="AS_UNIQUEID" val="421"/>
</p:tagLst>
</file>

<file path=ppt/tags/tag143.xml><?xml version="1.0" encoding="utf-8"?>
<p:tagLst xmlns:p="http://schemas.openxmlformats.org/presentationml/2006/main">
  <p:tag name="AS_UNIQUEID" val="422"/>
</p:tagLst>
</file>

<file path=ppt/tags/tag144.xml><?xml version="1.0" encoding="utf-8"?>
<p:tagLst xmlns:p="http://schemas.openxmlformats.org/presentationml/2006/main">
  <p:tag name="AS_UNIQUEID" val="423"/>
</p:tagLst>
</file>

<file path=ppt/tags/tag145.xml><?xml version="1.0" encoding="utf-8"?>
<p:tagLst xmlns:p="http://schemas.openxmlformats.org/presentationml/2006/main">
  <p:tag name="AS_UNIQUEID" val="424"/>
</p:tagLst>
</file>

<file path=ppt/tags/tag146.xml><?xml version="1.0" encoding="utf-8"?>
<p:tagLst xmlns:p="http://schemas.openxmlformats.org/presentationml/2006/main">
  <p:tag name="AS_UNIQUEID" val="425"/>
</p:tagLst>
</file>

<file path=ppt/tags/tag147.xml><?xml version="1.0" encoding="utf-8"?>
<p:tagLst xmlns:p="http://schemas.openxmlformats.org/presentationml/2006/main">
  <p:tag name="AS_UNIQUEID" val="426"/>
</p:tagLst>
</file>

<file path=ppt/tags/tag148.xml><?xml version="1.0" encoding="utf-8"?>
<p:tagLst xmlns:p="http://schemas.openxmlformats.org/presentationml/2006/main">
  <p:tag name="AS_UNIQUEID" val="427"/>
</p:tagLst>
</file>

<file path=ppt/tags/tag149.xml><?xml version="1.0" encoding="utf-8"?>
<p:tagLst xmlns:p="http://schemas.openxmlformats.org/presentationml/2006/main">
  <p:tag name="AS_UNIQUEID" val="428"/>
</p:tagLst>
</file>

<file path=ppt/tags/tag150.xml><?xml version="1.0" encoding="utf-8"?>
<p:tagLst xmlns:p="http://schemas.openxmlformats.org/presentationml/2006/main">
  <p:tag name="AS_UNIQUEID" val="429"/>
</p:tagLst>
</file>

<file path=ppt/tags/tag151.xml><?xml version="1.0" encoding="utf-8"?>
<p:tagLst xmlns:p="http://schemas.openxmlformats.org/presentationml/2006/main">
  <p:tag name="AS_UNIQUEID" val="430"/>
</p:tagLst>
</file>

<file path=ppt/tags/tag152.xml><?xml version="1.0" encoding="utf-8"?>
<p:tagLst xmlns:p="http://schemas.openxmlformats.org/presentationml/2006/main">
  <p:tag name="AS_UNIQUEID" val="431"/>
</p:tagLst>
</file>

<file path=ppt/tags/tag153.xml><?xml version="1.0" encoding="utf-8"?>
<p:tagLst xmlns:p="http://schemas.openxmlformats.org/presentationml/2006/main">
  <p:tag name="AS_UNIQUEID" val="432"/>
</p:tagLst>
</file>

<file path=ppt/tags/tag154.xml><?xml version="1.0" encoding="utf-8"?>
<p:tagLst xmlns:p="http://schemas.openxmlformats.org/presentationml/2006/main">
  <p:tag name="AS_UNIQUEID" val="951"/>
</p:tagLst>
</file>

<file path=ppt/tags/tag155.xml><?xml version="1.0" encoding="utf-8"?>
<p:tagLst xmlns:p="http://schemas.openxmlformats.org/presentationml/2006/main">
  <p:tag name="AS_UNIQUEID" val="434"/>
</p:tagLst>
</file>

<file path=ppt/tags/tag156.xml><?xml version="1.0" encoding="utf-8"?>
<p:tagLst xmlns:p="http://schemas.openxmlformats.org/presentationml/2006/main">
  <p:tag name="AS_UNIQUEID" val="435"/>
</p:tagLst>
</file>

<file path=ppt/tags/tag157.xml><?xml version="1.0" encoding="utf-8"?>
<p:tagLst xmlns:p="http://schemas.openxmlformats.org/presentationml/2006/main">
  <p:tag name="AS_UNIQUEID" val="436"/>
</p:tagLst>
</file>

<file path=ppt/tags/tag158.xml><?xml version="1.0" encoding="utf-8"?>
<p:tagLst xmlns:p="http://schemas.openxmlformats.org/presentationml/2006/main">
  <p:tag name="AS_UNIQUEID" val="952"/>
</p:tagLst>
</file>

<file path=ppt/tags/tag159.xml><?xml version="1.0" encoding="utf-8"?>
<p:tagLst xmlns:p="http://schemas.openxmlformats.org/presentationml/2006/main">
  <p:tag name="AS_UNIQUEID" val="438"/>
</p:tagLst>
</file>

<file path=ppt/tags/tag160.xml><?xml version="1.0" encoding="utf-8"?>
<p:tagLst xmlns:p="http://schemas.openxmlformats.org/presentationml/2006/main">
  <p:tag name="AS_UNIQUEID" val="439"/>
</p:tagLst>
</file>

<file path=ppt/tags/tag161.xml><?xml version="1.0" encoding="utf-8"?>
<p:tagLst xmlns:p="http://schemas.openxmlformats.org/presentationml/2006/main">
  <p:tag name="AS_UNIQUEID" val="440"/>
</p:tagLst>
</file>

<file path=ppt/tags/tag162.xml><?xml version="1.0" encoding="utf-8"?>
<p:tagLst xmlns:p="http://schemas.openxmlformats.org/presentationml/2006/main">
  <p:tag name="AS_UNIQUEID" val="441"/>
</p:tagLst>
</file>

<file path=ppt/tags/tag163.xml><?xml version="1.0" encoding="utf-8"?>
<p:tagLst xmlns:p="http://schemas.openxmlformats.org/presentationml/2006/main">
  <p:tag name="AS_UNIQUEID" val="442"/>
</p:tagLst>
</file>

<file path=ppt/tags/tag164.xml><?xml version="1.0" encoding="utf-8"?>
<p:tagLst xmlns:p="http://schemas.openxmlformats.org/presentationml/2006/main">
  <p:tag name="AS_UNIQUEID" val="443"/>
</p:tagLst>
</file>

<file path=ppt/tags/tag165.xml><?xml version="1.0" encoding="utf-8"?>
<p:tagLst xmlns:p="http://schemas.openxmlformats.org/presentationml/2006/main">
  <p:tag name="AS_UNIQUEID" val="444"/>
</p:tagLst>
</file>

<file path=ppt/tags/tag166.xml><?xml version="1.0" encoding="utf-8"?>
<p:tagLst xmlns:p="http://schemas.openxmlformats.org/presentationml/2006/main">
  <p:tag name="AS_UNIQUEID" val="445"/>
</p:tagLst>
</file>

<file path=ppt/tags/tag167.xml><?xml version="1.0" encoding="utf-8"?>
<p:tagLst xmlns:p="http://schemas.openxmlformats.org/presentationml/2006/main">
  <p:tag name="AS_UNIQUEID" val="446"/>
</p:tagLst>
</file>

<file path=ppt/tags/tag168.xml><?xml version="1.0" encoding="utf-8"?>
<p:tagLst xmlns:p="http://schemas.openxmlformats.org/presentationml/2006/main">
  <p:tag name="AS_UNIQUEID" val="447"/>
</p:tagLst>
</file>

<file path=ppt/tags/tag169.xml><?xml version="1.0" encoding="utf-8"?>
<p:tagLst xmlns:p="http://schemas.openxmlformats.org/presentationml/2006/main">
  <p:tag name="AS_UNIQUEID" val="448"/>
</p:tagLst>
</file>

<file path=ppt/tags/tag170.xml><?xml version="1.0" encoding="utf-8"?>
<p:tagLst xmlns:p="http://schemas.openxmlformats.org/presentationml/2006/main">
  <p:tag name="AS_UNIQUEID" val="449"/>
</p:tagLst>
</file>

<file path=ppt/tags/tag171.xml><?xml version="1.0" encoding="utf-8"?>
<p:tagLst xmlns:p="http://schemas.openxmlformats.org/presentationml/2006/main">
  <p:tag name="AS_UNIQUEID" val="450"/>
</p:tagLst>
</file>

<file path=ppt/tags/tag172.xml><?xml version="1.0" encoding="utf-8"?>
<p:tagLst xmlns:p="http://schemas.openxmlformats.org/presentationml/2006/main">
  <p:tag name="AS_UNIQUEID" val="953"/>
</p:tagLst>
</file>

<file path=ppt/tags/tag173.xml><?xml version="1.0" encoding="utf-8"?>
<p:tagLst xmlns:p="http://schemas.openxmlformats.org/presentationml/2006/main">
  <p:tag name="AS_UNIQUEID" val="452"/>
</p:tagLst>
</file>

<file path=ppt/tags/tag174.xml><?xml version="1.0" encoding="utf-8"?>
<p:tagLst xmlns:p="http://schemas.openxmlformats.org/presentationml/2006/main">
  <p:tag name="AS_UNIQUEID" val="453"/>
</p:tagLst>
</file>

<file path=ppt/tags/tag175.xml><?xml version="1.0" encoding="utf-8"?>
<p:tagLst xmlns:p="http://schemas.openxmlformats.org/presentationml/2006/main">
  <p:tag name="AS_UNIQUEID" val="454"/>
</p:tagLst>
</file>

<file path=ppt/tags/tag176.xml><?xml version="1.0" encoding="utf-8"?>
<p:tagLst xmlns:p="http://schemas.openxmlformats.org/presentationml/2006/main">
  <p:tag name="AS_UNIQUEID" val="954"/>
</p:tagLst>
</file>

<file path=ppt/tags/tag177.xml><?xml version="1.0" encoding="utf-8"?>
<p:tagLst xmlns:p="http://schemas.openxmlformats.org/presentationml/2006/main">
  <p:tag name="AS_UNIQUEID" val="456"/>
</p:tagLst>
</file>

<file path=ppt/tags/tag178.xml><?xml version="1.0" encoding="utf-8"?>
<p:tagLst xmlns:p="http://schemas.openxmlformats.org/presentationml/2006/main">
  <p:tag name="AS_UNIQUEID" val="457"/>
</p:tagLst>
</file>

<file path=ppt/tags/tag179.xml><?xml version="1.0" encoding="utf-8"?>
<p:tagLst xmlns:p="http://schemas.openxmlformats.org/presentationml/2006/main">
  <p:tag name="AS_UNIQUEID" val="458"/>
</p:tagLst>
</file>

<file path=ppt/tags/tag180.xml><?xml version="1.0" encoding="utf-8"?>
<p:tagLst xmlns:p="http://schemas.openxmlformats.org/presentationml/2006/main">
  <p:tag name="AS_UNIQUEID" val="459"/>
</p:tagLst>
</file>

<file path=ppt/tags/tag181.xml><?xml version="1.0" encoding="utf-8"?>
<p:tagLst xmlns:p="http://schemas.openxmlformats.org/presentationml/2006/main">
  <p:tag name="AS_UNIQUEID" val="460"/>
</p:tagLst>
</file>

<file path=ppt/tags/tag182.xml><?xml version="1.0" encoding="utf-8"?>
<p:tagLst xmlns:p="http://schemas.openxmlformats.org/presentationml/2006/main">
  <p:tag name="AS_UNIQUEID" val="461"/>
</p:tagLst>
</file>

<file path=ppt/tags/tag183.xml><?xml version="1.0" encoding="utf-8"?>
<p:tagLst xmlns:p="http://schemas.openxmlformats.org/presentationml/2006/main">
  <p:tag name="AS_UNIQUEID" val="462"/>
</p:tagLst>
</file>

<file path=ppt/tags/tag184.xml><?xml version="1.0" encoding="utf-8"?>
<p:tagLst xmlns:p="http://schemas.openxmlformats.org/presentationml/2006/main">
  <p:tag name="AS_UNIQUEID" val="463"/>
</p:tagLst>
</file>

<file path=ppt/tags/tag185.xml><?xml version="1.0" encoding="utf-8"?>
<p:tagLst xmlns:p="http://schemas.openxmlformats.org/presentationml/2006/main">
  <p:tag name="AS_UNIQUEID" val="464"/>
</p:tagLst>
</file>

<file path=ppt/tags/tag186.xml><?xml version="1.0" encoding="utf-8"?>
<p:tagLst xmlns:p="http://schemas.openxmlformats.org/presentationml/2006/main">
  <p:tag name="AS_UNIQUEID" val="465"/>
</p:tagLst>
</file>

<file path=ppt/tags/tag187.xml><?xml version="1.0" encoding="utf-8"?>
<p:tagLst xmlns:p="http://schemas.openxmlformats.org/presentationml/2006/main">
  <p:tag name="AS_UNIQUEID" val="955"/>
</p:tagLst>
</file>

<file path=ppt/tags/tag188.xml><?xml version="1.0" encoding="utf-8"?>
<p:tagLst xmlns:p="http://schemas.openxmlformats.org/presentationml/2006/main">
  <p:tag name="AS_UNIQUEID" val="467"/>
</p:tagLst>
</file>

<file path=ppt/tags/tag189.xml><?xml version="1.0" encoding="utf-8"?>
<p:tagLst xmlns:p="http://schemas.openxmlformats.org/presentationml/2006/main">
  <p:tag name="AS_UNIQUEID" val="468"/>
</p:tagLst>
</file>

<file path=ppt/tags/tag190.xml><?xml version="1.0" encoding="utf-8"?>
<p:tagLst xmlns:p="http://schemas.openxmlformats.org/presentationml/2006/main">
  <p:tag name="AS_UNIQUEID" val="469"/>
</p:tagLst>
</file>

<file path=ppt/tags/tag191.xml><?xml version="1.0" encoding="utf-8"?>
<p:tagLst xmlns:p="http://schemas.openxmlformats.org/presentationml/2006/main">
  <p:tag name="AS_UNIQUEID" val="956"/>
</p:tagLst>
</file>

<file path=ppt/tags/tag192.xml><?xml version="1.0" encoding="utf-8"?>
<p:tagLst xmlns:p="http://schemas.openxmlformats.org/presentationml/2006/main">
  <p:tag name="AS_UNIQUEID" val="471"/>
</p:tagLst>
</file>

<file path=ppt/tags/tag193.xml><?xml version="1.0" encoding="utf-8"?>
<p:tagLst xmlns:p="http://schemas.openxmlformats.org/presentationml/2006/main">
  <p:tag name="AS_UNIQUEID" val="472"/>
</p:tagLst>
</file>

<file path=ppt/tags/tag194.xml><?xml version="1.0" encoding="utf-8"?>
<p:tagLst xmlns:p="http://schemas.openxmlformats.org/presentationml/2006/main">
  <p:tag name="AS_UNIQUEID" val="473"/>
</p:tagLst>
</file>

<file path=ppt/tags/tag195.xml><?xml version="1.0" encoding="utf-8"?>
<p:tagLst xmlns:p="http://schemas.openxmlformats.org/presentationml/2006/main">
  <p:tag name="AS_UNIQUEID" val="474"/>
</p:tagLst>
</file>

<file path=ppt/tags/tag196.xml><?xml version="1.0" encoding="utf-8"?>
<p:tagLst xmlns:p="http://schemas.openxmlformats.org/presentationml/2006/main">
  <p:tag name="AS_UNIQUEID" val="475"/>
</p:tagLst>
</file>

<file path=ppt/tags/tag197.xml><?xml version="1.0" encoding="utf-8"?>
<p:tagLst xmlns:p="http://schemas.openxmlformats.org/presentationml/2006/main">
  <p:tag name="AS_UNIQUEID" val="476"/>
</p:tagLst>
</file>

<file path=ppt/tags/tag198.xml><?xml version="1.0" encoding="utf-8"?>
<p:tagLst xmlns:p="http://schemas.openxmlformats.org/presentationml/2006/main">
  <p:tag name="AS_UNIQUEID" val="477"/>
</p:tagLst>
</file>

<file path=ppt/tags/tag199.xml><?xml version="1.0" encoding="utf-8"?>
<p:tagLst xmlns:p="http://schemas.openxmlformats.org/presentationml/2006/main">
  <p:tag name="AS_UNIQUEID" val="478"/>
</p:tagLst>
</file>

<file path=ppt/tags/tag200.xml><?xml version="1.0" encoding="utf-8"?>
<p:tagLst xmlns:p="http://schemas.openxmlformats.org/presentationml/2006/main">
  <p:tag name="AS_UNIQUEID" val="479"/>
</p:tagLst>
</file>

<file path=ppt/tags/tag201.xml><?xml version="1.0" encoding="utf-8"?>
<p:tagLst xmlns:p="http://schemas.openxmlformats.org/presentationml/2006/main">
  <p:tag name="AS_UNIQUEID" val="480"/>
</p:tagLst>
</file>

<file path=ppt/tags/tag202.xml><?xml version="1.0" encoding="utf-8"?>
<p:tagLst xmlns:p="http://schemas.openxmlformats.org/presentationml/2006/main">
  <p:tag name="AS_UNIQUEID" val="481"/>
</p:tagLst>
</file>

<file path=ppt/tags/tag203.xml><?xml version="1.0" encoding="utf-8"?>
<p:tagLst xmlns:p="http://schemas.openxmlformats.org/presentationml/2006/main">
  <p:tag name="AS_UNIQUEID" val="482"/>
</p:tagLst>
</file>

<file path=ppt/tags/tag204.xml><?xml version="1.0" encoding="utf-8"?>
<p:tagLst xmlns:p="http://schemas.openxmlformats.org/presentationml/2006/main">
  <p:tag name="AS_UNIQUEID" val="483"/>
</p:tagLst>
</file>

<file path=ppt/tags/tag205.xml><?xml version="1.0" encoding="utf-8"?>
<p:tagLst xmlns:p="http://schemas.openxmlformats.org/presentationml/2006/main">
  <p:tag name="AS_UNIQUEID" val="484"/>
</p:tagLst>
</file>

<file path=ppt/tags/tag206.xml><?xml version="1.0" encoding="utf-8"?>
<p:tagLst xmlns:p="http://schemas.openxmlformats.org/presentationml/2006/main">
  <p:tag name="AS_UNIQUEID" val="485"/>
</p:tagLst>
</file>

<file path=ppt/tags/tag207.xml><?xml version="1.0" encoding="utf-8"?>
<p:tagLst xmlns:p="http://schemas.openxmlformats.org/presentationml/2006/main">
  <p:tag name="AS_UNIQUEID" val="486"/>
</p:tagLst>
</file>

<file path=ppt/tags/tag208.xml><?xml version="1.0" encoding="utf-8"?>
<p:tagLst xmlns:p="http://schemas.openxmlformats.org/presentationml/2006/main">
  <p:tag name="AS_UNIQUEID" val="487"/>
</p:tagLst>
</file>

<file path=ppt/tags/tag209.xml><?xml version="1.0" encoding="utf-8"?>
<p:tagLst xmlns:p="http://schemas.openxmlformats.org/presentationml/2006/main">
  <p:tag name="AS_UNIQUEID" val="488"/>
</p:tagLst>
</file>

<file path=ppt/tags/tag210.xml><?xml version="1.0" encoding="utf-8"?>
<p:tagLst xmlns:p="http://schemas.openxmlformats.org/presentationml/2006/main">
  <p:tag name="AS_UNIQUEID" val="489"/>
</p:tagLst>
</file>

<file path=ppt/tags/tag211.xml><?xml version="1.0" encoding="utf-8"?>
<p:tagLst xmlns:p="http://schemas.openxmlformats.org/presentationml/2006/main">
  <p:tag name="AS_UNIQUEID" val="490"/>
</p:tagLst>
</file>

<file path=ppt/tags/tag212.xml><?xml version="1.0" encoding="utf-8"?>
<p:tagLst xmlns:p="http://schemas.openxmlformats.org/presentationml/2006/main">
  <p:tag name="AS_UNIQUEID" val="491"/>
</p:tagLst>
</file>

<file path=ppt/tags/tag213.xml><?xml version="1.0" encoding="utf-8"?>
<p:tagLst xmlns:p="http://schemas.openxmlformats.org/presentationml/2006/main">
  <p:tag name="AS_UNIQUEID" val="492"/>
</p:tagLst>
</file>

<file path=ppt/tags/tag214.xml><?xml version="1.0" encoding="utf-8"?>
<p:tagLst xmlns:p="http://schemas.openxmlformats.org/presentationml/2006/main">
  <p:tag name="AS_UNIQUEID" val="493"/>
</p:tagLst>
</file>

<file path=ppt/tags/tag215.xml><?xml version="1.0" encoding="utf-8"?>
<p:tagLst xmlns:p="http://schemas.openxmlformats.org/presentationml/2006/main">
  <p:tag name="AS_UNIQUEID" val="494"/>
</p:tagLst>
</file>

<file path=ppt/tags/tag216.xml><?xml version="1.0" encoding="utf-8"?>
<p:tagLst xmlns:p="http://schemas.openxmlformats.org/presentationml/2006/main">
  <p:tag name="AS_UNIQUEID" val="495"/>
</p:tagLst>
</file>

<file path=ppt/tags/tag217.xml><?xml version="1.0" encoding="utf-8"?>
<p:tagLst xmlns:p="http://schemas.openxmlformats.org/presentationml/2006/main">
  <p:tag name="AS_UNIQUEID" val="496"/>
</p:tagLst>
</file>

<file path=ppt/tags/tag218.xml><?xml version="1.0" encoding="utf-8"?>
<p:tagLst xmlns:p="http://schemas.openxmlformats.org/presentationml/2006/main">
  <p:tag name="AS_UNIQUEID" val="497"/>
</p:tagLst>
</file>

<file path=ppt/tags/tag219.xml><?xml version="1.0" encoding="utf-8"?>
<p:tagLst xmlns:p="http://schemas.openxmlformats.org/presentationml/2006/main">
  <p:tag name="AS_UNIQUEID" val="498"/>
</p:tagLst>
</file>

<file path=ppt/tags/tag220.xml><?xml version="1.0" encoding="utf-8"?>
<p:tagLst xmlns:p="http://schemas.openxmlformats.org/presentationml/2006/main">
  <p:tag name="AS_UNIQUEID" val="499"/>
</p:tagLst>
</file>

<file path=ppt/tags/tag221.xml><?xml version="1.0" encoding="utf-8"?>
<p:tagLst xmlns:p="http://schemas.openxmlformats.org/presentationml/2006/main">
  <p:tag name="AS_UNIQUEID" val="500"/>
</p:tagLst>
</file>

<file path=ppt/tags/tag222.xml><?xml version="1.0" encoding="utf-8"?>
<p:tagLst xmlns:p="http://schemas.openxmlformats.org/presentationml/2006/main">
  <p:tag name="AS_UNIQUEID" val="501"/>
</p:tagLst>
</file>

<file path=ppt/tags/tag223.xml><?xml version="1.0" encoding="utf-8"?>
<p:tagLst xmlns:p="http://schemas.openxmlformats.org/presentationml/2006/main">
  <p:tag name="AS_UNIQUEID" val="502"/>
</p:tagLst>
</file>

<file path=ppt/tags/tag224.xml><?xml version="1.0" encoding="utf-8"?>
<p:tagLst xmlns:p="http://schemas.openxmlformats.org/presentationml/2006/main">
  <p:tag name="AS_UNIQUEID" val="503"/>
</p:tagLst>
</file>

<file path=ppt/tags/tag225.xml><?xml version="1.0" encoding="utf-8"?>
<p:tagLst xmlns:p="http://schemas.openxmlformats.org/presentationml/2006/main">
  <p:tag name="AS_UNIQUEID" val="504"/>
</p:tagLst>
</file>

<file path=ppt/tags/tag226.xml><?xml version="1.0" encoding="utf-8"?>
<p:tagLst xmlns:p="http://schemas.openxmlformats.org/presentationml/2006/main">
  <p:tag name="AS_UNIQUEID" val="505"/>
</p:tagLst>
</file>

<file path=ppt/tags/tag227.xml><?xml version="1.0" encoding="utf-8"?>
<p:tagLst xmlns:p="http://schemas.openxmlformats.org/presentationml/2006/main">
  <p:tag name="AS_UNIQUEID" val="506"/>
</p:tagLst>
</file>

<file path=ppt/tags/tag228.xml><?xml version="1.0" encoding="utf-8"?>
<p:tagLst xmlns:p="http://schemas.openxmlformats.org/presentationml/2006/main">
  <p:tag name="AS_UNIQUEID" val="507"/>
</p:tagLst>
</file>

<file path=ppt/tags/tag229.xml><?xml version="1.0" encoding="utf-8"?>
<p:tagLst xmlns:p="http://schemas.openxmlformats.org/presentationml/2006/main">
  <p:tag name="AS_UNIQUEID" val="508"/>
</p:tagLst>
</file>

<file path=ppt/tags/tag230.xml><?xml version="1.0" encoding="utf-8"?>
<p:tagLst xmlns:p="http://schemas.openxmlformats.org/presentationml/2006/main">
  <p:tag name="AS_UNIQUEID" val="509"/>
</p:tagLst>
</file>

<file path=ppt/tags/tag231.xml><?xml version="1.0" encoding="utf-8"?>
<p:tagLst xmlns:p="http://schemas.openxmlformats.org/presentationml/2006/main">
  <p:tag name="AS_UNIQUEID" val="510"/>
</p:tagLst>
</file>

<file path=ppt/tags/tag232.xml><?xml version="1.0" encoding="utf-8"?>
<p:tagLst xmlns:p="http://schemas.openxmlformats.org/presentationml/2006/main">
  <p:tag name="AS_UNIQUEID" val="511"/>
</p:tagLst>
</file>

<file path=ppt/tags/tag233.xml><?xml version="1.0" encoding="utf-8"?>
<p:tagLst xmlns:p="http://schemas.openxmlformats.org/presentationml/2006/main">
  <p:tag name="AS_UNIQUEID" val="512"/>
</p:tagLst>
</file>

<file path=ppt/tags/tag234.xml><?xml version="1.0" encoding="utf-8"?>
<p:tagLst xmlns:p="http://schemas.openxmlformats.org/presentationml/2006/main">
  <p:tag name="AS_UNIQUEID" val="513"/>
</p:tagLst>
</file>

<file path=ppt/tags/tag235.xml><?xml version="1.0" encoding="utf-8"?>
<p:tagLst xmlns:p="http://schemas.openxmlformats.org/presentationml/2006/main">
  <p:tag name="AS_UNIQUEID" val="514"/>
</p:tagLst>
</file>

<file path=ppt/tags/tag236.xml><?xml version="1.0" encoding="utf-8"?>
<p:tagLst xmlns:p="http://schemas.openxmlformats.org/presentationml/2006/main">
  <p:tag name="AS_UNIQUEID" val="515"/>
</p:tagLst>
</file>

<file path=ppt/tags/tag237.xml><?xml version="1.0" encoding="utf-8"?>
<p:tagLst xmlns:p="http://schemas.openxmlformats.org/presentationml/2006/main">
  <p:tag name="AS_UNIQUEID" val="516"/>
</p:tagLst>
</file>

<file path=ppt/tags/tag238.xml><?xml version="1.0" encoding="utf-8"?>
<p:tagLst xmlns:p="http://schemas.openxmlformats.org/presentationml/2006/main">
  <p:tag name="AS_UNIQUEID" val="517"/>
</p:tagLst>
</file>

<file path=ppt/tags/tag239.xml><?xml version="1.0" encoding="utf-8"?>
<p:tagLst xmlns:p="http://schemas.openxmlformats.org/presentationml/2006/main">
  <p:tag name="AS_UNIQUEID" val="518"/>
</p:tagLst>
</file>

<file path=ppt/tags/tag240.xml><?xml version="1.0" encoding="utf-8"?>
<p:tagLst xmlns:p="http://schemas.openxmlformats.org/presentationml/2006/main">
  <p:tag name="AS_UNIQUEID" val="519"/>
</p:tagLst>
</file>

<file path=ppt/tags/tag241.xml><?xml version="1.0" encoding="utf-8"?>
<p:tagLst xmlns:p="http://schemas.openxmlformats.org/presentationml/2006/main">
  <p:tag name="AS_UNIQUEID" val="520"/>
</p:tagLst>
</file>

<file path=ppt/tags/tag242.xml><?xml version="1.0" encoding="utf-8"?>
<p:tagLst xmlns:p="http://schemas.openxmlformats.org/presentationml/2006/main">
  <p:tag name="AS_UNIQUEID" val="521"/>
</p:tagLst>
</file>

<file path=ppt/tags/tag243.xml><?xml version="1.0" encoding="utf-8"?>
<p:tagLst xmlns:p="http://schemas.openxmlformats.org/presentationml/2006/main">
  <p:tag name="AS_UNIQUEID" val="522"/>
</p:tagLst>
</file>

<file path=ppt/tags/tag244.xml><?xml version="1.0" encoding="utf-8"?>
<p:tagLst xmlns:p="http://schemas.openxmlformats.org/presentationml/2006/main">
  <p:tag name="AS_UNIQUEID" val="523"/>
</p:tagLst>
</file>

<file path=ppt/tags/tag245.xml><?xml version="1.0" encoding="utf-8"?>
<p:tagLst xmlns:p="http://schemas.openxmlformats.org/presentationml/2006/main">
  <p:tag name="AS_UNIQUEID" val="524"/>
</p:tagLst>
</file>

<file path=ppt/tags/tag246.xml><?xml version="1.0" encoding="utf-8"?>
<p:tagLst xmlns:p="http://schemas.openxmlformats.org/presentationml/2006/main">
  <p:tag name="AS_UNIQUEID" val="525"/>
</p:tagLst>
</file>

<file path=ppt/tags/tag247.xml><?xml version="1.0" encoding="utf-8"?>
<p:tagLst xmlns:p="http://schemas.openxmlformats.org/presentationml/2006/main">
  <p:tag name="AS_UNIQUEID" val="526"/>
</p:tagLst>
</file>

<file path=ppt/tags/tag248.xml><?xml version="1.0" encoding="utf-8"?>
<p:tagLst xmlns:p="http://schemas.openxmlformats.org/presentationml/2006/main">
  <p:tag name="AS_UNIQUEID" val="527"/>
</p:tagLst>
</file>

<file path=ppt/tags/tag249.xml><?xml version="1.0" encoding="utf-8"?>
<p:tagLst xmlns:p="http://schemas.openxmlformats.org/presentationml/2006/main">
  <p:tag name="AS_UNIQUEID" val="528"/>
</p:tagLst>
</file>

<file path=ppt/tags/tag250.xml><?xml version="1.0" encoding="utf-8"?>
<p:tagLst xmlns:p="http://schemas.openxmlformats.org/presentationml/2006/main">
  <p:tag name="AS_UNIQUEID" val="529"/>
</p:tagLst>
</file>

<file path=ppt/tags/tag251.xml><?xml version="1.0" encoding="utf-8"?>
<p:tagLst xmlns:p="http://schemas.openxmlformats.org/presentationml/2006/main">
  <p:tag name="AS_UNIQUEID" val="530"/>
</p:tagLst>
</file>

<file path=ppt/tags/tag252.xml><?xml version="1.0" encoding="utf-8"?>
<p:tagLst xmlns:p="http://schemas.openxmlformats.org/presentationml/2006/main">
  <p:tag name="AS_UNIQUEID" val="531"/>
</p:tagLst>
</file>

<file path=ppt/tags/tag253.xml><?xml version="1.0" encoding="utf-8"?>
<p:tagLst xmlns:p="http://schemas.openxmlformats.org/presentationml/2006/main">
  <p:tag name="AS_UNIQUEID" val="532"/>
</p:tagLst>
</file>

<file path=ppt/tags/tag254.xml><?xml version="1.0" encoding="utf-8"?>
<p:tagLst xmlns:p="http://schemas.openxmlformats.org/presentationml/2006/main">
  <p:tag name="AS_UNIQUEID" val="533"/>
</p:tagLst>
</file>

<file path=ppt/tags/tag255.xml><?xml version="1.0" encoding="utf-8"?>
<p:tagLst xmlns:p="http://schemas.openxmlformats.org/presentationml/2006/main">
  <p:tag name="AS_UNIQUEID" val="534"/>
</p:tagLst>
</file>

<file path=ppt/tags/tag256.xml><?xml version="1.0" encoding="utf-8"?>
<p:tagLst xmlns:p="http://schemas.openxmlformats.org/presentationml/2006/main">
  <p:tag name="AS_UNIQUEID" val="535"/>
</p:tagLst>
</file>

<file path=ppt/tags/tag257.xml><?xml version="1.0" encoding="utf-8"?>
<p:tagLst xmlns:p="http://schemas.openxmlformats.org/presentationml/2006/main">
  <p:tag name="AS_UNIQUEID" val="536"/>
</p:tagLst>
</file>

<file path=ppt/tags/tag258.xml><?xml version="1.0" encoding="utf-8"?>
<p:tagLst xmlns:p="http://schemas.openxmlformats.org/presentationml/2006/main">
  <p:tag name="AS_UNIQUEID" val="537"/>
</p:tagLst>
</file>

<file path=ppt/tags/tag259.xml><?xml version="1.0" encoding="utf-8"?>
<p:tagLst xmlns:p="http://schemas.openxmlformats.org/presentationml/2006/main">
  <p:tag name="AS_UNIQUEID" val="538"/>
</p:tagLst>
</file>

<file path=ppt/tags/tag260.xml><?xml version="1.0" encoding="utf-8"?>
<p:tagLst xmlns:p="http://schemas.openxmlformats.org/presentationml/2006/main">
  <p:tag name="AS_UNIQUEID" val="539"/>
</p:tagLst>
</file>

<file path=ppt/tags/tag261.xml><?xml version="1.0" encoding="utf-8"?>
<p:tagLst xmlns:p="http://schemas.openxmlformats.org/presentationml/2006/main">
  <p:tag name="AS_UNIQUEID" val="540"/>
</p:tagLst>
</file>

<file path=ppt/tags/tag262.xml><?xml version="1.0" encoding="utf-8"?>
<p:tagLst xmlns:p="http://schemas.openxmlformats.org/presentationml/2006/main">
  <p:tag name="AS_UNIQUEID" val="541"/>
</p:tagLst>
</file>

<file path=ppt/tags/tag263.xml><?xml version="1.0" encoding="utf-8"?>
<p:tagLst xmlns:p="http://schemas.openxmlformats.org/presentationml/2006/main">
  <p:tag name="AS_UNIQUEID" val="542"/>
</p:tagLst>
</file>

<file path=ppt/tags/tag264.xml><?xml version="1.0" encoding="utf-8"?>
<p:tagLst xmlns:p="http://schemas.openxmlformats.org/presentationml/2006/main">
  <p:tag name="AS_UNIQUEID" val="543"/>
</p:tagLst>
</file>

<file path=ppt/tags/tag265.xml><?xml version="1.0" encoding="utf-8"?>
<p:tagLst xmlns:p="http://schemas.openxmlformats.org/presentationml/2006/main">
  <p:tag name="AS_UNIQUEID" val="544"/>
</p:tagLst>
</file>

<file path=ppt/tags/tag266.xml><?xml version="1.0" encoding="utf-8"?>
<p:tagLst xmlns:p="http://schemas.openxmlformats.org/presentationml/2006/main">
  <p:tag name="AS_UNIQUEID" val="545"/>
</p:tagLst>
</file>

<file path=ppt/tags/tag267.xml><?xml version="1.0" encoding="utf-8"?>
<p:tagLst xmlns:p="http://schemas.openxmlformats.org/presentationml/2006/main">
  <p:tag name="AS_UNIQUEID" val="546"/>
</p:tagLst>
</file>

<file path=ppt/tags/tag268.xml><?xml version="1.0" encoding="utf-8"?>
<p:tagLst xmlns:p="http://schemas.openxmlformats.org/presentationml/2006/main">
  <p:tag name="AS_UNIQUEID" val="547"/>
</p:tagLst>
</file>

<file path=ppt/tags/tag269.xml><?xml version="1.0" encoding="utf-8"?>
<p:tagLst xmlns:p="http://schemas.openxmlformats.org/presentationml/2006/main">
  <p:tag name="AS_UNIQUEID" val="548"/>
</p:tagLst>
</file>

<file path=ppt/tags/tag270.xml><?xml version="1.0" encoding="utf-8"?>
<p:tagLst xmlns:p="http://schemas.openxmlformats.org/presentationml/2006/main">
  <p:tag name="AS_UNIQUEID" val="549"/>
</p:tagLst>
</file>

<file path=ppt/tags/tag271.xml><?xml version="1.0" encoding="utf-8"?>
<p:tagLst xmlns:p="http://schemas.openxmlformats.org/presentationml/2006/main">
  <p:tag name="AS_UNIQUEID" val="550"/>
</p:tagLst>
</file>

<file path=ppt/tags/tag272.xml><?xml version="1.0" encoding="utf-8"?>
<p:tagLst xmlns:p="http://schemas.openxmlformats.org/presentationml/2006/main">
  <p:tag name="AS_UNIQUEID" val="551"/>
</p:tagLst>
</file>

<file path=ppt/tags/tag273.xml><?xml version="1.0" encoding="utf-8"?>
<p:tagLst xmlns:p="http://schemas.openxmlformats.org/presentationml/2006/main">
  <p:tag name="AS_UNIQUEID" val="552"/>
</p:tagLst>
</file>

<file path=ppt/tags/tag274.xml><?xml version="1.0" encoding="utf-8"?>
<p:tagLst xmlns:p="http://schemas.openxmlformats.org/presentationml/2006/main">
  <p:tag name="AS_UNIQUEID" val="553"/>
</p:tagLst>
</file>

<file path=ppt/tags/tag275.xml><?xml version="1.0" encoding="utf-8"?>
<p:tagLst xmlns:p="http://schemas.openxmlformats.org/presentationml/2006/main">
  <p:tag name="AS_UNIQUEID" val="554"/>
</p:tagLst>
</file>

<file path=ppt/tags/tag276.xml><?xml version="1.0" encoding="utf-8"?>
<p:tagLst xmlns:p="http://schemas.openxmlformats.org/presentationml/2006/main">
  <p:tag name="AS_UNIQUEID" val="555"/>
</p:tagLst>
</file>

<file path=ppt/tags/tag277.xml><?xml version="1.0" encoding="utf-8"?>
<p:tagLst xmlns:p="http://schemas.openxmlformats.org/presentationml/2006/main">
  <p:tag name="AS_UNIQUEID" val="556"/>
</p:tagLst>
</file>

<file path=ppt/tags/tag278.xml><?xml version="1.0" encoding="utf-8"?>
<p:tagLst xmlns:p="http://schemas.openxmlformats.org/presentationml/2006/main">
  <p:tag name="AS_UNIQUEID" val="557"/>
</p:tagLst>
</file>

<file path=ppt/tags/tag279.xml><?xml version="1.0" encoding="utf-8"?>
<p:tagLst xmlns:p="http://schemas.openxmlformats.org/presentationml/2006/main">
  <p:tag name="AS_UNIQUEID" val="558"/>
</p:tagLst>
</file>

<file path=ppt/tags/tag280.xml><?xml version="1.0" encoding="utf-8"?>
<p:tagLst xmlns:p="http://schemas.openxmlformats.org/presentationml/2006/main">
  <p:tag name="AS_UNIQUEID" val="559"/>
</p:tagLst>
</file>

<file path=ppt/tags/tag281.xml><?xml version="1.0" encoding="utf-8"?>
<p:tagLst xmlns:p="http://schemas.openxmlformats.org/presentationml/2006/main">
  <p:tag name="AS_UNIQUEID" val="560"/>
</p:tagLst>
</file>

<file path=ppt/tags/tag282.xml><?xml version="1.0" encoding="utf-8"?>
<p:tagLst xmlns:p="http://schemas.openxmlformats.org/presentationml/2006/main">
  <p:tag name="AS_UNIQUEID" val="561"/>
</p:tagLst>
</file>

<file path=ppt/tags/tag283.xml><?xml version="1.0" encoding="utf-8"?>
<p:tagLst xmlns:p="http://schemas.openxmlformats.org/presentationml/2006/main">
  <p:tag name="AS_UNIQUEID" val="562"/>
</p:tagLst>
</file>

<file path=ppt/tags/tag284.xml><?xml version="1.0" encoding="utf-8"?>
<p:tagLst xmlns:p="http://schemas.openxmlformats.org/presentationml/2006/main">
  <p:tag name="AS_UNIQUEID" val="563"/>
</p:tagLst>
</file>

<file path=ppt/tags/tag285.xml><?xml version="1.0" encoding="utf-8"?>
<p:tagLst xmlns:p="http://schemas.openxmlformats.org/presentationml/2006/main">
  <p:tag name="AS_UNIQUEID" val="564"/>
</p:tagLst>
</file>

<file path=ppt/tags/tag286.xml><?xml version="1.0" encoding="utf-8"?>
<p:tagLst xmlns:p="http://schemas.openxmlformats.org/presentationml/2006/main">
  <p:tag name="AS_UNIQUEID" val="565"/>
</p:tagLst>
</file>

<file path=ppt/tags/tag287.xml><?xml version="1.0" encoding="utf-8"?>
<p:tagLst xmlns:p="http://schemas.openxmlformats.org/presentationml/2006/main">
  <p:tag name="AS_UNIQUEID" val="566"/>
</p:tagLst>
</file>

<file path=ppt/tags/tag288.xml><?xml version="1.0" encoding="utf-8"?>
<p:tagLst xmlns:p="http://schemas.openxmlformats.org/presentationml/2006/main">
  <p:tag name="AS_UNIQUEID" val="567"/>
</p:tagLst>
</file>

<file path=ppt/tags/tag289.xml><?xml version="1.0" encoding="utf-8"?>
<p:tagLst xmlns:p="http://schemas.openxmlformats.org/presentationml/2006/main">
  <p:tag name="AS_UNIQUEID" val="568"/>
</p:tagLst>
</file>

<file path=ppt/tags/tag290.xml><?xml version="1.0" encoding="utf-8"?>
<p:tagLst xmlns:p="http://schemas.openxmlformats.org/presentationml/2006/main">
  <p:tag name="AS_UNIQUEID" val="569"/>
</p:tagLst>
</file>

<file path=ppt/tags/tag291.xml><?xml version="1.0" encoding="utf-8"?>
<p:tagLst xmlns:p="http://schemas.openxmlformats.org/presentationml/2006/main">
  <p:tag name="AS_UNIQUEID" val="570"/>
</p:tagLst>
</file>

<file path=ppt/tags/tag292.xml><?xml version="1.0" encoding="utf-8"?>
<p:tagLst xmlns:p="http://schemas.openxmlformats.org/presentationml/2006/main">
  <p:tag name="AS_UNIQUEID" val="571"/>
</p:tagLst>
</file>

<file path=ppt/tags/tag293.xml><?xml version="1.0" encoding="utf-8"?>
<p:tagLst xmlns:p="http://schemas.openxmlformats.org/presentationml/2006/main">
  <p:tag name="AS_UNIQUEID" val="572"/>
</p:tagLst>
</file>

<file path=ppt/tags/tag294.xml><?xml version="1.0" encoding="utf-8"?>
<p:tagLst xmlns:p="http://schemas.openxmlformats.org/presentationml/2006/main">
  <p:tag name="AS_UNIQUEID" val="573"/>
</p:tagLst>
</file>

<file path=ppt/tags/tag295.xml><?xml version="1.0" encoding="utf-8"?>
<p:tagLst xmlns:p="http://schemas.openxmlformats.org/presentationml/2006/main">
  <p:tag name="AS_UNIQUEID" val="574"/>
</p:tagLst>
</file>

<file path=ppt/tags/tag296.xml><?xml version="1.0" encoding="utf-8"?>
<p:tagLst xmlns:p="http://schemas.openxmlformats.org/presentationml/2006/main">
  <p:tag name="AS_UNIQUEID" val="575"/>
</p:tagLst>
</file>

<file path=ppt/tags/tag297.xml><?xml version="1.0" encoding="utf-8"?>
<p:tagLst xmlns:p="http://schemas.openxmlformats.org/presentationml/2006/main">
  <p:tag name="AS_UNIQUEID" val="576"/>
</p:tagLst>
</file>

<file path=ppt/tags/tag298.xml><?xml version="1.0" encoding="utf-8"?>
<p:tagLst xmlns:p="http://schemas.openxmlformats.org/presentationml/2006/main">
  <p:tag name="AS_UNIQUEID" val="577"/>
</p:tagLst>
</file>

<file path=ppt/tags/tag299.xml><?xml version="1.0" encoding="utf-8"?>
<p:tagLst xmlns:p="http://schemas.openxmlformats.org/presentationml/2006/main">
  <p:tag name="AS_UNIQUEID" val="578"/>
</p:tagLst>
</file>

<file path=ppt/tags/tag300.xml><?xml version="1.0" encoding="utf-8"?>
<p:tagLst xmlns:p="http://schemas.openxmlformats.org/presentationml/2006/main">
  <p:tag name="AS_UNIQUEID" val="579"/>
</p:tagLst>
</file>

<file path=ppt/tags/tag301.xml><?xml version="1.0" encoding="utf-8"?>
<p:tagLst xmlns:p="http://schemas.openxmlformats.org/presentationml/2006/main">
  <p:tag name="AS_UNIQUEID" val="580"/>
</p:tagLst>
</file>

<file path=ppt/tags/tag302.xml><?xml version="1.0" encoding="utf-8"?>
<p:tagLst xmlns:p="http://schemas.openxmlformats.org/presentationml/2006/main">
  <p:tag name="AS_UNIQUEID" val="581"/>
</p:tagLst>
</file>

<file path=ppt/tags/tag303.xml><?xml version="1.0" encoding="utf-8"?>
<p:tagLst xmlns:p="http://schemas.openxmlformats.org/presentationml/2006/main">
  <p:tag name="AS_UNIQUEID" val="582"/>
</p:tagLst>
</file>

<file path=ppt/tags/tag304.xml><?xml version="1.0" encoding="utf-8"?>
<p:tagLst xmlns:p="http://schemas.openxmlformats.org/presentationml/2006/main">
  <p:tag name="AS_UNIQUEID" val="583"/>
</p:tagLst>
</file>

<file path=ppt/tags/tag305.xml><?xml version="1.0" encoding="utf-8"?>
<p:tagLst xmlns:p="http://schemas.openxmlformats.org/presentationml/2006/main">
  <p:tag name="AS_UNIQUEID" val="584"/>
</p:tagLst>
</file>

<file path=ppt/tags/tag306.xml><?xml version="1.0" encoding="utf-8"?>
<p:tagLst xmlns:p="http://schemas.openxmlformats.org/presentationml/2006/main">
  <p:tag name="AS_UNIQUEID" val="585"/>
</p:tagLst>
</file>

<file path=ppt/tags/tag307.xml><?xml version="1.0" encoding="utf-8"?>
<p:tagLst xmlns:p="http://schemas.openxmlformats.org/presentationml/2006/main">
  <p:tag name="AS_UNIQUEID" val="586"/>
</p:tagLst>
</file>

<file path=ppt/tags/tag308.xml><?xml version="1.0" encoding="utf-8"?>
<p:tagLst xmlns:p="http://schemas.openxmlformats.org/presentationml/2006/main">
  <p:tag name="AS_UNIQUEID" val="587"/>
</p:tagLst>
</file>

<file path=ppt/tags/tag309.xml><?xml version="1.0" encoding="utf-8"?>
<p:tagLst xmlns:p="http://schemas.openxmlformats.org/presentationml/2006/main">
  <p:tag name="AS_UNIQUEID" val="588"/>
</p:tagLst>
</file>

<file path=ppt/tags/tag310.xml><?xml version="1.0" encoding="utf-8"?>
<p:tagLst xmlns:p="http://schemas.openxmlformats.org/presentationml/2006/main">
  <p:tag name="AS_UNIQUEID" val="589"/>
</p:tagLst>
</file>

<file path=ppt/tags/tag311.xml><?xml version="1.0" encoding="utf-8"?>
<p:tagLst xmlns:p="http://schemas.openxmlformats.org/presentationml/2006/main">
  <p:tag name="AS_UNIQUEID" val="590"/>
</p:tagLst>
</file>

<file path=ppt/tags/tag312.xml><?xml version="1.0" encoding="utf-8"?>
<p:tagLst xmlns:p="http://schemas.openxmlformats.org/presentationml/2006/main">
  <p:tag name="AS_UNIQUEID" val="591"/>
</p:tagLst>
</file>

<file path=ppt/tags/tag313.xml><?xml version="1.0" encoding="utf-8"?>
<p:tagLst xmlns:p="http://schemas.openxmlformats.org/presentationml/2006/main">
  <p:tag name="AS_UNIQUEID" val="592"/>
</p:tagLst>
</file>

<file path=ppt/tags/tag314.xml><?xml version="1.0" encoding="utf-8"?>
<p:tagLst xmlns:p="http://schemas.openxmlformats.org/presentationml/2006/main">
  <p:tag name="AS_UNIQUEID" val="593"/>
</p:tagLst>
</file>

<file path=ppt/tags/tag315.xml><?xml version="1.0" encoding="utf-8"?>
<p:tagLst xmlns:p="http://schemas.openxmlformats.org/presentationml/2006/main">
  <p:tag name="AS_UNIQUEID" val="957"/>
</p:tagLst>
</file>

<file path=ppt/tags/tag316.xml><?xml version="1.0" encoding="utf-8"?>
<p:tagLst xmlns:p="http://schemas.openxmlformats.org/presentationml/2006/main">
  <p:tag name="AS_UNIQUEID" val="595"/>
</p:tagLst>
</file>

<file path=ppt/tags/tag317.xml><?xml version="1.0" encoding="utf-8"?>
<p:tagLst xmlns:p="http://schemas.openxmlformats.org/presentationml/2006/main">
  <p:tag name="AS_UNIQUEID" val="596"/>
</p:tagLst>
</file>

<file path=ppt/tags/tag318.xml><?xml version="1.0" encoding="utf-8"?>
<p:tagLst xmlns:p="http://schemas.openxmlformats.org/presentationml/2006/main">
  <p:tag name="AS_UNIQUEID" val="597"/>
</p:tagLst>
</file>

<file path=ppt/tags/tag319.xml><?xml version="1.0" encoding="utf-8"?>
<p:tagLst xmlns:p="http://schemas.openxmlformats.org/presentationml/2006/main">
  <p:tag name="AS_UNIQUEID" val="598"/>
</p:tagLst>
</file>

<file path=ppt/tags/tag320.xml><?xml version="1.0" encoding="utf-8"?>
<p:tagLst xmlns:p="http://schemas.openxmlformats.org/presentationml/2006/main">
  <p:tag name="AS_UNIQUEID" val="599"/>
</p:tagLst>
</file>

<file path=ppt/tags/tag321.xml><?xml version="1.0" encoding="utf-8"?>
<p:tagLst xmlns:p="http://schemas.openxmlformats.org/presentationml/2006/main">
  <p:tag name="AS_UNIQUEID" val="600"/>
</p:tagLst>
</file>

<file path=ppt/tags/tag322.xml><?xml version="1.0" encoding="utf-8"?>
<p:tagLst xmlns:p="http://schemas.openxmlformats.org/presentationml/2006/main">
  <p:tag name="AS_UNIQUEID" val="958"/>
</p:tagLst>
</file>

<file path=ppt/tags/tag323.xml><?xml version="1.0" encoding="utf-8"?>
<p:tagLst xmlns:p="http://schemas.openxmlformats.org/presentationml/2006/main">
  <p:tag name="AS_UNIQUEID" val="602"/>
</p:tagLst>
</file>

<file path=ppt/tags/tag324.xml><?xml version="1.0" encoding="utf-8"?>
<p:tagLst xmlns:p="http://schemas.openxmlformats.org/presentationml/2006/main">
  <p:tag name="AS_UNIQUEID" val="92"/>
</p:tagLst>
</file>

<file path=ppt/tags/tag325.xml><?xml version="1.0" encoding="utf-8"?>
<p:tagLst xmlns:p="http://schemas.openxmlformats.org/presentationml/2006/main">
  <p:tag name="AS_UNIQUEID" val="603"/>
</p:tagLst>
</file>

<file path=ppt/tags/tag326.xml><?xml version="1.0" encoding="utf-8"?>
<p:tagLst xmlns:p="http://schemas.openxmlformats.org/presentationml/2006/main">
  <p:tag name="AS_UNIQUEID" val="959"/>
</p:tagLst>
</file>

<file path=ppt/tags/tag327.xml><?xml version="1.0" encoding="utf-8"?>
<p:tagLst xmlns:p="http://schemas.openxmlformats.org/presentationml/2006/main">
  <p:tag name="AS_UNIQUEID" val="605"/>
</p:tagLst>
</file>

<file path=ppt/tags/tag328.xml><?xml version="1.0" encoding="utf-8"?>
<p:tagLst xmlns:p="http://schemas.openxmlformats.org/presentationml/2006/main">
  <p:tag name="AS_UNIQUEID" val="606"/>
</p:tagLst>
</file>

<file path=ppt/tags/tag329.xml><?xml version="1.0" encoding="utf-8"?>
<p:tagLst xmlns:p="http://schemas.openxmlformats.org/presentationml/2006/main">
  <p:tag name="AS_UNIQUEID" val="607"/>
</p:tagLst>
</file>

<file path=ppt/tags/tag330.xml><?xml version="1.0" encoding="utf-8"?>
<p:tagLst xmlns:p="http://schemas.openxmlformats.org/presentationml/2006/main">
  <p:tag name="AS_UNIQUEID" val="608"/>
</p:tagLst>
</file>

<file path=ppt/tags/tag331.xml><?xml version="1.0" encoding="utf-8"?>
<p:tagLst xmlns:p="http://schemas.openxmlformats.org/presentationml/2006/main">
  <p:tag name="AS_UNIQUEID" val="609"/>
</p:tagLst>
</file>

<file path=ppt/tags/tag332.xml><?xml version="1.0" encoding="utf-8"?>
<p:tagLst xmlns:p="http://schemas.openxmlformats.org/presentationml/2006/main">
  <p:tag name="AS_UNIQUEID" val="610"/>
</p:tagLst>
</file>

<file path=ppt/tags/tag333.xml><?xml version="1.0" encoding="utf-8"?>
<p:tagLst xmlns:p="http://schemas.openxmlformats.org/presentationml/2006/main">
  <p:tag name="AS_UNIQUEID" val="611"/>
</p:tagLst>
</file>

<file path=ppt/tags/tag334.xml><?xml version="1.0" encoding="utf-8"?>
<p:tagLst xmlns:p="http://schemas.openxmlformats.org/presentationml/2006/main">
  <p:tag name="AS_UNIQUEID" val="612"/>
</p:tagLst>
</file>

<file path=ppt/tags/tag335.xml><?xml version="1.0" encoding="utf-8"?>
<p:tagLst xmlns:p="http://schemas.openxmlformats.org/presentationml/2006/main">
  <p:tag name="AS_UNIQUEID" val="613"/>
</p:tagLst>
</file>

<file path=ppt/tags/tag336.xml><?xml version="1.0" encoding="utf-8"?>
<p:tagLst xmlns:p="http://schemas.openxmlformats.org/presentationml/2006/main">
  <p:tag name="AS_UNIQUEID" val="614"/>
</p:tagLst>
</file>

<file path=ppt/tags/tag337.xml><?xml version="1.0" encoding="utf-8"?>
<p:tagLst xmlns:p="http://schemas.openxmlformats.org/presentationml/2006/main">
  <p:tag name="AS_UNIQUEID" val="615"/>
</p:tagLst>
</file>

<file path=ppt/tags/tag338.xml><?xml version="1.0" encoding="utf-8"?>
<p:tagLst xmlns:p="http://schemas.openxmlformats.org/presentationml/2006/main">
  <p:tag name="AS_UNIQUEID" val="616"/>
</p:tagLst>
</file>

<file path=ppt/tags/tag339.xml><?xml version="1.0" encoding="utf-8"?>
<p:tagLst xmlns:p="http://schemas.openxmlformats.org/presentationml/2006/main">
  <p:tag name="AS_UNIQUEID" val="617"/>
</p:tagLst>
</file>

<file path=ppt/tags/tag340.xml><?xml version="1.0" encoding="utf-8"?>
<p:tagLst xmlns:p="http://schemas.openxmlformats.org/presentationml/2006/main">
  <p:tag name="AS_UNIQUEID" val="618"/>
</p:tagLst>
</file>

<file path=ppt/tags/tag341.xml><?xml version="1.0" encoding="utf-8"?>
<p:tagLst xmlns:p="http://schemas.openxmlformats.org/presentationml/2006/main">
  <p:tag name="AS_UNIQUEID" val="619"/>
</p:tagLst>
</file>

<file path=ppt/tags/tag342.xml><?xml version="1.0" encoding="utf-8"?>
<p:tagLst xmlns:p="http://schemas.openxmlformats.org/presentationml/2006/main">
  <p:tag name="AS_UNIQUEID" val="620"/>
</p:tagLst>
</file>

<file path=ppt/tags/tag343.xml><?xml version="1.0" encoding="utf-8"?>
<p:tagLst xmlns:p="http://schemas.openxmlformats.org/presentationml/2006/main">
  <p:tag name="AS_UNIQUEID" val="621"/>
</p:tagLst>
</file>

<file path=ppt/tags/tag344.xml><?xml version="1.0" encoding="utf-8"?>
<p:tagLst xmlns:p="http://schemas.openxmlformats.org/presentationml/2006/main">
  <p:tag name="AS_UNIQUEID" val="622"/>
</p:tagLst>
</file>

<file path=ppt/tags/tag345.xml><?xml version="1.0" encoding="utf-8"?>
<p:tagLst xmlns:p="http://schemas.openxmlformats.org/presentationml/2006/main">
  <p:tag name="AS_UNIQUEID" val="960"/>
</p:tagLst>
</file>

<file path=ppt/tags/tag346.xml><?xml version="1.0" encoding="utf-8"?>
<p:tagLst xmlns:p="http://schemas.openxmlformats.org/presentationml/2006/main">
  <p:tag name="AS_UNIQUEID" val="624"/>
</p:tagLst>
</file>

<file path=ppt/tags/tag347.xml><?xml version="1.0" encoding="utf-8"?>
<p:tagLst xmlns:p="http://schemas.openxmlformats.org/presentationml/2006/main">
  <p:tag name="AS_UNIQUEID" val="625"/>
</p:tagLst>
</file>

<file path=ppt/tags/tag348.xml><?xml version="1.0" encoding="utf-8"?>
<p:tagLst xmlns:p="http://schemas.openxmlformats.org/presentationml/2006/main">
  <p:tag name="AS_UNIQUEID" val="626"/>
</p:tagLst>
</file>

<file path=ppt/tags/tag349.xml><?xml version="1.0" encoding="utf-8"?>
<p:tagLst xmlns:p="http://schemas.openxmlformats.org/presentationml/2006/main">
  <p:tag name="AS_UNIQUEID" val="961"/>
</p:tagLst>
</file>

<file path=ppt/tags/tag350.xml><?xml version="1.0" encoding="utf-8"?>
<p:tagLst xmlns:p="http://schemas.openxmlformats.org/presentationml/2006/main">
  <p:tag name="AS_UNIQUEID" val="628"/>
</p:tagLst>
</file>

<file path=ppt/tags/tag351.xml><?xml version="1.0" encoding="utf-8"?>
<p:tagLst xmlns:p="http://schemas.openxmlformats.org/presentationml/2006/main">
  <p:tag name="AS_UNIQUEID" val="629"/>
</p:tagLst>
</file>

<file path=ppt/tags/tag352.xml><?xml version="1.0" encoding="utf-8"?>
<p:tagLst xmlns:p="http://schemas.openxmlformats.org/presentationml/2006/main">
  <p:tag name="AS_UNIQUEID" val="630"/>
</p:tagLst>
</file>

<file path=ppt/tags/tag353.xml><?xml version="1.0" encoding="utf-8"?>
<p:tagLst xmlns:p="http://schemas.openxmlformats.org/presentationml/2006/main">
  <p:tag name="AS_UNIQUEID" val="631"/>
</p:tagLst>
</file>

<file path=ppt/tags/tag354.xml><?xml version="1.0" encoding="utf-8"?>
<p:tagLst xmlns:p="http://schemas.openxmlformats.org/presentationml/2006/main">
  <p:tag name="AS_UNIQUEID" val="632"/>
</p:tagLst>
</file>

<file path=ppt/tags/tag355.xml><?xml version="1.0" encoding="utf-8"?>
<p:tagLst xmlns:p="http://schemas.openxmlformats.org/presentationml/2006/main">
  <p:tag name="AS_UNIQUEID" val="633"/>
</p:tagLst>
</file>

<file path=ppt/tags/tag356.xml><?xml version="1.0" encoding="utf-8"?>
<p:tagLst xmlns:p="http://schemas.openxmlformats.org/presentationml/2006/main">
  <p:tag name="AS_UNIQUEID" val="962"/>
</p:tagLst>
</file>

<file path=ppt/tags/tag357.xml><?xml version="1.0" encoding="utf-8"?>
<p:tagLst xmlns:p="http://schemas.openxmlformats.org/presentationml/2006/main">
  <p:tag name="AS_UNIQUEID" val="635"/>
</p:tagLst>
</file>

<file path=ppt/tags/tag358.xml><?xml version="1.0" encoding="utf-8"?>
<p:tagLst xmlns:p="http://schemas.openxmlformats.org/presentationml/2006/main">
  <p:tag name="AS_UNIQUEID" val="636"/>
</p:tagLst>
</file>

<file path=ppt/tags/tag359.xml><?xml version="1.0" encoding="utf-8"?>
<p:tagLst xmlns:p="http://schemas.openxmlformats.org/presentationml/2006/main">
  <p:tag name="AS_UNIQUEID" val="637"/>
</p:tagLst>
</file>

<file path=ppt/tags/tag360.xml><?xml version="1.0" encoding="utf-8"?>
<p:tagLst xmlns:p="http://schemas.openxmlformats.org/presentationml/2006/main">
  <p:tag name="AS_UNIQUEID" val="638"/>
</p:tagLst>
</file>

<file path=ppt/tags/tag361.xml><?xml version="1.0" encoding="utf-8"?>
<p:tagLst xmlns:p="http://schemas.openxmlformats.org/presentationml/2006/main">
  <p:tag name="AS_UNIQUEID" val="639"/>
</p:tagLst>
</file>

<file path=ppt/tags/tag362.xml><?xml version="1.0" encoding="utf-8"?>
<p:tagLst xmlns:p="http://schemas.openxmlformats.org/presentationml/2006/main">
  <p:tag name="AS_UNIQUEID" val="640"/>
</p:tagLst>
</file>

<file path=ppt/tags/tag363.xml><?xml version="1.0" encoding="utf-8"?>
<p:tagLst xmlns:p="http://schemas.openxmlformats.org/presentationml/2006/main">
  <p:tag name="AS_UNIQUEID" val="641"/>
</p:tagLst>
</file>

<file path=ppt/tags/tag364.xml><?xml version="1.0" encoding="utf-8"?>
<p:tagLst xmlns:p="http://schemas.openxmlformats.org/presentationml/2006/main">
  <p:tag name="AS_UNIQUEID" val="642"/>
</p:tagLst>
</file>

<file path=ppt/tags/tag365.xml><?xml version="1.0" encoding="utf-8"?>
<p:tagLst xmlns:p="http://schemas.openxmlformats.org/presentationml/2006/main">
  <p:tag name="AS_UNIQUEID" val="643"/>
</p:tagLst>
</file>

<file path=ppt/tags/tag366.xml><?xml version="1.0" encoding="utf-8"?>
<p:tagLst xmlns:p="http://schemas.openxmlformats.org/presentationml/2006/main">
  <p:tag name="AS_UNIQUEID" val="644"/>
</p:tagLst>
</file>

<file path=ppt/tags/tag367.xml><?xml version="1.0" encoding="utf-8"?>
<p:tagLst xmlns:p="http://schemas.openxmlformats.org/presentationml/2006/main">
  <p:tag name="KSO_WM_TEMPLATE_CATEGORY" val="custom"/>
  <p:tag name="KSO_WM_TEMPLATE_INDEX" val="20204571"/>
</p:tagLst>
</file>

<file path=ppt/tags/tag368.xml><?xml version="1.0" encoding="utf-8"?>
<p:tagLst xmlns:p="http://schemas.openxmlformats.org/presentationml/2006/main">
  <p:tag name="AS_UNIQUEID" val="963"/>
</p:tagLst>
</file>

<file path=ppt/tags/tag369.xml><?xml version="1.0" encoding="utf-8"?>
<p:tagLst xmlns:p="http://schemas.openxmlformats.org/presentationml/2006/main">
  <p:tag name="AS_UNIQUEID" val="646"/>
</p:tagLst>
</file>

<file path=ppt/tags/tag370.xml><?xml version="1.0" encoding="utf-8"?>
<p:tagLst xmlns:p="http://schemas.openxmlformats.org/presentationml/2006/main">
  <p:tag name="AS_UNIQUEID" val="647"/>
</p:tagLst>
</file>

<file path=ppt/tags/tag371.xml><?xml version="1.0" encoding="utf-8"?>
<p:tagLst xmlns:p="http://schemas.openxmlformats.org/presentationml/2006/main">
  <p:tag name="AS_UNIQUEID" val="648"/>
</p:tagLst>
</file>

<file path=ppt/tags/tag372.xml><?xml version="1.0" encoding="utf-8"?>
<p:tagLst xmlns:p="http://schemas.openxmlformats.org/presentationml/2006/main">
  <p:tag name="AS_UNIQUEID" val="649"/>
</p:tagLst>
</file>

<file path=ppt/tags/tag373.xml><?xml version="1.0" encoding="utf-8"?>
<p:tagLst xmlns:p="http://schemas.openxmlformats.org/presentationml/2006/main">
  <p:tag name="AS_UNIQUEID" val="650"/>
</p:tagLst>
</file>

<file path=ppt/tags/tag374.xml><?xml version="1.0" encoding="utf-8"?>
<p:tagLst xmlns:p="http://schemas.openxmlformats.org/presentationml/2006/main">
  <p:tag name="AS_UNIQUEID" val="651"/>
</p:tagLst>
</file>

<file path=ppt/tags/tag375.xml><?xml version="1.0" encoding="utf-8"?>
<p:tagLst xmlns:p="http://schemas.openxmlformats.org/presentationml/2006/main">
  <p:tag name="AS_UNIQUEID" val="652"/>
</p:tagLst>
</file>

<file path=ppt/tags/tag376.xml><?xml version="1.0" encoding="utf-8"?>
<p:tagLst xmlns:p="http://schemas.openxmlformats.org/presentationml/2006/main">
  <p:tag name="AS_UNIQUEID" val="653"/>
</p:tagLst>
</file>

<file path=ppt/tags/tag377.xml><?xml version="1.0" encoding="utf-8"?>
<p:tagLst xmlns:p="http://schemas.openxmlformats.org/presentationml/2006/main">
  <p:tag name="AS_UNIQUEID" val="654"/>
</p:tagLst>
</file>

<file path=ppt/tags/tag378.xml><?xml version="1.0" encoding="utf-8"?>
<p:tagLst xmlns:p="http://schemas.openxmlformats.org/presentationml/2006/main">
  <p:tag name="AS_UNIQUEID" val="655"/>
</p:tagLst>
</file>

<file path=ppt/tags/tag379.xml><?xml version="1.0" encoding="utf-8"?>
<p:tagLst xmlns:p="http://schemas.openxmlformats.org/presentationml/2006/main">
  <p:tag name="AS_UNIQUEID" val="656"/>
</p:tagLst>
</file>

<file path=ppt/tags/tag380.xml><?xml version="1.0" encoding="utf-8"?>
<p:tagLst xmlns:p="http://schemas.openxmlformats.org/presentationml/2006/main">
  <p:tag name="AS_UNIQUEID" val="657"/>
</p:tagLst>
</file>

<file path=ppt/tags/tag381.xml><?xml version="1.0" encoding="utf-8"?>
<p:tagLst xmlns:p="http://schemas.openxmlformats.org/presentationml/2006/main">
  <p:tag name="AS_UNIQUEID" val="658"/>
</p:tagLst>
</file>

<file path=ppt/tags/tag382.xml><?xml version="1.0" encoding="utf-8"?>
<p:tagLst xmlns:p="http://schemas.openxmlformats.org/presentationml/2006/main">
  <p:tag name="AS_UNIQUEID" val="964"/>
</p:tagLst>
</file>

<file path=ppt/tags/tag383.xml><?xml version="1.0" encoding="utf-8"?>
<p:tagLst xmlns:p="http://schemas.openxmlformats.org/presentationml/2006/main">
  <p:tag name="AS_UNIQUEID" val="660"/>
</p:tagLst>
</file>

<file path=ppt/tags/tag384.xml><?xml version="1.0" encoding="utf-8"?>
<p:tagLst xmlns:p="http://schemas.openxmlformats.org/presentationml/2006/main">
  <p:tag name="AS_UNIQUEID" val="661"/>
</p:tagLst>
</file>

<file path=ppt/tags/tag385.xml><?xml version="1.0" encoding="utf-8"?>
<p:tagLst xmlns:p="http://schemas.openxmlformats.org/presentationml/2006/main">
  <p:tag name="AS_UNIQUEID" val="662"/>
</p:tagLst>
</file>

<file path=ppt/tags/tag386.xml><?xml version="1.0" encoding="utf-8"?>
<p:tagLst xmlns:p="http://schemas.openxmlformats.org/presentationml/2006/main">
  <p:tag name="AS_UNIQUEID" val="965"/>
</p:tagLst>
</file>

<file path=ppt/tags/tag387.xml><?xml version="1.0" encoding="utf-8"?>
<p:tagLst xmlns:p="http://schemas.openxmlformats.org/presentationml/2006/main">
  <p:tag name="AS_UNIQUEID" val="664"/>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88.xml><?xml version="1.0" encoding="utf-8"?>
<p:tagLst xmlns:p="http://schemas.openxmlformats.org/presentationml/2006/main">
  <p:tag name="AS_UNIQUEID" val="103"/>
</p:tagLst>
</file>

<file path=ppt/tags/tag389.xml><?xml version="1.0" encoding="utf-8"?>
<p:tagLst xmlns:p="http://schemas.openxmlformats.org/presentationml/2006/main">
  <p:tag name="AS_UNIQUEID" val="665"/>
</p:tagLst>
</file>

<file path=ppt/tags/tag390.xml><?xml version="1.0" encoding="utf-8"?>
<p:tagLst xmlns:p="http://schemas.openxmlformats.org/presentationml/2006/main">
  <p:tag name="AS_UNIQUEID" val="666"/>
</p:tagLst>
</file>

<file path=ppt/tags/tag391.xml><?xml version="1.0" encoding="utf-8"?>
<p:tagLst xmlns:p="http://schemas.openxmlformats.org/presentationml/2006/main">
  <p:tag name="AS_UNIQUEID" val="667"/>
</p:tagLst>
</file>

<file path=ppt/tags/tag392.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93.xml><?xml version="1.0" encoding="utf-8"?>
<p:tagLst xmlns:p="http://schemas.openxmlformats.org/presentationml/2006/main">
  <p:tag name="AS_UNIQUEID" val="966"/>
</p:tagLst>
</file>

<file path=ppt/tags/tag394.xml><?xml version="1.0" encoding="utf-8"?>
<p:tagLst xmlns:p="http://schemas.openxmlformats.org/presentationml/2006/main">
  <p:tag name="AS_UNIQUEID" val="669"/>
</p:tagLst>
</file>

<file path=ppt/tags/tag395.xml><?xml version="1.0" encoding="utf-8"?>
<p:tagLst xmlns:p="http://schemas.openxmlformats.org/presentationml/2006/main">
  <p:tag name="AS_UNIQUEID" val="670"/>
</p:tagLst>
</file>

<file path=ppt/tags/tag396.xml><?xml version="1.0" encoding="utf-8"?>
<p:tagLst xmlns:p="http://schemas.openxmlformats.org/presentationml/2006/main">
  <p:tag name="AS_UNIQUEID" val="671"/>
</p:tagLst>
</file>

<file path=ppt/tags/tag397.xml><?xml version="1.0" encoding="utf-8"?>
<p:tagLst xmlns:p="http://schemas.openxmlformats.org/presentationml/2006/main">
  <p:tag name="AS_UNIQUEID" val="672"/>
</p:tagLst>
</file>

<file path=ppt/tags/tag398.xml><?xml version="1.0" encoding="utf-8"?>
<p:tagLst xmlns:p="http://schemas.openxmlformats.org/presentationml/2006/main">
  <p:tag name="AS_UNIQUEID" val="276"/>
</p:tagLst>
</file>

<file path=ppt/tags/tag399.xml><?xml version="1.0" encoding="utf-8"?>
<p:tagLst xmlns:p="http://schemas.openxmlformats.org/presentationml/2006/main">
  <p:tag name="AS_UNIQUEID" val="279"/>
</p:tagLst>
</file>

<file path=ppt/tags/tag400.xml><?xml version="1.0" encoding="utf-8"?>
<p:tagLst xmlns:p="http://schemas.openxmlformats.org/presentationml/2006/main">
  <p:tag name="AS_UNIQUEID" val="967"/>
</p:tagLst>
</file>

<file path=ppt/tags/tag401.xml><?xml version="1.0" encoding="utf-8"?>
<p:tagLst xmlns:p="http://schemas.openxmlformats.org/presentationml/2006/main">
  <p:tag name="AS_UNIQUEID" val="674"/>
</p:tagLst>
</file>

<file path=ppt/tags/tag402.xml><?xml version="1.0" encoding="utf-8"?>
<p:tagLst xmlns:p="http://schemas.openxmlformats.org/presentationml/2006/main">
  <p:tag name="AS_UNIQUEID" val="675"/>
</p:tagLst>
</file>

<file path=ppt/tags/tag403.xml><?xml version="1.0" encoding="utf-8"?>
<p:tagLst xmlns:p="http://schemas.openxmlformats.org/presentationml/2006/main">
  <p:tag name="AS_UNIQUEID" val="676"/>
</p:tagLst>
</file>

<file path=ppt/tags/tag404.xml><?xml version="1.0" encoding="utf-8"?>
<p:tagLst xmlns:p="http://schemas.openxmlformats.org/presentationml/2006/main">
  <p:tag name="AS_UNIQUEID" val="968"/>
</p:tagLst>
</file>

<file path=ppt/tags/tag405.xml><?xml version="1.0" encoding="utf-8"?>
<p:tagLst xmlns:p="http://schemas.openxmlformats.org/presentationml/2006/main">
  <p:tag name="AS_UNIQUEID" val="678"/>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406.xml><?xml version="1.0" encoding="utf-8"?>
<p:tagLst xmlns:p="http://schemas.openxmlformats.org/presentationml/2006/main">
  <p:tag name="AS_UNIQUEID" val="679"/>
</p:tagLst>
</file>

<file path=ppt/tags/tag407.xml><?xml version="1.0" encoding="utf-8"?>
<p:tagLst xmlns:p="http://schemas.openxmlformats.org/presentationml/2006/main">
  <p:tag name="AS_UNIQUEID" val="680"/>
</p:tagLst>
</file>

<file path=ppt/tags/tag408.xml><?xml version="1.0" encoding="utf-8"?>
<p:tagLst xmlns:p="http://schemas.openxmlformats.org/presentationml/2006/main">
  <p:tag name="AS_UNIQUEID" val="681"/>
</p:tagLst>
</file>

<file path=ppt/tags/tag409.xml><?xml version="1.0" encoding="utf-8"?>
<p:tagLst xmlns:p="http://schemas.openxmlformats.org/presentationml/2006/main">
  <p:tag name="AS_UNIQUEID" val="682"/>
</p:tagLst>
</file>

<file path=ppt/tags/tag410.xml><?xml version="1.0" encoding="utf-8"?>
<p:tagLst xmlns:p="http://schemas.openxmlformats.org/presentationml/2006/main">
  <p:tag name="AS_UNIQUEID" val="683"/>
</p:tagLst>
</file>

<file path=ppt/tags/tag411.xml><?xml version="1.0" encoding="utf-8"?>
<p:tagLst xmlns:p="http://schemas.openxmlformats.org/presentationml/2006/main">
  <p:tag name="AS_UNIQUEID" val="684"/>
</p:tagLst>
</file>

<file path=ppt/tags/tag412.xml><?xml version="1.0" encoding="utf-8"?>
<p:tagLst xmlns:p="http://schemas.openxmlformats.org/presentationml/2006/main">
  <p:tag name="AS_UNIQUEID" val="685"/>
</p:tagLst>
</file>

<file path=ppt/tags/tag413.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414.xml><?xml version="1.0" encoding="utf-8"?>
<p:tagLst xmlns:p="http://schemas.openxmlformats.org/presentationml/2006/main">
  <p:tag name="AS_UNIQUEID" val="969"/>
</p:tagLst>
</file>

<file path=ppt/tags/tag415.xml><?xml version="1.0" encoding="utf-8"?>
<p:tagLst xmlns:p="http://schemas.openxmlformats.org/presentationml/2006/main">
  <p:tag name="AS_UNIQUEID" val="687"/>
</p:tagLst>
</file>

<file path=ppt/tags/tag416.xml><?xml version="1.0" encoding="utf-8"?>
<p:tagLst xmlns:p="http://schemas.openxmlformats.org/presentationml/2006/main">
  <p:tag name="AS_UNIQUEID" val="688"/>
</p:tagLst>
</file>

<file path=ppt/tags/tag417.xml><?xml version="1.0" encoding="utf-8"?>
<p:tagLst xmlns:p="http://schemas.openxmlformats.org/presentationml/2006/main">
  <p:tag name="AS_UNIQUEID" val="689"/>
</p:tagLst>
</file>

<file path=ppt/tags/tag418.xml><?xml version="1.0" encoding="utf-8"?>
<p:tagLst xmlns:p="http://schemas.openxmlformats.org/presentationml/2006/main">
  <p:tag name="AS_UNIQUEID" val="970"/>
</p:tagLst>
</file>

<file path=ppt/tags/tag419.xml><?xml version="1.0" encoding="utf-8"?>
<p:tagLst xmlns:p="http://schemas.openxmlformats.org/presentationml/2006/main">
  <p:tag name="AS_UNIQUEID" val="691"/>
</p:tagLst>
</file>

<file path=ppt/tags/tag420.xml><?xml version="1.0" encoding="utf-8"?>
<p:tagLst xmlns:p="http://schemas.openxmlformats.org/presentationml/2006/main">
  <p:tag name="AS_UNIQUEID" val="692"/>
</p:tagLst>
</file>

<file path=ppt/tags/tag421.xml><?xml version="1.0" encoding="utf-8"?>
<p:tagLst xmlns:p="http://schemas.openxmlformats.org/presentationml/2006/main">
  <p:tag name="AS_UNIQUEID" val="693"/>
</p:tagLst>
</file>

<file path=ppt/tags/tag422.xml><?xml version="1.0" encoding="utf-8"?>
<p:tagLst xmlns:p="http://schemas.openxmlformats.org/presentationml/2006/main">
  <p:tag name="AS_UNIQUEID" val="694"/>
</p:tagLst>
</file>

<file path=ppt/tags/tag423.xml><?xml version="1.0" encoding="utf-8"?>
<p:tagLst xmlns:p="http://schemas.openxmlformats.org/presentationml/2006/main">
  <p:tag name="AS_UNIQUEID" val="695"/>
</p:tagLst>
</file>

<file path=ppt/tags/tag424.xml><?xml version="1.0" encoding="utf-8"?>
<p:tagLst xmlns:p="http://schemas.openxmlformats.org/presentationml/2006/main">
  <p:tag name="AS_UNIQUEID" val="696"/>
</p:tagLst>
</file>

<file path=ppt/tags/tag425.xml><?xml version="1.0" encoding="utf-8"?>
<p:tagLst xmlns:p="http://schemas.openxmlformats.org/presentationml/2006/main">
  <p:tag name="AS_UNIQUEID" val="697"/>
</p:tagLst>
</file>

<file path=ppt/tags/tag426.xml><?xml version="1.0" encoding="utf-8"?>
<p:tagLst xmlns:p="http://schemas.openxmlformats.org/presentationml/2006/main">
  <p:tag name="AS_UNIQUEID" val="698"/>
</p:tagLst>
</file>

<file path=ppt/tags/tag427.xml><?xml version="1.0" encoding="utf-8"?>
<p:tagLst xmlns:p="http://schemas.openxmlformats.org/presentationml/2006/main">
  <p:tag name="AS_UNIQUEID" val="699"/>
</p:tagLst>
</file>

<file path=ppt/tags/tag428.xml><?xml version="1.0" encoding="utf-8"?>
<p:tagLst xmlns:p="http://schemas.openxmlformats.org/presentationml/2006/main">
  <p:tag name="AS_UNIQUEID" val="700"/>
</p:tagLst>
</file>

<file path=ppt/tags/tag429.xml><?xml version="1.0" encoding="utf-8"?>
<p:tagLst xmlns:p="http://schemas.openxmlformats.org/presentationml/2006/main">
  <p:tag name="AS_UNIQUEID" val="971"/>
</p:tagLst>
</file>

<file path=ppt/tags/tag430.xml><?xml version="1.0" encoding="utf-8"?>
<p:tagLst xmlns:p="http://schemas.openxmlformats.org/presentationml/2006/main">
  <p:tag name="AS_UNIQUEID" val="702"/>
</p:tagLst>
</file>

<file path=ppt/tags/tag431.xml><?xml version="1.0" encoding="utf-8"?>
<p:tagLst xmlns:p="http://schemas.openxmlformats.org/presentationml/2006/main">
  <p:tag name="AS_UNIQUEID" val="703"/>
</p:tagLst>
</file>

<file path=ppt/tags/tag432.xml><?xml version="1.0" encoding="utf-8"?>
<p:tagLst xmlns:p="http://schemas.openxmlformats.org/presentationml/2006/main">
  <p:tag name="AS_UNIQUEID" val="704"/>
</p:tagLst>
</file>

<file path=ppt/tags/tag433.xml><?xml version="1.0" encoding="utf-8"?>
<p:tagLst xmlns:p="http://schemas.openxmlformats.org/presentationml/2006/main">
  <p:tag name="AS_UNIQUEID" val="972"/>
</p:tagLst>
</file>

<file path=ppt/tags/tag434.xml><?xml version="1.0" encoding="utf-8"?>
<p:tagLst xmlns:p="http://schemas.openxmlformats.org/presentationml/2006/main">
  <p:tag name="AS_UNIQUEID" val="706"/>
  <p:tag name="KSO_WM_UNIT_TABLE_BEAUTIFY" val="smartTable{837bd8c3-ef8d-48f8-824c-3c187661d972}"/>
</p:tagLst>
</file>

<file path=ppt/tags/tag435.xml><?xml version="1.0" encoding="utf-8"?>
<p:tagLst xmlns:p="http://schemas.openxmlformats.org/presentationml/2006/main">
  <p:tag name="AS_UNIQUEID" val="707"/>
</p:tagLst>
</file>

<file path=ppt/tags/tag436.xml><?xml version="1.0" encoding="utf-8"?>
<p:tagLst xmlns:p="http://schemas.openxmlformats.org/presentationml/2006/main">
  <p:tag name="AS_UNIQUEID" val="708"/>
</p:tagLst>
</file>

<file path=ppt/tags/tag437.xml><?xml version="1.0" encoding="utf-8"?>
<p:tagLst xmlns:p="http://schemas.openxmlformats.org/presentationml/2006/main">
  <p:tag name="AS_UNIQUEID" val="709"/>
</p:tagLst>
</file>

<file path=ppt/tags/tag438.xml><?xml version="1.0" encoding="utf-8"?>
<p:tagLst xmlns:p="http://schemas.openxmlformats.org/presentationml/2006/main">
  <p:tag name="AS_UNIQUEID" val="710"/>
</p:tagLst>
</file>

<file path=ppt/tags/tag439.xml><?xml version="1.0" encoding="utf-8"?>
<p:tagLst xmlns:p="http://schemas.openxmlformats.org/presentationml/2006/main">
  <p:tag name="AS_UNIQUEID" val="711"/>
</p:tagLst>
</file>

<file path=ppt/tags/tag440.xml><?xml version="1.0" encoding="utf-8"?>
<p:tagLst xmlns:p="http://schemas.openxmlformats.org/presentationml/2006/main">
  <p:tag name="AS_UNIQUEID" val="712"/>
</p:tagLst>
</file>

<file path=ppt/tags/tag441.xml><?xml version="1.0" encoding="utf-8"?>
<p:tagLst xmlns:p="http://schemas.openxmlformats.org/presentationml/2006/main">
  <p:tag name="AS_UNIQUEID" val="713"/>
</p:tagLst>
</file>

<file path=ppt/tags/tag442.xml><?xml version="1.0" encoding="utf-8"?>
<p:tagLst xmlns:p="http://schemas.openxmlformats.org/presentationml/2006/main">
  <p:tag name="AS_UNIQUEID" val="714"/>
</p:tagLst>
</file>

<file path=ppt/tags/tag443.xml><?xml version="1.0" encoding="utf-8"?>
<p:tagLst xmlns:p="http://schemas.openxmlformats.org/presentationml/2006/main">
  <p:tag name="AS_UNIQUEID" val="715"/>
</p:tagLst>
</file>

<file path=ppt/tags/tag444.xml><?xml version="1.0" encoding="utf-8"?>
<p:tagLst xmlns:p="http://schemas.openxmlformats.org/presentationml/2006/main">
  <p:tag name="AS_UNIQUEID" val="716"/>
</p:tagLst>
</file>

<file path=ppt/tags/tag445.xml><?xml version="1.0" encoding="utf-8"?>
<p:tagLst xmlns:p="http://schemas.openxmlformats.org/presentationml/2006/main">
  <p:tag name="AS_UNIQUEID" val="717"/>
</p:tagLst>
</file>

<file path=ppt/tags/tag446.xml><?xml version="1.0" encoding="utf-8"?>
<p:tagLst xmlns:p="http://schemas.openxmlformats.org/presentationml/2006/main">
  <p:tag name="AS_UNIQUEID" val="718"/>
</p:tagLst>
</file>

<file path=ppt/tags/tag447.xml><?xml version="1.0" encoding="utf-8"?>
<p:tagLst xmlns:p="http://schemas.openxmlformats.org/presentationml/2006/main">
  <p:tag name="AS_UNIQUEID" val="719"/>
</p:tagLst>
</file>

<file path=ppt/tags/tag448.xml><?xml version="1.0" encoding="utf-8"?>
<p:tagLst xmlns:p="http://schemas.openxmlformats.org/presentationml/2006/main">
  <p:tag name="AS_UNIQUEID" val="720"/>
</p:tagLst>
</file>

<file path=ppt/tags/tag449.xml><?xml version="1.0" encoding="utf-8"?>
<p:tagLst xmlns:p="http://schemas.openxmlformats.org/presentationml/2006/main">
  <p:tag name="AS_UNIQUEID" val="721"/>
</p:tagLst>
</file>

<file path=ppt/tags/tag450.xml><?xml version="1.0" encoding="utf-8"?>
<p:tagLst xmlns:p="http://schemas.openxmlformats.org/presentationml/2006/main">
  <p:tag name="AS_UNIQUEID" val="722"/>
</p:tagLst>
</file>

<file path=ppt/tags/tag451.xml><?xml version="1.0" encoding="utf-8"?>
<p:tagLst xmlns:p="http://schemas.openxmlformats.org/presentationml/2006/main">
  <p:tag name="AS_UNIQUEID" val="723"/>
</p:tagLst>
</file>

<file path=ppt/tags/tag452.xml><?xml version="1.0" encoding="utf-8"?>
<p:tagLst xmlns:p="http://schemas.openxmlformats.org/presentationml/2006/main">
  <p:tag name="AS_UNIQUEID" val="724"/>
</p:tagLst>
</file>

<file path=ppt/tags/tag453.xml><?xml version="1.0" encoding="utf-8"?>
<p:tagLst xmlns:p="http://schemas.openxmlformats.org/presentationml/2006/main">
  <p:tag name="AS_UNIQUEID" val="725"/>
</p:tagLst>
</file>

<file path=ppt/tags/tag454.xml><?xml version="1.0" encoding="utf-8"?>
<p:tagLst xmlns:p="http://schemas.openxmlformats.org/presentationml/2006/main">
  <p:tag name="AS_UNIQUEID" val="726"/>
</p:tagLst>
</file>

<file path=ppt/tags/tag455.xml><?xml version="1.0" encoding="utf-8"?>
<p:tagLst xmlns:p="http://schemas.openxmlformats.org/presentationml/2006/main">
  <p:tag name="AS_UNIQUEID" val="727"/>
</p:tagLst>
</file>

<file path=ppt/tags/tag456.xml><?xml version="1.0" encoding="utf-8"?>
<p:tagLst xmlns:p="http://schemas.openxmlformats.org/presentationml/2006/main">
  <p:tag name="AS_UNIQUEID" val="728"/>
</p:tagLst>
</file>

<file path=ppt/tags/tag457.xml><?xml version="1.0" encoding="utf-8"?>
<p:tagLst xmlns:p="http://schemas.openxmlformats.org/presentationml/2006/main">
  <p:tag name="AS_UNIQUEID" val="729"/>
</p:tagLst>
</file>

<file path=ppt/tags/tag458.xml><?xml version="1.0" encoding="utf-8"?>
<p:tagLst xmlns:p="http://schemas.openxmlformats.org/presentationml/2006/main">
  <p:tag name="AS_UNIQUEID" val="730"/>
</p:tagLst>
</file>

<file path=ppt/tags/tag459.xml><?xml version="1.0" encoding="utf-8"?>
<p:tagLst xmlns:p="http://schemas.openxmlformats.org/presentationml/2006/main">
  <p:tag name="AS_UNIQUEID" val="731"/>
</p:tagLst>
</file>

<file path=ppt/tags/tag460.xml><?xml version="1.0" encoding="utf-8"?>
<p:tagLst xmlns:p="http://schemas.openxmlformats.org/presentationml/2006/main">
  <p:tag name="AS_UNIQUEID" val="732"/>
</p:tagLst>
</file>

<file path=ppt/tags/tag461.xml><?xml version="1.0" encoding="utf-8"?>
<p:tagLst xmlns:p="http://schemas.openxmlformats.org/presentationml/2006/main">
  <p:tag name="AS_UNIQUEID" val="733"/>
</p:tagLst>
</file>

<file path=ppt/tags/tag462.xml><?xml version="1.0" encoding="utf-8"?>
<p:tagLst xmlns:p="http://schemas.openxmlformats.org/presentationml/2006/main">
  <p:tag name="AS_UNIQUEID" val="734"/>
</p:tagLst>
</file>

<file path=ppt/tags/tag463.xml><?xml version="1.0" encoding="utf-8"?>
<p:tagLst xmlns:p="http://schemas.openxmlformats.org/presentationml/2006/main">
  <p:tag name="AS_UNIQUEID" val="735"/>
</p:tagLst>
</file>

<file path=ppt/tags/tag464.xml><?xml version="1.0" encoding="utf-8"?>
<p:tagLst xmlns:p="http://schemas.openxmlformats.org/presentationml/2006/main">
  <p:tag name="AS_UNIQUEID" val="736"/>
</p:tagLst>
</file>

<file path=ppt/tags/tag465.xml><?xml version="1.0" encoding="utf-8"?>
<p:tagLst xmlns:p="http://schemas.openxmlformats.org/presentationml/2006/main">
  <p:tag name="AS_UNIQUEID" val="737"/>
</p:tagLst>
</file>

<file path=ppt/tags/tag466.xml><?xml version="1.0" encoding="utf-8"?>
<p:tagLst xmlns:p="http://schemas.openxmlformats.org/presentationml/2006/main">
  <p:tag name="AS_UNIQUEID" val="738"/>
</p:tagLst>
</file>

<file path=ppt/tags/tag467.xml><?xml version="1.0" encoding="utf-8"?>
<p:tagLst xmlns:p="http://schemas.openxmlformats.org/presentationml/2006/main">
  <p:tag name="AS_UNIQUEID" val="739"/>
</p:tagLst>
</file>

<file path=ppt/tags/tag468.xml><?xml version="1.0" encoding="utf-8"?>
<p:tagLst xmlns:p="http://schemas.openxmlformats.org/presentationml/2006/main">
  <p:tag name="AS_UNIQUEID" val="740"/>
</p:tagLst>
</file>

<file path=ppt/tags/tag469.xml><?xml version="1.0" encoding="utf-8"?>
<p:tagLst xmlns:p="http://schemas.openxmlformats.org/presentationml/2006/main">
  <p:tag name="AS_UNIQUEID" val="741"/>
</p:tagLst>
</file>

<file path=ppt/tags/tag470.xml><?xml version="1.0" encoding="utf-8"?>
<p:tagLst xmlns:p="http://schemas.openxmlformats.org/presentationml/2006/main">
  <p:tag name="AS_UNIQUEID" val="742"/>
</p:tagLst>
</file>

<file path=ppt/tags/tag471.xml><?xml version="1.0" encoding="utf-8"?>
<p:tagLst xmlns:p="http://schemas.openxmlformats.org/presentationml/2006/main">
  <p:tag name="AS_UNIQUEID" val="743"/>
</p:tagLst>
</file>

<file path=ppt/tags/tag472.xml><?xml version="1.0" encoding="utf-8"?>
<p:tagLst xmlns:p="http://schemas.openxmlformats.org/presentationml/2006/main">
  <p:tag name="AS_UNIQUEID" val="744"/>
</p:tagLst>
</file>

<file path=ppt/tags/tag473.xml><?xml version="1.0" encoding="utf-8"?>
<p:tagLst xmlns:p="http://schemas.openxmlformats.org/presentationml/2006/main">
  <p:tag name="AS_UNIQUEID" val="745"/>
</p:tagLst>
</file>

<file path=ppt/tags/tag474.xml><?xml version="1.0" encoding="utf-8"?>
<p:tagLst xmlns:p="http://schemas.openxmlformats.org/presentationml/2006/main">
  <p:tag name="AS_UNIQUEID" val="746"/>
</p:tagLst>
</file>

<file path=ppt/tags/tag475.xml><?xml version="1.0" encoding="utf-8"?>
<p:tagLst xmlns:p="http://schemas.openxmlformats.org/presentationml/2006/main">
  <p:tag name="AS_UNIQUEID" val="747"/>
</p:tagLst>
</file>

<file path=ppt/tags/tag476.xml><?xml version="1.0" encoding="utf-8"?>
<p:tagLst xmlns:p="http://schemas.openxmlformats.org/presentationml/2006/main">
  <p:tag name="AS_UNIQUEID" val="748"/>
</p:tagLst>
</file>

<file path=ppt/tags/tag477.xml><?xml version="1.0" encoding="utf-8"?>
<p:tagLst xmlns:p="http://schemas.openxmlformats.org/presentationml/2006/main">
  <p:tag name="AS_UNIQUEID" val="749"/>
</p:tagLst>
</file>

<file path=ppt/tags/tag478.xml><?xml version="1.0" encoding="utf-8"?>
<p:tagLst xmlns:p="http://schemas.openxmlformats.org/presentationml/2006/main">
  <p:tag name="AS_UNIQUEID" val="750"/>
</p:tagLst>
</file>

<file path=ppt/tags/tag479.xml><?xml version="1.0" encoding="utf-8"?>
<p:tagLst xmlns:p="http://schemas.openxmlformats.org/presentationml/2006/main">
  <p:tag name="AS_UNIQUEID" val="751"/>
</p:tagLst>
</file>

<file path=ppt/tags/tag480.xml><?xml version="1.0" encoding="utf-8"?>
<p:tagLst xmlns:p="http://schemas.openxmlformats.org/presentationml/2006/main">
  <p:tag name="AS_UNIQUEID" val="752"/>
</p:tagLst>
</file>

<file path=ppt/tags/tag481.xml><?xml version="1.0" encoding="utf-8"?>
<p:tagLst xmlns:p="http://schemas.openxmlformats.org/presentationml/2006/main">
  <p:tag name="AS_UNIQUEID" val="753"/>
</p:tagLst>
</file>

<file path=ppt/tags/tag482.xml><?xml version="1.0" encoding="utf-8"?>
<p:tagLst xmlns:p="http://schemas.openxmlformats.org/presentationml/2006/main">
  <p:tag name="AS_UNIQUEID" val="754"/>
</p:tagLst>
</file>

<file path=ppt/tags/tag483.xml><?xml version="1.0" encoding="utf-8"?>
<p:tagLst xmlns:p="http://schemas.openxmlformats.org/presentationml/2006/main">
  <p:tag name="AS_UNIQUEID" val="755"/>
</p:tagLst>
</file>

<file path=ppt/tags/tag484.xml><?xml version="1.0" encoding="utf-8"?>
<p:tagLst xmlns:p="http://schemas.openxmlformats.org/presentationml/2006/main">
  <p:tag name="AS_UNIQUEID" val="756"/>
</p:tagLst>
</file>

<file path=ppt/tags/tag485.xml><?xml version="1.0" encoding="utf-8"?>
<p:tagLst xmlns:p="http://schemas.openxmlformats.org/presentationml/2006/main">
  <p:tag name="AS_UNIQUEID" val="757"/>
</p:tagLst>
</file>

<file path=ppt/tags/tag486.xml><?xml version="1.0" encoding="utf-8"?>
<p:tagLst xmlns:p="http://schemas.openxmlformats.org/presentationml/2006/main">
  <p:tag name="AS_UNIQUEID" val="758"/>
</p:tagLst>
</file>

<file path=ppt/tags/tag487.xml><?xml version="1.0" encoding="utf-8"?>
<p:tagLst xmlns:p="http://schemas.openxmlformats.org/presentationml/2006/main">
  <p:tag name="AS_UNIQUEID" val="759"/>
</p:tagLst>
</file>

<file path=ppt/tags/tag488.xml><?xml version="1.0" encoding="utf-8"?>
<p:tagLst xmlns:p="http://schemas.openxmlformats.org/presentationml/2006/main">
  <p:tag name="AS_UNIQUEID" val="760"/>
</p:tagLst>
</file>

<file path=ppt/tags/tag489.xml><?xml version="1.0" encoding="utf-8"?>
<p:tagLst xmlns:p="http://schemas.openxmlformats.org/presentationml/2006/main">
  <p:tag name="AS_UNIQUEID" val="761"/>
</p:tagLst>
</file>

<file path=ppt/tags/tag490.xml><?xml version="1.0" encoding="utf-8"?>
<p:tagLst xmlns:p="http://schemas.openxmlformats.org/presentationml/2006/main">
  <p:tag name="AS_UNIQUEID" val="762"/>
</p:tagLst>
</file>

<file path=ppt/tags/tag491.xml><?xml version="1.0" encoding="utf-8"?>
<p:tagLst xmlns:p="http://schemas.openxmlformats.org/presentationml/2006/main">
  <p:tag name="AS_UNIQUEID" val="763"/>
</p:tagLst>
</file>

<file path=ppt/tags/tag492.xml><?xml version="1.0" encoding="utf-8"?>
<p:tagLst xmlns:p="http://schemas.openxmlformats.org/presentationml/2006/main">
  <p:tag name="AS_UNIQUEID" val="764"/>
</p:tagLst>
</file>

<file path=ppt/tags/tag493.xml><?xml version="1.0" encoding="utf-8"?>
<p:tagLst xmlns:p="http://schemas.openxmlformats.org/presentationml/2006/main">
  <p:tag name="AS_UNIQUEID" val="765"/>
</p:tagLst>
</file>

<file path=ppt/tags/tag494.xml><?xml version="1.0" encoding="utf-8"?>
<p:tagLst xmlns:p="http://schemas.openxmlformats.org/presentationml/2006/main">
  <p:tag name="AS_UNIQUEID" val="766"/>
</p:tagLst>
</file>

<file path=ppt/tags/tag495.xml><?xml version="1.0" encoding="utf-8"?>
<p:tagLst xmlns:p="http://schemas.openxmlformats.org/presentationml/2006/main">
  <p:tag name="AS_UNIQUEID" val="767"/>
</p:tagLst>
</file>

<file path=ppt/tags/tag496.xml><?xml version="1.0" encoding="utf-8"?>
<p:tagLst xmlns:p="http://schemas.openxmlformats.org/presentationml/2006/main">
  <p:tag name="AS_UNIQUEID" val="768"/>
</p:tagLst>
</file>

<file path=ppt/tags/tag497.xml><?xml version="1.0" encoding="utf-8"?>
<p:tagLst xmlns:p="http://schemas.openxmlformats.org/presentationml/2006/main">
  <p:tag name="AS_UNIQUEID" val="769"/>
</p:tagLst>
</file>

<file path=ppt/tags/tag498.xml><?xml version="1.0" encoding="utf-8"?>
<p:tagLst xmlns:p="http://schemas.openxmlformats.org/presentationml/2006/main">
  <p:tag name="AS_UNIQUEID" val="770"/>
</p:tagLst>
</file>

<file path=ppt/tags/tag499.xml><?xml version="1.0" encoding="utf-8"?>
<p:tagLst xmlns:p="http://schemas.openxmlformats.org/presentationml/2006/main">
  <p:tag name="AS_UNIQUEID" val="771"/>
</p:tagLst>
</file>

<file path=ppt/tags/tag500.xml><?xml version="1.0" encoding="utf-8"?>
<p:tagLst xmlns:p="http://schemas.openxmlformats.org/presentationml/2006/main">
  <p:tag name="AS_UNIQUEID" val="772"/>
</p:tagLst>
</file>

<file path=ppt/tags/tag501.xml><?xml version="1.0" encoding="utf-8"?>
<p:tagLst xmlns:p="http://schemas.openxmlformats.org/presentationml/2006/main">
  <p:tag name="AS_UNIQUEID" val="773"/>
</p:tagLst>
</file>

<file path=ppt/tags/tag502.xml><?xml version="1.0" encoding="utf-8"?>
<p:tagLst xmlns:p="http://schemas.openxmlformats.org/presentationml/2006/main">
  <p:tag name="AS_UNIQUEID" val="774"/>
</p:tagLst>
</file>

<file path=ppt/tags/tag503.xml><?xml version="1.0" encoding="utf-8"?>
<p:tagLst xmlns:p="http://schemas.openxmlformats.org/presentationml/2006/main">
  <p:tag name="AS_UNIQUEID" val="775"/>
</p:tagLst>
</file>

<file path=ppt/tags/tag504.xml><?xml version="1.0" encoding="utf-8"?>
<p:tagLst xmlns:p="http://schemas.openxmlformats.org/presentationml/2006/main">
  <p:tag name="AS_UNIQUEID" val="776"/>
</p:tagLst>
</file>

<file path=ppt/tags/tag505.xml><?xml version="1.0" encoding="utf-8"?>
<p:tagLst xmlns:p="http://schemas.openxmlformats.org/presentationml/2006/main">
  <p:tag name="AS_UNIQUEID" val="777"/>
</p:tagLst>
</file>

<file path=ppt/tags/tag506.xml><?xml version="1.0" encoding="utf-8"?>
<p:tagLst xmlns:p="http://schemas.openxmlformats.org/presentationml/2006/main">
  <p:tag name="AS_UNIQUEID" val="778"/>
</p:tagLst>
</file>

<file path=ppt/tags/tag507.xml><?xml version="1.0" encoding="utf-8"?>
<p:tagLst xmlns:p="http://schemas.openxmlformats.org/presentationml/2006/main">
  <p:tag name="AS_UNIQUEID" val="779"/>
</p:tagLst>
</file>

<file path=ppt/tags/tag508.xml><?xml version="1.0" encoding="utf-8"?>
<p:tagLst xmlns:p="http://schemas.openxmlformats.org/presentationml/2006/main">
  <p:tag name="AS_UNIQUEID" val="780"/>
</p:tagLst>
</file>

<file path=ppt/tags/tag509.xml><?xml version="1.0" encoding="utf-8"?>
<p:tagLst xmlns:p="http://schemas.openxmlformats.org/presentationml/2006/main">
  <p:tag name="AS_UNIQUEID" val="781"/>
</p:tagLst>
</file>

<file path=ppt/tags/tag510.xml><?xml version="1.0" encoding="utf-8"?>
<p:tagLst xmlns:p="http://schemas.openxmlformats.org/presentationml/2006/main">
  <p:tag name="AS_UNIQUEID" val="782"/>
</p:tagLst>
</file>

<file path=ppt/tags/tag511.xml><?xml version="1.0" encoding="utf-8"?>
<p:tagLst xmlns:p="http://schemas.openxmlformats.org/presentationml/2006/main">
  <p:tag name="AS_UNIQUEID" val="783"/>
</p:tagLst>
</file>

<file path=ppt/tags/tag512.xml><?xml version="1.0" encoding="utf-8"?>
<p:tagLst xmlns:p="http://schemas.openxmlformats.org/presentationml/2006/main">
  <p:tag name="AS_UNIQUEID" val="784"/>
</p:tagLst>
</file>

<file path=ppt/tags/tag513.xml><?xml version="1.0" encoding="utf-8"?>
<p:tagLst xmlns:p="http://schemas.openxmlformats.org/presentationml/2006/main">
  <p:tag name="AS_UNIQUEID" val="785"/>
</p:tagLst>
</file>

<file path=ppt/tags/tag514.xml><?xml version="1.0" encoding="utf-8"?>
<p:tagLst xmlns:p="http://schemas.openxmlformats.org/presentationml/2006/main">
  <p:tag name="AS_UNIQUEID" val="786"/>
</p:tagLst>
</file>

<file path=ppt/tags/tag515.xml><?xml version="1.0" encoding="utf-8"?>
<p:tagLst xmlns:p="http://schemas.openxmlformats.org/presentationml/2006/main">
  <p:tag name="AS_UNIQUEID" val="787"/>
</p:tagLst>
</file>

<file path=ppt/tags/tag516.xml><?xml version="1.0" encoding="utf-8"?>
<p:tagLst xmlns:p="http://schemas.openxmlformats.org/presentationml/2006/main">
  <p:tag name="AS_UNIQUEID" val="788"/>
</p:tagLst>
</file>

<file path=ppt/tags/tag517.xml><?xml version="1.0" encoding="utf-8"?>
<p:tagLst xmlns:p="http://schemas.openxmlformats.org/presentationml/2006/main">
  <p:tag name="AS_UNIQUEID" val="789"/>
</p:tagLst>
</file>

<file path=ppt/tags/tag518.xml><?xml version="1.0" encoding="utf-8"?>
<p:tagLst xmlns:p="http://schemas.openxmlformats.org/presentationml/2006/main">
  <p:tag name="AS_UNIQUEID" val="790"/>
</p:tagLst>
</file>

<file path=ppt/tags/tag519.xml><?xml version="1.0" encoding="utf-8"?>
<p:tagLst xmlns:p="http://schemas.openxmlformats.org/presentationml/2006/main">
  <p:tag name="AS_UNIQUEID" val="791"/>
</p:tagLst>
</file>

<file path=ppt/tags/tag520.xml><?xml version="1.0" encoding="utf-8"?>
<p:tagLst xmlns:p="http://schemas.openxmlformats.org/presentationml/2006/main">
  <p:tag name="AS_UNIQUEID" val="792"/>
</p:tagLst>
</file>

<file path=ppt/tags/tag521.xml><?xml version="1.0" encoding="utf-8"?>
<p:tagLst xmlns:p="http://schemas.openxmlformats.org/presentationml/2006/main">
  <p:tag name="AS_UNIQUEID" val="793"/>
</p:tagLst>
</file>

<file path=ppt/tags/tag522.xml><?xml version="1.0" encoding="utf-8"?>
<p:tagLst xmlns:p="http://schemas.openxmlformats.org/presentationml/2006/main">
  <p:tag name="AS_UNIQUEID" val="794"/>
</p:tagLst>
</file>

<file path=ppt/tags/tag523.xml><?xml version="1.0" encoding="utf-8"?>
<p:tagLst xmlns:p="http://schemas.openxmlformats.org/presentationml/2006/main">
  <p:tag name="AS_UNIQUEID" val="795"/>
</p:tagLst>
</file>

<file path=ppt/tags/tag524.xml><?xml version="1.0" encoding="utf-8"?>
<p:tagLst xmlns:p="http://schemas.openxmlformats.org/presentationml/2006/main">
  <p:tag name="AS_UNIQUEID" val="796"/>
</p:tagLst>
</file>

<file path=ppt/tags/tag525.xml><?xml version="1.0" encoding="utf-8"?>
<p:tagLst xmlns:p="http://schemas.openxmlformats.org/presentationml/2006/main">
  <p:tag name="AS_UNIQUEID" val="797"/>
</p:tagLst>
</file>

<file path=ppt/tags/tag526.xml><?xml version="1.0" encoding="utf-8"?>
<p:tagLst xmlns:p="http://schemas.openxmlformats.org/presentationml/2006/main">
  <p:tag name="AS_UNIQUEID" val="798"/>
</p:tagLst>
</file>

<file path=ppt/tags/tag527.xml><?xml version="1.0" encoding="utf-8"?>
<p:tagLst xmlns:p="http://schemas.openxmlformats.org/presentationml/2006/main">
  <p:tag name="AS_UNIQUEID" val="799"/>
</p:tagLst>
</file>

<file path=ppt/tags/tag528.xml><?xml version="1.0" encoding="utf-8"?>
<p:tagLst xmlns:p="http://schemas.openxmlformats.org/presentationml/2006/main">
  <p:tag name="AS_UNIQUEID" val="800"/>
</p:tagLst>
</file>

<file path=ppt/tags/tag529.xml><?xml version="1.0" encoding="utf-8"?>
<p:tagLst xmlns:p="http://schemas.openxmlformats.org/presentationml/2006/main">
  <p:tag name="AS_UNIQUEID" val="801"/>
</p:tagLst>
</file>

<file path=ppt/tags/tag530.xml><?xml version="1.0" encoding="utf-8"?>
<p:tagLst xmlns:p="http://schemas.openxmlformats.org/presentationml/2006/main">
  <p:tag name="AS_UNIQUEID" val="802"/>
</p:tagLst>
</file>

<file path=ppt/tags/tag531.xml><?xml version="1.0" encoding="utf-8"?>
<p:tagLst xmlns:p="http://schemas.openxmlformats.org/presentationml/2006/main">
  <p:tag name="AS_UNIQUEID" val="803"/>
</p:tagLst>
</file>

<file path=ppt/tags/tag532.xml><?xml version="1.0" encoding="utf-8"?>
<p:tagLst xmlns:p="http://schemas.openxmlformats.org/presentationml/2006/main">
  <p:tag name="AS_UNIQUEID" val="804"/>
</p:tagLst>
</file>

<file path=ppt/tags/tag533.xml><?xml version="1.0" encoding="utf-8"?>
<p:tagLst xmlns:p="http://schemas.openxmlformats.org/presentationml/2006/main">
  <p:tag name="AS_UNIQUEID" val="805"/>
</p:tagLst>
</file>

<file path=ppt/tags/tag534.xml><?xml version="1.0" encoding="utf-8"?>
<p:tagLst xmlns:p="http://schemas.openxmlformats.org/presentationml/2006/main">
  <p:tag name="AS_UNIQUEID" val="806"/>
</p:tagLst>
</file>

<file path=ppt/tags/tag535.xml><?xml version="1.0" encoding="utf-8"?>
<p:tagLst xmlns:p="http://schemas.openxmlformats.org/presentationml/2006/main">
  <p:tag name="AS_UNIQUEID" val="807"/>
</p:tagLst>
</file>

<file path=ppt/tags/tag536.xml><?xml version="1.0" encoding="utf-8"?>
<p:tagLst xmlns:p="http://schemas.openxmlformats.org/presentationml/2006/main">
  <p:tag name="AS_UNIQUEID" val="808"/>
</p:tagLst>
</file>

<file path=ppt/tags/tag537.xml><?xml version="1.0" encoding="utf-8"?>
<p:tagLst xmlns:p="http://schemas.openxmlformats.org/presentationml/2006/main">
  <p:tag name="AS_UNIQUEID" val="809"/>
</p:tagLst>
</file>

<file path=ppt/tags/tag538.xml><?xml version="1.0" encoding="utf-8"?>
<p:tagLst xmlns:p="http://schemas.openxmlformats.org/presentationml/2006/main">
  <p:tag name="AS_UNIQUEID" val="810"/>
</p:tagLst>
</file>

<file path=ppt/tags/tag539.xml><?xml version="1.0" encoding="utf-8"?>
<p:tagLst xmlns:p="http://schemas.openxmlformats.org/presentationml/2006/main">
  <p:tag name="AS_UNIQUEID" val="811"/>
</p:tagLst>
</file>

<file path=ppt/tags/tag540.xml><?xml version="1.0" encoding="utf-8"?>
<p:tagLst xmlns:p="http://schemas.openxmlformats.org/presentationml/2006/main">
  <p:tag name="AS_UNIQUEID" val="812"/>
</p:tagLst>
</file>

<file path=ppt/tags/tag541.xml><?xml version="1.0" encoding="utf-8"?>
<p:tagLst xmlns:p="http://schemas.openxmlformats.org/presentationml/2006/main">
  <p:tag name="AS_UNIQUEID" val="813"/>
</p:tagLst>
</file>

<file path=ppt/tags/tag542.xml><?xml version="1.0" encoding="utf-8"?>
<p:tagLst xmlns:p="http://schemas.openxmlformats.org/presentationml/2006/main">
  <p:tag name="AS_UNIQUEID" val="814"/>
</p:tagLst>
</file>

<file path=ppt/tags/tag543.xml><?xml version="1.0" encoding="utf-8"?>
<p:tagLst xmlns:p="http://schemas.openxmlformats.org/presentationml/2006/main">
  <p:tag name="AS_UNIQUEID" val="815"/>
</p:tagLst>
</file>

<file path=ppt/tags/tag544.xml><?xml version="1.0" encoding="utf-8"?>
<p:tagLst xmlns:p="http://schemas.openxmlformats.org/presentationml/2006/main">
  <p:tag name="AS_UNIQUEID" val="816"/>
</p:tagLst>
</file>

<file path=ppt/tags/tag545.xml><?xml version="1.0" encoding="utf-8"?>
<p:tagLst xmlns:p="http://schemas.openxmlformats.org/presentationml/2006/main">
  <p:tag name="AS_UNIQUEID" val="817"/>
</p:tagLst>
</file>

<file path=ppt/tags/tag546.xml><?xml version="1.0" encoding="utf-8"?>
<p:tagLst xmlns:p="http://schemas.openxmlformats.org/presentationml/2006/main">
  <p:tag name="AS_UNIQUEID" val="818"/>
</p:tagLst>
</file>

<file path=ppt/tags/tag547.xml><?xml version="1.0" encoding="utf-8"?>
<p:tagLst xmlns:p="http://schemas.openxmlformats.org/presentationml/2006/main">
  <p:tag name="AS_UNIQUEID" val="819"/>
</p:tagLst>
</file>

<file path=ppt/tags/tag548.xml><?xml version="1.0" encoding="utf-8"?>
<p:tagLst xmlns:p="http://schemas.openxmlformats.org/presentationml/2006/main">
  <p:tag name="AS_UNIQUEID" val="820"/>
</p:tagLst>
</file>

<file path=ppt/tags/tag549.xml><?xml version="1.0" encoding="utf-8"?>
<p:tagLst xmlns:p="http://schemas.openxmlformats.org/presentationml/2006/main">
  <p:tag name="AS_UNIQUEID" val="821"/>
</p:tagLst>
</file>

<file path=ppt/tags/tag550.xml><?xml version="1.0" encoding="utf-8"?>
<p:tagLst xmlns:p="http://schemas.openxmlformats.org/presentationml/2006/main">
  <p:tag name="AS_UNIQUEID" val="822"/>
</p:tagLst>
</file>

<file path=ppt/tags/tag551.xml><?xml version="1.0" encoding="utf-8"?>
<p:tagLst xmlns:p="http://schemas.openxmlformats.org/presentationml/2006/main">
  <p:tag name="AS_UNIQUEID" val="823"/>
</p:tagLst>
</file>

<file path=ppt/tags/tag552.xml><?xml version="1.0" encoding="utf-8"?>
<p:tagLst xmlns:p="http://schemas.openxmlformats.org/presentationml/2006/main">
  <p:tag name="AS_UNIQUEID" val="824"/>
</p:tagLst>
</file>

<file path=ppt/tags/tag553.xml><?xml version="1.0" encoding="utf-8"?>
<p:tagLst xmlns:p="http://schemas.openxmlformats.org/presentationml/2006/main">
  <p:tag name="AS_UNIQUEID" val="825"/>
</p:tagLst>
</file>

<file path=ppt/tags/tag554.xml><?xml version="1.0" encoding="utf-8"?>
<p:tagLst xmlns:p="http://schemas.openxmlformats.org/presentationml/2006/main">
  <p:tag name="AS_UNIQUEID" val="826"/>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555.xml><?xml version="1.0" encoding="utf-8"?>
<p:tagLst xmlns:p="http://schemas.openxmlformats.org/presentationml/2006/main">
  <p:tag name="AS_UNIQUEID" val="827"/>
</p:tagLst>
</file>

<file path=ppt/tags/tag556.xml><?xml version="1.0" encoding="utf-8"?>
<p:tagLst xmlns:p="http://schemas.openxmlformats.org/presentationml/2006/main">
  <p:tag name="AS_UNIQUEID" val="828"/>
</p:tagLst>
</file>

<file path=ppt/tags/tag557.xml><?xml version="1.0" encoding="utf-8"?>
<p:tagLst xmlns:p="http://schemas.openxmlformats.org/presentationml/2006/main">
  <p:tag name="AS_UNIQUEID" val="829"/>
</p:tagLst>
</file>

<file path=ppt/tags/tag558.xml><?xml version="1.0" encoding="utf-8"?>
<p:tagLst xmlns:p="http://schemas.openxmlformats.org/presentationml/2006/main">
  <p:tag name="AS_UNIQUEID" val="830"/>
</p:tagLst>
</file>

<file path=ppt/tags/tag559.xml><?xml version="1.0" encoding="utf-8"?>
<p:tagLst xmlns:p="http://schemas.openxmlformats.org/presentationml/2006/main">
  <p:tag name="AS_UNIQUEID" val="831"/>
</p:tagLst>
</file>

<file path=ppt/tags/tag560.xml><?xml version="1.0" encoding="utf-8"?>
<p:tagLst xmlns:p="http://schemas.openxmlformats.org/presentationml/2006/main">
  <p:tag name="AS_UNIQUEID" val="832"/>
</p:tagLst>
</file>

<file path=ppt/tags/tag561.xml><?xml version="1.0" encoding="utf-8"?>
<p:tagLst xmlns:p="http://schemas.openxmlformats.org/presentationml/2006/main">
  <p:tag name="AS_UNIQUEID" val="833"/>
</p:tagLst>
</file>

<file path=ppt/tags/tag562.xml><?xml version="1.0" encoding="utf-8"?>
<p:tagLst xmlns:p="http://schemas.openxmlformats.org/presentationml/2006/main">
  <p:tag name="AS_UNIQUEID" val="834"/>
</p:tagLst>
</file>

<file path=ppt/tags/tag563.xml><?xml version="1.0" encoding="utf-8"?>
<p:tagLst xmlns:p="http://schemas.openxmlformats.org/presentationml/2006/main">
  <p:tag name="AS_UNIQUEID" val="973"/>
</p:tagLst>
</file>

<file path=ppt/tags/tag564.xml><?xml version="1.0" encoding="utf-8"?>
<p:tagLst xmlns:p="http://schemas.openxmlformats.org/presentationml/2006/main">
  <p:tag name="AS_UNIQUEID" val="836"/>
</p:tagLst>
</file>

<file path=ppt/tags/tag565.xml><?xml version="1.0" encoding="utf-8"?>
<p:tagLst xmlns:p="http://schemas.openxmlformats.org/presentationml/2006/main">
  <p:tag name="AS_UNIQUEID" val="837"/>
</p:tagLst>
</file>

<file path=ppt/tags/tag566.xml><?xml version="1.0" encoding="utf-8"?>
<p:tagLst xmlns:p="http://schemas.openxmlformats.org/presentationml/2006/main">
  <p:tag name="AS_UNIQUEID" val="838"/>
</p:tagLst>
</file>

<file path=ppt/tags/tag567.xml><?xml version="1.0" encoding="utf-8"?>
<p:tagLst xmlns:p="http://schemas.openxmlformats.org/presentationml/2006/main">
  <p:tag name="AS_UNIQUEID" val="974"/>
</p:tagLst>
</file>

<file path=ppt/tags/tag568.xml><?xml version="1.0" encoding="utf-8"?>
<p:tagLst xmlns:p="http://schemas.openxmlformats.org/presentationml/2006/main">
  <p:tag name="AS_UNIQUEID" val="840"/>
</p:tagLst>
</file>

<file path=ppt/tags/tag569.xml><?xml version="1.0" encoding="utf-8"?>
<p:tagLst xmlns:p="http://schemas.openxmlformats.org/presentationml/2006/main">
  <p:tag name="AS_UNIQUEID" val="841"/>
</p:tagLst>
</file>

<file path=ppt/tags/tag570.xml><?xml version="1.0" encoding="utf-8"?>
<p:tagLst xmlns:p="http://schemas.openxmlformats.org/presentationml/2006/main">
  <p:tag name="AS_UNIQUEID" val="842"/>
</p:tagLst>
</file>

<file path=ppt/tags/tag571.xml><?xml version="1.0" encoding="utf-8"?>
<p:tagLst xmlns:p="http://schemas.openxmlformats.org/presentationml/2006/main">
  <p:tag name="AS_UNIQUEID" val="843"/>
</p:tagLst>
</file>

<file path=ppt/tags/tag572.xml><?xml version="1.0" encoding="utf-8"?>
<p:tagLst xmlns:p="http://schemas.openxmlformats.org/presentationml/2006/main">
  <p:tag name="AS_UNIQUEID" val="844"/>
</p:tagLst>
</file>

<file path=ppt/tags/tag573.xml><?xml version="1.0" encoding="utf-8"?>
<p:tagLst xmlns:p="http://schemas.openxmlformats.org/presentationml/2006/main">
  <p:tag name="AS_UNIQUEID" val="845"/>
</p:tagLst>
</file>

<file path=ppt/tags/tag574.xml><?xml version="1.0" encoding="utf-8"?>
<p:tagLst xmlns:p="http://schemas.openxmlformats.org/presentationml/2006/main">
  <p:tag name="AS_UNIQUEID" val="846"/>
</p:tagLst>
</file>

<file path=ppt/tags/tag575.xml><?xml version="1.0" encoding="utf-8"?>
<p:tagLst xmlns:p="http://schemas.openxmlformats.org/presentationml/2006/main">
  <p:tag name="AS_UNIQUEID" val="847"/>
</p:tagLst>
</file>

<file path=ppt/tags/tag576.xml><?xml version="1.0" encoding="utf-8"?>
<p:tagLst xmlns:p="http://schemas.openxmlformats.org/presentationml/2006/main">
  <p:tag name="AS_UNIQUEID" val="848"/>
</p:tagLst>
</file>

<file path=ppt/tags/tag577.xml><?xml version="1.0" encoding="utf-8"?>
<p:tagLst xmlns:p="http://schemas.openxmlformats.org/presentationml/2006/main">
  <p:tag name="AS_UNIQUEID" val="849"/>
</p:tagLst>
</file>

<file path=ppt/tags/tag578.xml><?xml version="1.0" encoding="utf-8"?>
<p:tagLst xmlns:p="http://schemas.openxmlformats.org/presentationml/2006/main">
  <p:tag name="AS_UNIQUEID" val="850"/>
</p:tagLst>
</file>

<file path=ppt/tags/tag579.xml><?xml version="1.0" encoding="utf-8"?>
<p:tagLst xmlns:p="http://schemas.openxmlformats.org/presentationml/2006/main">
  <p:tag name="AS_UNIQUEID" val="851"/>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580.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581.xml><?xml version="1.0" encoding="utf-8"?>
<p:tagLst xmlns:p="http://schemas.openxmlformats.org/presentationml/2006/main">
  <p:tag name="AS_UNIQUEID" val="975"/>
</p:tagLst>
</file>

<file path=ppt/tags/tag582.xml><?xml version="1.0" encoding="utf-8"?>
<p:tagLst xmlns:p="http://schemas.openxmlformats.org/presentationml/2006/main">
  <p:tag name="AS_UNIQUEID" val="853"/>
</p:tagLst>
</file>

<file path=ppt/tags/tag583.xml><?xml version="1.0" encoding="utf-8"?>
<p:tagLst xmlns:p="http://schemas.openxmlformats.org/presentationml/2006/main">
  <p:tag name="AS_UNIQUEID" val="854"/>
</p:tagLst>
</file>

<file path=ppt/tags/tag584.xml><?xml version="1.0" encoding="utf-8"?>
<p:tagLst xmlns:p="http://schemas.openxmlformats.org/presentationml/2006/main">
  <p:tag name="AS_UNIQUEID" val="855"/>
</p:tagLst>
</file>

<file path=ppt/tags/tag585.xml><?xml version="1.0" encoding="utf-8"?>
<p:tagLst xmlns:p="http://schemas.openxmlformats.org/presentationml/2006/main">
  <p:tag name="AS_UNIQUEID" val="856"/>
</p:tagLst>
</file>

<file path=ppt/tags/tag586.xml><?xml version="1.0" encoding="utf-8"?>
<p:tagLst xmlns:p="http://schemas.openxmlformats.org/presentationml/2006/main">
  <p:tag name="AS_UNIQUEID" val="857"/>
</p:tagLst>
</file>

<file path=ppt/tags/tag587.xml><?xml version="1.0" encoding="utf-8"?>
<p:tagLst xmlns:p="http://schemas.openxmlformats.org/presentationml/2006/main">
  <p:tag name="AS_UNIQUEID" val="858"/>
</p:tagLst>
</file>

<file path=ppt/tags/tag588.xml><?xml version="1.0" encoding="utf-8"?>
<p:tagLst xmlns:p="http://schemas.openxmlformats.org/presentationml/2006/main">
  <p:tag name="AS_UNIQUEID" val="859"/>
</p:tagLst>
</file>

<file path=ppt/tags/tag589.xml><?xml version="1.0" encoding="utf-8"?>
<p:tagLst xmlns:p="http://schemas.openxmlformats.org/presentationml/2006/main">
  <p:tag name="AS_UNIQUEID" val="860"/>
</p:tagLst>
</file>

<file path=ppt/tags/tag590.xml><?xml version="1.0" encoding="utf-8"?>
<p:tagLst xmlns:p="http://schemas.openxmlformats.org/presentationml/2006/main">
  <p:tag name="AS_UNIQUEID" val="861"/>
  <p:tag name="KSO_WM_UNIT_TABLE_BEAUTIFY" val="smartTable{0a787ea0-0333-40eb-ae92-9849a5388874}"/>
</p:tagLst>
</file>

<file path=ppt/tags/tag591.xml><?xml version="1.0" encoding="utf-8"?>
<p:tagLst xmlns:p="http://schemas.openxmlformats.org/presentationml/2006/main">
  <p:tag name="AS_UNIQUEID" val="862"/>
</p:tagLst>
</file>

<file path=ppt/tags/tag592.xml><?xml version="1.0" encoding="utf-8"?>
<p:tagLst xmlns:p="http://schemas.openxmlformats.org/presentationml/2006/main">
  <p:tag name="AS_UNIQUEID" val="863"/>
</p:tagLst>
</file>

<file path=ppt/tags/tag593.xml><?xml version="1.0" encoding="utf-8"?>
<p:tagLst xmlns:p="http://schemas.openxmlformats.org/presentationml/2006/main">
  <p:tag name="AS_UNIQUEID" val="864"/>
</p:tagLst>
</file>

<file path=ppt/tags/tag594.xml><?xml version="1.0" encoding="utf-8"?>
<p:tagLst xmlns:p="http://schemas.openxmlformats.org/presentationml/2006/main">
  <p:tag name="AS_UNIQUEID" val="865"/>
</p:tagLst>
</file>

<file path=ppt/tags/tag595.xml><?xml version="1.0" encoding="utf-8"?>
<p:tagLst xmlns:p="http://schemas.openxmlformats.org/presentationml/2006/main">
  <p:tag name="AS_UNIQUEID" val="866"/>
</p:tagLst>
</file>

<file path=ppt/tags/tag596.xml><?xml version="1.0" encoding="utf-8"?>
<p:tagLst xmlns:p="http://schemas.openxmlformats.org/presentationml/2006/main">
  <p:tag name="AS_UNIQUEID" val="867"/>
</p:tagLst>
</file>

<file path=ppt/tags/tag597.xml><?xml version="1.0" encoding="utf-8"?>
<p:tagLst xmlns:p="http://schemas.openxmlformats.org/presentationml/2006/main">
  <p:tag name="AS_UNIQUEID" val="868"/>
</p:tagLst>
</file>

<file path=ppt/tags/tag598.xml><?xml version="1.0" encoding="utf-8"?>
<p:tagLst xmlns:p="http://schemas.openxmlformats.org/presentationml/2006/main">
  <p:tag name="AS_UNIQUEID" val="976"/>
</p:tagLst>
</file>

<file path=ppt/tags/tag599.xml><?xml version="1.0" encoding="utf-8"?>
<p:tagLst xmlns:p="http://schemas.openxmlformats.org/presentationml/2006/main">
  <p:tag name="AS_UNIQUEID" val="870"/>
</p:tagLst>
</file>

<file path=ppt/tags/tag600.xml><?xml version="1.0" encoding="utf-8"?>
<p:tagLst xmlns:p="http://schemas.openxmlformats.org/presentationml/2006/main">
  <p:tag name="AS_UNIQUEID" val="871"/>
</p:tagLst>
</file>

<file path=ppt/tags/tag601.xml><?xml version="1.0" encoding="utf-8"?>
<p:tagLst xmlns:p="http://schemas.openxmlformats.org/presentationml/2006/main">
  <p:tag name="AS_UNIQUEID" val="872"/>
</p:tagLst>
</file>

<file path=ppt/tags/tag602.xml><?xml version="1.0" encoding="utf-8"?>
<p:tagLst xmlns:p="http://schemas.openxmlformats.org/presentationml/2006/main">
  <p:tag name="AS_UNIQUEID" val="977"/>
</p:tagLst>
</file>

<file path=ppt/tags/tag603.xml><?xml version="1.0" encoding="utf-8"?>
<p:tagLst xmlns:p="http://schemas.openxmlformats.org/presentationml/2006/main">
  <p:tag name="AS_UNIQUEID" val="874"/>
</p:tagLst>
</file>

<file path=ppt/tags/tag604.xml><?xml version="1.0" encoding="utf-8"?>
<p:tagLst xmlns:p="http://schemas.openxmlformats.org/presentationml/2006/main">
  <p:tag name="AS_UNIQUEID" val="875"/>
</p:tagLst>
</file>

<file path=ppt/tags/tag605.xml><?xml version="1.0" encoding="utf-8"?>
<p:tagLst xmlns:p="http://schemas.openxmlformats.org/presentationml/2006/main">
  <p:tag name="AS_UNIQUEID" val="876"/>
</p:tagLst>
</file>

<file path=ppt/tags/tag606.xml><?xml version="1.0" encoding="utf-8"?>
<p:tagLst xmlns:p="http://schemas.openxmlformats.org/presentationml/2006/main">
  <p:tag name="AS_UNIQUEID" val="877"/>
</p:tagLst>
</file>

<file path=ppt/tags/tag607.xml><?xml version="1.0" encoding="utf-8"?>
<p:tagLst xmlns:p="http://schemas.openxmlformats.org/presentationml/2006/main">
  <p:tag name="AS_UNIQUEID" val="878"/>
</p:tagLst>
</file>

<file path=ppt/tags/tag608.xml><?xml version="1.0" encoding="utf-8"?>
<p:tagLst xmlns:p="http://schemas.openxmlformats.org/presentationml/2006/main">
  <p:tag name="AS_UNIQUEID" val="879"/>
</p:tagLst>
</file>

<file path=ppt/tags/tag609.xml><?xml version="1.0" encoding="utf-8"?>
<p:tagLst xmlns:p="http://schemas.openxmlformats.org/presentationml/2006/main">
  <p:tag name="AS_UNIQUEID" val="880"/>
</p:tagLst>
</file>

<file path=ppt/tags/tag610.xml><?xml version="1.0" encoding="utf-8"?>
<p:tagLst xmlns:p="http://schemas.openxmlformats.org/presentationml/2006/main">
  <p:tag name="AS_UNIQUEID" val="881"/>
</p:tagLst>
</file>

<file path=ppt/tags/tag611.xml><?xml version="1.0" encoding="utf-8"?>
<p:tagLst xmlns:p="http://schemas.openxmlformats.org/presentationml/2006/main">
  <p:tag name="AS_UNIQUEID" val="882"/>
</p:tagLst>
</file>

<file path=ppt/tags/tag612.xml><?xml version="1.0" encoding="utf-8"?>
<p:tagLst xmlns:p="http://schemas.openxmlformats.org/presentationml/2006/main">
  <p:tag name="AS_UNIQUEID" val="883"/>
</p:tagLst>
</file>

<file path=ppt/tags/tag613.xml><?xml version="1.0" encoding="utf-8"?>
<p:tagLst xmlns:p="http://schemas.openxmlformats.org/presentationml/2006/main">
  <p:tag name="AS_UNIQUEID" val="884"/>
</p:tagLst>
</file>

<file path=ppt/tags/tag614.xml><?xml version="1.0" encoding="utf-8"?>
<p:tagLst xmlns:p="http://schemas.openxmlformats.org/presentationml/2006/main">
  <p:tag name="AS_UNIQUEID" val="885"/>
</p:tagLst>
</file>

<file path=ppt/tags/tag615.xml><?xml version="1.0" encoding="utf-8"?>
<p:tagLst xmlns:p="http://schemas.openxmlformats.org/presentationml/2006/main">
  <p:tag name="AS_UNIQUEID" val="978"/>
</p:tagLst>
</file>

<file path=ppt/tags/tag616.xml><?xml version="1.0" encoding="utf-8"?>
<p:tagLst xmlns:p="http://schemas.openxmlformats.org/presentationml/2006/main">
  <p:tag name="AS_UNIQUEID" val="887"/>
</p:tagLst>
</file>

<file path=ppt/tags/tag617.xml><?xml version="1.0" encoding="utf-8"?>
<p:tagLst xmlns:p="http://schemas.openxmlformats.org/presentationml/2006/main">
  <p:tag name="AS_UNIQUEID" val="888"/>
</p:tagLst>
</file>

<file path=ppt/tags/tag618.xml><?xml version="1.0" encoding="utf-8"?>
<p:tagLst xmlns:p="http://schemas.openxmlformats.org/presentationml/2006/main">
  <p:tag name="AS_UNIQUEID" val="889"/>
</p:tagLst>
</file>

<file path=ppt/tags/tag619.xml><?xml version="1.0" encoding="utf-8"?>
<p:tagLst xmlns:p="http://schemas.openxmlformats.org/presentationml/2006/main">
  <p:tag name="AS_UNIQUEID" val="979"/>
</p:tagLst>
</file>

<file path=ppt/tags/tag620.xml><?xml version="1.0" encoding="utf-8"?>
<p:tagLst xmlns:p="http://schemas.openxmlformats.org/presentationml/2006/main">
  <p:tag name="AS_UNIQUEID" val="891"/>
</p:tagLst>
</file>

<file path=ppt/tags/tag621.xml><?xml version="1.0" encoding="utf-8"?>
<p:tagLst xmlns:p="http://schemas.openxmlformats.org/presentationml/2006/main">
  <p:tag name="AS_UNIQUEID" val="892"/>
</p:tagLst>
</file>

<file path=ppt/tags/tag622.xml><?xml version="1.0" encoding="utf-8"?>
<p:tagLst xmlns:p="http://schemas.openxmlformats.org/presentationml/2006/main">
  <p:tag name="AS_UNIQUEID" val="893"/>
</p:tagLst>
</file>

<file path=ppt/tags/tag623.xml><?xml version="1.0" encoding="utf-8"?>
<p:tagLst xmlns:p="http://schemas.openxmlformats.org/presentationml/2006/main">
  <p:tag name="AS_UNIQUEID" val="894"/>
</p:tagLst>
</file>

<file path=ppt/tags/tag624.xml><?xml version="1.0" encoding="utf-8"?>
<p:tagLst xmlns:p="http://schemas.openxmlformats.org/presentationml/2006/main">
  <p:tag name="AS_UNIQUEID" val="895"/>
</p:tagLst>
</file>

<file path=ppt/tags/tag625.xml><?xml version="1.0" encoding="utf-8"?>
<p:tagLst xmlns:p="http://schemas.openxmlformats.org/presentationml/2006/main">
  <p:tag name="AS_UNIQUEID" val="980"/>
</p:tagLst>
</file>

<file path=ppt/tags/tag626.xml><?xml version="1.0" encoding="utf-8"?>
<p:tagLst xmlns:p="http://schemas.openxmlformats.org/presentationml/2006/main">
  <p:tag name="AS_UNIQUEID" val="897"/>
</p:tagLst>
</file>

<file path=ppt/tags/tag627.xml><?xml version="1.0" encoding="utf-8"?>
<p:tagLst xmlns:p="http://schemas.openxmlformats.org/presentationml/2006/main">
  <p:tag name="AS_UNIQUEID" val="898"/>
</p:tagLst>
</file>

<file path=ppt/tags/tag628.xml><?xml version="1.0" encoding="utf-8"?>
<p:tagLst xmlns:p="http://schemas.openxmlformats.org/presentationml/2006/main">
  <p:tag name="AS_UNIQUEID" val="899"/>
</p:tagLst>
</file>

<file path=ppt/tags/tag629.xml><?xml version="1.0" encoding="utf-8"?>
<p:tagLst xmlns:p="http://schemas.openxmlformats.org/presentationml/2006/main">
  <p:tag name="AS_UNIQUEID" val="900"/>
</p:tagLst>
</file>

<file path=ppt/tags/tag630.xml><?xml version="1.0" encoding="utf-8"?>
<p:tagLst xmlns:p="http://schemas.openxmlformats.org/presentationml/2006/main">
  <p:tag name="AS_UNIQUEID" val="901"/>
</p:tagLst>
</file>

<file path=ppt/tags/tag631.xml><?xml version="1.0" encoding="utf-8"?>
<p:tagLst xmlns:p="http://schemas.openxmlformats.org/presentationml/2006/main">
  <p:tag name="AS_UNIQUEID" val="902"/>
</p:tagLst>
</file>

<file path=ppt/tags/tag632.xml><?xml version="1.0" encoding="utf-8"?>
<p:tagLst xmlns:p="http://schemas.openxmlformats.org/presentationml/2006/main">
  <p:tag name="AS_UNIQUEID" val="903"/>
</p:tagLst>
</file>

<file path=ppt/tags/tag633.xml><?xml version="1.0" encoding="utf-8"?>
<p:tagLst xmlns:p="http://schemas.openxmlformats.org/presentationml/2006/main">
  <p:tag name="AS_UNIQUEID" val="904"/>
</p:tagLst>
</file>

<file path=ppt/tags/tag634.xml><?xml version="1.0" encoding="utf-8"?>
<p:tagLst xmlns:p="http://schemas.openxmlformats.org/presentationml/2006/main">
  <p:tag name="AS_UNIQUEID" val="905"/>
</p:tagLst>
</file>

<file path=ppt/tags/tag635.xml><?xml version="1.0" encoding="utf-8"?>
<p:tagLst xmlns:p="http://schemas.openxmlformats.org/presentationml/2006/main">
  <p:tag name="AS_UNIQUEID" val="906"/>
</p:tagLst>
</file>

<file path=ppt/tags/tag636.xml><?xml version="1.0" encoding="utf-8"?>
<p:tagLst xmlns:p="http://schemas.openxmlformats.org/presentationml/2006/main">
  <p:tag name="AS_UNIQUEID" val="907"/>
</p:tagLst>
</file>

<file path=ppt/tags/tag637.xml><?xml version="1.0" encoding="utf-8"?>
<p:tagLst xmlns:p="http://schemas.openxmlformats.org/presentationml/2006/main">
  <p:tag name="AS_UNIQUEID" val="981"/>
</p:tagLst>
</file>

<file path=ppt/tags/tag638.xml><?xml version="1.0" encoding="utf-8"?>
<p:tagLst xmlns:p="http://schemas.openxmlformats.org/presentationml/2006/main">
  <p:tag name="AS_UNIQUEID" val="909"/>
</p:tagLst>
</file>

<file path=ppt/tags/tag639.xml><?xml version="1.0" encoding="utf-8"?>
<p:tagLst xmlns:p="http://schemas.openxmlformats.org/presentationml/2006/main">
  <p:tag name="AS_UNIQUEID" val="910"/>
</p:tagLst>
</file>

<file path=ppt/tags/tag640.xml><?xml version="1.0" encoding="utf-8"?>
<p:tagLst xmlns:p="http://schemas.openxmlformats.org/presentationml/2006/main">
  <p:tag name="AS_UNIQUEID" val="911"/>
</p:tagLst>
</file>

<file path=ppt/tags/tag641.xml><?xml version="1.0" encoding="utf-8"?>
<p:tagLst xmlns:p="http://schemas.openxmlformats.org/presentationml/2006/main">
  <p:tag name="AS_UNIQUEID" val="982"/>
</p:tagLst>
</file>

<file path=ppt/tags/tag642.xml><?xml version="1.0" encoding="utf-8"?>
<p:tagLst xmlns:p="http://schemas.openxmlformats.org/presentationml/2006/main">
  <p:tag name="AS_UNIQUEID" val="913"/>
</p:tagLst>
</file>

<file path=ppt/tags/tag643.xml><?xml version="1.0" encoding="utf-8"?>
<p:tagLst xmlns:p="http://schemas.openxmlformats.org/presentationml/2006/main">
  <p:tag name="AS_UNIQUEID" val="914"/>
</p:tagLst>
</file>

<file path=ppt/tags/tag644.xml><?xml version="1.0" encoding="utf-8"?>
<p:tagLst xmlns:p="http://schemas.openxmlformats.org/presentationml/2006/main">
  <p:tag name="AS_UNIQUEID" val="915"/>
</p:tagLst>
</file>

<file path=ppt/tags/tag645.xml><?xml version="1.0" encoding="utf-8"?>
<p:tagLst xmlns:p="http://schemas.openxmlformats.org/presentationml/2006/main">
  <p:tag name="AS_UNIQUEID" val="916"/>
</p:tagLst>
</file>

<file path=ppt/tags/tag646.xml><?xml version="1.0" encoding="utf-8"?>
<p:tagLst xmlns:p="http://schemas.openxmlformats.org/presentationml/2006/main">
  <p:tag name="AS_UNIQUEID" val="917"/>
</p:tagLst>
</file>

<file path=ppt/tags/tag647.xml><?xml version="1.0" encoding="utf-8"?>
<p:tagLst xmlns:p="http://schemas.openxmlformats.org/presentationml/2006/main">
  <p:tag name="AS_UNIQUEID" val="918"/>
</p:tagLst>
</file>

<file path=ppt/tags/tag648.xml><?xml version="1.0" encoding="utf-8"?>
<p:tagLst xmlns:p="http://schemas.openxmlformats.org/presentationml/2006/main">
  <p:tag name="AS_UNIQUEID" val="919"/>
</p:tagLst>
</file>

<file path=ppt/tags/tag649.xml><?xml version="1.0" encoding="utf-8"?>
<p:tagLst xmlns:p="http://schemas.openxmlformats.org/presentationml/2006/main">
  <p:tag name="AS_UNIQUEID" val="920"/>
</p:tagLst>
</file>

<file path=ppt/tags/tag650.xml><?xml version="1.0" encoding="utf-8"?>
<p:tagLst xmlns:p="http://schemas.openxmlformats.org/presentationml/2006/main">
  <p:tag name="AS_UNIQUEID" val="921"/>
</p:tagLst>
</file>

<file path=ppt/tags/tag651.xml><?xml version="1.0" encoding="utf-8"?>
<p:tagLst xmlns:p="http://schemas.openxmlformats.org/presentationml/2006/main">
  <p:tag name="AS_UNIQUEID" val="922"/>
</p:tagLst>
</file>

<file path=ppt/tags/tag652.xml><?xml version="1.0" encoding="utf-8"?>
<p:tagLst xmlns:p="http://schemas.openxmlformats.org/presentationml/2006/main">
  <p:tag name="AS_UNIQUEID" val="923"/>
</p:tagLst>
</file>

<file path=ppt/tags/tag653.xml><?xml version="1.0" encoding="utf-8"?>
<p:tagLst xmlns:p="http://schemas.openxmlformats.org/presentationml/2006/main">
  <p:tag name="AS_UNIQUEID" val="924"/>
</p:tagLst>
</file>

<file path=ppt/tags/tag654.xml><?xml version="1.0" encoding="utf-8"?>
<p:tagLst xmlns:p="http://schemas.openxmlformats.org/presentationml/2006/main">
  <p:tag name="AS_UNIQUEID" val="925"/>
</p:tagLst>
</file>

<file path=ppt/tags/tag655.xml><?xml version="1.0" encoding="utf-8"?>
<p:tagLst xmlns:p="http://schemas.openxmlformats.org/presentationml/2006/main">
  <p:tag name="AS_UNIQUEID" val="926"/>
</p:tagLst>
</file>

<file path=ppt/tags/tag656.xml><?xml version="1.0" encoding="utf-8"?>
<p:tagLst xmlns:p="http://schemas.openxmlformats.org/presentationml/2006/main">
  <p:tag name="AS_UNIQUEID" val="927"/>
</p:tagLst>
</file>

<file path=ppt/tags/tag657.xml><?xml version="1.0" encoding="utf-8"?>
<p:tagLst xmlns:p="http://schemas.openxmlformats.org/presentationml/2006/main">
  <p:tag name="AS_UNIQUEID" val="928"/>
</p:tagLst>
</file>

<file path=ppt/tags/tag658.xml><?xml version="1.0" encoding="utf-8"?>
<p:tagLst xmlns:p="http://schemas.openxmlformats.org/presentationml/2006/main">
  <p:tag name="AS_UNIQUEID" val="929"/>
</p:tagLst>
</file>

<file path=ppt/tags/tag659.xml><?xml version="1.0" encoding="utf-8"?>
<p:tagLst xmlns:p="http://schemas.openxmlformats.org/presentationml/2006/main">
  <p:tag name="AS_UNIQUEID" val="930"/>
</p:tagLst>
</file>

<file path=ppt/tags/tag660.xml><?xml version="1.0" encoding="utf-8"?>
<p:tagLst xmlns:p="http://schemas.openxmlformats.org/presentationml/2006/main">
  <p:tag name="AS_UNIQUEID" val="931"/>
</p:tagLst>
</file>

<file path=ppt/tags/tag661.xml><?xml version="1.0" encoding="utf-8"?>
<p:tagLst xmlns:p="http://schemas.openxmlformats.org/presentationml/2006/main">
  <p:tag name="AS_UNIQUEID" val="932"/>
</p:tagLst>
</file>

<file path=ppt/tags/tag662.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219</Paragraphs>
  <Slides>27</Slides>
  <Notes>17</Notes>
  <TotalTime>0</TotalTime>
  <HiddenSlides>0</HiddenSlides>
  <MMClips>0</MMClips>
  <ScaleCrop>0</ScaleCrop>
  <HeadingPairs>
    <vt:vector baseType="variant" size="6">
      <vt:variant>
        <vt:lpstr>Fonts used</vt:lpstr>
      </vt:variant>
      <vt:variant>
        <vt:i4>18</vt:i4>
      </vt:variant>
      <vt:variant>
        <vt:lpstr>Theme</vt:lpstr>
      </vt:variant>
      <vt:variant>
        <vt:i4>1</vt:i4>
      </vt:variant>
      <vt:variant>
        <vt:lpstr>Slide Titles</vt:lpstr>
      </vt:variant>
      <vt:variant>
        <vt:i4>27</vt:i4>
      </vt:variant>
    </vt:vector>
  </HeadingPairs>
  <TitlesOfParts>
    <vt:vector baseType="lpstr" size="46">
      <vt:lpstr>Arial</vt:lpstr>
      <vt:lpstr>Calibri</vt:lpstr>
      <vt:lpstr>宋体</vt:lpstr>
      <vt:lpstr>华文行楷</vt:lpstr>
      <vt:lpstr>Times New Roman</vt:lpstr>
      <vt:lpstr>隶书</vt:lpstr>
      <vt:lpstr>Calibri Light</vt:lpstr>
      <vt:lpstr>黑体</vt:lpstr>
      <vt:lpstr>書體坊顏體㊣</vt:lpstr>
      <vt:lpstr>微软雅黑</vt:lpstr>
      <vt:lpstr>Wingdings</vt:lpstr>
      <vt:lpstr>楷体</vt:lpstr>
      <vt:lpstr>等线</vt:lpstr>
      <vt:lpstr>华文楷体</vt:lpstr>
      <vt:lpstr>方正宋刻本秀楷简体</vt:lpstr>
      <vt:lpstr>DFKai-SB</vt:lpstr>
      <vt:lpstr>+中文正文</vt:lpstr>
      <vt:lpstr>华文中宋</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2020-12-21T11:07:52.826</cp:lastPrinted>
  <dcterms:created xsi:type="dcterms:W3CDTF">2020-12-21T11:07:52Z</dcterms:created>
  <dcterms:modified xsi:type="dcterms:W3CDTF">2020-12-21T03:07:56Z</dcterms:modified>
</cp:coreProperties>
</file>