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Default Extension="mp3" ContentType="audio/mp3"/>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theme/themeOverride1.xml" ContentType="application/vnd.openxmlformats-officedocument.themeOverrid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2"/>
    <p:sldMasterId id="2147483663" r:id="rId3"/>
    <p:sldMasterId id="2147483678" r:id="rId4"/>
    <p:sldMasterId id="2147483693" r:id="rId5"/>
    <p:sldMasterId id="2147483708" r:id="rId6"/>
    <p:sldMasterId id="2147483723" r:id="rId7"/>
  </p:sldMasterIdLst>
  <p:notesMasterIdLst>
    <p:notesMasterId r:id="rId8"/>
  </p:notesMasterIdLst>
  <p:handoutMasterIdLst>
    <p:handoutMasterId r:id="rId9"/>
  </p:handoutMasterIdLst>
  <p:sldIdLst>
    <p:sldId id="546" r:id="rId10"/>
    <p:sldId id="460" r:id="rId11"/>
    <p:sldId id="690" r:id="rId12"/>
    <p:sldId id="653" r:id="rId13"/>
    <p:sldId id="681" r:id="rId14"/>
    <p:sldId id="683" r:id="rId15"/>
    <p:sldId id="688" r:id="rId16"/>
    <p:sldId id="684" r:id="rId17"/>
    <p:sldId id="686" r:id="rId18"/>
    <p:sldId id="477" r:id="rId19"/>
    <p:sldId id="645" r:id="rId20"/>
    <p:sldId id="547" r:id="rId21"/>
    <p:sldId id="662" r:id="rId22"/>
    <p:sldId id="663" r:id="rId23"/>
    <p:sldId id="665" r:id="rId24"/>
    <p:sldId id="689" r:id="rId25"/>
    <p:sldId id="650" r:id="rId26"/>
    <p:sldId id="643" r:id="rId27"/>
    <p:sldId id="457" r:id="rId28"/>
    <p:sldId id="551" r:id="rId29"/>
    <p:sldId id="413" r:id="rId30"/>
    <p:sldId id="658" r:id="rId31"/>
    <p:sldId id="657" r:id="rId32"/>
    <p:sldId id="719" r:id="rId33"/>
    <p:sldId id="655" r:id="rId34"/>
    <p:sldId id="693" r:id="rId35"/>
  </p:sldIdLst>
  <p:sldSz cx="9144000" cy="5143500"/>
  <p:notesSz cx="6858000" cy="9144000"/>
  <p:custDataLst>
    <p:tags r:id="rId36"/>
  </p:custDataLst>
  <p:defaultTex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微软雅黑" panose="020b0503020204020204" pitchFamily="34"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微软雅黑" panose="020b0503020204020204" pitchFamily="34"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微软雅黑" panose="020b0503020204020204" pitchFamily="34"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微软雅黑" panose="020b0503020204020204" pitchFamily="34"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微软雅黑" panose="020b0503020204020204" pitchFamily="34"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微软雅黑" panose="020b0503020204020204" pitchFamily="34"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微软雅黑" panose="020b0503020204020204" pitchFamily="34"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微软雅黑" panose="020b0503020204020204" pitchFamily="34"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微软雅黑" panose="020b0503020204020204" pitchFamily="34" charset="-122"/>
        <a:cs typeface="+mn-cs"/>
      </a:defRPr>
    </a:lvl9pPr>
  </p:defaultTextStyle>
</p:presentation>
</file>

<file path=ppt/commentAuthors.xml><?xml version="1.0" encoding="utf-8"?>
<p:cmAuthorLst xmlns:p="http://schemas.openxmlformats.org/presentationml/2006/main">
  <p:cmAuthor id="1" name="Administrator" initials="A" lastIdx="0" clrIdx="0"/>
  <p:cmAuthor id="2" name="FtpDown" initials="F" lastIdx="0" clrIdx="0"/>
  <p:cmAuthor id="3" name="cb nm" initials="c" lastIdx="0" clrIdx="0"/>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showOutlineIcons="0" horzBarState="maximized">
    <p:restoredLeft sz="13778"/>
    <p:restoredTop sz="94660"/>
  </p:normalViewPr>
  <p:slideViewPr>
    <p:cSldViewPr snapToGrid="0" showGuides="1">
      <p:cViewPr varScale="1">
        <p:scale>
          <a:sx n="90" d="100"/>
          <a:sy n="90" d="100"/>
        </p:scale>
        <p:origin x="-648" y="-68"/>
      </p:cViewPr>
      <p:guideLst>
        <p:guide orient="horz" pos="1532"/>
        <p:guide pos="2846"/>
      </p:guideLst>
    </p:cSldViewPr>
  </p:slideViewPr>
  <p:notesTextViewPr>
    <p:cViewPr>
      <p:scale>
        <a:sx n="3" d="2"/>
        <a:sy n="3" d="2"/>
      </p:scale>
      <p:origin x="0" y="0"/>
    </p:cViewPr>
  </p:notesTextViewPr>
  <p:sorterViewPr showFormatting="0">
    <p:cViewPr>
      <p:scale>
        <a:sx n="66" d="100"/>
        <a:sy n="66" d="100"/>
      </p:scale>
      <p:origin x="0" y="648"/>
    </p:cViewPr>
  </p:sorterViewPr>
  <p:notesViewPr>
    <p:cSldViewPr>
      <p:cViewPr>
        <p:scale>
          <a:sx n="1" d="100"/>
          <a:sy n="1" d="100"/>
        </p:scale>
        <p:origin x="0" y="0"/>
      </p:cViewPr>
    </p:cSldViewPr>
  </p:notesViewPr>
  <p:gridSpacing cx="72005" cy="72005"/>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1.xml" /><Relationship Id="rId11" Type="http://schemas.openxmlformats.org/officeDocument/2006/relationships/slide" Target="slides/slide2.xml" /><Relationship Id="rId12" Type="http://schemas.openxmlformats.org/officeDocument/2006/relationships/slide" Target="slides/slide3.xml" /><Relationship Id="rId13" Type="http://schemas.openxmlformats.org/officeDocument/2006/relationships/slide" Target="slides/slide4.xml" /><Relationship Id="rId14" Type="http://schemas.openxmlformats.org/officeDocument/2006/relationships/slide" Target="slides/slide5.xml" /><Relationship Id="rId15" Type="http://schemas.openxmlformats.org/officeDocument/2006/relationships/slide" Target="slides/slide6.xml" /><Relationship Id="rId16" Type="http://schemas.openxmlformats.org/officeDocument/2006/relationships/slide" Target="slides/slide7.xml" /><Relationship Id="rId17" Type="http://schemas.openxmlformats.org/officeDocument/2006/relationships/slide" Target="slides/slide8.xml" /><Relationship Id="rId18" Type="http://schemas.openxmlformats.org/officeDocument/2006/relationships/slide" Target="slides/slide9.xml" /><Relationship Id="rId19" Type="http://schemas.openxmlformats.org/officeDocument/2006/relationships/slide" Target="slides/slide10.xml" /><Relationship Id="rId2" Type="http://schemas.openxmlformats.org/officeDocument/2006/relationships/slideMaster" Target="slideMasters/slideMaster1.xml" /><Relationship Id="rId20" Type="http://schemas.openxmlformats.org/officeDocument/2006/relationships/slide" Target="slides/slide11.xml" /><Relationship Id="rId21" Type="http://schemas.openxmlformats.org/officeDocument/2006/relationships/slide" Target="slides/slide12.xml" /><Relationship Id="rId22" Type="http://schemas.openxmlformats.org/officeDocument/2006/relationships/slide" Target="slides/slide13.xml" /><Relationship Id="rId23" Type="http://schemas.openxmlformats.org/officeDocument/2006/relationships/slide" Target="slides/slide14.xml" /><Relationship Id="rId24" Type="http://schemas.openxmlformats.org/officeDocument/2006/relationships/slide" Target="slides/slide15.xml" /><Relationship Id="rId25" Type="http://schemas.openxmlformats.org/officeDocument/2006/relationships/slide" Target="slides/slide16.xml" /><Relationship Id="rId26" Type="http://schemas.openxmlformats.org/officeDocument/2006/relationships/slide" Target="slides/slide17.xml" /><Relationship Id="rId27" Type="http://schemas.openxmlformats.org/officeDocument/2006/relationships/slide" Target="slides/slide18.xml" /><Relationship Id="rId28" Type="http://schemas.openxmlformats.org/officeDocument/2006/relationships/slide" Target="slides/slide19.xml" /><Relationship Id="rId29" Type="http://schemas.openxmlformats.org/officeDocument/2006/relationships/slide" Target="slides/slide20.xml" /><Relationship Id="rId3" Type="http://schemas.openxmlformats.org/officeDocument/2006/relationships/slideMaster" Target="slideMasters/slideMaster2.xml" /><Relationship Id="rId30" Type="http://schemas.openxmlformats.org/officeDocument/2006/relationships/slide" Target="slides/slide21.xml" /><Relationship Id="rId31" Type="http://schemas.openxmlformats.org/officeDocument/2006/relationships/slide" Target="slides/slide22.xml" /><Relationship Id="rId32" Type="http://schemas.openxmlformats.org/officeDocument/2006/relationships/slide" Target="slides/slide23.xml" /><Relationship Id="rId33" Type="http://schemas.openxmlformats.org/officeDocument/2006/relationships/slide" Target="slides/slide24.xml" /><Relationship Id="rId34" Type="http://schemas.openxmlformats.org/officeDocument/2006/relationships/slide" Target="slides/slide25.xml" /><Relationship Id="rId35" Type="http://schemas.openxmlformats.org/officeDocument/2006/relationships/slide" Target="slides/slide26.xml" /><Relationship Id="rId36" Type="http://schemas.openxmlformats.org/officeDocument/2006/relationships/tags" Target="tags/tag67.xml" /><Relationship Id="rId37" Type="http://schemas.openxmlformats.org/officeDocument/2006/relationships/presProps" Target="presProps.xml" /><Relationship Id="rId38" Type="http://schemas.openxmlformats.org/officeDocument/2006/relationships/viewProps" Target="viewProps.xml" /><Relationship Id="rId39" Type="http://schemas.openxmlformats.org/officeDocument/2006/relationships/theme" Target="theme/theme1.xml" /><Relationship Id="rId4" Type="http://schemas.openxmlformats.org/officeDocument/2006/relationships/slideMaster" Target="slideMasters/slideMaster3.xml" /><Relationship Id="rId40" Type="http://schemas.openxmlformats.org/officeDocument/2006/relationships/tableStyles" Target="tableStyles.xml" /><Relationship Id="rId5" Type="http://schemas.openxmlformats.org/officeDocument/2006/relationships/slideMaster" Target="slideMasters/slideMaster4.xml" /><Relationship Id="rId6" Type="http://schemas.openxmlformats.org/officeDocument/2006/relationships/slideMaster" Target="slideMasters/slideMaster5.xml" /><Relationship Id="rId7" Type="http://schemas.openxmlformats.org/officeDocument/2006/relationships/slideMaster" Target="slideMasters/slideMaster6.xml" /><Relationship Id="rId8" Type="http://schemas.openxmlformats.org/officeDocument/2006/relationships/notesMaster" Target="notesMasters/notesMaster1.xml" /><Relationship Id="rId9" Type="http://schemas.openxmlformats.org/officeDocument/2006/relationships/handoutMaster" Target="handoutMasters/handoutMaster1.xml" /></Relationships>
</file>

<file path=ppt/handoutMasters/_rels/handoutMaster1.xml.rels>&#65279;<?xml version="1.0" encoding="utf-8" standalone="yes"?><Relationships xmlns="http://schemas.openxmlformats.org/package/2006/relationships"><Relationship Id="rId1" Type="http://schemas.openxmlformats.org/officeDocument/2006/relationships/theme" Target="../theme/theme8.xml" /></Relationships>
</file>

<file path=ppt/handoutMasters/handoutMaster1.xml><?xml version="1.0" encoding="utf-8"?>
<p:handout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defPPr/>
            <a:lvl1pPr algn="l" fontAlgn="auto">
              <a:defRPr sz="1200" noProof="1">
                <a:latin typeface="微软雅黑" panose="020b0503020204020204" pitchFamily="34" charset="-122"/>
              </a:defRPr>
            </a:lvl1p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solidFill>
              <a:effectLst/>
              <a:uLnTx/>
              <a:uFillTx/>
              <a:latin typeface="微软雅黑" panose="020b0503020204020204" pitchFamily="34" charset="-122"/>
              <a:ea typeface="微软雅黑" panose="020b0503020204020204" pitchFamily="34" charset="-122"/>
              <a:cs typeface="+mn-cs"/>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defPPr/>
            <a:lvl1pPr algn="r" fontAlgn="auto">
              <a:defRPr sz="1200" noProof="1" smtClean="0">
                <a:latin typeface="微软雅黑" panose="020b0503020204020204" pitchFamily="34" charset="-122"/>
              </a:defRPr>
            </a:lvl1pPr>
          </a:lstStyle>
          <a:p>
            <a:pPr marL="0" marR="0" lvl="0" indent="0" algn="r" defTabSz="914400" rtl="0" eaLnBrk="1" fontAlgn="auto" latinLnBrk="0" hangingPunct="1">
              <a:lnSpc>
                <a:spcPct val="100000"/>
              </a:lnSpc>
              <a:spcBef>
                <a:spcPct val="0"/>
              </a:spcBef>
              <a:spcAft>
                <a:spcPct val="0"/>
              </a:spcAft>
              <a:buClrTx/>
              <a:buSzTx/>
              <a:buFontTx/>
              <a:buNone/>
              <a:defRPr/>
            </a:pPr>
            <a:fld id="{0F9B84EA-7D68-4D60-9CB1-D50884785D1C}" type="datetimeFigureOut">
              <a:rPr kumimoji="0" lang="zh-CN" altLang="en-US" sz="1200" b="0" i="0" u="none" strike="noStrike" kern="1200" cap="none" spc="0" normalizeH="0" baseline="0" noProof="1" smtClean="0">
                <a:ln>
                  <a:noFill/>
                </a:ln>
                <a:solidFill>
                  <a:schemeClr val="tx1"/>
                </a:solidFill>
                <a:effectLst/>
                <a:uLnTx/>
                <a:uFillTx/>
                <a:latin typeface="微软雅黑" panose="020b0503020204020204" pitchFamily="34" charset="-122"/>
                <a:ea typeface="微软雅黑" panose="020b0503020204020204" pitchFamily="34" charset="-122"/>
                <a:cs typeface="+mn-cs"/>
              </a:rPr>
              <a:pPr/>
              <a:t/>
            </a:fld>
            <a:endParaRPr kumimoji="0" lang="zh-CN" altLang="en-US" sz="1200" b="0" i="0" u="none" strike="noStrike" kern="1200" cap="none" spc="0" normalizeH="0" baseline="0" noProof="1" smtClean="0">
              <a:ln>
                <a:noFill/>
              </a:ln>
              <a:solidFill>
                <a:schemeClr val="tx1"/>
              </a:solidFill>
              <a:effectLst/>
              <a:uLnTx/>
              <a:uFillTx/>
              <a:latin typeface="微软雅黑" panose="020b0503020204020204" pitchFamily="34" charset="-122"/>
              <a:ea typeface="微软雅黑" panose="020b0503020204020204" pitchFamily="34" charset="-122"/>
              <a:cs typeface="+mn-cs"/>
            </a:endParaRPr>
          </a:p>
        </p:txBody>
      </p:sp>
      <p:sp>
        <p:nvSpPr>
          <p:cNvPr id="4" name="页脚占位符 3"/>
          <p:cNvSpPr>
            <a:spLocks noGrp="1"/>
          </p:cNvSpPr>
          <p:nvPr>
            <p:ph type="ftr" sz="quarter" idx="2"/>
          </p:nvPr>
        </p:nvSpPr>
        <p:spPr>
          <a:xfrm>
            <a:off x="0" y="8685213"/>
            <a:ext cx="2971800" cy="458788"/>
          </a:xfrm>
          <a:prstGeom prst="rect">
            <a:avLst/>
          </a:prstGeom>
        </p:spPr>
        <p:txBody>
          <a:bodyPr vert="horz" lIns="91440" tIns="45720" rIns="91440" bIns="45720" rtlCol="0" anchor="b"/>
          <a:lstStyle>
            <a:defPPr/>
            <a:lvl1pPr algn="l" fontAlgn="auto">
              <a:defRPr sz="1200" noProof="1">
                <a:latin typeface="微软雅黑" panose="020b0503020204020204" pitchFamily="34" charset="-122"/>
              </a:defRPr>
            </a:lvl1p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solidFill>
              <a:effectLst/>
              <a:uLnTx/>
              <a:uFillTx/>
              <a:latin typeface="微软雅黑" panose="020b0503020204020204" pitchFamily="34" charset="-122"/>
              <a:ea typeface="微软雅黑" panose="020b0503020204020204" pitchFamily="34" charset="-122"/>
              <a:cs typeface="+mn-cs"/>
            </a:endParaRPr>
          </a:p>
        </p:txBody>
      </p:sp>
      <p:sp>
        <p:nvSpPr>
          <p:cNvPr id="5" name="灯片编号占位符 4"/>
          <p:cNvSpPr>
            <a:spLocks noGrp="1"/>
          </p:cNvSpPr>
          <p:nvPr>
            <p:ph type="sldNum" sz="quarter" idx="3"/>
          </p:nvPr>
        </p:nvSpPr>
        <p:spPr>
          <a:xfrm>
            <a:off x="3884613" y="8685213"/>
            <a:ext cx="2971800" cy="458788"/>
          </a:xfrm>
          <a:prstGeom prst="rect">
            <a:avLst/>
          </a:prstGeom>
        </p:spPr>
        <p:txBody>
          <a:bodyPr vert="horz" wrap="square" lIns="91440" tIns="45720" rIns="91440" bIns="45720" numCol="1" anchor="b" anchorCtr="0" compatLnSpc="1"/>
          <a:lstStyle>
            <a:defPPr/>
          </a:lstStyle>
          <a:p>
            <a:pPr lvl="0" algn="r" eaLnBrk="1" fontAlgn="base" hangingPunct="1"/>
            <a:fld id="{9A0DB2DC-4C9A-4742-B13C-FB6460FD3503}" type="slidenum">
              <a:rPr lang="zh-CN" altLang="en-US" sz="1200" strike="noStrike" noProof="1">
                <a:solidFill>
                  <a:srgbClr val="898989"/>
                </a:solidFill>
                <a:latin typeface="微软雅黑" panose="020b0503020204020204" pitchFamily="34" charset="-122"/>
                <a:ea typeface="微软雅黑" panose="020b0503020204020204" pitchFamily="34" charset="-122"/>
                <a:cs typeface="+mn-cs"/>
              </a:rPr>
              <a:pPr/>
              <a:t/>
            </a:fld>
            <a:endParaRPr lang="zh-CN" altLang="en-US" sz="1200" strike="noStrike" noProof="1">
              <a:solidFill>
                <a:srgbClr val="898989"/>
              </a:solidFill>
              <a:latin typeface="微软雅黑" pitchFamily="34" charset="-122"/>
            </a:endParaRPr>
          </a:p>
        </p:txBody>
      </p:sp>
    </p:spTree>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heme" Target="../theme/theme7.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defPPr/>
            <a:lvl1pPr algn="l" fontAlgn="auto">
              <a:defRPr sz="1200" noProof="1">
                <a:latin typeface="微软雅黑" panose="020b0503020204020204" pitchFamily="34" charset="-122"/>
                <a:ea typeface="微软雅黑" panose="020b0503020204020204" pitchFamily="34" charset="-122"/>
              </a:defRPr>
            </a:lvl1p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solidFill>
              <a:effectLst/>
              <a:uLnTx/>
              <a:uFillTx/>
              <a:latin typeface="微软雅黑" pitchFamily="34" charset="-122"/>
              <a:ea typeface="微软雅黑" pitchFamily="34" charset="-122"/>
              <a:cs typeface="+mn-cs"/>
            </a:endParaRPr>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defPPr/>
            <a:lvl1pPr algn="r" fontAlgn="auto">
              <a:defRPr sz="1200" noProof="1" smtClean="0">
                <a:latin typeface="微软雅黑" panose="020b0503020204020204" pitchFamily="34" charset="-122"/>
                <a:ea typeface="微软雅黑" panose="020b0503020204020204" pitchFamily="34" charset="-122"/>
              </a:defRPr>
            </a:lvl1pPr>
          </a:lstStyle>
          <a:p>
            <a:pPr marL="0" marR="0" lvl="0" indent="0" algn="r" defTabSz="914400" rtl="0" eaLnBrk="1" fontAlgn="auto" latinLnBrk="0" hangingPunct="1">
              <a:lnSpc>
                <a:spcPct val="100000"/>
              </a:lnSpc>
              <a:spcBef>
                <a:spcPct val="0"/>
              </a:spcBef>
              <a:spcAft>
                <a:spcPct val="0"/>
              </a:spcAft>
              <a:buClrTx/>
              <a:buSzTx/>
              <a:buFontTx/>
              <a:buNone/>
              <a:defRPr/>
            </a:pPr>
            <a:fld id="{1AC49D05-6128-4D0D-A32A-06A5E73B386C}" type="datetimeFigureOut">
              <a:rPr kumimoji="0" lang="zh-CN" altLang="en-US" sz="1200" b="0" i="0" u="none" strike="noStrike" kern="1200" cap="none" spc="0" normalizeH="0" baseline="0" noProof="1" smtClean="0">
                <a:ln>
                  <a:noFill/>
                </a:ln>
                <a:solidFill>
                  <a:schemeClr val="tx1"/>
                </a:solidFill>
                <a:effectLst/>
                <a:uLnTx/>
                <a:uFillTx/>
                <a:latin typeface="微软雅黑" panose="020b0503020204020204" pitchFamily="34" charset="-122"/>
                <a:ea typeface="微软雅黑" panose="020b0503020204020204" pitchFamily="34" charset="-122"/>
                <a:cs typeface="+mn-cs"/>
              </a:rPr>
              <a:pPr/>
              <a:t/>
            </a:fld>
            <a:endParaRPr kumimoji="0" lang="zh-CN" altLang="en-US" sz="1200" b="0" i="0" u="none" strike="noStrike" kern="1200" cap="none" spc="0" normalizeH="0" baseline="0" noProof="1" smtClean="0">
              <a:ln>
                <a:noFill/>
              </a:ln>
              <a:solidFill>
                <a:schemeClr val="tx1"/>
              </a:solidFill>
              <a:effectLst/>
              <a:uLnTx/>
              <a:uFillTx/>
              <a:latin typeface="微软雅黑" pitchFamily="34" charset="-122"/>
              <a:ea typeface="微软雅黑" pitchFamily="34" charset="-122"/>
              <a:cs typeface="+mn-cs"/>
            </a:endParaRPr>
          </a:p>
        </p:txBody>
      </p:sp>
      <p:sp>
        <p:nvSpPr>
          <p:cNvPr id="26628" name="幻灯片图像占位符 3"/>
          <p:cNvSpPr>
            <a:spLocks noGrp="1" noRot="1" noChangeAspect="1"/>
          </p:cNvSpPr>
          <p:nvPr>
            <p:ph type="sldImg" idx="6"/>
          </p:nvPr>
        </p:nvSpPr>
        <p:spPr>
          <a:xfrm>
            <a:off x="685800" y="1143000"/>
            <a:ext cx="5486400" cy="3086100"/>
          </a:xfrm>
          <a:prstGeom prst="rect">
            <a:avLst/>
          </a:prstGeom>
          <a:noFill/>
          <a:ln w="12700" cap="flat" cmpd="sng">
            <a:solidFill>
              <a:srgbClr val="000000"/>
            </a:solidFill>
            <a:prstDash val="solid"/>
            <a:round/>
            <a:headEnd type="none" w="med" len="med"/>
            <a:tailEnd type="none" w="med" len="med"/>
          </a:ln>
        </p:spPr>
      </p:sp>
      <p:sp>
        <p:nvSpPr>
          <p:cNvPr id="9221" name="备注占位符 4"/>
          <p:cNvSpPr>
            <a:spLocks noGrp="1" noChangeArrowheads="1"/>
          </p:cNvSpPr>
          <p:nvPr>
            <p:ph type="body" sz="quarter" idx="4294967295"/>
          </p:nvPr>
        </p:nvSpPr>
        <p:spPr bwMode="auto">
          <a:xfrm>
            <a:off x="685800" y="4400550"/>
            <a:ext cx="5486400" cy="3600450"/>
          </a:xfrm>
          <a:prstGeom prst="rect">
            <a:avLst/>
          </a:prstGeom>
          <a:noFill/>
          <a:ln w="9525">
            <a:noFill/>
            <a:miter lim="800000"/>
          </a:ln>
        </p:spPr>
        <p:txBody>
          <a:bodyPr vert="horz" wrap="square" lIns="91440" tIns="45720" rIns="91440" bIns="45720" numCol="1" anchor="t" anchorCtr="0" compatLnSpc="1"/>
          <a:lstStyle>
            <a:def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600" b="0" i="0" u="none" strike="noStrike" kern="1200" cap="none" spc="0" normalizeH="0" baseline="0" noProof="0" smtClean="0">
                <a:ln>
                  <a:noFill/>
                </a:ln>
                <a:solidFill>
                  <a:schemeClr val="tx1"/>
                </a:solidFill>
                <a:effectLst/>
                <a:uLnTx/>
                <a:uFillTx/>
                <a:latin typeface="微软雅黑" panose="020b0503020204020204" pitchFamily="34" charset="-122"/>
                <a:ea typeface="微软雅黑" panose="020b0503020204020204" pitchFamily="34" charset="-122"/>
                <a:cs typeface="+mn-cs"/>
              </a:rPr>
              <a:t>单击此处编辑母版文本样式</a:t>
            </a:r>
            <a:endParaRPr kumimoji="0" lang="zh-CN" altLang="en-US" sz="1600" b="0" i="0" u="none" strike="noStrike" kern="1200" cap="none" spc="0" normalizeH="0" baseline="0" noProof="0" smtClean="0">
              <a:ln>
                <a:noFill/>
              </a:ln>
              <a:solidFill>
                <a:schemeClr val="tx1"/>
              </a:solidFill>
              <a:effectLst/>
              <a:uLnTx/>
              <a:uFillTx/>
              <a:latin typeface="微软雅黑" pitchFamily="34" charset="-122"/>
              <a:ea typeface="微软雅黑" pitchFamily="34" charset="-122"/>
              <a:cs typeface="+mn-cs"/>
            </a:endParaRPr>
          </a:p>
          <a:p>
            <a:pPr marL="457200" marR="0" lvl="1" indent="0" algn="l" defTabSz="914400" rtl="0" eaLnBrk="1" fontAlgn="base" latinLnBrk="0" hangingPunct="1">
              <a:lnSpc>
                <a:spcPct val="100000"/>
              </a:lnSpc>
              <a:spcBef>
                <a:spcPct val="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微软雅黑" panose="020b0503020204020204" pitchFamily="34" charset="-122"/>
                <a:ea typeface="微软雅黑" panose="020b0503020204020204" pitchFamily="34" charset="-122"/>
                <a:cs typeface="+mn-cs"/>
              </a:rPr>
              <a:t>第二级</a:t>
            </a:r>
            <a:endParaRPr kumimoji="0" lang="zh-CN" altLang="en-US" sz="1200" b="0" i="0" u="none" strike="noStrike" kern="1200" cap="none" spc="0" normalizeH="0" baseline="0" noProof="0" smtClean="0">
              <a:ln>
                <a:noFill/>
              </a:ln>
              <a:solidFill>
                <a:schemeClr val="tx1"/>
              </a:solidFill>
              <a:effectLst/>
              <a:uLnTx/>
              <a:uFillTx/>
              <a:latin typeface="微软雅黑" pitchFamily="34" charset="-122"/>
              <a:ea typeface="微软雅黑" pitchFamily="34" charset="-122"/>
              <a:cs typeface="+mn-cs"/>
            </a:endParaRPr>
          </a:p>
          <a:p>
            <a:pPr marL="914400" marR="0" lvl="2" indent="0" algn="l" defTabSz="914400" rtl="0" eaLnBrk="1" fontAlgn="base" latinLnBrk="0" hangingPunct="1">
              <a:lnSpc>
                <a:spcPct val="100000"/>
              </a:lnSpc>
              <a:spcBef>
                <a:spcPct val="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微软雅黑" panose="020b0503020204020204" pitchFamily="34" charset="-122"/>
                <a:ea typeface="微软雅黑" panose="020b0503020204020204" pitchFamily="34" charset="-122"/>
                <a:cs typeface="+mn-cs"/>
              </a:rPr>
              <a:t>第三级</a:t>
            </a:r>
            <a:endParaRPr kumimoji="0" lang="zh-CN" altLang="en-US" sz="1200" b="0" i="0" u="none" strike="noStrike" kern="1200" cap="none" spc="0" normalizeH="0" baseline="0" noProof="0" smtClean="0">
              <a:ln>
                <a:noFill/>
              </a:ln>
              <a:solidFill>
                <a:schemeClr val="tx1"/>
              </a:solidFill>
              <a:effectLst/>
              <a:uLnTx/>
              <a:uFillTx/>
              <a:latin typeface="微软雅黑" panose="020b0503020204020204" pitchFamily="34" charset="-122"/>
              <a:ea typeface="微软雅黑" panose="020b0503020204020204" pitchFamily="34" charset="-122"/>
              <a:cs typeface="+mn-cs"/>
            </a:endParaRPr>
          </a:p>
          <a:p>
            <a:pPr marL="1371600" marR="0" lvl="3" indent="0" algn="l" defTabSz="914400" rtl="0" eaLnBrk="1" fontAlgn="base" latinLnBrk="0" hangingPunct="1">
              <a:lnSpc>
                <a:spcPct val="100000"/>
              </a:lnSpc>
              <a:spcBef>
                <a:spcPct val="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微软雅黑" panose="020b0503020204020204" pitchFamily="34" charset="-122"/>
                <a:ea typeface="微软雅黑" panose="020b0503020204020204" pitchFamily="34" charset="-122"/>
                <a:cs typeface="+mn-cs"/>
              </a:rPr>
              <a:t>第四级</a:t>
            </a:r>
            <a:endParaRPr kumimoji="0" lang="zh-CN" altLang="en-US" sz="1200" b="0" i="0" u="none" strike="noStrike" kern="1200" cap="none" spc="0" normalizeH="0" baseline="0" noProof="0" smtClean="0">
              <a:ln>
                <a:noFill/>
              </a:ln>
              <a:solidFill>
                <a:schemeClr val="tx1"/>
              </a:solidFill>
              <a:effectLst/>
              <a:uLnTx/>
              <a:uFillTx/>
              <a:latin typeface="微软雅黑" panose="020b0503020204020204" pitchFamily="34" charset="-122"/>
              <a:ea typeface="微软雅黑" panose="020b0503020204020204" pitchFamily="34" charset="-122"/>
              <a:cs typeface="+mn-cs"/>
            </a:endParaRPr>
          </a:p>
          <a:p>
            <a:pPr marL="1828800" marR="0" lvl="4" indent="0" algn="l" defTabSz="914400" rtl="0" eaLnBrk="1" fontAlgn="base" latinLnBrk="0" hangingPunct="1">
              <a:lnSpc>
                <a:spcPct val="100000"/>
              </a:lnSpc>
              <a:spcBef>
                <a:spcPct val="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微软雅黑" panose="020b0503020204020204" pitchFamily="34" charset="-122"/>
                <a:ea typeface="微软雅黑" panose="020b0503020204020204" pitchFamily="34" charset="-122"/>
                <a:cs typeface="+mn-cs"/>
              </a:rPr>
              <a:t>第五级</a:t>
            </a:r>
            <a:endParaRPr kumimoji="0" lang="zh-CN" altLang="en-US" sz="1200" b="0" i="0" u="none" strike="noStrike" kern="1200" cap="none" spc="0" normalizeH="0" baseline="0" noProof="0" smtClean="0">
              <a:ln>
                <a:noFill/>
              </a:ln>
              <a:solidFill>
                <a:schemeClr val="tx1"/>
              </a:solidFill>
              <a:effectLst/>
              <a:uLnTx/>
              <a:uFillTx/>
              <a:latin typeface="微软雅黑" panose="020b0503020204020204" pitchFamily="34" charset="-122"/>
              <a:ea typeface="微软雅黑" panose="020b0503020204020204" pitchFamily="34" charset="-122"/>
              <a:cs typeface="+mn-cs"/>
            </a:endParaRPr>
          </a:p>
        </p:txBody>
      </p:sp>
      <p:sp>
        <p:nvSpPr>
          <p:cNvPr id="6" name="页脚占位符 5"/>
          <p:cNvSpPr>
            <a:spLocks noGrp="1"/>
          </p:cNvSpPr>
          <p:nvPr>
            <p:ph type="ftr" sz="quarter" idx="4"/>
          </p:nvPr>
        </p:nvSpPr>
        <p:spPr>
          <a:xfrm>
            <a:off x="0" y="8685213"/>
            <a:ext cx="2971800" cy="458788"/>
          </a:xfrm>
          <a:prstGeom prst="rect">
            <a:avLst/>
          </a:prstGeom>
        </p:spPr>
        <p:txBody>
          <a:bodyPr vert="horz" lIns="91440" tIns="45720" rIns="91440" bIns="45720" rtlCol="0" anchor="b"/>
          <a:lstStyle>
            <a:defPPr/>
            <a:lvl1pPr algn="l" fontAlgn="auto">
              <a:defRPr sz="1200" noProof="1">
                <a:latin typeface="微软雅黑" panose="020b0503020204020204" pitchFamily="34" charset="-122"/>
                <a:ea typeface="微软雅黑" panose="020b0503020204020204" pitchFamily="34" charset="-122"/>
              </a:defRPr>
            </a:lvl1p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solidFill>
              <a:effectLst/>
              <a:uLnTx/>
              <a:uFillTx/>
              <a:latin typeface="微软雅黑" panose="020b0503020204020204" pitchFamily="34" charset="-122"/>
              <a:ea typeface="微软雅黑" panose="020b0503020204020204" pitchFamily="34" charset="-122"/>
              <a:cs typeface="+mn-cs"/>
            </a:endParaRPr>
          </a:p>
        </p:txBody>
      </p:sp>
      <p:sp>
        <p:nvSpPr>
          <p:cNvPr id="7" name="灯片编号占位符 6"/>
          <p:cNvSpPr>
            <a:spLocks noGrp="1"/>
          </p:cNvSpPr>
          <p:nvPr>
            <p:ph type="sldNum" sz="quarter" idx="5"/>
          </p:nvPr>
        </p:nvSpPr>
        <p:spPr>
          <a:xfrm>
            <a:off x="3884613" y="8685213"/>
            <a:ext cx="2971800" cy="458788"/>
          </a:xfrm>
          <a:prstGeom prst="rect">
            <a:avLst/>
          </a:prstGeom>
        </p:spPr>
        <p:txBody>
          <a:bodyPr vert="horz" wrap="square" lIns="91440" tIns="45720" rIns="91440" bIns="45720" numCol="1" anchor="b" anchorCtr="0" compatLnSpc="1"/>
          <a:lstStyle>
            <a:defPPr/>
          </a:lstStyle>
          <a:p>
            <a:pPr lvl="0" algn="r" eaLnBrk="1" fontAlgn="base" hangingPunct="1"/>
            <a:fld id="{9A0DB2DC-4C9A-4742-B13C-FB6460FD3503}" type="slidenum">
              <a:rPr lang="zh-CN" altLang="en-US" sz="1200" strike="noStrike" noProof="1">
                <a:latin typeface="微软雅黑" panose="020b0503020204020204" pitchFamily="34" charset="-122"/>
                <a:ea typeface="微软雅黑" panose="020b0503020204020204" pitchFamily="34" charset="-122"/>
                <a:cs typeface="+mn-cs"/>
              </a:rPr>
              <a:pPr/>
              <a:t/>
            </a:fld>
            <a:endParaRPr lang="zh-CN" altLang="en-US" sz="1200" strike="noStrike" noProof="1">
              <a:latin typeface="微软雅黑" pitchFamily="34" charset="-122"/>
            </a:endParaRPr>
          </a:p>
        </p:txBody>
      </p:sp>
    </p:spTree>
  </p:cSld>
  <p:clrMap bg1="lt1" tx1="dk1" bg2="lt2" tx2="dk2" accent1="accent1" accent2="accent2" accent3="accent3" accent4="accent4" accent5="accent5" accent6="accent6" hlink="hlink" folHlink="folHlink"/>
  <p:hf sldNum="0" hdr="0" ftr="0" dt="0"/>
  <p:notesStyle>
    <a:defPPr/>
    <a:lvl1pPr algn="l" rtl="0" fontAlgn="base">
      <a:spcBef>
        <a:spcPct val="0"/>
      </a:spcBef>
      <a:spcAft>
        <a:spcPct val="0"/>
      </a:spcAft>
      <a:defRPr sz="1600" kern="1200">
        <a:solidFill>
          <a:schemeClr val="tx1"/>
        </a:solidFill>
        <a:latin typeface="微软雅黑" panose="020b0503020204020204" pitchFamily="34" charset="-122"/>
        <a:ea typeface="微软雅黑" panose="020b0503020204020204" pitchFamily="34" charset="-122"/>
        <a:cs typeface="+mn-cs"/>
      </a:defRPr>
    </a:lvl1pPr>
    <a:lvl2pPr marL="457200" algn="l" rtl="0" fontAlgn="base">
      <a:spcBef>
        <a:spcPct val="0"/>
      </a:spcBef>
      <a:spcAft>
        <a:spcPct val="0"/>
      </a:spcAft>
      <a:defRPr sz="1200" kern="1200">
        <a:solidFill>
          <a:schemeClr val="tx1"/>
        </a:solidFill>
        <a:latin typeface="微软雅黑" panose="020b0503020204020204" pitchFamily="34" charset="-122"/>
        <a:ea typeface="微软雅黑" panose="020b0503020204020204" pitchFamily="34" charset="-122"/>
        <a:cs typeface="+mn-cs"/>
      </a:defRPr>
    </a:lvl2pPr>
    <a:lvl3pPr marL="914400" algn="l" rtl="0" fontAlgn="base">
      <a:spcBef>
        <a:spcPct val="0"/>
      </a:spcBef>
      <a:spcAft>
        <a:spcPct val="0"/>
      </a:spcAft>
      <a:defRPr sz="1200" kern="1200">
        <a:solidFill>
          <a:schemeClr val="tx1"/>
        </a:solidFill>
        <a:latin typeface="微软雅黑" panose="020b0503020204020204" pitchFamily="34" charset="-122"/>
        <a:ea typeface="微软雅黑" panose="020b0503020204020204" pitchFamily="34" charset="-122"/>
        <a:cs typeface="+mn-cs"/>
      </a:defRPr>
    </a:lvl3pPr>
    <a:lvl4pPr marL="1371600" algn="l" rtl="0" fontAlgn="base">
      <a:spcBef>
        <a:spcPct val="0"/>
      </a:spcBef>
      <a:spcAft>
        <a:spcPct val="0"/>
      </a:spcAft>
      <a:defRPr sz="1200" kern="1200">
        <a:solidFill>
          <a:schemeClr val="tx1"/>
        </a:solidFill>
        <a:latin typeface="微软雅黑" panose="020b0503020204020204" pitchFamily="34" charset="-122"/>
        <a:ea typeface="微软雅黑" panose="020b0503020204020204" pitchFamily="34" charset="-122"/>
        <a:cs typeface="+mn-cs"/>
      </a:defRPr>
    </a:lvl4pPr>
    <a:lvl5pPr marL="1828800" algn="l" rtl="0" fontAlgn="base">
      <a:spcBef>
        <a:spcPct val="0"/>
      </a:spcBef>
      <a:spcAft>
        <a:spcPct val="0"/>
      </a:spcAft>
      <a:defRPr sz="1200" kern="1200">
        <a:solidFill>
          <a:schemeClr val="tx1"/>
        </a:solidFill>
        <a:latin typeface="微软雅黑" panose="020b0503020204020204" pitchFamily="34" charset="-122"/>
        <a:ea typeface="微软雅黑" panose="020b0503020204020204" pitchFamily="3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2.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9697" name="幻灯片图像占位符 1"/>
          <p:cNvSpPr>
            <a:spLocks noGrp="1" noRot="1" noChangeAspect="1" noTextEdit="1"/>
          </p:cNvSpPr>
          <p:nvPr>
            <p:ph type="sldImg"/>
          </p:nvPr>
        </p:nvSpPr>
        <p:spPr>
          <a:ln>
            <a:miter/>
          </a:ln>
        </p:spPr>
      </p:sp>
      <p:sp>
        <p:nvSpPr>
          <p:cNvPr id="29698" name="备注占位符 2"/>
          <p:cNvSpPr>
            <a:spLocks noGrp="1"/>
          </p:cNvSpPr>
          <p:nvPr>
            <p:ph type="body" idx="1"/>
          </p:nvPr>
        </p:nvSpPr>
        <p:spPr/>
        <p:txBody>
          <a:bodyPr wrap="square" lIns="91440" tIns="45720" rIns="91440" bIns="45720" anchor="t"/>
          <a:lstStyle>
            <a:defPPr/>
          </a:lstStyle>
          <a:p>
            <a:pPr lvl="0" eaLnBrk="1" hangingPunct="1"/>
            <a:endParaRPr lang="zh-CN" altLang="en-US"/>
          </a:p>
        </p:txBody>
      </p:sp>
      <p:sp>
        <p:nvSpPr>
          <p:cNvPr id="29699" name="灯片编号占位符 3"/>
          <p:cNvSpPr txBox="1">
            <a:spLocks noGrp="1"/>
          </p:cNvSpPr>
          <p:nvPr>
            <p:ph type="sldNum" sz="quarter" idx="10"/>
          </p:nvPr>
        </p:nvSpPr>
        <p:spPr>
          <a:xfrm>
            <a:off x="3884613" y="8685213"/>
            <a:ext cx="2971800" cy="458787"/>
          </a:xfrm>
          <a:prstGeom prst="rect">
            <a:avLst/>
          </a:prstGeom>
          <a:noFill/>
          <a:ln w="9525">
            <a:noFill/>
          </a:ln>
        </p:spPr>
        <p:txBody>
          <a:bodyPr vert="horz" wrap="square" lIns="91440" tIns="45720" rIns="91440" bIns="45720" anchor="b"/>
          <a:lstStyle>
            <a:defPPr/>
          </a:lstStyle>
          <a:p>
            <a:pPr lvl="0" algn="r"/>
            <a:fld id="{9A0DB2DC-4C9A-4742-B13C-FB6460FD3503}" type="slidenum">
              <a:rPr lang="zh-CN" altLang="en-US" sz="1200">
                <a:latin typeface="微软雅黑" panose="020b0503020204020204" pitchFamily="34" charset="-122"/>
                <a:ea typeface="微软雅黑" panose="020b0503020204020204" pitchFamily="34" charset="-122"/>
              </a:rPr>
              <a:pPr/>
              <a:t>2</a:t>
            </a:fld>
            <a:endParaRPr lang="zh-CN" altLang="en-US" sz="1200">
              <a:latin typeface="微软雅黑" pitchFamily="34" charset="-122"/>
              <a:ea typeface="微软雅黑" pitchFamily="34" charset="-122"/>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31745" name="幻灯片图像占位符 1"/>
          <p:cNvSpPr>
            <a:spLocks noGrp="1" noRot="1" noTextEdit="1"/>
          </p:cNvSpPr>
          <p:nvPr>
            <p:ph type="sldImg"/>
          </p:nvPr>
        </p:nvSpPr>
        <p:spPr>
          <a:ln>
            <a:miter/>
          </a:ln>
        </p:spPr>
      </p:sp>
      <p:sp>
        <p:nvSpPr>
          <p:cNvPr id="31746" name="文本占位符 2"/>
          <p:cNvSpPr>
            <a:spLocks noGrp="1"/>
          </p:cNvSpPr>
          <p:nvPr>
            <p:ph type="body" idx="1"/>
          </p:nvPr>
        </p:nvSpPr>
        <p:spPr/>
        <p:txBody>
          <a:bodyPr wrap="square" lIns="91440" tIns="45720" rIns="91440" bIns="45720" anchor="t"/>
          <a:lstStyle>
            <a:defPPr/>
          </a:lstStyle>
          <a:p>
            <a:pPr lvl="0" eaLnBrk="1" hangingPunct="1"/>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33793" name="幻灯片图像占位符 1"/>
          <p:cNvSpPr>
            <a:spLocks noGrp="1" noRot="1" noTextEdit="1"/>
          </p:cNvSpPr>
          <p:nvPr>
            <p:ph type="sldImg"/>
          </p:nvPr>
        </p:nvSpPr>
        <p:spPr>
          <a:ln>
            <a:miter/>
          </a:ln>
        </p:spPr>
      </p:sp>
      <p:sp>
        <p:nvSpPr>
          <p:cNvPr id="33794" name="文本占位符 2"/>
          <p:cNvSpPr>
            <a:spLocks noGrp="1"/>
          </p:cNvSpPr>
          <p:nvPr>
            <p:ph type="body" idx="1"/>
          </p:nvPr>
        </p:nvSpPr>
        <p:spPr/>
        <p:txBody>
          <a:bodyPr wrap="square" lIns="91440" tIns="45720" rIns="91440" bIns="45720" anchor="t"/>
          <a:lstStyle>
            <a:defPPr/>
          </a:lstStyle>
          <a:p>
            <a:pPr lvl="0" eaLnBrk="1" hangingPunct="1"/>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43009" name="幻灯片图像占位符 1"/>
          <p:cNvSpPr>
            <a:spLocks noGrp="1" noRot="1" noChangeAspect="1" noTextEdit="1"/>
          </p:cNvSpPr>
          <p:nvPr>
            <p:ph type="sldImg"/>
          </p:nvPr>
        </p:nvSpPr>
        <p:spPr>
          <a:ln>
            <a:miter/>
          </a:ln>
        </p:spPr>
      </p:sp>
      <p:sp>
        <p:nvSpPr>
          <p:cNvPr id="43010" name="备注占位符 2"/>
          <p:cNvSpPr>
            <a:spLocks noGrp="1"/>
          </p:cNvSpPr>
          <p:nvPr>
            <p:ph type="body" idx="1"/>
          </p:nvPr>
        </p:nvSpPr>
        <p:spPr/>
        <p:txBody>
          <a:bodyPr wrap="square" lIns="91440" tIns="45720" rIns="91440" bIns="45720" anchor="t"/>
          <a:lstStyle>
            <a:defPPr/>
          </a:lstStyle>
          <a:p>
            <a:pPr lvl="0" eaLnBrk="1" hangingPunct="1"/>
            <a:endParaRPr lang="zh-CN" altLang="en-US"/>
          </a:p>
        </p:txBody>
      </p:sp>
      <p:sp>
        <p:nvSpPr>
          <p:cNvPr id="43011" name="灯片编号占位符 3"/>
          <p:cNvSpPr txBox="1">
            <a:spLocks noGrp="1"/>
          </p:cNvSpPr>
          <p:nvPr>
            <p:ph type="sldNum" sz="quarter" idx="10"/>
          </p:nvPr>
        </p:nvSpPr>
        <p:spPr>
          <a:xfrm>
            <a:off x="3884613" y="8685213"/>
            <a:ext cx="2971800" cy="458787"/>
          </a:xfrm>
          <a:prstGeom prst="rect">
            <a:avLst/>
          </a:prstGeom>
          <a:noFill/>
          <a:ln w="9525">
            <a:noFill/>
          </a:ln>
        </p:spPr>
        <p:txBody>
          <a:bodyPr vert="horz" wrap="square" lIns="91440" tIns="45720" rIns="91440" bIns="45720" anchor="b"/>
          <a:lstStyle>
            <a:defPPr/>
          </a:lstStyle>
          <a:p>
            <a:pPr lvl="0" algn="r"/>
            <a:fld id="{9A0DB2DC-4C9A-4742-B13C-FB6460FD3503}" type="slidenum">
              <a:rPr lang="zh-CN" altLang="en-US" sz="1200">
                <a:latin typeface="微软雅黑" panose="020b0503020204020204" pitchFamily="34" charset="-122"/>
                <a:ea typeface="微软雅黑" panose="020b0503020204020204" pitchFamily="34" charset="-122"/>
              </a:rPr>
              <a:pPr/>
              <a:t>12</a:t>
            </a:fld>
            <a:endParaRPr lang="zh-CN" altLang="en-US" sz="1200">
              <a:latin typeface="微软雅黑" panose="020b0503020204020204" pitchFamily="34" charset="-122"/>
              <a:ea typeface="微软雅黑" panose="020b0503020204020204" pitchFamily="34" charset="-122"/>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51201" name="幻灯片图像占位符 1"/>
          <p:cNvSpPr>
            <a:spLocks noGrp="1" noRot="1" noTextEdit="1"/>
          </p:cNvSpPr>
          <p:nvPr>
            <p:ph type="sldImg"/>
          </p:nvPr>
        </p:nvSpPr>
        <p:spPr>
          <a:ln>
            <a:miter/>
          </a:ln>
        </p:spPr>
      </p:sp>
      <p:sp>
        <p:nvSpPr>
          <p:cNvPr id="51202" name="文本占位符 2"/>
          <p:cNvSpPr>
            <a:spLocks noGrp="1"/>
          </p:cNvSpPr>
          <p:nvPr>
            <p:ph type="body" idx="1"/>
          </p:nvPr>
        </p:nvSpPr>
        <p:spPr/>
        <p:txBody>
          <a:bodyPr wrap="square" lIns="91440" tIns="45720" rIns="91440" bIns="45720" anchor="t"/>
          <a:lstStyle>
            <a:defPPr/>
          </a:lstStyle>
          <a:p>
            <a:pPr lvl="0" eaLnBrk="1" hangingPunct="1"/>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image" Target="../media/image1.jpeg" /><Relationship Id="rId2" Type="http://schemas.openxmlformats.org/officeDocument/2006/relationships/image" Target="../media/image2.jpeg" /><Relationship Id="rId3" Type="http://schemas.openxmlformats.org/officeDocument/2006/relationships/image" Target="../media/image3.jpeg" /><Relationship Id="rId4"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image" Target="../media/image4.jpeg" /><Relationship Id="rId2" Type="http://schemas.openxmlformats.org/officeDocument/2006/relationships/tags" Target="../tags/tag1.xml" /><Relationship Id="rId3" Type="http://schemas.openxmlformats.org/officeDocument/2006/relationships/image" Target="../media/image5.png" /><Relationship Id="rId4"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image" Target="../media/image3.jpeg" /><Relationship Id="rId2" Type="http://schemas.openxmlformats.org/officeDocument/2006/relationships/slideMaster" Target="../slideMasters/slideMaster1.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3.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4.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5.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6.xml.rels>&#65279;<?xml version="1.0" encoding="utf-8" standalone="yes"?><Relationships xmlns="http://schemas.openxmlformats.org/package/2006/relationships"><Relationship Id="rId1" Type="http://schemas.openxmlformats.org/officeDocument/2006/relationships/image" Target="../media/image1.jpeg" /><Relationship Id="rId2" Type="http://schemas.openxmlformats.org/officeDocument/2006/relationships/image" Target="../media/image2.jpeg" /><Relationship Id="rId3" Type="http://schemas.openxmlformats.org/officeDocument/2006/relationships/image" Target="../media/image3.jpeg" /><Relationship Id="rId4" Type="http://schemas.openxmlformats.org/officeDocument/2006/relationships/slideMaster" Target="../slideMasters/slideMaster2.xml" /></Relationships>
</file>

<file path=ppt/slideLayouts/_rels/slideLayout27.xml.rels>&#65279;<?xml version="1.0" encoding="utf-8" standalone="yes"?><Relationships xmlns="http://schemas.openxmlformats.org/package/2006/relationships"><Relationship Id="rId1" Type="http://schemas.openxmlformats.org/officeDocument/2006/relationships/image" Target="../media/image4.jpeg" /><Relationship Id="rId2" Type="http://schemas.openxmlformats.org/officeDocument/2006/relationships/tags" Target="../tags/tag8.xml" /><Relationship Id="rId3" Type="http://schemas.openxmlformats.org/officeDocument/2006/relationships/image" Target="../media/image5.png" /><Relationship Id="rId4" Type="http://schemas.openxmlformats.org/officeDocument/2006/relationships/slideMaster" Target="../slideMasters/slideMaster2.xml" /></Relationships>
</file>

<file path=ppt/slideLayouts/_rels/slideLayout2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9.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0.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1.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2.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3.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4.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5.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6.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7.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8.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9.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40.xml.rels>&#65279;<?xml version="1.0" encoding="utf-8" standalone="yes"?><Relationships xmlns="http://schemas.openxmlformats.org/package/2006/relationships"><Relationship Id="rId1" Type="http://schemas.openxmlformats.org/officeDocument/2006/relationships/image" Target="../media/image1.jpeg" /><Relationship Id="rId2" Type="http://schemas.openxmlformats.org/officeDocument/2006/relationships/image" Target="../media/image2.jpeg" /><Relationship Id="rId3" Type="http://schemas.openxmlformats.org/officeDocument/2006/relationships/image" Target="../media/image3.jpeg" /><Relationship Id="rId4" Type="http://schemas.openxmlformats.org/officeDocument/2006/relationships/slideMaster" Target="../slideMasters/slideMaster3.xml" /></Relationships>
</file>

<file path=ppt/slideLayouts/_rels/slideLayout41.xml.rels>&#65279;<?xml version="1.0" encoding="utf-8" standalone="yes"?><Relationships xmlns="http://schemas.openxmlformats.org/package/2006/relationships"><Relationship Id="rId1" Type="http://schemas.openxmlformats.org/officeDocument/2006/relationships/image" Target="../media/image4.jpeg" /><Relationship Id="rId2" Type="http://schemas.openxmlformats.org/officeDocument/2006/relationships/tags" Target="../tags/tag15.xml" /><Relationship Id="rId3" Type="http://schemas.openxmlformats.org/officeDocument/2006/relationships/image" Target="../media/image5.png" /><Relationship Id="rId4" Type="http://schemas.openxmlformats.org/officeDocument/2006/relationships/slideMaster" Target="../slideMasters/slideMaster3.xml" /></Relationships>
</file>

<file path=ppt/slideLayouts/_rels/slideLayout42.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43.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4.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5.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6.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7.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8.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9.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50.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51.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52.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53.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54.xml.rels>&#65279;<?xml version="1.0" encoding="utf-8" standalone="yes"?><Relationships xmlns="http://schemas.openxmlformats.org/package/2006/relationships"><Relationship Id="rId1" Type="http://schemas.openxmlformats.org/officeDocument/2006/relationships/image" Target="../media/image1.jpeg" /><Relationship Id="rId2" Type="http://schemas.openxmlformats.org/officeDocument/2006/relationships/image" Target="../media/image2.jpeg" /><Relationship Id="rId3" Type="http://schemas.openxmlformats.org/officeDocument/2006/relationships/image" Target="../media/image3.jpeg" /><Relationship Id="rId4" Type="http://schemas.openxmlformats.org/officeDocument/2006/relationships/slideMaster" Target="../slideMasters/slideMaster4.xml" /></Relationships>
</file>

<file path=ppt/slideLayouts/_rels/slideLayout55.xml.rels>&#65279;<?xml version="1.0" encoding="utf-8" standalone="yes"?><Relationships xmlns="http://schemas.openxmlformats.org/package/2006/relationships"><Relationship Id="rId1" Type="http://schemas.openxmlformats.org/officeDocument/2006/relationships/image" Target="../media/image4.jpeg" /><Relationship Id="rId2" Type="http://schemas.openxmlformats.org/officeDocument/2006/relationships/tags" Target="../tags/tag22.xml" /><Relationship Id="rId3" Type="http://schemas.openxmlformats.org/officeDocument/2006/relationships/image" Target="../media/image5.png" /><Relationship Id="rId4" Type="http://schemas.openxmlformats.org/officeDocument/2006/relationships/slideMaster" Target="../slideMasters/slideMaster4.xml" /></Relationships>
</file>

<file path=ppt/slideLayouts/_rels/slideLayout56.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57.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8.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9.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60.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61.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62.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63.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64.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65.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66.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67.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68.xml.rels>&#65279;<?xml version="1.0" encoding="utf-8" standalone="yes"?><Relationships xmlns="http://schemas.openxmlformats.org/package/2006/relationships"><Relationship Id="rId1" Type="http://schemas.openxmlformats.org/officeDocument/2006/relationships/image" Target="../media/image1.jpeg" /><Relationship Id="rId2" Type="http://schemas.openxmlformats.org/officeDocument/2006/relationships/image" Target="../media/image2.jpeg" /><Relationship Id="rId3" Type="http://schemas.openxmlformats.org/officeDocument/2006/relationships/image" Target="../media/image3.jpeg" /><Relationship Id="rId4" Type="http://schemas.openxmlformats.org/officeDocument/2006/relationships/slideMaster" Target="../slideMasters/slideMaster5.xml" /></Relationships>
</file>

<file path=ppt/slideLayouts/_rels/slideLayout69.xml.rels>&#65279;<?xml version="1.0" encoding="utf-8" standalone="yes"?><Relationships xmlns="http://schemas.openxmlformats.org/package/2006/relationships"><Relationship Id="rId1" Type="http://schemas.openxmlformats.org/officeDocument/2006/relationships/image" Target="../media/image4.jpeg" /><Relationship Id="rId2" Type="http://schemas.openxmlformats.org/officeDocument/2006/relationships/tags" Target="../tags/tag29.xml" /><Relationship Id="rId3" Type="http://schemas.openxmlformats.org/officeDocument/2006/relationships/image" Target="../media/image5.png" /><Relationship Id="rId4" Type="http://schemas.openxmlformats.org/officeDocument/2006/relationships/slideMaster" Target="../slideMasters/slideMaster5.xml" /></Relationships>
</file>

<file path=ppt/slideLayouts/_rels/slideLayout70.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71.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72.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73.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74.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75.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76.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77.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78.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79.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80.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81.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82.xml.rels>&#65279;<?xml version="1.0" encoding="utf-8" standalone="yes"?><Relationships xmlns="http://schemas.openxmlformats.org/package/2006/relationships"><Relationship Id="rId1" Type="http://schemas.openxmlformats.org/officeDocument/2006/relationships/image" Target="../media/image1.jpeg" /><Relationship Id="rId2" Type="http://schemas.openxmlformats.org/officeDocument/2006/relationships/image" Target="../media/image2.jpeg" /><Relationship Id="rId3" Type="http://schemas.openxmlformats.org/officeDocument/2006/relationships/image" Target="../media/image3.jpeg" /><Relationship Id="rId4" Type="http://schemas.openxmlformats.org/officeDocument/2006/relationships/slideMaster" Target="../slideMasters/slideMaster6.xml" /></Relationships>
</file>

<file path=ppt/slideLayouts/_rels/slideLayout83.xml.rels>&#65279;<?xml version="1.0" encoding="utf-8" standalone="yes"?><Relationships xmlns="http://schemas.openxmlformats.org/package/2006/relationships"><Relationship Id="rId1" Type="http://schemas.openxmlformats.org/officeDocument/2006/relationships/image" Target="../media/image4.jpeg" /><Relationship Id="rId2" Type="http://schemas.openxmlformats.org/officeDocument/2006/relationships/tags" Target="../tags/tag36.xml" /><Relationship Id="rId3" Type="http://schemas.openxmlformats.org/officeDocument/2006/relationships/image" Target="../media/image5.png" /><Relationship Id="rId4" Type="http://schemas.openxmlformats.org/officeDocument/2006/relationships/slideMaster" Target="../slideMasters/slideMaster6.xml" /></Relationships>
</file>

<file path=ppt/slideLayouts/_rels/slideLayout84.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899106" y="686143"/>
            <a:ext cx="7349454" cy="1928762"/>
          </a:xfrm>
        </p:spPr>
        <p:txBody>
          <a:bodyPr lIns="90000" tIns="46800" rIns="90000" bIns="46800" anchor="b">
            <a:normAutofit/>
          </a:bodyPr>
          <a:lstStyle>
            <a:lvl1pPr algn="ctr">
              <a:defRPr sz="4500" b="1" i="0" spc="300" baseline="0">
                <a:solidFill>
                  <a:schemeClr val="tx1">
                    <a:lumMod val="85000"/>
                    <a:lumOff val="15000"/>
                  </a:schemeClr>
                </a:solidFill>
                <a:effectLst/>
              </a:defRPr>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899106" y="2671633"/>
            <a:ext cx="7349454" cy="1104851"/>
          </a:xfrm>
        </p:spPr>
        <p:txBody>
          <a:bodyPr>
            <a:normAutofit/>
          </a:bodyPr>
          <a:lstStyle>
            <a:lvl1pPr marL="0" indent="0" algn="ctr" eaLnBrk="1" fontAlgn="auto" latinLnBrk="0" hangingPunct="1">
              <a:lnSpc>
                <a:spcPct val="110000"/>
              </a:lnSpc>
              <a:buNone/>
              <a:defRPr sz="1800" u="none" strike="noStrike" kern="1200" cap="none" spc="200" normalizeH="0" baseline="0">
                <a:solidFill>
                  <a:schemeClr val="tx1">
                    <a:lumMod val="65000"/>
                    <a:lumOff val="35000"/>
                  </a:schemeClr>
                </a:solidFill>
                <a:uFillTx/>
              </a:defRPr>
            </a:lvl1pPr>
            <a:lvl2pPr marL="342900" indent="0" algn="ctr">
              <a:buNone/>
              <a:defRPr sz="1500"/>
            </a:lvl2pPr>
            <a:lvl3pPr marL="685800" indent="0" algn="ctr">
              <a:buNone/>
              <a:defRPr sz="1350"/>
            </a:lvl3pPr>
            <a:lvl4pPr marL="1029335" indent="0" algn="ctr">
              <a:buNone/>
              <a:defRPr sz="1200"/>
            </a:lvl4pPr>
            <a:lvl5pPr marL="1372235" indent="0" algn="ctr">
              <a:buNone/>
              <a:defRPr sz="1200"/>
            </a:lvl5pPr>
            <a:lvl6pPr marL="1715135" indent="0" algn="ctr">
              <a:buNone/>
              <a:defRPr sz="1200"/>
            </a:lvl6pPr>
            <a:lvl7pPr marL="2058670" indent="0" algn="ctr">
              <a:buNone/>
              <a:defRPr sz="1200"/>
            </a:lvl7pPr>
            <a:lvl8pPr marL="2401570" indent="0" algn="ctr">
              <a:buNone/>
              <a:defRPr sz="1200"/>
            </a:lvl8pPr>
            <a:lvl9pPr marL="2745105" indent="0" algn="ctr">
              <a:buNone/>
              <a:defRPr sz="1200"/>
            </a:lvl9pPr>
          </a:lstStyle>
          <a:p>
            <a:pPr fontAlgn="auto"/>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5" name="页脚占位符 4"/>
          <p:cNvSpPr>
            <a:spLocks noGrp="1"/>
          </p:cNvSpPr>
          <p:nvPr>
            <p:ph type="ftr" sz="quarter" idx="11"/>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6" name="灯片编号占位符 5"/>
          <p:cNvSpPr>
            <a:spLocks noGrp="1"/>
          </p:cNvSpPr>
          <p:nvPr>
            <p:ph type="sldNum" sz="quarter" idx="12"/>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a:xfrm>
            <a:off x="456303" y="456528"/>
            <a:ext cx="8226960" cy="529464"/>
          </a:xfrm>
        </p:spPr>
        <p:txBody>
          <a:bodyPr lIns="90000" tIns="46800" rIns="90000" bIns="46800" rtlCol="0">
            <a:normAutofit/>
          </a:bodyPr>
          <a:lstStyle>
            <a:lvl1pPr marL="0" marR="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3" name="内容占位符 2"/>
          <p:cNvSpPr>
            <a:spLocks noGrp="1"/>
          </p:cNvSpPr>
          <p:nvPr>
            <p:ph idx="1"/>
          </p:nvPr>
        </p:nvSpPr>
        <p:spPr>
          <a:xfrm>
            <a:off x="456303" y="1118358"/>
            <a:ext cx="8226960" cy="3571182"/>
          </a:xfrm>
        </p:spPr>
        <p:txBody>
          <a:bodyPr rtlCol="0">
            <a:norm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200" b="0" i="0" u="none" strike="noStrike" kern="1200" cap="none" spc="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342900" marR="0" lvl="1" indent="0" algn="l" defTabSz="914400" rtl="0" eaLnBrk="1" fontAlgn="auto" latinLnBrk="0" hangingPunct="1">
              <a:lnSpc>
                <a:spcPct val="130000"/>
              </a:lnSpc>
              <a:spcBef>
                <a:spcPct val="0"/>
              </a:spcBef>
              <a:spcAft>
                <a:spcPts val="1000"/>
              </a:spcAft>
              <a:buFont typeface="Arial" panose="020b0604020202020204" pitchFamily="34" charset="0"/>
              <a:buNone/>
              <a:tabLst>
                <a:tab pos="1609725"/>
              </a:tabLst>
              <a:defRPr kumimoji="0" lang="zh-CN" altLang="en-US" sz="1200" b="0" i="0" u="none" strike="noStrike" kern="1200" cap="none" spc="150" normalizeH="0" baseline="0" noProof="1">
                <a:solidFill>
                  <a:schemeClr val="tx1">
                    <a:lumMod val="75000"/>
                    <a:lumOff val="25000"/>
                  </a:schemeClr>
                </a:solidFill>
                <a:uFillTx/>
                <a:latin typeface="+mn-lt"/>
                <a:ea typeface="+mn-ea"/>
                <a:cs typeface="+mn-cs"/>
                <a:sym typeface="+mn-ea"/>
              </a:defRPr>
            </a:lvl2pPr>
            <a:lvl3pPr marL="685800" marR="0" lvl="2"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200" b="0" i="0" u="none" strike="noStrike" kern="1200" cap="none" spc="150" normalizeH="0" baseline="0" noProof="1">
                <a:solidFill>
                  <a:schemeClr val="tx1">
                    <a:lumMod val="75000"/>
                    <a:lumOff val="25000"/>
                  </a:schemeClr>
                </a:solidFill>
                <a:uFillTx/>
                <a:latin typeface="+mn-lt"/>
                <a:ea typeface="+mn-ea"/>
                <a:cs typeface="+mn-cs"/>
                <a:sym typeface="+mn-ea"/>
              </a:defRPr>
            </a:lvl3pPr>
            <a:lvl4pPr marL="1029335" marR="0" lvl="3"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200" b="0" i="0" u="none" strike="noStrike" kern="1200" cap="none" spc="150" normalizeH="0" baseline="0" noProof="1">
                <a:solidFill>
                  <a:schemeClr val="tx1">
                    <a:lumMod val="75000"/>
                    <a:lumOff val="25000"/>
                  </a:schemeClr>
                </a:solidFill>
                <a:uFillTx/>
                <a:latin typeface="+mn-lt"/>
                <a:ea typeface="+mn-ea"/>
                <a:cs typeface="+mn-cs"/>
                <a:sym typeface="+mn-ea"/>
              </a:defRPr>
            </a:lvl4pPr>
            <a:lvl5pPr marL="1372235" marR="0" lvl="4"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2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fontAlgn="auto"/>
            <a:r>
              <a:rPr strike="noStrike" noProof="1">
                <a:sym typeface="+mn-ea"/>
              </a:rPr>
              <a:t>单击此处编辑母版文本样式</a:t>
            </a:r>
            <a:endParaRPr strike="noStrike" noProof="1">
              <a:sym typeface="+mn-ea"/>
            </a:endParaRPr>
          </a:p>
        </p:txBody>
      </p:sp>
      <p:sp>
        <p:nvSpPr>
          <p:cNvPr id="4" name="日期占位符 3"/>
          <p:cNvSpPr>
            <a:spLocks noGrp="1"/>
          </p:cNvSpPr>
          <p:nvPr>
            <p:ph type="dt" sz="half" idx="10"/>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5" name="页脚占位符 4"/>
          <p:cNvSpPr>
            <a:spLocks noGrp="1"/>
          </p:cNvSpPr>
          <p:nvPr>
            <p:ph type="ftr" sz="quarter" idx="11"/>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6" name="灯片编号占位符 5"/>
          <p:cNvSpPr>
            <a:spLocks noGrp="1"/>
          </p:cNvSpPr>
          <p:nvPr>
            <p:ph type="sldNum" sz="quarter" idx="12"/>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1493111" y="2887741"/>
            <a:ext cx="5826643" cy="575387"/>
          </a:xfrm>
        </p:spPr>
        <p:txBody>
          <a:bodyPr lIns="90000" tIns="46800" rIns="90000" bIns="46800" anchor="b">
            <a:normAutofit/>
          </a:bodyPr>
          <a:lstStyle>
            <a:lvl1pPr>
              <a:defRPr sz="3300" b="1" i="0" u="none" strike="noStrike" kern="1200" cap="none" spc="300" normalizeH="0" baseline="0">
                <a:solidFill>
                  <a:schemeClr val="tx1">
                    <a:lumMod val="85000"/>
                    <a:lumOff val="15000"/>
                  </a:schemeClr>
                </a:solidFill>
                <a:effectLst/>
                <a:uFillTx/>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1493111" y="3463128"/>
            <a:ext cx="5826643" cy="651025"/>
          </a:xfrm>
        </p:spPr>
        <p:txBody>
          <a:bodyPr>
            <a:normAutofit/>
          </a:bodyPr>
          <a:lstStyle>
            <a:lvl1pPr marL="0" indent="0" eaLnBrk="1" fontAlgn="auto" latinLnBrk="0" hangingPunct="1">
              <a:lnSpc>
                <a:spcPct val="130000"/>
              </a:lnSpc>
              <a:buNone/>
              <a:defRPr kumimoji="0" lang="zh-CN" altLang="en-US" sz="13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9335" indent="0">
              <a:buNone/>
              <a:defRPr sz="1200">
                <a:solidFill>
                  <a:schemeClr val="tx1">
                    <a:tint val="75000"/>
                  </a:schemeClr>
                </a:solidFill>
              </a:defRPr>
            </a:lvl4pPr>
            <a:lvl5pPr marL="1372235" indent="0">
              <a:buNone/>
              <a:defRPr sz="1200">
                <a:solidFill>
                  <a:schemeClr val="tx1">
                    <a:tint val="75000"/>
                  </a:schemeClr>
                </a:solidFill>
              </a:defRPr>
            </a:lvl5pPr>
            <a:lvl6pPr marL="1715135" indent="0">
              <a:buNone/>
              <a:defRPr sz="1200">
                <a:solidFill>
                  <a:schemeClr val="tx1">
                    <a:tint val="75000"/>
                  </a:schemeClr>
                </a:solidFill>
              </a:defRPr>
            </a:lvl6pPr>
            <a:lvl7pPr marL="2058670" indent="0">
              <a:buNone/>
              <a:defRPr sz="1200">
                <a:solidFill>
                  <a:schemeClr val="tx1">
                    <a:tint val="75000"/>
                  </a:schemeClr>
                </a:solidFill>
              </a:defRPr>
            </a:lvl7pPr>
            <a:lvl8pPr marL="2401570" indent="0">
              <a:buNone/>
              <a:defRPr sz="1200">
                <a:solidFill>
                  <a:schemeClr val="tx1">
                    <a:tint val="75000"/>
                  </a:schemeClr>
                </a:solidFill>
              </a:defRPr>
            </a:lvl8pPr>
            <a:lvl9pPr marL="2745105" indent="0">
              <a:buNone/>
              <a:defRPr sz="1200">
                <a:solidFill>
                  <a:schemeClr val="tx1">
                    <a:tint val="75000"/>
                  </a:schemeClr>
                </a:solidFill>
              </a:defRPr>
            </a:lvl9pPr>
          </a:lstStyle>
          <a:p>
            <a:pPr lvl="0" fontAlgn="auto"/>
            <a:r>
              <a:rPr lang="zh-CN" altLang="en-US" sz="1350"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5" name="页脚占位符 4"/>
          <p:cNvSpPr>
            <a:spLocks noGrp="1"/>
          </p:cNvSpPr>
          <p:nvPr>
            <p:ph type="ftr" sz="quarter" idx="11"/>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6" name="灯片编号占位符 5"/>
          <p:cNvSpPr>
            <a:spLocks noGrp="1"/>
          </p:cNvSpPr>
          <p:nvPr>
            <p:ph type="sldNum" sz="quarter" idx="12"/>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a:xfrm>
            <a:off x="456303" y="456528"/>
            <a:ext cx="8226960" cy="529464"/>
          </a:xfrm>
        </p:spPr>
        <p:txBody>
          <a:bodyPr lIns="90000" tIns="46800" rIns="90000" bIns="46800" rtlCol="0">
            <a:normAutofit/>
          </a:bodyPr>
          <a:lstStyle>
            <a:lvl1pPr marL="0" marR="0" lvl="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3" name="内容占位符 2"/>
          <p:cNvSpPr>
            <a:spLocks noGrp="1"/>
          </p:cNvSpPr>
          <p:nvPr>
            <p:ph sz="half" idx="1"/>
          </p:nvPr>
        </p:nvSpPr>
        <p:spPr>
          <a:xfrm>
            <a:off x="456303" y="1126462"/>
            <a:ext cx="3882629" cy="3563077"/>
          </a:xfrm>
        </p:spPr>
        <p:txBody>
          <a:bodyPr rtlCol="0">
            <a:normAutofit/>
          </a:bodyPr>
          <a:lstStyle>
            <a:lvl1pPr marL="171450" marR="0" lvl="0"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ct val="0"/>
              </a:spcBef>
              <a:spcAft>
                <a:spcPts val="1000"/>
              </a:spcAft>
              <a:buFont typeface="Wingdings" panose="05000000000000000000" pitchFamily="2" charset="2"/>
              <a:buChar char="l"/>
              <a:tabLst>
                <a:tab pos="1609725"/>
              </a:tabLst>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857250" marR="0" lvl="2"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200785" marR="0" lvl="3"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1543685" marR="0" lvl="4"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fontAlgn="auto"/>
            <a:r>
              <a:rPr strike="noStrike" noProof="1">
                <a:sym typeface="+mn-ea"/>
              </a:rPr>
              <a:t>单击此处编辑母版文本样式</a:t>
            </a:r>
            <a:endParaRPr strike="noStrike" noProof="1">
              <a:sym typeface="+mn-ea"/>
            </a:endParaRPr>
          </a:p>
          <a:p>
            <a:pPr lvl="1" fontAlgn="auto"/>
            <a:r>
              <a:rPr strike="noStrike" noProof="1">
                <a:sym typeface="+mn-ea"/>
              </a:rPr>
              <a:t>第二级</a:t>
            </a:r>
            <a:endParaRPr strike="noStrike" noProof="1">
              <a:sym typeface="+mn-ea"/>
            </a:endParaRPr>
          </a:p>
          <a:p>
            <a:pPr lvl="2" fontAlgn="auto"/>
            <a:r>
              <a:rPr strike="noStrike" noProof="1">
                <a:sym typeface="+mn-ea"/>
              </a:rPr>
              <a:t>第三级</a:t>
            </a:r>
            <a:endParaRPr strike="noStrike" noProof="1">
              <a:sym typeface="+mn-ea"/>
            </a:endParaRPr>
          </a:p>
          <a:p>
            <a:pPr lvl="3" fontAlgn="auto"/>
            <a:r>
              <a:rPr strike="noStrike" noProof="1">
                <a:sym typeface="+mn-ea"/>
              </a:rPr>
              <a:t>第四级</a:t>
            </a:r>
            <a:endParaRPr strike="noStrike" noProof="1">
              <a:sym typeface="+mn-ea"/>
            </a:endParaRPr>
          </a:p>
        </p:txBody>
      </p:sp>
      <p:sp>
        <p:nvSpPr>
          <p:cNvPr id="4" name="内容占位符 3"/>
          <p:cNvSpPr>
            <a:spLocks noGrp="1"/>
          </p:cNvSpPr>
          <p:nvPr>
            <p:ph sz="half" idx="2"/>
          </p:nvPr>
        </p:nvSpPr>
        <p:spPr>
          <a:xfrm>
            <a:off x="4808736" y="1126462"/>
            <a:ext cx="3882629" cy="3563077"/>
          </a:xfrm>
        </p:spPr>
        <p:txBody>
          <a:bodyPr>
            <a:normAutofit/>
          </a:bodyPr>
          <a:lstStyle>
            <a:lvl1pPr marL="171450" indent="-171450">
              <a:lnSpc>
                <a:spcPct val="130000"/>
              </a:lnSpc>
              <a:buFont typeface="Wingdings" panose="05000000000000000000" pitchFamily="2" charset="2"/>
              <a:buChar char="l"/>
              <a:defRPr sz="1200" spc="150" baseline="0">
                <a:solidFill>
                  <a:schemeClr val="tx1">
                    <a:lumMod val="65000"/>
                    <a:lumOff val="35000"/>
                  </a:schemeClr>
                </a:solidFill>
                <a:latin typeface="Arial" panose="020b0604020202020204" pitchFamily="34" charset="0"/>
                <a:ea typeface="微软雅黑" panose="020b0503020204020204" pitchFamily="34" charset="-122"/>
              </a:defRPr>
            </a:lvl1pPr>
            <a:lvl2pPr marL="514350" indent="-171450">
              <a:lnSpc>
                <a:spcPct val="130000"/>
              </a:lnSpc>
              <a:buFont typeface="Wingdings" panose="05000000000000000000" pitchFamily="2" charset="2"/>
              <a:buChar char="l"/>
              <a:defRPr sz="1200" spc="150" baseline="0">
                <a:solidFill>
                  <a:schemeClr val="tx1">
                    <a:lumMod val="65000"/>
                    <a:lumOff val="35000"/>
                  </a:schemeClr>
                </a:solidFill>
                <a:latin typeface="Arial" panose="020b0604020202020204" pitchFamily="34" charset="0"/>
                <a:ea typeface="微软雅黑" panose="020b0503020204020204" pitchFamily="34" charset="-122"/>
              </a:defRPr>
            </a:lvl2pPr>
            <a:lvl3pPr marL="857250" indent="-171450">
              <a:lnSpc>
                <a:spcPct val="130000"/>
              </a:lnSpc>
              <a:buFont typeface="Wingdings" panose="05000000000000000000" pitchFamily="2" charset="2"/>
              <a:buChar char="l"/>
              <a:defRPr sz="1200" spc="150" baseline="0">
                <a:solidFill>
                  <a:schemeClr val="tx1">
                    <a:lumMod val="65000"/>
                    <a:lumOff val="35000"/>
                  </a:schemeClr>
                </a:solidFill>
                <a:latin typeface="Arial" panose="020b0604020202020204" pitchFamily="34" charset="0"/>
                <a:ea typeface="微软雅黑" panose="020b0503020204020204" pitchFamily="34" charset="-122"/>
              </a:defRPr>
            </a:lvl3pPr>
            <a:lvl4pPr marL="1200785" indent="-171450">
              <a:lnSpc>
                <a:spcPct val="130000"/>
              </a:lnSpc>
              <a:buFont typeface="Wingdings" panose="05000000000000000000" pitchFamily="2" charset="2"/>
              <a:buChar char="l"/>
              <a:defRPr sz="1200" spc="150" baseline="0">
                <a:solidFill>
                  <a:schemeClr val="tx1">
                    <a:lumMod val="65000"/>
                    <a:lumOff val="35000"/>
                  </a:schemeClr>
                </a:solidFill>
                <a:latin typeface="Arial" panose="020b0604020202020204" pitchFamily="34" charset="0"/>
                <a:ea typeface="微软雅黑" panose="020b0503020204020204" pitchFamily="34" charset="-122"/>
              </a:defRPr>
            </a:lvl4pPr>
            <a:lvl5pPr>
              <a:lnSpc>
                <a:spcPct val="130000"/>
              </a:lnSpc>
              <a:defRPr sz="1200">
                <a:solidFill>
                  <a:schemeClr val="tx1">
                    <a:lumMod val="75000"/>
                    <a:lumOff val="25000"/>
                  </a:schemeClr>
                </a:solidFill>
              </a:defRPr>
            </a:lvl5p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p:txBody>
      </p:sp>
      <p:sp>
        <p:nvSpPr>
          <p:cNvPr id="5" name="日期占位符 4"/>
          <p:cNvSpPr>
            <a:spLocks noGrp="1"/>
          </p:cNvSpPr>
          <p:nvPr>
            <p:ph type="dt" sz="half" idx="10"/>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6" name="页脚占位符 5"/>
          <p:cNvSpPr>
            <a:spLocks noGrp="1"/>
          </p:cNvSpPr>
          <p:nvPr>
            <p:ph type="ftr" sz="quarter" idx="11"/>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7" name="灯片编号占位符 6"/>
          <p:cNvSpPr>
            <a:spLocks noGrp="1"/>
          </p:cNvSpPr>
          <p:nvPr>
            <p:ph type="sldNum" sz="quarter" idx="12"/>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456303" y="456528"/>
            <a:ext cx="8226960" cy="529464"/>
          </a:xfrm>
        </p:spPr>
        <p:txBody>
          <a:bodyPr lIns="90000" tIns="46800" rIns="90000" bIns="46800" rtlCol="0">
            <a:normAutofit/>
          </a:bodyPr>
          <a:lstStyle>
            <a:lvl1pPr marL="0" marR="0" lvl="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3" name="文本占位符 2"/>
          <p:cNvSpPr>
            <a:spLocks noGrp="1"/>
          </p:cNvSpPr>
          <p:nvPr>
            <p:ph type="body" idx="1"/>
          </p:nvPr>
        </p:nvSpPr>
        <p:spPr>
          <a:xfrm>
            <a:off x="456303" y="1072435"/>
            <a:ext cx="4006830" cy="286343"/>
          </a:xfrm>
        </p:spPr>
        <p:txBody>
          <a:bodyPr lIns="101600" tIns="38100" rIns="76200" bIns="38100" anchorCtr="0">
            <a:normAutofit/>
          </a:bodyPr>
          <a:lstStyle>
            <a:lvl1pPr marL="0" indent="0" eaLnBrk="1" fontAlgn="auto" latinLnBrk="0" hangingPunct="1">
              <a:lnSpc>
                <a:spcPct val="100000"/>
              </a:lnSpc>
              <a:spcAft>
                <a:spcPct val="0"/>
              </a:spcAft>
              <a:buNone/>
              <a:defRPr sz="1500" b="1" u="none" strike="noStrike" kern="1200" cap="none" spc="200" normalizeH="0" baseline="0">
                <a:solidFill>
                  <a:schemeClr val="tx1">
                    <a:lumMod val="75000"/>
                    <a:lumOff val="25000"/>
                  </a:schemeClr>
                </a:solidFill>
                <a:uFillTx/>
                <a:latin typeface="Arial" panose="020b0604020202020204" pitchFamily="34" charset="0"/>
                <a:ea typeface="微软雅黑" panose="020b0503020204020204" pitchFamily="34" charset="-122"/>
              </a:defRPr>
            </a:lvl1pPr>
            <a:lvl2pPr marL="342900" indent="0">
              <a:buNone/>
              <a:defRPr sz="1500" b="1"/>
            </a:lvl2pPr>
            <a:lvl3pPr marL="685800" indent="0">
              <a:buNone/>
              <a:defRPr sz="1350" b="1"/>
            </a:lvl3pPr>
            <a:lvl4pPr marL="1029335" indent="0">
              <a:buNone/>
              <a:defRPr sz="1200" b="1"/>
            </a:lvl4pPr>
            <a:lvl5pPr marL="1372235" indent="0">
              <a:buNone/>
              <a:defRPr sz="1200" b="1"/>
            </a:lvl5pPr>
            <a:lvl6pPr marL="1715135" indent="0">
              <a:buNone/>
              <a:defRPr sz="1200" b="1"/>
            </a:lvl6pPr>
            <a:lvl7pPr marL="2058670" indent="0">
              <a:buNone/>
              <a:defRPr sz="1200" b="1"/>
            </a:lvl7pPr>
            <a:lvl8pPr marL="2401570" indent="0">
              <a:buNone/>
              <a:defRPr sz="1200" b="1"/>
            </a:lvl8pPr>
            <a:lvl9pPr marL="2745105" indent="0">
              <a:buNone/>
              <a:defRPr sz="1200" b="1"/>
            </a:lvl9pPr>
          </a:lstStyle>
          <a:p>
            <a:pPr lvl="0" fontAlgn="auto"/>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456303" y="1391194"/>
            <a:ext cx="4006830" cy="3298345"/>
          </a:xfrm>
        </p:spPr>
        <p:txBody>
          <a:bodyPr lIns="101600" tIns="0" rIns="82550" bIns="0" rtlCol="0">
            <a:normAutofit/>
          </a:bodyPr>
          <a:lstStyle>
            <a:lvl1pPr marL="171450" marR="0" lvl="0"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ct val="0"/>
              </a:spcBef>
              <a:spcAft>
                <a:spcPts val="1000"/>
              </a:spcAft>
              <a:buFont typeface="Wingdings" panose="05000000000000000000" pitchFamily="2" charset="2"/>
              <a:buChar char="l"/>
              <a:tabLst>
                <a:tab pos="1609725"/>
              </a:tabLst>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857250" marR="0" lvl="2"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200785" marR="0" lvl="3"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1543685" marR="0" lvl="4"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fontAlgn="auto"/>
            <a:r>
              <a:rPr strike="noStrike" noProof="1">
                <a:sym typeface="+mn-ea"/>
              </a:rPr>
              <a:t>单击此处编辑母版文本样式</a:t>
            </a:r>
            <a:endParaRPr strike="noStrike" noProof="1">
              <a:sym typeface="+mn-ea"/>
            </a:endParaRPr>
          </a:p>
          <a:p>
            <a:pPr lvl="1" fontAlgn="auto"/>
            <a:r>
              <a:rPr strike="noStrike" noProof="1">
                <a:sym typeface="+mn-ea"/>
              </a:rPr>
              <a:t>第二级</a:t>
            </a:r>
            <a:endParaRPr strike="noStrike" noProof="1">
              <a:sym typeface="+mn-ea"/>
            </a:endParaRPr>
          </a:p>
          <a:p>
            <a:pPr lvl="2" fontAlgn="auto"/>
            <a:r>
              <a:rPr strike="noStrike" noProof="1">
                <a:sym typeface="+mn-ea"/>
              </a:rPr>
              <a:t>第三级</a:t>
            </a:r>
            <a:endParaRPr strike="noStrike" noProof="1">
              <a:sym typeface="+mn-ea"/>
            </a:endParaRPr>
          </a:p>
          <a:p>
            <a:pPr lvl="3" fontAlgn="auto"/>
            <a:r>
              <a:rPr strike="noStrike" noProof="1">
                <a:sym typeface="+mn-ea"/>
              </a:rPr>
              <a:t>第四级</a:t>
            </a:r>
            <a:endParaRPr strike="noStrike" noProof="1">
              <a:sym typeface="+mn-ea"/>
            </a:endParaRPr>
          </a:p>
        </p:txBody>
      </p:sp>
      <p:sp>
        <p:nvSpPr>
          <p:cNvPr id="5" name="文本占位符 4"/>
          <p:cNvSpPr>
            <a:spLocks noGrp="1"/>
          </p:cNvSpPr>
          <p:nvPr>
            <p:ph type="body" sz="quarter" idx="3"/>
          </p:nvPr>
        </p:nvSpPr>
        <p:spPr>
          <a:xfrm>
            <a:off x="4676847" y="1066829"/>
            <a:ext cx="4006830" cy="286343"/>
          </a:xfrm>
        </p:spPr>
        <p:txBody>
          <a:bodyPr lIns="101600" tIns="38100" rIns="76200" bIns="38100" rtlCol="0" anchorCtr="0">
            <a:normAutofit/>
          </a:bodyPr>
          <a:lstStyle>
            <a:lvl1pPr marL="0" marR="0" lvl="0" indent="0" algn="l" defTabSz="914400" rtl="0" eaLnBrk="1" fontAlgn="auto" latinLnBrk="0" hangingPunct="1">
              <a:lnSpc>
                <a:spcPct val="100000"/>
              </a:lnSpc>
              <a:spcBef>
                <a:spcPct val="0"/>
              </a:spcBef>
              <a:spcAft>
                <a:spcPct val="0"/>
              </a:spcAft>
              <a:buFont typeface="Arial" panose="020b0604020202020204" pitchFamily="34" charset="0"/>
              <a:buNone/>
              <a:defRPr kumimoji="0" lang="zh-CN" altLang="en-US" sz="1500" b="1" i="0" u="none" strike="noStrike" kern="1200" cap="none" spc="200" normalizeH="0" baseline="0" noProof="1">
                <a:solidFill>
                  <a:schemeClr val="tx1">
                    <a:lumMod val="75000"/>
                    <a:lumOff val="25000"/>
                  </a:schemeClr>
                </a:solidFill>
                <a:uFillTx/>
                <a:latin typeface="Arial" panose="020b0604020202020204" pitchFamily="34" charset="0"/>
                <a:ea typeface="微软雅黑" panose="020b0503020204020204" pitchFamily="34" charset="-122"/>
                <a:cs typeface="+mn-cs"/>
                <a:sym typeface="+mn-ea"/>
              </a:defRPr>
            </a:lvl1pPr>
            <a:lvl2pPr marL="342900" indent="0">
              <a:buNone/>
              <a:defRPr sz="1500" b="1"/>
            </a:lvl2pPr>
            <a:lvl3pPr marL="685800" indent="0">
              <a:buNone/>
              <a:defRPr sz="1350" b="1"/>
            </a:lvl3pPr>
            <a:lvl4pPr marL="1029335" indent="0">
              <a:buNone/>
              <a:defRPr sz="1200" b="1"/>
            </a:lvl4pPr>
            <a:lvl5pPr marL="1372235" indent="0">
              <a:buNone/>
              <a:defRPr sz="1200" b="1"/>
            </a:lvl5pPr>
            <a:lvl6pPr marL="1715135" indent="0">
              <a:buNone/>
              <a:defRPr sz="1200" b="1"/>
            </a:lvl6pPr>
            <a:lvl7pPr marL="2058670" indent="0">
              <a:buNone/>
              <a:defRPr sz="1200" b="1"/>
            </a:lvl7pPr>
            <a:lvl8pPr marL="2401570" indent="0">
              <a:buNone/>
              <a:defRPr sz="1200" b="1"/>
            </a:lvl8pPr>
            <a:lvl9pPr marL="2745105" indent="0">
              <a:buNone/>
              <a:defRPr sz="1200" b="1"/>
            </a:lvl9pPr>
          </a:lstStyle>
          <a:p>
            <a:pPr lvl="0" fontAlgn="auto"/>
            <a:r>
              <a:rPr lang="zh-CN" altLang="en-US" strike="noStrike" noProof="1" smtClean="0">
                <a:sym typeface="+mn-ea"/>
              </a:rPr>
              <a:t>单击此处编辑母版文本样式</a:t>
            </a:r>
            <a:endParaRPr lang="zh-CN" altLang="en-US" strike="noStrike" noProof="1" smtClean="0">
              <a:sym typeface="+mn-ea"/>
            </a:endParaRPr>
          </a:p>
        </p:txBody>
      </p:sp>
      <p:sp>
        <p:nvSpPr>
          <p:cNvPr id="6" name="内容占位符 5"/>
          <p:cNvSpPr>
            <a:spLocks noGrp="1"/>
          </p:cNvSpPr>
          <p:nvPr>
            <p:ph sz="quarter" idx="4"/>
          </p:nvPr>
        </p:nvSpPr>
        <p:spPr>
          <a:xfrm>
            <a:off x="4676847" y="1391194"/>
            <a:ext cx="4006830" cy="3298345"/>
          </a:xfrm>
        </p:spPr>
        <p:txBody>
          <a:bodyPr lIns="101600" tIns="0" rIns="82550" bIns="0" rtlCol="0">
            <a:normAutofit/>
          </a:bodyPr>
          <a:lstStyle>
            <a:lvl1pPr marL="171450" marR="0" lvl="0"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ct val="0"/>
              </a:spcBef>
              <a:spcAft>
                <a:spcPts val="1000"/>
              </a:spcAft>
              <a:buFont typeface="Wingdings" panose="05000000000000000000" pitchFamily="2" charset="2"/>
              <a:buChar char="l"/>
              <a:tabLst>
                <a:tab pos="1609725"/>
              </a:tabLst>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857250" marR="0" lvl="2"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200785" marR="0" lvl="3"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1543685" marR="0" lvl="4"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fontAlgn="auto"/>
            <a:r>
              <a:rPr strike="noStrike" noProof="1">
                <a:sym typeface="+mn-ea"/>
              </a:rPr>
              <a:t>单击此处编辑母版文本样式</a:t>
            </a:r>
            <a:endParaRPr strike="noStrike" noProof="1">
              <a:sym typeface="+mn-ea"/>
            </a:endParaRPr>
          </a:p>
          <a:p>
            <a:pPr lvl="1" fontAlgn="auto"/>
            <a:r>
              <a:rPr strike="noStrike" noProof="1">
                <a:sym typeface="+mn-ea"/>
              </a:rPr>
              <a:t>第二级</a:t>
            </a:r>
            <a:endParaRPr strike="noStrike" noProof="1">
              <a:sym typeface="+mn-ea"/>
            </a:endParaRPr>
          </a:p>
          <a:p>
            <a:pPr lvl="2" fontAlgn="auto"/>
            <a:r>
              <a:rPr strike="noStrike" noProof="1">
                <a:sym typeface="+mn-ea"/>
              </a:rPr>
              <a:t>第三级</a:t>
            </a:r>
            <a:endParaRPr strike="noStrike" noProof="1">
              <a:sym typeface="+mn-ea"/>
            </a:endParaRPr>
          </a:p>
          <a:p>
            <a:pPr lvl="3" fontAlgn="auto"/>
            <a:r>
              <a:rPr strike="noStrike" noProof="1">
                <a:sym typeface="+mn-ea"/>
              </a:rPr>
              <a:t>第四级</a:t>
            </a:r>
            <a:endParaRPr strike="noStrike" noProof="1">
              <a:sym typeface="+mn-ea"/>
            </a:endParaRPr>
          </a:p>
        </p:txBody>
      </p:sp>
      <p:sp>
        <p:nvSpPr>
          <p:cNvPr id="7" name="日期占位符 6"/>
          <p:cNvSpPr>
            <a:spLocks noGrp="1"/>
          </p:cNvSpPr>
          <p:nvPr>
            <p:ph type="dt" sz="half" idx="10"/>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8" name="页脚占位符 7"/>
          <p:cNvSpPr>
            <a:spLocks noGrp="1"/>
          </p:cNvSpPr>
          <p:nvPr>
            <p:ph type="ftr" sz="quarter" idx="11"/>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9" name="灯片编号占位符 8"/>
          <p:cNvSpPr>
            <a:spLocks noGrp="1"/>
          </p:cNvSpPr>
          <p:nvPr>
            <p:ph type="sldNum" sz="quarter" idx="12"/>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a:xfrm>
            <a:off x="456303" y="456528"/>
            <a:ext cx="8226960" cy="529464"/>
          </a:xfrm>
        </p:spPr>
        <p:txBody>
          <a:bodyPr lIns="90000" tIns="46800" rIns="90000" bIns="46800" rtlCol="0">
            <a:normAutofit/>
          </a:bodyPr>
          <a:lstStyle>
            <a:lvl1pPr marL="0" marR="0" lvl="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3" name="日期占位符 2"/>
          <p:cNvSpPr>
            <a:spLocks noGrp="1"/>
          </p:cNvSpPr>
          <p:nvPr>
            <p:ph type="dt" sz="half" idx="10"/>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4" name="页脚占位符 3"/>
          <p:cNvSpPr>
            <a:spLocks noGrp="1"/>
          </p:cNvSpPr>
          <p:nvPr>
            <p:ph type="ftr" sz="quarter" idx="11"/>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5" name="灯片编号占位符 4"/>
          <p:cNvSpPr>
            <a:spLocks noGrp="1"/>
          </p:cNvSpPr>
          <p:nvPr>
            <p:ph type="sldNum" sz="quarter" idx="12"/>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3" name="页脚占位符 2"/>
          <p:cNvSpPr>
            <a:spLocks noGrp="1"/>
          </p:cNvSpPr>
          <p:nvPr>
            <p:ph type="ftr" sz="quarter" idx="11"/>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4" name="灯片编号占位符 3"/>
          <p:cNvSpPr>
            <a:spLocks noGrp="1"/>
          </p:cNvSpPr>
          <p:nvPr>
            <p:ph type="sldNum" sz="quarter" idx="12"/>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图片与标题">
    <p:spTree>
      <p:nvGrpSpPr>
        <p:cNvPr id="1" name=""/>
        <p:cNvGrpSpPr/>
        <p:nvPr/>
      </p:nvGrpSpPr>
      <p:grpSpPr>
        <a:xfrm>
          <a:off x="0" y="0"/>
          <a:ext cx="0" cy="0"/>
        </a:xfrm>
      </p:grpSpPr>
      <p:sp>
        <p:nvSpPr>
          <p:cNvPr id="3" name="图片占位符 2"/>
          <p:cNvSpPr>
            <a:spLocks noGrp="1"/>
          </p:cNvSpPr>
          <p:nvPr>
            <p:ph type="pic" idx="1"/>
          </p:nvPr>
        </p:nvSpPr>
        <p:spPr>
          <a:xfrm>
            <a:off x="456303" y="1166982"/>
            <a:ext cx="3844828" cy="3457725"/>
          </a:xfrm>
        </p:spPr>
        <p:txBody>
          <a:bodyPr vert="horz" lIns="90000" tIns="46800" rIns="90000" bIns="46800" rtlCol="0" anchor="t">
            <a:norm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200" b="0" i="0" u="none" strike="noStrike" kern="1200" cap="none" spc="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200" b="0" i="0" u="none" strike="noStrike" kern="1200" cap="none" spc="150" normalizeH="0" baseline="0" noProof="1">
                <a:solidFill>
                  <a:schemeClr val="tx1"/>
                </a:solidFill>
                <a:uFillTx/>
                <a:latin typeface="+mn-lt"/>
                <a:ea typeface="+mn-ea"/>
                <a:cs typeface="+mn-cs"/>
                <a:sym typeface="+mn-ea"/>
              </a:defRPr>
            </a:lvl2pPr>
            <a:lvl3pPr marL="857250" marR="0" lvl="2"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3pPr>
            <a:lvl4pPr marL="1200785" marR="0" lvl="3"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4pPr>
            <a:lvl5pPr marL="1543685" marR="0" lvl="4"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5pPr>
          </a:lstStyle>
          <a:p>
            <a:pPr marL="0" marR="0" lvl="0" indent="0" algn="l" defTabSz="914400" rtl="0" eaLnBrk="1" fontAlgn="auto" latinLnBrk="0" hangingPunct="1">
              <a:lnSpc>
                <a:spcPct val="130000"/>
              </a:lnSpc>
              <a:spcBef>
                <a:spcPct val="0"/>
              </a:spcBef>
              <a:spcAft>
                <a:spcPts val="100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lumMod val="65000"/>
                  <a:lumOff val="35000"/>
                </a:schemeClr>
              </a:solidFill>
              <a:effectLst/>
              <a:uLnTx/>
              <a:uFillTx/>
              <a:latin typeface="Arial" pitchFamily="34" charset="0"/>
              <a:ea typeface="微软雅黑" pitchFamily="34" charset="-122"/>
              <a:cs typeface="+mn-cs"/>
              <a:sym typeface="+mn-ea"/>
            </a:endParaRPr>
          </a:p>
        </p:txBody>
      </p:sp>
      <p:sp>
        <p:nvSpPr>
          <p:cNvPr id="4" name="文本占位符 3"/>
          <p:cNvSpPr>
            <a:spLocks noGrp="1"/>
          </p:cNvSpPr>
          <p:nvPr>
            <p:ph type="body" sz="half" idx="2"/>
          </p:nvPr>
        </p:nvSpPr>
        <p:spPr>
          <a:xfrm>
            <a:off x="4762835" y="1166982"/>
            <a:ext cx="3920429" cy="3457725"/>
          </a:xfrm>
        </p:spPr>
        <p:txBody>
          <a:bodyPr rtlCol="0">
            <a:normAutofit/>
          </a:bodyPr>
          <a:lstStyle>
            <a:lvl1pPr marL="0" marR="0" lvl="0" indent="0" algn="l" defTabSz="914400" rtl="0" eaLnBrk="1" fontAlgn="auto" latinLnBrk="0" hangingPunct="1">
              <a:lnSpc>
                <a:spcPct val="14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75000"/>
                    <a:lumOff val="25000"/>
                  </a:schemeClr>
                </a:solidFill>
                <a:uFillTx/>
                <a:latin typeface="Arial" panose="020b0604020202020204" pitchFamily="34" charset="0"/>
                <a:ea typeface="微软雅黑" panose="020b0503020204020204" pitchFamily="34" charset="-122"/>
                <a:cs typeface="+mn-cs"/>
                <a:sym typeface="+mn-ea"/>
              </a:defRPr>
            </a:lvl1pPr>
          </a:lstStyle>
          <a:p>
            <a:pPr lvl="0" fontAlgn="auto"/>
            <a:r>
              <a:rPr lang="zh-CN" altLang="en-US" strike="noStrike" noProof="1" smtClean="0">
                <a:sym typeface="+mn-ea"/>
              </a:rPr>
              <a:t>单击此处编辑母版文本样式</a:t>
            </a:r>
            <a:endParaRPr lang="zh-CN" altLang="en-US" strike="noStrike" noProof="1" smtClean="0">
              <a:sym typeface="+mn-ea"/>
            </a:endParaRPr>
          </a:p>
        </p:txBody>
      </p:sp>
      <p:sp>
        <p:nvSpPr>
          <p:cNvPr id="9" name="标题 8"/>
          <p:cNvSpPr>
            <a:spLocks noGrp="1"/>
          </p:cNvSpPr>
          <p:nvPr>
            <p:ph type="title"/>
          </p:nvPr>
        </p:nvSpPr>
        <p:spPr/>
        <p:txBody>
          <a:bodyPr/>
          <a:lstStyle>
            <a:defPPr/>
            <a:lvl1pPr>
              <a:defRPr baseline="0"/>
            </a:lvl1pPr>
          </a:lstStyle>
          <a:p>
            <a:pPr fontAlgn="base"/>
            <a:r>
              <a:rPr lang="zh-CN" altLang="en-US" strike="noStrike" noProof="1"/>
              <a:t>单击此处编辑母版标题样式</a:t>
            </a:r>
            <a:endParaRPr lang="zh-CN" altLang="en-US" strike="noStrike" noProof="1"/>
          </a:p>
        </p:txBody>
      </p:sp>
      <p:sp>
        <p:nvSpPr>
          <p:cNvPr id="2" name="日期占位符 1"/>
          <p:cNvSpPr>
            <a:spLocks noGrp="1"/>
          </p:cNvSpPr>
          <p:nvPr>
            <p:ph type="dt" sz="half" idx="10"/>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5" name="页脚占位符 4"/>
          <p:cNvSpPr>
            <a:spLocks noGrp="1"/>
          </p:cNvSpPr>
          <p:nvPr>
            <p:ph type="ftr" sz="quarter" idx="11"/>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6" name="灯片编号占位符 5"/>
          <p:cNvSpPr>
            <a:spLocks noGrp="1"/>
          </p:cNvSpPr>
          <p:nvPr>
            <p:ph type="sldNum" sz="quarter" idx="12"/>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p:nvPr>
        </p:nvSpPr>
        <p:spPr>
          <a:xfrm>
            <a:off x="7676157" y="686143"/>
            <a:ext cx="783006" cy="3773783"/>
          </a:xfrm>
        </p:spPr>
        <p:txBody>
          <a:bodyPr vert="eaVert" lIns="90000" tIns="46800" rIns="90000" bIns="46800" rtlCol="0">
            <a:normAutofit/>
          </a:bodyPr>
          <a:lstStyle>
            <a:lvl1pPr marL="0" marR="0" lvl="0" algn="l" defTabSz="914400" rtl="0" eaLnBrk="1" fontAlgn="auto" latinLnBrk="0" hangingPunct="1">
              <a:lnSpc>
                <a:spcPct val="100000"/>
              </a:lnSpc>
              <a:spcAft>
                <a:spcPct val="0"/>
              </a:spcAft>
              <a:buNone/>
              <a:defRPr kumimoji="0" lang="zh-CN" altLang="en-US" sz="2095"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fontAlgn="auto"/>
            <a:r>
              <a:rPr lang="zh-CN" altLang="en-US" sz="2095" strike="noStrike" noProof="1" smtClean="0">
                <a:sym typeface="+mn-ea"/>
              </a:rPr>
              <a:t>单击此处编辑母版标题样式</a:t>
            </a:r>
            <a:endParaRPr strike="noStrike" noProof="1">
              <a:sym typeface="+mn-ea"/>
            </a:endParaRPr>
          </a:p>
        </p:txBody>
      </p:sp>
      <p:sp>
        <p:nvSpPr>
          <p:cNvPr id="3" name="竖排文字占位符 2"/>
          <p:cNvSpPr>
            <a:spLocks noGrp="1"/>
          </p:cNvSpPr>
          <p:nvPr>
            <p:ph type="body" orient="vert" idx="1"/>
          </p:nvPr>
        </p:nvSpPr>
        <p:spPr>
          <a:xfrm>
            <a:off x="685805" y="686143"/>
            <a:ext cx="6876951" cy="3773783"/>
          </a:xfrm>
        </p:spPr>
        <p:txBody>
          <a:bodyPr vert="eaVert" lIns="46800" rIns="46800"/>
          <a:lstStyle>
            <a:defPPr/>
            <a:lvl1pPr indent="0" eaLnBrk="1" fontAlgn="auto" latinLnBrk="0" hangingPunct="1">
              <a:lnSpc>
                <a:spcPct val="160000"/>
              </a:lnSpc>
              <a:spcAft>
                <a:spcPts val="1600"/>
              </a:spcAft>
              <a:buNone/>
              <a:defRPr spc="300" baseline="0">
                <a:solidFill>
                  <a:schemeClr val="tx1">
                    <a:lumMod val="65000"/>
                    <a:lumOff val="35000"/>
                  </a:schemeClr>
                </a:solidFill>
              </a:defRPr>
            </a:lvl1pPr>
            <a:lvl2pPr indent="0" eaLnBrk="1" fontAlgn="auto" latinLnBrk="0" hangingPunct="1">
              <a:lnSpc>
                <a:spcPct val="160000"/>
              </a:lnSpc>
              <a:spcAft>
                <a:spcPts val="1600"/>
              </a:spcAft>
              <a:buNone/>
              <a:defRPr spc="300" baseline="0">
                <a:solidFill>
                  <a:schemeClr val="tx1">
                    <a:lumMod val="65000"/>
                    <a:lumOff val="35000"/>
                  </a:schemeClr>
                </a:solidFill>
              </a:defRPr>
            </a:lvl2pPr>
            <a:lvl3pPr indent="0" eaLnBrk="1" fontAlgn="auto" latinLnBrk="0" hangingPunct="1">
              <a:lnSpc>
                <a:spcPct val="160000"/>
              </a:lnSpc>
              <a:spcAft>
                <a:spcPts val="1600"/>
              </a:spcAft>
              <a:buNone/>
              <a:defRPr spc="300" baseline="0">
                <a:solidFill>
                  <a:schemeClr val="tx1">
                    <a:lumMod val="65000"/>
                    <a:lumOff val="35000"/>
                  </a:schemeClr>
                </a:solidFill>
              </a:defRPr>
            </a:lvl3pPr>
            <a:lvl4pPr indent="0" eaLnBrk="1" fontAlgn="auto" latinLnBrk="0" hangingPunct="1">
              <a:lnSpc>
                <a:spcPct val="160000"/>
              </a:lnSpc>
              <a:spcAft>
                <a:spcPts val="1600"/>
              </a:spcAft>
              <a:buNone/>
              <a:defRPr spc="300" baseline="0">
                <a:solidFill>
                  <a:schemeClr val="tx1">
                    <a:lumMod val="65000"/>
                    <a:lumOff val="35000"/>
                  </a:schemeClr>
                </a:solidFill>
              </a:defRPr>
            </a:lvl4pPr>
            <a:lvl5pPr indent="0" eaLnBrk="1" fontAlgn="auto" latinLnBrk="0" hangingPunct="1">
              <a:lnSpc>
                <a:spcPct val="160000"/>
              </a:lnSpc>
              <a:spcAft>
                <a:spcPts val="1600"/>
              </a:spcAft>
              <a:buNone/>
              <a:defRPr spc="300" baseline="0">
                <a:solidFill>
                  <a:schemeClr val="tx1">
                    <a:lumMod val="65000"/>
                    <a:lumOff val="35000"/>
                  </a:schemeClr>
                </a:solidFill>
              </a:defRPr>
            </a:lvl5pPr>
          </a:lstStyle>
          <a:p>
            <a:pPr lvl="0" fontAlgn="auto"/>
            <a:r>
              <a:rPr lang="zh-CN" altLang="en-US" strike="noStrike" noProof="1" smtClean="0"/>
              <a:t>单击此处编辑母版文本样式</a:t>
            </a:r>
            <a:endParaRPr lang="zh-CN" altLang="en-US" strike="noStrike" noProof="1" smtClean="0"/>
          </a:p>
          <a:p>
            <a:pPr lvl="1" fontAlgn="auto"/>
            <a:r>
              <a:rPr lang="zh-CN" altLang="en-US" strike="noStrike" noProof="1" smtClean="0"/>
              <a:t>第二级</a:t>
            </a:r>
            <a:endParaRPr lang="zh-CN" altLang="en-US" strike="noStrike" noProof="1" smtClean="0"/>
          </a:p>
          <a:p>
            <a:pPr lvl="2" fontAlgn="auto"/>
            <a:r>
              <a:rPr lang="zh-CN" altLang="en-US" strike="noStrike" noProof="1" smtClean="0"/>
              <a:t>第三级</a:t>
            </a:r>
            <a:endParaRPr lang="zh-CN" altLang="en-US" strike="noStrike" noProof="1" smtClean="0"/>
          </a:p>
          <a:p>
            <a:pPr lvl="3" fontAlgn="auto"/>
            <a:r>
              <a:rPr lang="zh-CN" altLang="en-US" strike="noStrike" noProof="1" smtClean="0"/>
              <a:t>第四级</a:t>
            </a:r>
            <a:endParaRPr lang="zh-CN" altLang="en-US" strike="noStrike" noProof="1" smtClean="0"/>
          </a:p>
          <a:p>
            <a:pPr lvl="4" fontAlgn="auto"/>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5" name="页脚占位符 4"/>
          <p:cNvSpPr>
            <a:spLocks noGrp="1"/>
          </p:cNvSpPr>
          <p:nvPr>
            <p:ph type="ftr" sz="quarter" idx="11"/>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6" name="灯片编号占位符 5"/>
          <p:cNvSpPr>
            <a:spLocks noGrp="1"/>
          </p:cNvSpPr>
          <p:nvPr>
            <p:ph type="sldNum" sz="quarter" idx="12"/>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7" name="内容占位符 6"/>
          <p:cNvSpPr>
            <a:spLocks noGrp="1"/>
          </p:cNvSpPr>
          <p:nvPr>
            <p:ph sz="quarter" idx="13"/>
          </p:nvPr>
        </p:nvSpPr>
        <p:spPr>
          <a:xfrm>
            <a:off x="456303" y="580790"/>
            <a:ext cx="8229660" cy="4114152"/>
          </a:xfrm>
        </p:spPr>
        <p:txBody>
          <a:bodyPr/>
          <a:lstStyle>
            <a:defPPr/>
            <a:lvl1pPr marL="171450" indent="-171450">
              <a:lnSpc>
                <a:spcPct val="130000"/>
              </a:lnSpc>
              <a:buFont typeface="Wingdings" panose="05000000000000000000" pitchFamily="2" charset="2"/>
              <a:buChar char="l"/>
              <a:defRPr spc="150" baseline="0">
                <a:solidFill>
                  <a:schemeClr val="tx1">
                    <a:lumMod val="65000"/>
                    <a:lumOff val="35000"/>
                  </a:schemeClr>
                </a:solidFill>
              </a:defRPr>
            </a:lvl1pPr>
            <a:lvl2pPr marL="514350" indent="-171450">
              <a:lnSpc>
                <a:spcPct val="130000"/>
              </a:lnSpc>
              <a:buFont typeface="Wingdings" panose="05000000000000000000" pitchFamily="2" charset="2"/>
              <a:buChar char="l"/>
              <a:defRPr spc="150" baseline="0">
                <a:solidFill>
                  <a:schemeClr val="tx1">
                    <a:lumMod val="65000"/>
                    <a:lumOff val="35000"/>
                  </a:schemeClr>
                </a:solidFill>
              </a:defRPr>
            </a:lvl2pPr>
            <a:lvl3pPr marL="857250" indent="-171450">
              <a:lnSpc>
                <a:spcPct val="130000"/>
              </a:lnSpc>
              <a:buFont typeface="Wingdings" panose="05000000000000000000" pitchFamily="2" charset="2"/>
              <a:buChar char="l"/>
              <a:defRPr spc="150" baseline="0">
                <a:solidFill>
                  <a:schemeClr val="tx1">
                    <a:lumMod val="65000"/>
                    <a:lumOff val="35000"/>
                  </a:schemeClr>
                </a:solidFill>
              </a:defRPr>
            </a:lvl3pPr>
            <a:lvl4pPr marL="1200785" indent="-171450">
              <a:lnSpc>
                <a:spcPct val="130000"/>
              </a:lnSpc>
              <a:buFont typeface="Wingdings" panose="05000000000000000000" pitchFamily="2" charset="2"/>
              <a:buChar char="l"/>
              <a:defRPr spc="150" baseline="0">
                <a:solidFill>
                  <a:schemeClr val="tx1">
                    <a:lumMod val="65000"/>
                    <a:lumOff val="35000"/>
                  </a:schemeClr>
                </a:solidFill>
              </a:defRPr>
            </a:lvl4pPr>
            <a:lvl5pPr marL="1543685" indent="-171450">
              <a:lnSpc>
                <a:spcPct val="130000"/>
              </a:lnSpc>
              <a:buFont typeface="Wingdings" panose="05000000000000000000" pitchFamily="2" charset="2"/>
              <a:buChar char="l"/>
              <a:defRPr spc="150" baseline="0">
                <a:solidFill>
                  <a:schemeClr val="tx1">
                    <a:lumMod val="65000"/>
                    <a:lumOff val="35000"/>
                  </a:schemeClr>
                </a:solidFill>
              </a:defRPr>
            </a:lvl5p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2" name="日期占位符 1"/>
          <p:cNvSpPr>
            <a:spLocks noGrp="1"/>
          </p:cNvSpPr>
          <p:nvPr>
            <p:ph type="dt" sz="half" idx="14"/>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3" name="页脚占位符 2"/>
          <p:cNvSpPr>
            <a:spLocks noGrp="1"/>
          </p:cNvSpPr>
          <p:nvPr>
            <p:ph type="ftr" sz="quarter" idx="15"/>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4" name="灯片编号占位符 3"/>
          <p:cNvSpPr>
            <a:spLocks noGrp="1"/>
          </p:cNvSpPr>
          <p:nvPr>
            <p:ph type="sldNum" sz="quarter" idx="16"/>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spTree>
      <p:nvGrpSpPr>
        <p:cNvPr id="1" name=""/>
        <p:cNvGrpSpPr/>
        <p:nvPr/>
      </p:nvGrpSpPr>
      <p:grpSpPr>
        <a:xfrm>
          <a:off x="0" y="0"/>
          <a:ext cx="0" cy="0"/>
        </a:xfrm>
      </p:grpSpPr>
      <p:sp>
        <p:nvSpPr>
          <p:cNvPr id="2" name="标题 1"/>
          <p:cNvSpPr>
            <a:spLocks noGrp="1"/>
          </p:cNvSpPr>
          <p:nvPr>
            <p:ph type="title"/>
          </p:nvPr>
        </p:nvSpPr>
        <p:spPr>
          <a:xfrm>
            <a:off x="899106" y="1863930"/>
            <a:ext cx="7349454" cy="764481"/>
          </a:xfrm>
        </p:spPr>
        <p:txBody>
          <a:bodyPr lIns="90000" tIns="46800" rIns="90000" bIns="46800" rtlCol="0" anchor="t">
            <a:normAutofit/>
          </a:bodyPr>
          <a:lstStyle>
            <a:lvl1pPr marL="0" marR="0" algn="ctr" defTabSz="914400" rtl="0" eaLnBrk="1" fontAlgn="auto" latinLnBrk="0" hangingPunct="1">
              <a:lnSpc>
                <a:spcPct val="100000"/>
              </a:lnSpc>
              <a:buNone/>
              <a:defRPr kumimoji="0" lang="zh-CN" altLang="en-US" sz="4500" b="1" i="0" u="none" strike="noStrike" kern="1200" cap="none" spc="300" normalizeH="0" baseline="0" noProof="1">
                <a:solidFill>
                  <a:schemeClr val="tx1">
                    <a:lumMod val="85000"/>
                    <a:lumOff val="15000"/>
                  </a:schemeClr>
                </a:solidFill>
                <a:effectLst/>
                <a:uFillTx/>
                <a:latin typeface="Arial" panose="020b0604020202020204" pitchFamily="34" charset="0"/>
                <a:ea typeface="微软雅黑" panose="020b0503020204020204" pitchFamily="34" charset="-122"/>
                <a:cs typeface="+mj-cs"/>
                <a:sym typeface="+mn-ea"/>
              </a:defRPr>
            </a:lvl1pPr>
          </a:lstStyle>
          <a:p>
            <a:pPr lvl="0" fontAlgn="auto"/>
            <a:r>
              <a:rPr lang="zh-CN" altLang="en-US" strike="noStrike" noProof="1" smtClean="0">
                <a:sym typeface="+mn-ea"/>
              </a:rPr>
              <a:t>单击此处编辑母版标题样式</a:t>
            </a:r>
            <a:endParaRPr strike="noStrike" noProof="1">
              <a:sym typeface="+mn-ea"/>
            </a:endParaRPr>
          </a:p>
        </p:txBody>
      </p:sp>
      <p:sp>
        <p:nvSpPr>
          <p:cNvPr id="7" name="文本占位符 6"/>
          <p:cNvSpPr>
            <a:spLocks noGrp="1"/>
          </p:cNvSpPr>
          <p:nvPr>
            <p:ph type="body" sz="quarter" idx="13"/>
          </p:nvPr>
        </p:nvSpPr>
        <p:spPr>
          <a:xfrm>
            <a:off x="899106" y="2671633"/>
            <a:ext cx="7349454" cy="353876"/>
          </a:xfrm>
        </p:spPr>
        <p:txBody>
          <a:bodyPr>
            <a:normAutofit/>
          </a:bodyPr>
          <a:lstStyle>
            <a:lvl1pPr marL="0" indent="0" algn="ctr">
              <a:lnSpc>
                <a:spcPct val="110000"/>
              </a:lnSpc>
              <a:buNone/>
              <a:defRPr sz="1800" spc="200" baseline="0">
                <a:solidFill>
                  <a:schemeClr val="tx1">
                    <a:lumMod val="65000"/>
                    <a:lumOff val="35000"/>
                  </a:schemeClr>
                </a:solidFill>
              </a:defRPr>
            </a:lvl1pPr>
          </a:lstStyle>
          <a:p>
            <a:pPr lvl="0" fontAlgn="base"/>
            <a:r>
              <a:rPr lang="zh-CN" altLang="en-US" strike="noStrike" noProof="1"/>
              <a:t>单击此处编辑母版文本样式</a:t>
            </a:r>
            <a:endParaRPr lang="zh-CN" altLang="en-US" strike="noStrike" noProof="1"/>
          </a:p>
        </p:txBody>
      </p:sp>
      <p:sp>
        <p:nvSpPr>
          <p:cNvPr id="3" name="日期占位符 2"/>
          <p:cNvSpPr>
            <a:spLocks noGrp="1"/>
          </p:cNvSpPr>
          <p:nvPr>
            <p:ph type="dt" sz="half" idx="14"/>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4" name="页脚占位符 3"/>
          <p:cNvSpPr>
            <a:spLocks noGrp="1"/>
          </p:cNvSpPr>
          <p:nvPr>
            <p:ph type="ftr" sz="quarter" idx="15"/>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5" name="灯片编号占位符 4"/>
          <p:cNvSpPr>
            <a:spLocks noGrp="1"/>
          </p:cNvSpPr>
          <p:nvPr>
            <p:ph type="sldNum" sz="quarter" idx="16"/>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4_自定义版式">
    <p:bg>
      <p:bgPr>
        <a:solidFill>
          <a:schemeClr val="bg1"/>
        </a:solidFill>
        <a:effectLst/>
      </p:bgPr>
    </p:bg>
    <p:spTree>
      <p:nvGrpSpPr>
        <p:cNvPr id="1" name=""/>
        <p:cNvGrpSpPr/>
        <p:nvPr/>
      </p:nvGrpSpPr>
      <p:grpSpPr>
        <a:xfrm>
          <a:off x="0" y="0"/>
          <a:ext cx="0" cy="0"/>
        </a:xfrm>
      </p:grpSpPr>
      <p:pic>
        <p:nvPicPr>
          <p:cNvPr id="8" name="图片 6"/>
          <p:cNvPicPr>
            <a:picLocks noChangeAspect="1"/>
          </p:cNvPicPr>
          <p:nvPr userDrawn="1"/>
        </p:nvPicPr>
        <p:blipFill>
          <a:blip r:embed="rId1"/>
          <a:stretch>
            <a:fillRect/>
          </a:stretch>
        </p:blipFill>
        <p:spPr>
          <a:xfrm>
            <a:off x="6040438" y="3514725"/>
            <a:ext cx="3103562" cy="1631950"/>
          </a:xfrm>
          <a:prstGeom prst="rect">
            <a:avLst/>
          </a:prstGeom>
          <a:noFill/>
          <a:ln w="9525">
            <a:noFill/>
          </a:ln>
        </p:spPr>
      </p:pic>
      <p:sp>
        <p:nvSpPr>
          <p:cNvPr id="9" name="矩形 8"/>
          <p:cNvSpPr/>
          <p:nvPr/>
        </p:nvSpPr>
        <p:spPr>
          <a:xfrm>
            <a:off x="260350" y="190500"/>
            <a:ext cx="8629650" cy="4725988"/>
          </a:xfrm>
          <a:prstGeom prst="rect">
            <a:avLst/>
          </a:prstGeom>
          <a:solidFill>
            <a:schemeClr val="bg1"/>
          </a:solidFill>
          <a:ln>
            <a:noFill/>
          </a:ln>
          <a:effectLst>
            <a:outerShdw blurRad="2286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00" b="0" i="0" u="none" strike="noStrike" kern="1200" cap="none" spc="0" normalizeH="0" baseline="0" noProof="1">
              <a:ln>
                <a:noFill/>
              </a:ln>
              <a:solidFill>
                <a:schemeClr val="lt1"/>
              </a:solidFill>
              <a:effectLst/>
              <a:uLnTx/>
              <a:uFillTx/>
              <a:latin typeface="+mn-lt"/>
              <a:ea typeface="+mn-ea"/>
              <a:cs typeface="+mn-cs"/>
            </a:endParaRPr>
          </a:p>
        </p:txBody>
      </p:sp>
      <p:pic>
        <p:nvPicPr>
          <p:cNvPr id="10" name="图片 9"/>
          <p:cNvPicPr>
            <a:picLocks noChangeAspect="1"/>
          </p:cNvPicPr>
          <p:nvPr userDrawn="1"/>
        </p:nvPicPr>
        <p:blipFill>
          <a:blip r:embed="rId2"/>
          <a:stretch>
            <a:fillRect/>
          </a:stretch>
        </p:blipFill>
        <p:spPr>
          <a:xfrm>
            <a:off x="0" y="0"/>
            <a:ext cx="3438525" cy="1638300"/>
          </a:xfrm>
          <a:prstGeom prst="rect">
            <a:avLst/>
          </a:prstGeom>
          <a:noFill/>
          <a:ln w="9525">
            <a:noFill/>
          </a:ln>
        </p:spPr>
      </p:pic>
      <p:pic>
        <p:nvPicPr>
          <p:cNvPr id="7172" name="图片 8"/>
          <p:cNvPicPr>
            <a:picLocks noChangeAspect="1"/>
          </p:cNvPicPr>
          <p:nvPr userDrawn="1"/>
        </p:nvPicPr>
        <p:blipFill>
          <a:blip r:embed="rId3"/>
          <a:stretch>
            <a:fillRect/>
          </a:stretch>
        </p:blipFill>
        <p:spPr>
          <a:xfrm>
            <a:off x="0" y="0"/>
            <a:ext cx="9144000" cy="5146675"/>
          </a:xfrm>
          <a:prstGeom prst="rect">
            <a:avLst/>
          </a:prstGeom>
          <a:noFill/>
          <a:ln w="9525">
            <a:noFill/>
          </a:ln>
        </p:spPr>
      </p:pic>
      <p:sp>
        <p:nvSpPr>
          <p:cNvPr id="12" name="日期占位符 1"/>
          <p:cNvSpPr>
            <a:spLocks noGrp="1"/>
          </p:cNvSpPr>
          <p:nvPr>
            <p:ph type="dt" sz="half" idx="2"/>
          </p:nvPr>
        </p:nvSpPr>
        <p:spPr>
          <a:xfrm>
            <a:off x="460375" y="4738688"/>
            <a:ext cx="2024063" cy="238125"/>
          </a:xfrm>
          <a:prstGeom prst="rect">
            <a:avLst/>
          </a:prstGeom>
        </p:spPr>
        <p:txBody>
          <a:bodyPr vert="horz" lIns="91440" tIns="45720" rIns="91440" bIns="45720" rtlCol="0" anchor="ctr">
            <a:normAutofit/>
          </a:bodyPr>
          <a:lstStyle>
            <a:lvl1pPr>
              <a:defRPr>
                <a:latin typeface="+mn-lt"/>
                <a:ea typeface="+mn-ea"/>
              </a:defRPr>
            </a:lvl1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mn-lt"/>
                <a:ea typeface="+mn-ea"/>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mn-lt"/>
              <a:ea typeface="+mn-ea"/>
              <a:cs typeface="+mn-cs"/>
            </a:endParaRPr>
          </a:p>
        </p:txBody>
      </p:sp>
      <p:sp>
        <p:nvSpPr>
          <p:cNvPr id="13" name="页脚占位符 2"/>
          <p:cNvSpPr>
            <a:spLocks noGrp="1"/>
          </p:cNvSpPr>
          <p:nvPr>
            <p:ph type="ftr" sz="quarter" idx="3"/>
          </p:nvPr>
        </p:nvSpPr>
        <p:spPr>
          <a:xfrm>
            <a:off x="3087688" y="4738688"/>
            <a:ext cx="2968625" cy="238125"/>
          </a:xfrm>
          <a:prstGeom prst="rect">
            <a:avLst/>
          </a:prstGeom>
        </p:spPr>
        <p:txBody>
          <a:bodyPr vert="horz" lIns="91440" tIns="45720" rIns="91440" bIns="45720" rtlCol="0" anchor="ctr">
            <a:normAutofit/>
          </a:bodyPr>
          <a:lstStyle>
            <a:lvl1pPr>
              <a:defRPr/>
            </a:lvl1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14" name="灯片编号占位符 3"/>
          <p:cNvSpPr>
            <a:spLocks noGrp="1"/>
          </p:cNvSpPr>
          <p:nvPr>
            <p:ph type="sldNum" sz="quarter" idx="4"/>
          </p:nvPr>
        </p:nvSpPr>
        <p:spPr>
          <a:xfrm>
            <a:off x="6657975" y="4738688"/>
            <a:ext cx="2025650" cy="238125"/>
          </a:xfrm>
          <a:prstGeom prst="rect">
            <a:avLst/>
          </a:prstGeom>
        </p:spPr>
        <p:txBody>
          <a:bodyPr vert="horz" wrap="square" lIns="91440" tIns="45720" rIns="91440" bIns="45720" numCol="1" anchor="ctr" anchorCtr="0" compatLnSpc="1"/>
          <a:lstStyle>
            <a:defPPr/>
          </a:lstStyle>
          <a:p>
            <a:pPr algn="r" fontAlgn="base"/>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7" presetClass="entr" presetSubtype="1" fill="hold" nodeType="withEffect">
                                  <p:stCondLst>
                                    <p:cond delay="500"/>
                                  </p:stCondLst>
                                  <p:childTnLst>
                                    <p:set>
                                      <p:cBhvr>
                                        <p:cTn id="6" dur="1" fill="hold">
                                          <p:stCondLst>
                                            <p:cond delay="0"/>
                                          </p:stCondLst>
                                        </p:cTn>
                                        <p:tgtEl>
                                          <p:spTgt spid="10"/>
                                        </p:tgtEl>
                                        <p:attrNameLst>
                                          <p:attrName>style.visibility</p:attrName>
                                        </p:attrNameLst>
                                      </p:cBhvr>
                                      <p:to>
                                        <p:strVal val="visible"/>
                                      </p:to>
                                    </p:set>
                                    <p:anim calcmode="lin" valueType="num">
                                      <p:cBhvr>
                                        <p:cTn id="7" dur="750" fill="hold"/>
                                        <p:tgtEl>
                                          <p:spTgt spid="10"/>
                                        </p:tgtEl>
                                        <p:attrNameLst>
                                          <p:attrName>ppt_x</p:attrName>
                                        </p:attrNameLst>
                                      </p:cBhvr>
                                      <p:tavLst>
                                        <p:tav tm="0">
                                          <p:val>
                                            <p:strVal val="#ppt_x"/>
                                          </p:val>
                                        </p:tav>
                                        <p:tav tm="100000">
                                          <p:val>
                                            <p:strVal val="#ppt_x"/>
                                          </p:val>
                                        </p:tav>
                                      </p:tavLst>
                                    </p:anim>
                                    <p:anim calcmode="lin" valueType="num">
                                      <p:cBhvr>
                                        <p:cTn id="8" dur="750" fill="hold"/>
                                        <p:tgtEl>
                                          <p:spTgt spid="10"/>
                                        </p:tgtEl>
                                        <p:attrNameLst>
                                          <p:attrName>ppt_y</p:attrName>
                                        </p:attrNameLst>
                                      </p:cBhvr>
                                      <p:tavLst>
                                        <p:tav tm="0">
                                          <p:val>
                                            <p:strVal val="#ppt_y-#ppt_h/2"/>
                                          </p:val>
                                        </p:tav>
                                        <p:tav tm="100000">
                                          <p:val>
                                            <p:strVal val="#ppt_y"/>
                                          </p:val>
                                        </p:tav>
                                      </p:tavLst>
                                    </p:anim>
                                    <p:anim calcmode="lin" valueType="num">
                                      <p:cBhvr>
                                        <p:cTn id="9" dur="750" fill="hold"/>
                                        <p:tgtEl>
                                          <p:spTgt spid="10"/>
                                        </p:tgtEl>
                                        <p:attrNameLst>
                                          <p:attrName>ppt_w</p:attrName>
                                        </p:attrNameLst>
                                      </p:cBhvr>
                                      <p:tavLst>
                                        <p:tav tm="0">
                                          <p:val>
                                            <p:strVal val="#ppt_w"/>
                                          </p:val>
                                        </p:tav>
                                        <p:tav tm="100000">
                                          <p:val>
                                            <p:strVal val="#ppt_w"/>
                                          </p:val>
                                        </p:tav>
                                      </p:tavLst>
                                    </p:anim>
                                    <p:anim calcmode="lin" valueType="num">
                                      <p:cBhvr>
                                        <p:cTn id="10" dur="750" fill="hold"/>
                                        <p:tgtEl>
                                          <p:spTgt spid="10"/>
                                        </p:tgtEl>
                                        <p:attrNameLst>
                                          <p:attrName>ppt_h</p:attrName>
                                        </p:attrNameLst>
                                      </p:cBhvr>
                                      <p:tavLst>
                                        <p:tav tm="0">
                                          <p:val>
                                            <p:fltVal val="0"/>
                                          </p:val>
                                        </p:tav>
                                        <p:tav tm="100000">
                                          <p:val>
                                            <p:strVal val="#ppt_h"/>
                                          </p:val>
                                        </p:tav>
                                      </p:tavLst>
                                    </p:anim>
                                  </p:childTnLst>
                                </p:cTn>
                              </p:par>
                              <p:par>
                                <p:cTn id="11" presetID="17" presetClass="entr" presetSubtype="4" fill="hold" nodeType="withEffect">
                                  <p:stCondLst>
                                    <p:cond delay="500"/>
                                  </p:stCondLst>
                                  <p:childTnLst>
                                    <p:set>
                                      <p:cBhvr>
                                        <p:cTn id="12" dur="1" fill="hold">
                                          <p:stCondLst>
                                            <p:cond delay="0"/>
                                          </p:stCondLst>
                                        </p:cTn>
                                        <p:tgtEl>
                                          <p:spTgt spid="8"/>
                                        </p:tgtEl>
                                        <p:attrNameLst>
                                          <p:attrName>style.visibility</p:attrName>
                                        </p:attrNameLst>
                                      </p:cBhvr>
                                      <p:to>
                                        <p:strVal val="visible"/>
                                      </p:to>
                                    </p:set>
                                    <p:anim calcmode="lin" valueType="num">
                                      <p:cBhvr>
                                        <p:cTn id="13" dur="750" fill="hold"/>
                                        <p:tgtEl>
                                          <p:spTgt spid="8"/>
                                        </p:tgtEl>
                                        <p:attrNameLst>
                                          <p:attrName>ppt_x</p:attrName>
                                        </p:attrNameLst>
                                      </p:cBhvr>
                                      <p:tavLst>
                                        <p:tav tm="0">
                                          <p:val>
                                            <p:strVal val="#ppt_x"/>
                                          </p:val>
                                        </p:tav>
                                        <p:tav tm="100000">
                                          <p:val>
                                            <p:strVal val="#ppt_x"/>
                                          </p:val>
                                        </p:tav>
                                      </p:tavLst>
                                    </p:anim>
                                    <p:anim calcmode="lin" valueType="num">
                                      <p:cBhvr>
                                        <p:cTn id="14" dur="750" fill="hold"/>
                                        <p:tgtEl>
                                          <p:spTgt spid="8"/>
                                        </p:tgtEl>
                                        <p:attrNameLst>
                                          <p:attrName>ppt_y</p:attrName>
                                        </p:attrNameLst>
                                      </p:cBhvr>
                                      <p:tavLst>
                                        <p:tav tm="0">
                                          <p:val>
                                            <p:strVal val="#ppt_y+#ppt_h/2"/>
                                          </p:val>
                                        </p:tav>
                                        <p:tav tm="100000">
                                          <p:val>
                                            <p:strVal val="#ppt_y"/>
                                          </p:val>
                                        </p:tav>
                                      </p:tavLst>
                                    </p:anim>
                                    <p:anim calcmode="lin" valueType="num">
                                      <p:cBhvr>
                                        <p:cTn id="15" dur="750" fill="hold"/>
                                        <p:tgtEl>
                                          <p:spTgt spid="8"/>
                                        </p:tgtEl>
                                        <p:attrNameLst>
                                          <p:attrName>ppt_w</p:attrName>
                                        </p:attrNameLst>
                                      </p:cBhvr>
                                      <p:tavLst>
                                        <p:tav tm="0">
                                          <p:val>
                                            <p:strVal val="#ppt_w"/>
                                          </p:val>
                                        </p:tav>
                                        <p:tav tm="100000">
                                          <p:val>
                                            <p:strVal val="#ppt_w"/>
                                          </p:val>
                                        </p:tav>
                                      </p:tavLst>
                                    </p:anim>
                                    <p:anim calcmode="lin" valueType="num">
                                      <p:cBhvr>
                                        <p:cTn id="16" dur="75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_标题幻灯片">
    <p:bg>
      <p:bgPr>
        <a:gradFill rotWithShape="0">
          <a:gsLst>
            <a:gs pos="0">
              <a:srgbClr val="FFFFFF"/>
            </a:gs>
            <a:gs pos="100000">
              <a:srgbClr val="DCDCDC"/>
            </a:gs>
          </a:gsLst>
          <a:lin ang="5400000"/>
        </a:gradFill>
        <a:effectLst/>
      </p:bgPr>
    </p:bg>
    <p:spTree>
      <p:nvGrpSpPr>
        <p:cNvPr id="1" name=""/>
        <p:cNvGrpSpPr/>
        <p:nvPr/>
      </p:nvGrpSpPr>
      <p:grpSpPr>
        <a:xfrm>
          <a:off x="0" y="0"/>
          <a:ext cx="0" cy="0"/>
        </a:xfrm>
      </p:grpSpPr>
      <p:pic>
        <p:nvPicPr>
          <p:cNvPr id="8195" name="图片 11"/>
          <p:cNvPicPr>
            <a:picLocks noChangeAspect="1"/>
          </p:cNvPicPr>
          <p:nvPr userDrawn="1"/>
        </p:nvPicPr>
        <p:blipFill>
          <a:blip r:embed="rId1"/>
          <a:stretch>
            <a:fillRect/>
          </a:stretch>
        </p:blipFill>
        <p:spPr>
          <a:xfrm>
            <a:off x="0" y="1588"/>
            <a:ext cx="9144000" cy="5140325"/>
          </a:xfrm>
          <a:prstGeom prst="rect">
            <a:avLst/>
          </a:prstGeom>
          <a:noFill/>
          <a:ln w="9525">
            <a:noFill/>
          </a:ln>
        </p:spPr>
      </p:pic>
      <p:sp>
        <p:nvSpPr>
          <p:cNvPr id="9" name="矩形 12"/>
          <p:cNvSpPr>
            <a:spLocks noChangeArrowheads="1"/>
          </p:cNvSpPr>
          <p:nvPr/>
        </p:nvSpPr>
        <p:spPr bwMode="auto">
          <a:xfrm>
            <a:off x="0" y="0"/>
            <a:ext cx="9144000" cy="5143500"/>
          </a:xfrm>
          <a:prstGeom prst="rect">
            <a:avLst/>
          </a:prstGeom>
          <a:solidFill>
            <a:srgbClr val="FFFFFF">
              <a:alpha val="59998"/>
            </a:srgbClr>
          </a:solidFill>
          <a:ln w="12700">
            <a:noFill/>
            <a:miter lim="800000"/>
          </a:ln>
        </p:spPr>
        <p:txBody>
          <a:bodyPr anchor="ctr"/>
          <a:lstStyle>
            <a:def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00" b="0" i="0" u="none" strike="noStrike" kern="1200" cap="none" spc="0" normalizeH="0" baseline="0" noProof="0" smtClean="0">
              <a:ln>
                <a:noFill/>
              </a:ln>
              <a:solidFill>
                <a:srgbClr val="FFFFFF"/>
              </a:solidFill>
              <a:effectLst/>
              <a:uLnTx/>
              <a:uFillTx/>
              <a:latin typeface="等线" pitchFamily="2" charset="-122"/>
              <a:ea typeface="等线" pitchFamily="2" charset="-122"/>
              <a:cs typeface="+mn-cs"/>
            </a:endParaRPr>
          </a:p>
        </p:txBody>
      </p:sp>
      <p:sp>
        <p:nvSpPr>
          <p:cNvPr id="10" name="任意多边形 13"/>
          <p:cNvSpPr>
            <a:spLocks noChangeArrowheads="1"/>
          </p:cNvSpPr>
          <p:nvPr/>
        </p:nvSpPr>
        <p:spPr bwMode="auto">
          <a:xfrm>
            <a:off x="963613" y="506413"/>
            <a:ext cx="8180388" cy="0"/>
          </a:xfrm>
          <a:custGeom>
            <a:cxnLst>
              <a:cxn ang="0">
                <a:pos x="0" y="0"/>
              </a:cxn>
              <a:cxn ang="0">
                <a:pos x="10392228" y="0"/>
              </a:cxn>
            </a:cxnLst>
            <a:rect l="0" t="0" r="r" b="b"/>
            <a:pathLst>
              <a:path w="10392228" h="1">
                <a:moveTo>
                  <a:pt x="0" y="0"/>
                </a:moveTo>
                <a:lnTo>
                  <a:pt x="10392228" y="0"/>
                </a:lnTo>
              </a:path>
            </a:pathLst>
          </a:custGeom>
          <a:noFill/>
          <a:ln w="12700">
            <a:solidFill>
              <a:srgbClr val="C00000"/>
            </a:solidFill>
            <a:miter lim="800000"/>
            <a:headEnd type="oval" w="med" len="med"/>
          </a:ln>
        </p:spPr>
        <p:txBody>
          <a:bodyPr/>
          <a:lstStyle>
            <a:def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smtClean="0">
              <a:ln>
                <a:noFill/>
              </a:ln>
              <a:solidFill>
                <a:schemeClr val="tx1"/>
              </a:solidFill>
              <a:effectLst/>
              <a:uLnTx/>
              <a:uFillTx/>
              <a:latin typeface="Arial" pitchFamily="34" charset="0"/>
              <a:ea typeface="微软雅黑" pitchFamily="34" charset="-122"/>
              <a:cs typeface="+mn-cs"/>
            </a:endParaRPr>
          </a:p>
        </p:txBody>
      </p:sp>
      <p:sp>
        <p:nvSpPr>
          <p:cNvPr id="11" name="PA_任意多边形 5"/>
          <p:cNvSpPr>
            <a:spLocks noChangeArrowheads="1"/>
          </p:cNvSpPr>
          <p:nvPr>
            <p:custDataLst>
              <p:tags r:id="rId2"/>
            </p:custDataLst>
          </p:nvPr>
        </p:nvSpPr>
        <p:spPr bwMode="auto">
          <a:xfrm>
            <a:off x="227013" y="60325"/>
            <a:ext cx="666750" cy="584200"/>
          </a:xfrm>
          <a:custGeom>
            <a:cxnLst>
              <a:cxn ang="0">
                <a:pos x="778" y="2674"/>
              </a:cxn>
              <a:cxn ang="0">
                <a:pos x="2420" y="1093"/>
              </a:cxn>
              <a:cxn ang="0">
                <a:pos x="3519" y="922"/>
              </a:cxn>
              <a:cxn ang="0">
                <a:pos x="4020" y="1416"/>
              </a:cxn>
              <a:cxn ang="0">
                <a:pos x="3165" y="2191"/>
              </a:cxn>
              <a:cxn ang="0">
                <a:pos x="5509" y="4407"/>
              </a:cxn>
              <a:cxn ang="0">
                <a:pos x="3550" y="153"/>
              </a:cxn>
              <a:cxn ang="0">
                <a:pos x="6272" y="5152"/>
              </a:cxn>
              <a:cxn ang="0">
                <a:pos x="6872" y="5727"/>
              </a:cxn>
              <a:cxn ang="0">
                <a:pos x="6034" y="6575"/>
              </a:cxn>
              <a:cxn ang="0">
                <a:pos x="5461" y="6025"/>
              </a:cxn>
              <a:cxn ang="0">
                <a:pos x="1462" y="5940"/>
              </a:cxn>
              <a:cxn ang="0">
                <a:pos x="1187" y="5903"/>
              </a:cxn>
              <a:cxn ang="0">
                <a:pos x="412" y="6465"/>
              </a:cxn>
              <a:cxn ang="0">
                <a:pos x="753" y="5561"/>
              </a:cxn>
              <a:cxn ang="0">
                <a:pos x="815" y="5409"/>
              </a:cxn>
              <a:cxn ang="0">
                <a:pos x="430" y="4908"/>
              </a:cxn>
              <a:cxn ang="0">
                <a:pos x="888" y="4481"/>
              </a:cxn>
              <a:cxn ang="0">
                <a:pos x="4636" y="5225"/>
              </a:cxn>
              <a:cxn ang="0">
                <a:pos x="2311" y="3016"/>
              </a:cxn>
              <a:cxn ang="0">
                <a:pos x="1712" y="3620"/>
              </a:cxn>
              <a:cxn ang="0">
                <a:pos x="778" y="2674"/>
              </a:cxn>
            </a:cxnLst>
            <a:rect l="0" t="0" r="r" b="b"/>
            <a:pathLst>
              <a:path w="7797" h="6809">
                <a:moveTo>
                  <a:pt x="778" y="2674"/>
                </a:moveTo>
                <a:lnTo>
                  <a:pt x="2420" y="1093"/>
                </a:lnTo>
                <a:cubicBezTo>
                  <a:pt x="2790" y="1302"/>
                  <a:pt x="3156" y="1199"/>
                  <a:pt x="3519" y="922"/>
                </a:cubicBezTo>
                <a:lnTo>
                  <a:pt x="4020" y="1416"/>
                </a:lnTo>
                <a:lnTo>
                  <a:pt x="3165" y="2191"/>
                </a:lnTo>
                <a:lnTo>
                  <a:pt x="5509" y="4407"/>
                </a:lnTo>
                <a:cubicBezTo>
                  <a:pt x="6394" y="2408"/>
                  <a:pt x="5407" y="884"/>
                  <a:pt x="3550" y="153"/>
                </a:cubicBezTo>
                <a:cubicBezTo>
                  <a:pt x="6161" y="0"/>
                  <a:pt x="7797" y="3094"/>
                  <a:pt x="6272" y="5152"/>
                </a:cubicBezTo>
                <a:lnTo>
                  <a:pt x="6872" y="5727"/>
                </a:lnTo>
                <a:lnTo>
                  <a:pt x="6034" y="6575"/>
                </a:lnTo>
                <a:lnTo>
                  <a:pt x="5461" y="6025"/>
                </a:lnTo>
                <a:cubicBezTo>
                  <a:pt x="4004" y="6810"/>
                  <a:pt x="2676" y="6755"/>
                  <a:pt x="1462" y="5940"/>
                </a:cubicBezTo>
                <a:cubicBezTo>
                  <a:pt x="1304" y="5839"/>
                  <a:pt x="1213" y="5827"/>
                  <a:pt x="1187" y="5903"/>
                </a:cubicBezTo>
                <a:cubicBezTo>
                  <a:pt x="1286" y="6472"/>
                  <a:pt x="749" y="6704"/>
                  <a:pt x="412" y="6465"/>
                </a:cubicBezTo>
                <a:cubicBezTo>
                  <a:pt x="0" y="6132"/>
                  <a:pt x="250" y="5504"/>
                  <a:pt x="753" y="5561"/>
                </a:cubicBezTo>
                <a:cubicBezTo>
                  <a:pt x="831" y="5565"/>
                  <a:pt x="884" y="5530"/>
                  <a:pt x="815" y="5409"/>
                </a:cubicBezTo>
                <a:cubicBezTo>
                  <a:pt x="712" y="5245"/>
                  <a:pt x="569" y="5076"/>
                  <a:pt x="430" y="4908"/>
                </a:cubicBezTo>
                <a:lnTo>
                  <a:pt x="888" y="4481"/>
                </a:lnTo>
                <a:cubicBezTo>
                  <a:pt x="2054" y="5440"/>
                  <a:pt x="3296" y="5758"/>
                  <a:pt x="4636" y="5225"/>
                </a:cubicBezTo>
                <a:lnTo>
                  <a:pt x="2311" y="3016"/>
                </a:lnTo>
                <a:lnTo>
                  <a:pt x="1712" y="3620"/>
                </a:lnTo>
                <a:lnTo>
                  <a:pt x="778" y="2674"/>
                </a:lnTo>
                <a:close/>
              </a:path>
            </a:pathLst>
          </a:custGeom>
          <a:solidFill>
            <a:srgbClr val="C00000"/>
          </a:solidFill>
          <a:ln w="9525">
            <a:noFill/>
            <a:round/>
          </a:ln>
        </p:spPr>
        <p:txBody>
          <a:bodyPr/>
          <a:lstStyle>
            <a:def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微软雅黑" panose="020b0503020204020204" pitchFamily="34" charset="-122"/>
              <a:cs typeface="+mn-cs"/>
            </a:endParaRPr>
          </a:p>
        </p:txBody>
      </p:sp>
      <p:sp>
        <p:nvSpPr>
          <p:cNvPr id="12" name="矩形 15"/>
          <p:cNvSpPr>
            <a:spLocks noChangeArrowheads="1"/>
          </p:cNvSpPr>
          <p:nvPr/>
        </p:nvSpPr>
        <p:spPr bwMode="auto">
          <a:xfrm>
            <a:off x="7094538" y="141288"/>
            <a:ext cx="1928813" cy="414338"/>
          </a:xfrm>
          <a:prstGeom prst="rect">
            <a:avLst/>
          </a:prstGeom>
          <a:noFill/>
          <a:ln w="9525">
            <a:noFill/>
            <a:miter lim="800000"/>
          </a:ln>
        </p:spPr>
        <p:txBody>
          <a:bodyPr wrap="none">
            <a:spAutoFit/>
          </a:bodyPr>
          <a:lstStyle>
            <a:defP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1500" b="1" i="0" u="none" strike="noStrike" kern="1200" cap="none" spc="0" normalizeH="0" baseline="0" noProof="0" smtClean="0">
                <a:ln>
                  <a:noFill/>
                </a:ln>
                <a:solidFill>
                  <a:srgbClr val="C00000"/>
                </a:solidFill>
                <a:effectLst/>
                <a:uLnTx/>
                <a:uFillTx/>
                <a:latin typeface="方正风雅宋简体" pitchFamily="2" charset="-122"/>
                <a:ea typeface="方正风雅宋简体" pitchFamily="2" charset="-122"/>
                <a:cs typeface="+mn-cs"/>
              </a:rPr>
              <a:t>马克思诞辰</a:t>
            </a:r>
            <a:r>
              <a:rPr kumimoji="0" lang="en-US" altLang="zh-CN" sz="2100" b="1" i="0" u="none" strike="noStrike" kern="1200" cap="none" spc="0" normalizeH="0" baseline="0" noProof="0" smtClean="0">
                <a:ln>
                  <a:noFill/>
                </a:ln>
                <a:solidFill>
                  <a:srgbClr val="C00000"/>
                </a:solidFill>
                <a:effectLst/>
                <a:uLnTx/>
                <a:uFillTx/>
                <a:latin typeface="方正风雅宋简体" pitchFamily="2" charset="-122"/>
                <a:ea typeface="方正风雅宋简体" pitchFamily="2" charset="-122"/>
                <a:cs typeface="+mn-cs"/>
              </a:rPr>
              <a:t>200</a:t>
            </a:r>
            <a:r>
              <a:rPr kumimoji="0" lang="zh-CN" altLang="en-US" sz="1500" b="1" i="0" u="none" strike="noStrike" kern="1200" cap="none" spc="0" normalizeH="0" baseline="0" noProof="0" smtClean="0">
                <a:ln>
                  <a:noFill/>
                </a:ln>
                <a:solidFill>
                  <a:srgbClr val="C00000"/>
                </a:solidFill>
                <a:effectLst/>
                <a:uLnTx/>
                <a:uFillTx/>
                <a:latin typeface="方正风雅宋简体" pitchFamily="2" charset="-122"/>
                <a:ea typeface="方正风雅宋简体" pitchFamily="2" charset="-122"/>
                <a:cs typeface="+mn-cs"/>
              </a:rPr>
              <a:t>周年</a:t>
            </a:r>
            <a:endParaRPr kumimoji="0" lang="en-US" altLang="zh-CN" sz="1500" b="1" i="0" u="none" strike="noStrike" kern="1200" cap="none" spc="0" normalizeH="0" baseline="0" noProof="0" smtClean="0">
              <a:ln>
                <a:noFill/>
              </a:ln>
              <a:solidFill>
                <a:srgbClr val="C00000"/>
              </a:solidFill>
              <a:effectLst/>
              <a:uLnTx/>
              <a:uFillTx/>
              <a:latin typeface="方正风雅宋简体" pitchFamily="2" charset="-122"/>
              <a:ea typeface="方正风雅宋简体" pitchFamily="2" charset="-122"/>
              <a:cs typeface="+mn-cs"/>
            </a:endParaRPr>
          </a:p>
        </p:txBody>
      </p:sp>
      <p:pic>
        <p:nvPicPr>
          <p:cNvPr id="8200" name="图片 16"/>
          <p:cNvPicPr>
            <a:picLocks noChangeAspect="1"/>
          </p:cNvPicPr>
          <p:nvPr userDrawn="1"/>
        </p:nvPicPr>
        <p:blipFill>
          <a:blip r:embed="rId3"/>
          <a:stretch>
            <a:fillRect/>
          </a:stretch>
        </p:blipFill>
        <p:spPr>
          <a:xfrm>
            <a:off x="0" y="4314825"/>
            <a:ext cx="9144000" cy="828675"/>
          </a:xfrm>
          <a:prstGeom prst="rect">
            <a:avLst/>
          </a:prstGeom>
          <a:noFill/>
          <a:ln w="9525">
            <a:noFill/>
          </a:ln>
        </p:spPr>
      </p:pic>
      <p:sp>
        <p:nvSpPr>
          <p:cNvPr id="14" name="日期占位符 1"/>
          <p:cNvSpPr>
            <a:spLocks noGrp="1"/>
          </p:cNvSpPr>
          <p:nvPr>
            <p:ph type="dt" sz="half" idx="2"/>
          </p:nvPr>
        </p:nvSpPr>
        <p:spPr>
          <a:xfrm>
            <a:off x="658813" y="4762500"/>
            <a:ext cx="2025650" cy="236538"/>
          </a:xfrm>
          <a:prstGeom prst="rect">
            <a:avLst/>
          </a:prstGeom>
        </p:spPr>
        <p:txBody>
          <a:bodyPr vert="horz" lIns="91440" tIns="45720" rIns="91440" bIns="45720" rtlCol="0" anchor="ctr">
            <a:normAutofit/>
          </a:bodyPr>
          <a:lstStyle>
            <a:lvl1pPr>
              <a:defRPr sz="750">
                <a:latin typeface="+mn-lt"/>
                <a:ea typeface="+mn-ea"/>
              </a:defRPr>
            </a:lvl1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750" b="0" i="0" u="none" strike="noStrike" kern="1200" cap="none" spc="0" normalizeH="0" baseline="0" noProof="1" smtClean="0">
                <a:ln>
                  <a:noFill/>
                </a:ln>
                <a:solidFill>
                  <a:schemeClr val="tx1">
                    <a:tint val="75000"/>
                  </a:schemeClr>
                </a:solidFill>
                <a:effectLst/>
                <a:uLnTx/>
                <a:uFillTx/>
                <a:latin typeface="+mn-lt"/>
                <a:ea typeface="+mn-ea"/>
                <a:cs typeface="+mn-cs"/>
              </a:rPr>
              <a:pPr/>
              <a:t/>
            </a:fld>
            <a:endParaRPr kumimoji="0" lang="zh-CN" altLang="en-US" sz="750" b="0" i="0" u="none" strike="noStrike" kern="1200" cap="none" spc="0" normalizeH="0" baseline="0" noProof="1" smtClean="0">
              <a:ln>
                <a:noFill/>
              </a:ln>
              <a:solidFill>
                <a:schemeClr val="tx1">
                  <a:tint val="75000"/>
                </a:schemeClr>
              </a:solidFill>
              <a:effectLst/>
              <a:uLnTx/>
              <a:uFillTx/>
              <a:latin typeface="+mn-lt"/>
              <a:ea typeface="+mn-ea"/>
              <a:cs typeface="+mn-cs"/>
            </a:endParaRPr>
          </a:p>
        </p:txBody>
      </p:sp>
      <p:sp>
        <p:nvSpPr>
          <p:cNvPr id="15" name="页脚占位符 2"/>
          <p:cNvSpPr>
            <a:spLocks noGrp="1"/>
          </p:cNvSpPr>
          <p:nvPr>
            <p:ph type="ftr" sz="quarter" idx="3"/>
          </p:nvPr>
        </p:nvSpPr>
        <p:spPr>
          <a:xfrm>
            <a:off x="3087688" y="4762500"/>
            <a:ext cx="2968625" cy="236538"/>
          </a:xfrm>
          <a:prstGeom prst="rect">
            <a:avLst/>
          </a:prstGeom>
        </p:spPr>
        <p:txBody>
          <a:bodyPr vert="horz" lIns="91440" tIns="45720" rIns="91440" bIns="45720" rtlCol="0" anchor="ctr">
            <a:normAutofit/>
          </a:bodyPr>
          <a:lstStyle>
            <a:lvl1pPr>
              <a:defRPr/>
            </a:lvl1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16" name="灯片编号占位符 3"/>
          <p:cNvSpPr>
            <a:spLocks noGrp="1"/>
          </p:cNvSpPr>
          <p:nvPr>
            <p:ph type="sldNum" sz="quarter" idx="4"/>
          </p:nvPr>
        </p:nvSpPr>
        <p:spPr>
          <a:xfrm>
            <a:off x="6457950" y="4762500"/>
            <a:ext cx="2025650" cy="236538"/>
          </a:xfrm>
          <a:prstGeom prst="rect">
            <a:avLst/>
          </a:prstGeom>
        </p:spPr>
        <p:txBody>
          <a:bodyPr vert="horz" wrap="square" lIns="91440" tIns="45720" rIns="91440" bIns="45720" numCol="1" anchor="ctr" anchorCtr="0" compatLnSpc="1"/>
          <a:lstStyle>
            <a:defPPr/>
          </a:lstStyle>
          <a:p>
            <a:pPr algn="r" fontAlgn="base"/>
            <a:fld id="{9A0DB2DC-4C9A-4742-B13C-FB6460FD3503}" type="slidenum">
              <a:rPr lang="zh-CN" altLang="en-US" sz="700" strike="noStrike" noProof="1">
                <a:latin typeface="Arial" panose="020b0604020202020204" pitchFamily="34" charset="0"/>
                <a:ea typeface="微软雅黑" panose="020b0503020204020204" pitchFamily="34" charset="-122"/>
                <a:cs typeface="+mn-cs"/>
              </a:rPr>
              <a:pPr/>
              <a:t/>
            </a:fld>
            <a:endParaRPr lang="zh-CN" altLang="en-US" sz="700" strike="noStrike" noProof="1"/>
          </a:p>
        </p:txBody>
      </p:sp>
    </p:spTree>
  </p:cSld>
  <p:clrMapOvr>
    <a:masterClrMapping/>
  </p:clrMapOvr>
  <p:transition spd="slow" advClick="0">
    <p:fade/>
  </p:transition>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_自定义版式">
    <p:bg>
      <p:bgPr>
        <a:solidFill>
          <a:schemeClr val="bg1"/>
        </a:solidFill>
        <a:effectLst/>
      </p:bgPr>
    </p:bg>
    <p:spTree>
      <p:nvGrpSpPr>
        <p:cNvPr id="1" name=""/>
        <p:cNvGrpSpPr/>
        <p:nvPr/>
      </p:nvGrpSpPr>
      <p:grpSpPr>
        <a:xfrm>
          <a:off x="0" y="0"/>
          <a:ext cx="0" cy="0"/>
        </a:xfrm>
      </p:grpSpPr>
      <p:pic>
        <p:nvPicPr>
          <p:cNvPr id="9219" name="图片 7"/>
          <p:cNvPicPr>
            <a:picLocks noChangeAspect="1"/>
          </p:cNvPicPr>
          <p:nvPr userDrawn="1"/>
        </p:nvPicPr>
        <p:blipFill>
          <a:blip r:embed="rId1"/>
          <a:stretch>
            <a:fillRect/>
          </a:stretch>
        </p:blipFill>
        <p:spPr>
          <a:xfrm>
            <a:off x="0" y="0"/>
            <a:ext cx="9144000" cy="5143500"/>
          </a:xfrm>
          <a:prstGeom prst="rect">
            <a:avLst/>
          </a:prstGeom>
          <a:noFill/>
          <a:ln w="9525">
            <a:noFill/>
          </a:ln>
        </p:spPr>
      </p:pic>
      <p:sp>
        <p:nvSpPr>
          <p:cNvPr id="2" name="日期占位符 1"/>
          <p:cNvSpPr>
            <a:spLocks noGrp="1"/>
          </p:cNvSpPr>
          <p:nvPr>
            <p:ph type="dt" sz="half" idx="10"/>
          </p:nvPr>
        </p:nvSpPr>
        <p:spPr>
          <a:xfrm>
            <a:off x="460375" y="4738688"/>
            <a:ext cx="2024063" cy="238125"/>
          </a:xfrm>
          <a:prstGeom prst="rect">
            <a:avLst/>
          </a:prstGeom>
        </p:spPr>
        <p:txBody>
          <a:bodyPr vert="horz" lIns="91440" tIns="45720" rIns="91440" bIns="45720" rtlCol="0" anchor="ctr">
            <a:normAutofit/>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3" name="页脚占位符 2"/>
          <p:cNvSpPr>
            <a:spLocks noGrp="1"/>
          </p:cNvSpPr>
          <p:nvPr>
            <p:ph type="ftr" sz="quarter" idx="11"/>
          </p:nvPr>
        </p:nvSpPr>
        <p:spPr>
          <a:xfrm>
            <a:off x="3087688" y="4738688"/>
            <a:ext cx="2968625" cy="238125"/>
          </a:xfrm>
          <a:prstGeom prst="rect">
            <a:avLst/>
          </a:prstGeom>
        </p:spPr>
        <p:txBody>
          <a:bodyPr vert="horz" lIns="91440" tIns="45720" rIns="91440" bIns="45720" rtlCol="0" anchor="ctr">
            <a:normAutofit/>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4" name="灯片编号占位符 3"/>
          <p:cNvSpPr>
            <a:spLocks noGrp="1"/>
          </p:cNvSpPr>
          <p:nvPr>
            <p:ph type="sldNum" sz="quarter" idx="12"/>
          </p:nvPr>
        </p:nvSpPr>
        <p:spPr>
          <a:xfrm>
            <a:off x="6657975" y="4738688"/>
            <a:ext cx="2025650" cy="238125"/>
          </a:xfrm>
          <a:prstGeom prst="rect">
            <a:avLst/>
          </a:prstGeom>
        </p:spPr>
        <p:txBody>
          <a:bodyPr vert="horz" wrap="square" lIns="91440" tIns="45720" rIns="91440" bIns="45720" numCol="1" anchor="ctr" anchorCtr="0" compatLnSpc="1"/>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899106" y="686143"/>
            <a:ext cx="7349454" cy="1928762"/>
          </a:xfrm>
        </p:spPr>
        <p:txBody>
          <a:bodyPr lIns="90000" tIns="46800" rIns="90000" bIns="46800" anchor="b">
            <a:normAutofit/>
          </a:bodyPr>
          <a:lstStyle>
            <a:lvl1pPr algn="ctr">
              <a:defRPr sz="4500" b="1" i="0" spc="300" baseline="0">
                <a:solidFill>
                  <a:schemeClr val="tx1">
                    <a:lumMod val="85000"/>
                    <a:lumOff val="15000"/>
                  </a:schemeClr>
                </a:solidFill>
                <a:effectLst/>
              </a:defRPr>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899106" y="2671633"/>
            <a:ext cx="7349454" cy="1104851"/>
          </a:xfrm>
        </p:spPr>
        <p:txBody>
          <a:bodyPr>
            <a:normAutofit/>
          </a:bodyPr>
          <a:lstStyle>
            <a:lvl1pPr marL="0" indent="0" algn="ctr" eaLnBrk="1" fontAlgn="auto" latinLnBrk="0" hangingPunct="1">
              <a:lnSpc>
                <a:spcPct val="110000"/>
              </a:lnSpc>
              <a:buNone/>
              <a:defRPr sz="1800" u="none" strike="noStrike" kern="1200" cap="none" spc="200" normalizeH="0" baseline="0">
                <a:solidFill>
                  <a:schemeClr val="tx1">
                    <a:lumMod val="65000"/>
                    <a:lumOff val="35000"/>
                  </a:schemeClr>
                </a:solidFill>
                <a:uFillTx/>
              </a:defRPr>
            </a:lvl1pPr>
            <a:lvl2pPr marL="342900" indent="0" algn="ctr">
              <a:buNone/>
              <a:defRPr sz="1500"/>
            </a:lvl2pPr>
            <a:lvl3pPr marL="685800" indent="0" algn="ctr">
              <a:buNone/>
              <a:defRPr sz="1350"/>
            </a:lvl3pPr>
            <a:lvl4pPr marL="1029335" indent="0" algn="ctr">
              <a:buNone/>
              <a:defRPr sz="1200"/>
            </a:lvl4pPr>
            <a:lvl5pPr marL="1372235" indent="0" algn="ctr">
              <a:buNone/>
              <a:defRPr sz="1200"/>
            </a:lvl5pPr>
            <a:lvl6pPr marL="1715135" indent="0" algn="ctr">
              <a:buNone/>
              <a:defRPr sz="1200"/>
            </a:lvl6pPr>
            <a:lvl7pPr marL="2058670" indent="0" algn="ctr">
              <a:buNone/>
              <a:defRPr sz="1200"/>
            </a:lvl7pPr>
            <a:lvl8pPr marL="2401570" indent="0" algn="ctr">
              <a:buNone/>
              <a:defRPr sz="1200"/>
            </a:lvl8pPr>
            <a:lvl9pPr marL="2745105" indent="0" algn="ctr">
              <a:buNone/>
              <a:defRPr sz="1200"/>
            </a:lvl9pPr>
          </a:lstStyle>
          <a:p>
            <a:pPr fontAlgn="auto"/>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5" name="页脚占位符 4"/>
          <p:cNvSpPr>
            <a:spLocks noGrp="1"/>
          </p:cNvSpPr>
          <p:nvPr>
            <p:ph type="ftr" sz="quarter" idx="11"/>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6" name="灯片编号占位符 5"/>
          <p:cNvSpPr>
            <a:spLocks noGrp="1"/>
          </p:cNvSpPr>
          <p:nvPr>
            <p:ph type="sldNum" sz="quarter" idx="12"/>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a:xfrm>
            <a:off x="456303" y="456528"/>
            <a:ext cx="8226960" cy="529464"/>
          </a:xfrm>
        </p:spPr>
        <p:txBody>
          <a:bodyPr lIns="90000" tIns="46800" rIns="90000" bIns="46800" rtlCol="0">
            <a:normAutofit/>
          </a:bodyPr>
          <a:lstStyle>
            <a:lvl1pPr marL="0" marR="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3" name="内容占位符 2"/>
          <p:cNvSpPr>
            <a:spLocks noGrp="1"/>
          </p:cNvSpPr>
          <p:nvPr>
            <p:ph idx="1"/>
          </p:nvPr>
        </p:nvSpPr>
        <p:spPr>
          <a:xfrm>
            <a:off x="456303" y="1118358"/>
            <a:ext cx="8226960" cy="3571182"/>
          </a:xfrm>
        </p:spPr>
        <p:txBody>
          <a:bodyPr rtlCol="0">
            <a:norm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200" b="0" i="0" u="none" strike="noStrike" kern="1200" cap="none" spc="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342900" marR="0" lvl="1" indent="0" algn="l" defTabSz="914400" rtl="0" eaLnBrk="1" fontAlgn="auto" latinLnBrk="0" hangingPunct="1">
              <a:lnSpc>
                <a:spcPct val="130000"/>
              </a:lnSpc>
              <a:spcBef>
                <a:spcPct val="0"/>
              </a:spcBef>
              <a:spcAft>
                <a:spcPts val="1000"/>
              </a:spcAft>
              <a:buFont typeface="Arial" panose="020b0604020202020204" pitchFamily="34" charset="0"/>
              <a:buNone/>
              <a:tabLst>
                <a:tab pos="1609725"/>
              </a:tabLst>
              <a:defRPr kumimoji="0" lang="zh-CN" altLang="en-US" sz="1200" b="0" i="0" u="none" strike="noStrike" kern="1200" cap="none" spc="150" normalizeH="0" baseline="0" noProof="1">
                <a:solidFill>
                  <a:schemeClr val="tx1">
                    <a:lumMod val="75000"/>
                    <a:lumOff val="25000"/>
                  </a:schemeClr>
                </a:solidFill>
                <a:uFillTx/>
                <a:latin typeface="+mn-lt"/>
                <a:ea typeface="+mn-ea"/>
                <a:cs typeface="+mn-cs"/>
                <a:sym typeface="+mn-ea"/>
              </a:defRPr>
            </a:lvl2pPr>
            <a:lvl3pPr marL="685800" marR="0" lvl="2"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200" b="0" i="0" u="none" strike="noStrike" kern="1200" cap="none" spc="150" normalizeH="0" baseline="0" noProof="1">
                <a:solidFill>
                  <a:schemeClr val="tx1">
                    <a:lumMod val="75000"/>
                    <a:lumOff val="25000"/>
                  </a:schemeClr>
                </a:solidFill>
                <a:uFillTx/>
                <a:latin typeface="+mn-lt"/>
                <a:ea typeface="+mn-ea"/>
                <a:cs typeface="+mn-cs"/>
                <a:sym typeface="+mn-ea"/>
              </a:defRPr>
            </a:lvl3pPr>
            <a:lvl4pPr marL="1029335" marR="0" lvl="3"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200" b="0" i="0" u="none" strike="noStrike" kern="1200" cap="none" spc="150" normalizeH="0" baseline="0" noProof="1">
                <a:solidFill>
                  <a:schemeClr val="tx1">
                    <a:lumMod val="75000"/>
                    <a:lumOff val="25000"/>
                  </a:schemeClr>
                </a:solidFill>
                <a:uFillTx/>
                <a:latin typeface="+mn-lt"/>
                <a:ea typeface="+mn-ea"/>
                <a:cs typeface="+mn-cs"/>
                <a:sym typeface="+mn-ea"/>
              </a:defRPr>
            </a:lvl4pPr>
            <a:lvl5pPr marL="1372235" marR="0" lvl="4"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2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fontAlgn="auto"/>
            <a:r>
              <a:rPr strike="noStrike" noProof="1">
                <a:sym typeface="+mn-ea"/>
              </a:rPr>
              <a:t>单击此处编辑母版文本样式</a:t>
            </a:r>
            <a:endParaRPr strike="noStrike" noProof="1">
              <a:sym typeface="+mn-ea"/>
            </a:endParaRPr>
          </a:p>
        </p:txBody>
      </p:sp>
      <p:sp>
        <p:nvSpPr>
          <p:cNvPr id="4" name="日期占位符 3"/>
          <p:cNvSpPr>
            <a:spLocks noGrp="1"/>
          </p:cNvSpPr>
          <p:nvPr>
            <p:ph type="dt" sz="half" idx="10"/>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5" name="页脚占位符 4"/>
          <p:cNvSpPr>
            <a:spLocks noGrp="1"/>
          </p:cNvSpPr>
          <p:nvPr>
            <p:ph type="ftr" sz="quarter" idx="11"/>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6" name="灯片编号占位符 5"/>
          <p:cNvSpPr>
            <a:spLocks noGrp="1"/>
          </p:cNvSpPr>
          <p:nvPr>
            <p:ph type="sldNum" sz="quarter" idx="12"/>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1493111" y="2887741"/>
            <a:ext cx="5826643" cy="575387"/>
          </a:xfrm>
        </p:spPr>
        <p:txBody>
          <a:bodyPr lIns="90000" tIns="46800" rIns="90000" bIns="46800" anchor="b">
            <a:normAutofit/>
          </a:bodyPr>
          <a:lstStyle>
            <a:lvl1pPr>
              <a:defRPr sz="3300" b="1" i="0" u="none" strike="noStrike" kern="1200" cap="none" spc="300" normalizeH="0" baseline="0">
                <a:solidFill>
                  <a:schemeClr val="tx1">
                    <a:lumMod val="85000"/>
                    <a:lumOff val="15000"/>
                  </a:schemeClr>
                </a:solidFill>
                <a:effectLst/>
                <a:uFillTx/>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1493111" y="3463128"/>
            <a:ext cx="5826643" cy="651025"/>
          </a:xfrm>
        </p:spPr>
        <p:txBody>
          <a:bodyPr>
            <a:normAutofit/>
          </a:bodyPr>
          <a:lstStyle>
            <a:lvl1pPr marL="0" indent="0" eaLnBrk="1" fontAlgn="auto" latinLnBrk="0" hangingPunct="1">
              <a:lnSpc>
                <a:spcPct val="130000"/>
              </a:lnSpc>
              <a:buNone/>
              <a:defRPr kumimoji="0" lang="zh-CN" altLang="en-US" sz="13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9335" indent="0">
              <a:buNone/>
              <a:defRPr sz="1200">
                <a:solidFill>
                  <a:schemeClr val="tx1">
                    <a:tint val="75000"/>
                  </a:schemeClr>
                </a:solidFill>
              </a:defRPr>
            </a:lvl4pPr>
            <a:lvl5pPr marL="1372235" indent="0">
              <a:buNone/>
              <a:defRPr sz="1200">
                <a:solidFill>
                  <a:schemeClr val="tx1">
                    <a:tint val="75000"/>
                  </a:schemeClr>
                </a:solidFill>
              </a:defRPr>
            </a:lvl5pPr>
            <a:lvl6pPr marL="1715135" indent="0">
              <a:buNone/>
              <a:defRPr sz="1200">
                <a:solidFill>
                  <a:schemeClr val="tx1">
                    <a:tint val="75000"/>
                  </a:schemeClr>
                </a:solidFill>
              </a:defRPr>
            </a:lvl6pPr>
            <a:lvl7pPr marL="2058670" indent="0">
              <a:buNone/>
              <a:defRPr sz="1200">
                <a:solidFill>
                  <a:schemeClr val="tx1">
                    <a:tint val="75000"/>
                  </a:schemeClr>
                </a:solidFill>
              </a:defRPr>
            </a:lvl7pPr>
            <a:lvl8pPr marL="2401570" indent="0">
              <a:buNone/>
              <a:defRPr sz="1200">
                <a:solidFill>
                  <a:schemeClr val="tx1">
                    <a:tint val="75000"/>
                  </a:schemeClr>
                </a:solidFill>
              </a:defRPr>
            </a:lvl8pPr>
            <a:lvl9pPr marL="2745105" indent="0">
              <a:buNone/>
              <a:defRPr sz="1200">
                <a:solidFill>
                  <a:schemeClr val="tx1">
                    <a:tint val="75000"/>
                  </a:schemeClr>
                </a:solidFill>
              </a:defRPr>
            </a:lvl9pPr>
          </a:lstStyle>
          <a:p>
            <a:pPr lvl="0" fontAlgn="auto"/>
            <a:r>
              <a:rPr lang="zh-CN" altLang="en-US" sz="1350"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5" name="页脚占位符 4"/>
          <p:cNvSpPr>
            <a:spLocks noGrp="1"/>
          </p:cNvSpPr>
          <p:nvPr>
            <p:ph type="ftr" sz="quarter" idx="11"/>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6" name="灯片编号占位符 5"/>
          <p:cNvSpPr>
            <a:spLocks noGrp="1"/>
          </p:cNvSpPr>
          <p:nvPr>
            <p:ph type="sldNum" sz="quarter" idx="12"/>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a:xfrm>
            <a:off x="456303" y="456528"/>
            <a:ext cx="8226960" cy="529464"/>
          </a:xfrm>
        </p:spPr>
        <p:txBody>
          <a:bodyPr lIns="90000" tIns="46800" rIns="90000" bIns="46800" rtlCol="0">
            <a:normAutofit/>
          </a:bodyPr>
          <a:lstStyle>
            <a:lvl1pPr marL="0" marR="0" lvl="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3" name="内容占位符 2"/>
          <p:cNvSpPr>
            <a:spLocks noGrp="1"/>
          </p:cNvSpPr>
          <p:nvPr>
            <p:ph sz="half" idx="1"/>
          </p:nvPr>
        </p:nvSpPr>
        <p:spPr>
          <a:xfrm>
            <a:off x="456303" y="1126462"/>
            <a:ext cx="3882629" cy="3563077"/>
          </a:xfrm>
        </p:spPr>
        <p:txBody>
          <a:bodyPr rtlCol="0">
            <a:normAutofit/>
          </a:bodyPr>
          <a:lstStyle>
            <a:lvl1pPr marL="171450" marR="0" lvl="0"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ct val="0"/>
              </a:spcBef>
              <a:spcAft>
                <a:spcPts val="1000"/>
              </a:spcAft>
              <a:buFont typeface="Wingdings" panose="05000000000000000000" pitchFamily="2" charset="2"/>
              <a:buChar char="l"/>
              <a:tabLst>
                <a:tab pos="1609725"/>
              </a:tabLst>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857250" marR="0" lvl="2"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200785" marR="0" lvl="3"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1543685" marR="0" lvl="4"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fontAlgn="auto"/>
            <a:r>
              <a:rPr strike="noStrike" noProof="1">
                <a:sym typeface="+mn-ea"/>
              </a:rPr>
              <a:t>单击此处编辑母版文本样式</a:t>
            </a:r>
            <a:endParaRPr strike="noStrike" noProof="1">
              <a:sym typeface="+mn-ea"/>
            </a:endParaRPr>
          </a:p>
          <a:p>
            <a:pPr lvl="1" fontAlgn="auto"/>
            <a:r>
              <a:rPr strike="noStrike" noProof="1">
                <a:sym typeface="+mn-ea"/>
              </a:rPr>
              <a:t>第二级</a:t>
            </a:r>
            <a:endParaRPr strike="noStrike" noProof="1">
              <a:sym typeface="+mn-ea"/>
            </a:endParaRPr>
          </a:p>
          <a:p>
            <a:pPr lvl="2" fontAlgn="auto"/>
            <a:r>
              <a:rPr strike="noStrike" noProof="1">
                <a:sym typeface="+mn-ea"/>
              </a:rPr>
              <a:t>第三级</a:t>
            </a:r>
            <a:endParaRPr strike="noStrike" noProof="1">
              <a:sym typeface="+mn-ea"/>
            </a:endParaRPr>
          </a:p>
          <a:p>
            <a:pPr lvl="3" fontAlgn="auto"/>
            <a:r>
              <a:rPr strike="noStrike" noProof="1">
                <a:sym typeface="+mn-ea"/>
              </a:rPr>
              <a:t>第四级</a:t>
            </a:r>
            <a:endParaRPr strike="noStrike" noProof="1">
              <a:sym typeface="+mn-ea"/>
            </a:endParaRPr>
          </a:p>
        </p:txBody>
      </p:sp>
      <p:sp>
        <p:nvSpPr>
          <p:cNvPr id="4" name="内容占位符 3"/>
          <p:cNvSpPr>
            <a:spLocks noGrp="1"/>
          </p:cNvSpPr>
          <p:nvPr>
            <p:ph sz="half" idx="2"/>
          </p:nvPr>
        </p:nvSpPr>
        <p:spPr>
          <a:xfrm>
            <a:off x="4808736" y="1126462"/>
            <a:ext cx="3882629" cy="3563077"/>
          </a:xfrm>
        </p:spPr>
        <p:txBody>
          <a:bodyPr>
            <a:normAutofit/>
          </a:bodyPr>
          <a:lstStyle>
            <a:lvl1pPr marL="171450" indent="-171450">
              <a:lnSpc>
                <a:spcPct val="130000"/>
              </a:lnSpc>
              <a:buFont typeface="Wingdings" panose="05000000000000000000" pitchFamily="2" charset="2"/>
              <a:buChar char="l"/>
              <a:defRPr sz="1200" spc="150" baseline="0">
                <a:solidFill>
                  <a:schemeClr val="tx1">
                    <a:lumMod val="65000"/>
                    <a:lumOff val="35000"/>
                  </a:schemeClr>
                </a:solidFill>
                <a:latin typeface="Arial" panose="020b0604020202020204" pitchFamily="34" charset="0"/>
                <a:ea typeface="微软雅黑" panose="020b0503020204020204" pitchFamily="34" charset="-122"/>
              </a:defRPr>
            </a:lvl1pPr>
            <a:lvl2pPr marL="514350" indent="-171450">
              <a:lnSpc>
                <a:spcPct val="130000"/>
              </a:lnSpc>
              <a:buFont typeface="Wingdings" panose="05000000000000000000" pitchFamily="2" charset="2"/>
              <a:buChar char="l"/>
              <a:defRPr sz="1200" spc="150" baseline="0">
                <a:solidFill>
                  <a:schemeClr val="tx1">
                    <a:lumMod val="65000"/>
                    <a:lumOff val="35000"/>
                  </a:schemeClr>
                </a:solidFill>
                <a:latin typeface="Arial" panose="020b0604020202020204" pitchFamily="34" charset="0"/>
                <a:ea typeface="微软雅黑" panose="020b0503020204020204" pitchFamily="34" charset="-122"/>
              </a:defRPr>
            </a:lvl2pPr>
            <a:lvl3pPr marL="857250" indent="-171450">
              <a:lnSpc>
                <a:spcPct val="130000"/>
              </a:lnSpc>
              <a:buFont typeface="Wingdings" panose="05000000000000000000" pitchFamily="2" charset="2"/>
              <a:buChar char="l"/>
              <a:defRPr sz="1200" spc="150" baseline="0">
                <a:solidFill>
                  <a:schemeClr val="tx1">
                    <a:lumMod val="65000"/>
                    <a:lumOff val="35000"/>
                  </a:schemeClr>
                </a:solidFill>
                <a:latin typeface="Arial" panose="020b0604020202020204" pitchFamily="34" charset="0"/>
                <a:ea typeface="微软雅黑" panose="020b0503020204020204" pitchFamily="34" charset="-122"/>
              </a:defRPr>
            </a:lvl3pPr>
            <a:lvl4pPr marL="1200785" indent="-171450">
              <a:lnSpc>
                <a:spcPct val="130000"/>
              </a:lnSpc>
              <a:buFont typeface="Wingdings" panose="05000000000000000000" pitchFamily="2" charset="2"/>
              <a:buChar char="l"/>
              <a:defRPr sz="1200" spc="150" baseline="0">
                <a:solidFill>
                  <a:schemeClr val="tx1">
                    <a:lumMod val="65000"/>
                    <a:lumOff val="35000"/>
                  </a:schemeClr>
                </a:solidFill>
                <a:latin typeface="Arial" panose="020b0604020202020204" pitchFamily="34" charset="0"/>
                <a:ea typeface="微软雅黑" panose="020b0503020204020204" pitchFamily="34" charset="-122"/>
              </a:defRPr>
            </a:lvl4pPr>
            <a:lvl5pPr>
              <a:lnSpc>
                <a:spcPct val="130000"/>
              </a:lnSpc>
              <a:defRPr sz="1200">
                <a:solidFill>
                  <a:schemeClr val="tx1">
                    <a:lumMod val="75000"/>
                    <a:lumOff val="25000"/>
                  </a:schemeClr>
                </a:solidFill>
              </a:defRPr>
            </a:lvl5p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p:txBody>
      </p:sp>
      <p:sp>
        <p:nvSpPr>
          <p:cNvPr id="5" name="日期占位符 4"/>
          <p:cNvSpPr>
            <a:spLocks noGrp="1"/>
          </p:cNvSpPr>
          <p:nvPr>
            <p:ph type="dt" sz="half" idx="10"/>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6" name="页脚占位符 5"/>
          <p:cNvSpPr>
            <a:spLocks noGrp="1"/>
          </p:cNvSpPr>
          <p:nvPr>
            <p:ph type="ftr" sz="quarter" idx="11"/>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7" name="灯片编号占位符 6"/>
          <p:cNvSpPr>
            <a:spLocks noGrp="1"/>
          </p:cNvSpPr>
          <p:nvPr>
            <p:ph type="sldNum" sz="quarter" idx="12"/>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456303" y="456528"/>
            <a:ext cx="8226960" cy="529464"/>
          </a:xfrm>
        </p:spPr>
        <p:txBody>
          <a:bodyPr lIns="90000" tIns="46800" rIns="90000" bIns="46800" rtlCol="0">
            <a:normAutofit/>
          </a:bodyPr>
          <a:lstStyle>
            <a:lvl1pPr marL="0" marR="0" lvl="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3" name="文本占位符 2"/>
          <p:cNvSpPr>
            <a:spLocks noGrp="1"/>
          </p:cNvSpPr>
          <p:nvPr>
            <p:ph type="body" idx="1"/>
          </p:nvPr>
        </p:nvSpPr>
        <p:spPr>
          <a:xfrm>
            <a:off x="456303" y="1072435"/>
            <a:ext cx="4006830" cy="286343"/>
          </a:xfrm>
        </p:spPr>
        <p:txBody>
          <a:bodyPr lIns="101600" tIns="38100" rIns="76200" bIns="38100" anchorCtr="0">
            <a:normAutofit/>
          </a:bodyPr>
          <a:lstStyle>
            <a:lvl1pPr marL="0" indent="0" eaLnBrk="1" fontAlgn="auto" latinLnBrk="0" hangingPunct="1">
              <a:lnSpc>
                <a:spcPct val="100000"/>
              </a:lnSpc>
              <a:spcAft>
                <a:spcPct val="0"/>
              </a:spcAft>
              <a:buNone/>
              <a:defRPr sz="1500" b="1" u="none" strike="noStrike" kern="1200" cap="none" spc="200" normalizeH="0" baseline="0">
                <a:solidFill>
                  <a:schemeClr val="tx1">
                    <a:lumMod val="75000"/>
                    <a:lumOff val="25000"/>
                  </a:schemeClr>
                </a:solidFill>
                <a:uFillTx/>
                <a:latin typeface="Arial" panose="020b0604020202020204" pitchFamily="34" charset="0"/>
                <a:ea typeface="微软雅黑" panose="020b0503020204020204" pitchFamily="34" charset="-122"/>
              </a:defRPr>
            </a:lvl1pPr>
            <a:lvl2pPr marL="342900" indent="0">
              <a:buNone/>
              <a:defRPr sz="1500" b="1"/>
            </a:lvl2pPr>
            <a:lvl3pPr marL="685800" indent="0">
              <a:buNone/>
              <a:defRPr sz="1350" b="1"/>
            </a:lvl3pPr>
            <a:lvl4pPr marL="1029335" indent="0">
              <a:buNone/>
              <a:defRPr sz="1200" b="1"/>
            </a:lvl4pPr>
            <a:lvl5pPr marL="1372235" indent="0">
              <a:buNone/>
              <a:defRPr sz="1200" b="1"/>
            </a:lvl5pPr>
            <a:lvl6pPr marL="1715135" indent="0">
              <a:buNone/>
              <a:defRPr sz="1200" b="1"/>
            </a:lvl6pPr>
            <a:lvl7pPr marL="2058670" indent="0">
              <a:buNone/>
              <a:defRPr sz="1200" b="1"/>
            </a:lvl7pPr>
            <a:lvl8pPr marL="2401570" indent="0">
              <a:buNone/>
              <a:defRPr sz="1200" b="1"/>
            </a:lvl8pPr>
            <a:lvl9pPr marL="2745105" indent="0">
              <a:buNone/>
              <a:defRPr sz="1200" b="1"/>
            </a:lvl9pPr>
          </a:lstStyle>
          <a:p>
            <a:pPr lvl="0" fontAlgn="auto"/>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456303" y="1391194"/>
            <a:ext cx="4006830" cy="3298345"/>
          </a:xfrm>
        </p:spPr>
        <p:txBody>
          <a:bodyPr lIns="101600" tIns="0" rIns="82550" bIns="0" rtlCol="0">
            <a:normAutofit/>
          </a:bodyPr>
          <a:lstStyle>
            <a:lvl1pPr marL="171450" marR="0" lvl="0"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ct val="0"/>
              </a:spcBef>
              <a:spcAft>
                <a:spcPts val="1000"/>
              </a:spcAft>
              <a:buFont typeface="Wingdings" panose="05000000000000000000" pitchFamily="2" charset="2"/>
              <a:buChar char="l"/>
              <a:tabLst>
                <a:tab pos="1609725"/>
              </a:tabLst>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857250" marR="0" lvl="2"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200785" marR="0" lvl="3"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1543685" marR="0" lvl="4"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fontAlgn="auto"/>
            <a:r>
              <a:rPr strike="noStrike" noProof="1">
                <a:sym typeface="+mn-ea"/>
              </a:rPr>
              <a:t>单击此处编辑母版文本样式</a:t>
            </a:r>
            <a:endParaRPr strike="noStrike" noProof="1">
              <a:sym typeface="+mn-ea"/>
            </a:endParaRPr>
          </a:p>
          <a:p>
            <a:pPr lvl="1" fontAlgn="auto"/>
            <a:r>
              <a:rPr strike="noStrike" noProof="1">
                <a:sym typeface="+mn-ea"/>
              </a:rPr>
              <a:t>第二级</a:t>
            </a:r>
            <a:endParaRPr strike="noStrike" noProof="1">
              <a:sym typeface="+mn-ea"/>
            </a:endParaRPr>
          </a:p>
          <a:p>
            <a:pPr lvl="2" fontAlgn="auto"/>
            <a:r>
              <a:rPr strike="noStrike" noProof="1">
                <a:sym typeface="+mn-ea"/>
              </a:rPr>
              <a:t>第三级</a:t>
            </a:r>
            <a:endParaRPr strike="noStrike" noProof="1">
              <a:sym typeface="+mn-ea"/>
            </a:endParaRPr>
          </a:p>
          <a:p>
            <a:pPr lvl="3" fontAlgn="auto"/>
            <a:r>
              <a:rPr strike="noStrike" noProof="1">
                <a:sym typeface="+mn-ea"/>
              </a:rPr>
              <a:t>第四级</a:t>
            </a:r>
            <a:endParaRPr strike="noStrike" noProof="1">
              <a:sym typeface="+mn-ea"/>
            </a:endParaRPr>
          </a:p>
        </p:txBody>
      </p:sp>
      <p:sp>
        <p:nvSpPr>
          <p:cNvPr id="5" name="文本占位符 4"/>
          <p:cNvSpPr>
            <a:spLocks noGrp="1"/>
          </p:cNvSpPr>
          <p:nvPr>
            <p:ph type="body" sz="quarter" idx="3"/>
          </p:nvPr>
        </p:nvSpPr>
        <p:spPr>
          <a:xfrm>
            <a:off x="4676847" y="1066829"/>
            <a:ext cx="4006830" cy="286343"/>
          </a:xfrm>
        </p:spPr>
        <p:txBody>
          <a:bodyPr lIns="101600" tIns="38100" rIns="76200" bIns="38100" rtlCol="0" anchorCtr="0">
            <a:normAutofit/>
          </a:bodyPr>
          <a:lstStyle>
            <a:lvl1pPr marL="0" marR="0" lvl="0" indent="0" algn="l" defTabSz="914400" rtl="0" eaLnBrk="1" fontAlgn="auto" latinLnBrk="0" hangingPunct="1">
              <a:lnSpc>
                <a:spcPct val="100000"/>
              </a:lnSpc>
              <a:spcBef>
                <a:spcPct val="0"/>
              </a:spcBef>
              <a:spcAft>
                <a:spcPct val="0"/>
              </a:spcAft>
              <a:buFont typeface="Arial" panose="020b0604020202020204" pitchFamily="34" charset="0"/>
              <a:buNone/>
              <a:defRPr kumimoji="0" lang="zh-CN" altLang="en-US" sz="1500" b="1" i="0" u="none" strike="noStrike" kern="1200" cap="none" spc="200" normalizeH="0" baseline="0" noProof="1">
                <a:solidFill>
                  <a:schemeClr val="tx1">
                    <a:lumMod val="75000"/>
                    <a:lumOff val="25000"/>
                  </a:schemeClr>
                </a:solidFill>
                <a:uFillTx/>
                <a:latin typeface="Arial" panose="020b0604020202020204" pitchFamily="34" charset="0"/>
                <a:ea typeface="微软雅黑" panose="020b0503020204020204" pitchFamily="34" charset="-122"/>
                <a:cs typeface="+mn-cs"/>
                <a:sym typeface="+mn-ea"/>
              </a:defRPr>
            </a:lvl1pPr>
            <a:lvl2pPr marL="342900" indent="0">
              <a:buNone/>
              <a:defRPr sz="1500" b="1"/>
            </a:lvl2pPr>
            <a:lvl3pPr marL="685800" indent="0">
              <a:buNone/>
              <a:defRPr sz="1350" b="1"/>
            </a:lvl3pPr>
            <a:lvl4pPr marL="1029335" indent="0">
              <a:buNone/>
              <a:defRPr sz="1200" b="1"/>
            </a:lvl4pPr>
            <a:lvl5pPr marL="1372235" indent="0">
              <a:buNone/>
              <a:defRPr sz="1200" b="1"/>
            </a:lvl5pPr>
            <a:lvl6pPr marL="1715135" indent="0">
              <a:buNone/>
              <a:defRPr sz="1200" b="1"/>
            </a:lvl6pPr>
            <a:lvl7pPr marL="2058670" indent="0">
              <a:buNone/>
              <a:defRPr sz="1200" b="1"/>
            </a:lvl7pPr>
            <a:lvl8pPr marL="2401570" indent="0">
              <a:buNone/>
              <a:defRPr sz="1200" b="1"/>
            </a:lvl8pPr>
            <a:lvl9pPr marL="2745105" indent="0">
              <a:buNone/>
              <a:defRPr sz="1200" b="1"/>
            </a:lvl9pPr>
          </a:lstStyle>
          <a:p>
            <a:pPr lvl="0" fontAlgn="auto"/>
            <a:r>
              <a:rPr lang="zh-CN" altLang="en-US" strike="noStrike" noProof="1" smtClean="0">
                <a:sym typeface="+mn-ea"/>
              </a:rPr>
              <a:t>单击此处编辑母版文本样式</a:t>
            </a:r>
            <a:endParaRPr lang="zh-CN" altLang="en-US" strike="noStrike" noProof="1" smtClean="0">
              <a:sym typeface="+mn-ea"/>
            </a:endParaRPr>
          </a:p>
        </p:txBody>
      </p:sp>
      <p:sp>
        <p:nvSpPr>
          <p:cNvPr id="6" name="内容占位符 5"/>
          <p:cNvSpPr>
            <a:spLocks noGrp="1"/>
          </p:cNvSpPr>
          <p:nvPr>
            <p:ph sz="quarter" idx="4"/>
          </p:nvPr>
        </p:nvSpPr>
        <p:spPr>
          <a:xfrm>
            <a:off x="4676847" y="1391194"/>
            <a:ext cx="4006830" cy="3298345"/>
          </a:xfrm>
        </p:spPr>
        <p:txBody>
          <a:bodyPr lIns="101600" tIns="0" rIns="82550" bIns="0" rtlCol="0">
            <a:normAutofit/>
          </a:bodyPr>
          <a:lstStyle>
            <a:lvl1pPr marL="171450" marR="0" lvl="0"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ct val="0"/>
              </a:spcBef>
              <a:spcAft>
                <a:spcPts val="1000"/>
              </a:spcAft>
              <a:buFont typeface="Wingdings" panose="05000000000000000000" pitchFamily="2" charset="2"/>
              <a:buChar char="l"/>
              <a:tabLst>
                <a:tab pos="1609725"/>
              </a:tabLst>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857250" marR="0" lvl="2"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200785" marR="0" lvl="3"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1543685" marR="0" lvl="4"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fontAlgn="auto"/>
            <a:r>
              <a:rPr strike="noStrike" noProof="1">
                <a:sym typeface="+mn-ea"/>
              </a:rPr>
              <a:t>单击此处编辑母版文本样式</a:t>
            </a:r>
            <a:endParaRPr strike="noStrike" noProof="1">
              <a:sym typeface="+mn-ea"/>
            </a:endParaRPr>
          </a:p>
          <a:p>
            <a:pPr lvl="1" fontAlgn="auto"/>
            <a:r>
              <a:rPr strike="noStrike" noProof="1">
                <a:sym typeface="+mn-ea"/>
              </a:rPr>
              <a:t>第二级</a:t>
            </a:r>
            <a:endParaRPr strike="noStrike" noProof="1">
              <a:sym typeface="+mn-ea"/>
            </a:endParaRPr>
          </a:p>
          <a:p>
            <a:pPr lvl="2" fontAlgn="auto"/>
            <a:r>
              <a:rPr strike="noStrike" noProof="1">
                <a:sym typeface="+mn-ea"/>
              </a:rPr>
              <a:t>第三级</a:t>
            </a:r>
            <a:endParaRPr strike="noStrike" noProof="1">
              <a:sym typeface="+mn-ea"/>
            </a:endParaRPr>
          </a:p>
          <a:p>
            <a:pPr lvl="3" fontAlgn="auto"/>
            <a:r>
              <a:rPr strike="noStrike" noProof="1">
                <a:sym typeface="+mn-ea"/>
              </a:rPr>
              <a:t>第四级</a:t>
            </a:r>
            <a:endParaRPr strike="noStrike" noProof="1">
              <a:sym typeface="+mn-ea"/>
            </a:endParaRPr>
          </a:p>
        </p:txBody>
      </p:sp>
      <p:sp>
        <p:nvSpPr>
          <p:cNvPr id="7" name="日期占位符 6"/>
          <p:cNvSpPr>
            <a:spLocks noGrp="1"/>
          </p:cNvSpPr>
          <p:nvPr>
            <p:ph type="dt" sz="half" idx="10"/>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8" name="页脚占位符 7"/>
          <p:cNvSpPr>
            <a:spLocks noGrp="1"/>
          </p:cNvSpPr>
          <p:nvPr>
            <p:ph type="ftr" sz="quarter" idx="11"/>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9" name="灯片编号占位符 8"/>
          <p:cNvSpPr>
            <a:spLocks noGrp="1"/>
          </p:cNvSpPr>
          <p:nvPr>
            <p:ph type="sldNum" sz="quarter" idx="12"/>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a:xfrm>
            <a:off x="456303" y="456528"/>
            <a:ext cx="8226960" cy="529464"/>
          </a:xfrm>
        </p:spPr>
        <p:txBody>
          <a:bodyPr lIns="90000" tIns="46800" rIns="90000" bIns="46800" rtlCol="0">
            <a:normAutofit/>
          </a:bodyPr>
          <a:lstStyle>
            <a:lvl1pPr marL="0" marR="0" lvl="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3" name="日期占位符 2"/>
          <p:cNvSpPr>
            <a:spLocks noGrp="1"/>
          </p:cNvSpPr>
          <p:nvPr>
            <p:ph type="dt" sz="half" idx="10"/>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4" name="页脚占位符 3"/>
          <p:cNvSpPr>
            <a:spLocks noGrp="1"/>
          </p:cNvSpPr>
          <p:nvPr>
            <p:ph type="ftr" sz="quarter" idx="11"/>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5" name="灯片编号占位符 4"/>
          <p:cNvSpPr>
            <a:spLocks noGrp="1"/>
          </p:cNvSpPr>
          <p:nvPr>
            <p:ph type="sldNum" sz="quarter" idx="12"/>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3" name="页脚占位符 2"/>
          <p:cNvSpPr>
            <a:spLocks noGrp="1"/>
          </p:cNvSpPr>
          <p:nvPr>
            <p:ph type="ftr" sz="quarter" idx="11"/>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4" name="灯片编号占位符 3"/>
          <p:cNvSpPr>
            <a:spLocks noGrp="1"/>
          </p:cNvSpPr>
          <p:nvPr>
            <p:ph type="sldNum" sz="quarter" idx="12"/>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图片与标题">
    <p:spTree>
      <p:nvGrpSpPr>
        <p:cNvPr id="1" name=""/>
        <p:cNvGrpSpPr/>
        <p:nvPr/>
      </p:nvGrpSpPr>
      <p:grpSpPr>
        <a:xfrm>
          <a:off x="0" y="0"/>
          <a:ext cx="0" cy="0"/>
        </a:xfrm>
      </p:grpSpPr>
      <p:sp>
        <p:nvSpPr>
          <p:cNvPr id="3" name="图片占位符 2"/>
          <p:cNvSpPr>
            <a:spLocks noGrp="1"/>
          </p:cNvSpPr>
          <p:nvPr>
            <p:ph type="pic" idx="1"/>
          </p:nvPr>
        </p:nvSpPr>
        <p:spPr>
          <a:xfrm>
            <a:off x="456303" y="1166982"/>
            <a:ext cx="3844828" cy="3457725"/>
          </a:xfrm>
        </p:spPr>
        <p:txBody>
          <a:bodyPr vert="horz" lIns="90000" tIns="46800" rIns="90000" bIns="46800" rtlCol="0" anchor="t">
            <a:norm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200" b="0" i="0" u="none" strike="noStrike" kern="1200" cap="none" spc="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200" b="0" i="0" u="none" strike="noStrike" kern="1200" cap="none" spc="150" normalizeH="0" baseline="0" noProof="1">
                <a:solidFill>
                  <a:schemeClr val="tx1"/>
                </a:solidFill>
                <a:uFillTx/>
                <a:latin typeface="+mn-lt"/>
                <a:ea typeface="+mn-ea"/>
                <a:cs typeface="+mn-cs"/>
                <a:sym typeface="+mn-ea"/>
              </a:defRPr>
            </a:lvl2pPr>
            <a:lvl3pPr marL="857250" marR="0" lvl="2"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3pPr>
            <a:lvl4pPr marL="1200785" marR="0" lvl="3"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4pPr>
            <a:lvl5pPr marL="1543685" marR="0" lvl="4"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5pPr>
          </a:lstStyle>
          <a:p>
            <a:pPr marL="0" marR="0" lvl="0" indent="0" algn="l" defTabSz="914400" rtl="0" eaLnBrk="1" fontAlgn="auto" latinLnBrk="0" hangingPunct="1">
              <a:lnSpc>
                <a:spcPct val="130000"/>
              </a:lnSpc>
              <a:spcBef>
                <a:spcPct val="0"/>
              </a:spcBef>
              <a:spcAft>
                <a:spcPts val="100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lumMod val="65000"/>
                  <a:lumOff val="35000"/>
                </a:schemeClr>
              </a:solidFill>
              <a:effectLst/>
              <a:uLnTx/>
              <a:uFillTx/>
              <a:latin typeface="Arial" panose="020b0604020202020204" pitchFamily="34" charset="0"/>
              <a:ea typeface="微软雅黑" panose="020b0503020204020204" pitchFamily="34" charset="-122"/>
              <a:cs typeface="+mn-cs"/>
              <a:sym typeface="+mn-ea"/>
            </a:endParaRPr>
          </a:p>
        </p:txBody>
      </p:sp>
      <p:sp>
        <p:nvSpPr>
          <p:cNvPr id="4" name="文本占位符 3"/>
          <p:cNvSpPr>
            <a:spLocks noGrp="1"/>
          </p:cNvSpPr>
          <p:nvPr>
            <p:ph type="body" sz="half" idx="2"/>
          </p:nvPr>
        </p:nvSpPr>
        <p:spPr>
          <a:xfrm>
            <a:off x="4762835" y="1166982"/>
            <a:ext cx="3920429" cy="3457725"/>
          </a:xfrm>
        </p:spPr>
        <p:txBody>
          <a:bodyPr rtlCol="0">
            <a:normAutofit/>
          </a:bodyPr>
          <a:lstStyle>
            <a:lvl1pPr marL="0" marR="0" lvl="0" indent="0" algn="l" defTabSz="914400" rtl="0" eaLnBrk="1" fontAlgn="auto" latinLnBrk="0" hangingPunct="1">
              <a:lnSpc>
                <a:spcPct val="14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75000"/>
                    <a:lumOff val="25000"/>
                  </a:schemeClr>
                </a:solidFill>
                <a:uFillTx/>
                <a:latin typeface="Arial" panose="020b0604020202020204" pitchFamily="34" charset="0"/>
                <a:ea typeface="微软雅黑" panose="020b0503020204020204" pitchFamily="34" charset="-122"/>
                <a:cs typeface="+mn-cs"/>
                <a:sym typeface="+mn-ea"/>
              </a:defRPr>
            </a:lvl1pPr>
          </a:lstStyle>
          <a:p>
            <a:pPr lvl="0" fontAlgn="auto"/>
            <a:r>
              <a:rPr lang="zh-CN" altLang="en-US" strike="noStrike" noProof="1" smtClean="0">
                <a:sym typeface="+mn-ea"/>
              </a:rPr>
              <a:t>单击此处编辑母版文本样式</a:t>
            </a:r>
            <a:endParaRPr lang="zh-CN" altLang="en-US" strike="noStrike" noProof="1" smtClean="0">
              <a:sym typeface="+mn-ea"/>
            </a:endParaRPr>
          </a:p>
        </p:txBody>
      </p:sp>
      <p:sp>
        <p:nvSpPr>
          <p:cNvPr id="9" name="标题 8"/>
          <p:cNvSpPr>
            <a:spLocks noGrp="1"/>
          </p:cNvSpPr>
          <p:nvPr>
            <p:ph type="title"/>
          </p:nvPr>
        </p:nvSpPr>
        <p:spPr/>
        <p:txBody>
          <a:bodyPr/>
          <a:lstStyle>
            <a:defPPr/>
            <a:lvl1pPr>
              <a:defRPr baseline="0"/>
            </a:lvl1pPr>
          </a:lstStyle>
          <a:p>
            <a:pPr fontAlgn="base"/>
            <a:r>
              <a:rPr lang="zh-CN" altLang="en-US" strike="noStrike" noProof="1"/>
              <a:t>单击此处编辑母版标题样式</a:t>
            </a:r>
            <a:endParaRPr lang="zh-CN" altLang="en-US" strike="noStrike" noProof="1"/>
          </a:p>
        </p:txBody>
      </p:sp>
      <p:sp>
        <p:nvSpPr>
          <p:cNvPr id="2" name="日期占位符 1"/>
          <p:cNvSpPr>
            <a:spLocks noGrp="1"/>
          </p:cNvSpPr>
          <p:nvPr>
            <p:ph type="dt" sz="half" idx="10"/>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5" name="页脚占位符 4"/>
          <p:cNvSpPr>
            <a:spLocks noGrp="1"/>
          </p:cNvSpPr>
          <p:nvPr>
            <p:ph type="ftr" sz="quarter" idx="11"/>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6" name="灯片编号占位符 5"/>
          <p:cNvSpPr>
            <a:spLocks noGrp="1"/>
          </p:cNvSpPr>
          <p:nvPr>
            <p:ph type="sldNum" sz="quarter" idx="12"/>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2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p:nvPr>
        </p:nvSpPr>
        <p:spPr>
          <a:xfrm>
            <a:off x="7676157" y="686143"/>
            <a:ext cx="783006" cy="3773783"/>
          </a:xfrm>
        </p:spPr>
        <p:txBody>
          <a:bodyPr vert="eaVert" lIns="90000" tIns="46800" rIns="90000" bIns="46800" rtlCol="0">
            <a:normAutofit/>
          </a:bodyPr>
          <a:lstStyle>
            <a:lvl1pPr marL="0" marR="0" lvl="0" algn="l" defTabSz="914400" rtl="0" eaLnBrk="1" fontAlgn="auto" latinLnBrk="0" hangingPunct="1">
              <a:lnSpc>
                <a:spcPct val="100000"/>
              </a:lnSpc>
              <a:spcAft>
                <a:spcPct val="0"/>
              </a:spcAft>
              <a:buNone/>
              <a:defRPr kumimoji="0" lang="zh-CN" altLang="en-US" sz="2095"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fontAlgn="auto"/>
            <a:r>
              <a:rPr lang="zh-CN" altLang="en-US" sz="2095" strike="noStrike" noProof="1" smtClean="0">
                <a:sym typeface="+mn-ea"/>
              </a:rPr>
              <a:t>单击此处编辑母版标题样式</a:t>
            </a:r>
            <a:endParaRPr strike="noStrike" noProof="1">
              <a:sym typeface="+mn-ea"/>
            </a:endParaRPr>
          </a:p>
        </p:txBody>
      </p:sp>
      <p:sp>
        <p:nvSpPr>
          <p:cNvPr id="3" name="竖排文字占位符 2"/>
          <p:cNvSpPr>
            <a:spLocks noGrp="1"/>
          </p:cNvSpPr>
          <p:nvPr>
            <p:ph type="body" orient="vert" idx="1"/>
          </p:nvPr>
        </p:nvSpPr>
        <p:spPr>
          <a:xfrm>
            <a:off x="685805" y="686143"/>
            <a:ext cx="6876951" cy="3773783"/>
          </a:xfrm>
        </p:spPr>
        <p:txBody>
          <a:bodyPr vert="eaVert" lIns="46800" rIns="46800"/>
          <a:lstStyle>
            <a:defPPr/>
            <a:lvl1pPr indent="0" eaLnBrk="1" fontAlgn="auto" latinLnBrk="0" hangingPunct="1">
              <a:lnSpc>
                <a:spcPct val="160000"/>
              </a:lnSpc>
              <a:spcAft>
                <a:spcPts val="1600"/>
              </a:spcAft>
              <a:buNone/>
              <a:defRPr spc="300" baseline="0">
                <a:solidFill>
                  <a:schemeClr val="tx1">
                    <a:lumMod val="65000"/>
                    <a:lumOff val="35000"/>
                  </a:schemeClr>
                </a:solidFill>
              </a:defRPr>
            </a:lvl1pPr>
            <a:lvl2pPr indent="0" eaLnBrk="1" fontAlgn="auto" latinLnBrk="0" hangingPunct="1">
              <a:lnSpc>
                <a:spcPct val="160000"/>
              </a:lnSpc>
              <a:spcAft>
                <a:spcPts val="1600"/>
              </a:spcAft>
              <a:buNone/>
              <a:defRPr spc="300" baseline="0">
                <a:solidFill>
                  <a:schemeClr val="tx1">
                    <a:lumMod val="65000"/>
                    <a:lumOff val="35000"/>
                  </a:schemeClr>
                </a:solidFill>
              </a:defRPr>
            </a:lvl2pPr>
            <a:lvl3pPr indent="0" eaLnBrk="1" fontAlgn="auto" latinLnBrk="0" hangingPunct="1">
              <a:lnSpc>
                <a:spcPct val="160000"/>
              </a:lnSpc>
              <a:spcAft>
                <a:spcPts val="1600"/>
              </a:spcAft>
              <a:buNone/>
              <a:defRPr spc="300" baseline="0">
                <a:solidFill>
                  <a:schemeClr val="tx1">
                    <a:lumMod val="65000"/>
                    <a:lumOff val="35000"/>
                  </a:schemeClr>
                </a:solidFill>
              </a:defRPr>
            </a:lvl3pPr>
            <a:lvl4pPr indent="0" eaLnBrk="1" fontAlgn="auto" latinLnBrk="0" hangingPunct="1">
              <a:lnSpc>
                <a:spcPct val="160000"/>
              </a:lnSpc>
              <a:spcAft>
                <a:spcPts val="1600"/>
              </a:spcAft>
              <a:buNone/>
              <a:defRPr spc="300" baseline="0">
                <a:solidFill>
                  <a:schemeClr val="tx1">
                    <a:lumMod val="65000"/>
                    <a:lumOff val="35000"/>
                  </a:schemeClr>
                </a:solidFill>
              </a:defRPr>
            </a:lvl4pPr>
            <a:lvl5pPr indent="0" eaLnBrk="1" fontAlgn="auto" latinLnBrk="0" hangingPunct="1">
              <a:lnSpc>
                <a:spcPct val="160000"/>
              </a:lnSpc>
              <a:spcAft>
                <a:spcPts val="1600"/>
              </a:spcAft>
              <a:buNone/>
              <a:defRPr spc="300" baseline="0">
                <a:solidFill>
                  <a:schemeClr val="tx1">
                    <a:lumMod val="65000"/>
                    <a:lumOff val="35000"/>
                  </a:schemeClr>
                </a:solidFill>
              </a:defRPr>
            </a:lvl5pPr>
          </a:lstStyle>
          <a:p>
            <a:pPr lvl="0" fontAlgn="auto"/>
            <a:r>
              <a:rPr lang="zh-CN" altLang="en-US" strike="noStrike" noProof="1" smtClean="0"/>
              <a:t>单击此处编辑母版文本样式</a:t>
            </a:r>
            <a:endParaRPr lang="zh-CN" altLang="en-US" strike="noStrike" noProof="1" smtClean="0"/>
          </a:p>
          <a:p>
            <a:pPr lvl="1" fontAlgn="auto"/>
            <a:r>
              <a:rPr lang="zh-CN" altLang="en-US" strike="noStrike" noProof="1" smtClean="0"/>
              <a:t>第二级</a:t>
            </a:r>
            <a:endParaRPr lang="zh-CN" altLang="en-US" strike="noStrike" noProof="1" smtClean="0"/>
          </a:p>
          <a:p>
            <a:pPr lvl="2" fontAlgn="auto"/>
            <a:r>
              <a:rPr lang="zh-CN" altLang="en-US" strike="noStrike" noProof="1" smtClean="0"/>
              <a:t>第三级</a:t>
            </a:r>
            <a:endParaRPr lang="zh-CN" altLang="en-US" strike="noStrike" noProof="1" smtClean="0"/>
          </a:p>
          <a:p>
            <a:pPr lvl="3" fontAlgn="auto"/>
            <a:r>
              <a:rPr lang="zh-CN" altLang="en-US" strike="noStrike" noProof="1" smtClean="0"/>
              <a:t>第四级</a:t>
            </a:r>
            <a:endParaRPr lang="zh-CN" altLang="en-US" strike="noStrike" noProof="1" smtClean="0"/>
          </a:p>
          <a:p>
            <a:pPr lvl="4" fontAlgn="auto"/>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5" name="页脚占位符 4"/>
          <p:cNvSpPr>
            <a:spLocks noGrp="1"/>
          </p:cNvSpPr>
          <p:nvPr>
            <p:ph type="ftr" sz="quarter" idx="11"/>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6" name="灯片编号占位符 5"/>
          <p:cNvSpPr>
            <a:spLocks noGrp="1"/>
          </p:cNvSpPr>
          <p:nvPr>
            <p:ph type="sldNum" sz="quarter" idx="12"/>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2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7" name="内容占位符 6"/>
          <p:cNvSpPr>
            <a:spLocks noGrp="1"/>
          </p:cNvSpPr>
          <p:nvPr>
            <p:ph sz="quarter" idx="13"/>
          </p:nvPr>
        </p:nvSpPr>
        <p:spPr>
          <a:xfrm>
            <a:off x="456303" y="580790"/>
            <a:ext cx="8229660" cy="4114152"/>
          </a:xfrm>
        </p:spPr>
        <p:txBody>
          <a:bodyPr/>
          <a:lstStyle>
            <a:defPPr/>
            <a:lvl1pPr marL="171450" indent="-171450">
              <a:lnSpc>
                <a:spcPct val="130000"/>
              </a:lnSpc>
              <a:buFont typeface="Wingdings" panose="05000000000000000000" pitchFamily="2" charset="2"/>
              <a:buChar char="l"/>
              <a:defRPr spc="150" baseline="0">
                <a:solidFill>
                  <a:schemeClr val="tx1">
                    <a:lumMod val="65000"/>
                    <a:lumOff val="35000"/>
                  </a:schemeClr>
                </a:solidFill>
              </a:defRPr>
            </a:lvl1pPr>
            <a:lvl2pPr marL="514350" indent="-171450">
              <a:lnSpc>
                <a:spcPct val="130000"/>
              </a:lnSpc>
              <a:buFont typeface="Wingdings" panose="05000000000000000000" pitchFamily="2" charset="2"/>
              <a:buChar char="l"/>
              <a:defRPr spc="150" baseline="0">
                <a:solidFill>
                  <a:schemeClr val="tx1">
                    <a:lumMod val="65000"/>
                    <a:lumOff val="35000"/>
                  </a:schemeClr>
                </a:solidFill>
              </a:defRPr>
            </a:lvl2pPr>
            <a:lvl3pPr marL="857250" indent="-171450">
              <a:lnSpc>
                <a:spcPct val="130000"/>
              </a:lnSpc>
              <a:buFont typeface="Wingdings" panose="05000000000000000000" pitchFamily="2" charset="2"/>
              <a:buChar char="l"/>
              <a:defRPr spc="150" baseline="0">
                <a:solidFill>
                  <a:schemeClr val="tx1">
                    <a:lumMod val="65000"/>
                    <a:lumOff val="35000"/>
                  </a:schemeClr>
                </a:solidFill>
              </a:defRPr>
            </a:lvl3pPr>
            <a:lvl4pPr marL="1200785" indent="-171450">
              <a:lnSpc>
                <a:spcPct val="130000"/>
              </a:lnSpc>
              <a:buFont typeface="Wingdings" panose="05000000000000000000" pitchFamily="2" charset="2"/>
              <a:buChar char="l"/>
              <a:defRPr spc="150" baseline="0">
                <a:solidFill>
                  <a:schemeClr val="tx1">
                    <a:lumMod val="65000"/>
                    <a:lumOff val="35000"/>
                  </a:schemeClr>
                </a:solidFill>
              </a:defRPr>
            </a:lvl4pPr>
            <a:lvl5pPr marL="1543685" indent="-171450">
              <a:lnSpc>
                <a:spcPct val="130000"/>
              </a:lnSpc>
              <a:buFont typeface="Wingdings" panose="05000000000000000000" pitchFamily="2" charset="2"/>
              <a:buChar char="l"/>
              <a:defRPr spc="150" baseline="0">
                <a:solidFill>
                  <a:schemeClr val="tx1">
                    <a:lumMod val="65000"/>
                    <a:lumOff val="35000"/>
                  </a:schemeClr>
                </a:solidFill>
              </a:defRPr>
            </a:lvl5p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2" name="日期占位符 1"/>
          <p:cNvSpPr>
            <a:spLocks noGrp="1"/>
          </p:cNvSpPr>
          <p:nvPr>
            <p:ph type="dt" sz="half" idx="14"/>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3" name="页脚占位符 2"/>
          <p:cNvSpPr>
            <a:spLocks noGrp="1"/>
          </p:cNvSpPr>
          <p:nvPr>
            <p:ph type="ftr" sz="quarter" idx="15"/>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4" name="灯片编号占位符 3"/>
          <p:cNvSpPr>
            <a:spLocks noGrp="1"/>
          </p:cNvSpPr>
          <p:nvPr>
            <p:ph type="sldNum" sz="quarter" idx="16"/>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2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spTree>
      <p:nvGrpSpPr>
        <p:cNvPr id="1" name=""/>
        <p:cNvGrpSpPr/>
        <p:nvPr/>
      </p:nvGrpSpPr>
      <p:grpSpPr>
        <a:xfrm>
          <a:off x="0" y="0"/>
          <a:ext cx="0" cy="0"/>
        </a:xfrm>
      </p:grpSpPr>
      <p:sp>
        <p:nvSpPr>
          <p:cNvPr id="2" name="标题 1"/>
          <p:cNvSpPr>
            <a:spLocks noGrp="1"/>
          </p:cNvSpPr>
          <p:nvPr>
            <p:ph type="title"/>
          </p:nvPr>
        </p:nvSpPr>
        <p:spPr>
          <a:xfrm>
            <a:off x="899106" y="1863930"/>
            <a:ext cx="7349454" cy="764481"/>
          </a:xfrm>
        </p:spPr>
        <p:txBody>
          <a:bodyPr lIns="90000" tIns="46800" rIns="90000" bIns="46800" rtlCol="0" anchor="t">
            <a:normAutofit/>
          </a:bodyPr>
          <a:lstStyle>
            <a:lvl1pPr marL="0" marR="0" algn="ctr" defTabSz="914400" rtl="0" eaLnBrk="1" fontAlgn="auto" latinLnBrk="0" hangingPunct="1">
              <a:lnSpc>
                <a:spcPct val="100000"/>
              </a:lnSpc>
              <a:buNone/>
              <a:defRPr kumimoji="0" lang="zh-CN" altLang="en-US" sz="4500" b="1" i="0" u="none" strike="noStrike" kern="1200" cap="none" spc="300" normalizeH="0" baseline="0" noProof="1">
                <a:solidFill>
                  <a:schemeClr val="tx1">
                    <a:lumMod val="85000"/>
                    <a:lumOff val="15000"/>
                  </a:schemeClr>
                </a:solidFill>
                <a:effectLst/>
                <a:uFillTx/>
                <a:latin typeface="Arial" panose="020b0604020202020204" pitchFamily="34" charset="0"/>
                <a:ea typeface="微软雅黑" panose="020b0503020204020204" pitchFamily="34" charset="-122"/>
                <a:cs typeface="+mj-cs"/>
                <a:sym typeface="+mn-ea"/>
              </a:defRPr>
            </a:lvl1pPr>
          </a:lstStyle>
          <a:p>
            <a:pPr lvl="0" fontAlgn="auto"/>
            <a:r>
              <a:rPr lang="zh-CN" altLang="en-US" strike="noStrike" noProof="1" smtClean="0">
                <a:sym typeface="+mn-ea"/>
              </a:rPr>
              <a:t>单击此处编辑母版标题样式</a:t>
            </a:r>
            <a:endParaRPr strike="noStrike" noProof="1">
              <a:sym typeface="+mn-ea"/>
            </a:endParaRPr>
          </a:p>
        </p:txBody>
      </p:sp>
      <p:sp>
        <p:nvSpPr>
          <p:cNvPr id="7" name="文本占位符 6"/>
          <p:cNvSpPr>
            <a:spLocks noGrp="1"/>
          </p:cNvSpPr>
          <p:nvPr>
            <p:ph type="body" sz="quarter" idx="13"/>
          </p:nvPr>
        </p:nvSpPr>
        <p:spPr>
          <a:xfrm>
            <a:off x="899106" y="2671633"/>
            <a:ext cx="7349454" cy="353876"/>
          </a:xfrm>
        </p:spPr>
        <p:txBody>
          <a:bodyPr>
            <a:normAutofit/>
          </a:bodyPr>
          <a:lstStyle>
            <a:lvl1pPr marL="0" indent="0" algn="ctr">
              <a:lnSpc>
                <a:spcPct val="110000"/>
              </a:lnSpc>
              <a:buNone/>
              <a:defRPr sz="1800" spc="200" baseline="0">
                <a:solidFill>
                  <a:schemeClr val="tx1">
                    <a:lumMod val="65000"/>
                    <a:lumOff val="35000"/>
                  </a:schemeClr>
                </a:solidFill>
              </a:defRPr>
            </a:lvl1pPr>
          </a:lstStyle>
          <a:p>
            <a:pPr lvl="0" fontAlgn="base"/>
            <a:r>
              <a:rPr lang="zh-CN" altLang="en-US" strike="noStrike" noProof="1"/>
              <a:t>单击此处编辑母版文本样式</a:t>
            </a:r>
            <a:endParaRPr lang="zh-CN" altLang="en-US" strike="noStrike" noProof="1"/>
          </a:p>
        </p:txBody>
      </p:sp>
      <p:sp>
        <p:nvSpPr>
          <p:cNvPr id="3" name="日期占位符 2"/>
          <p:cNvSpPr>
            <a:spLocks noGrp="1"/>
          </p:cNvSpPr>
          <p:nvPr>
            <p:ph type="dt" sz="half" idx="14"/>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4" name="页脚占位符 3"/>
          <p:cNvSpPr>
            <a:spLocks noGrp="1"/>
          </p:cNvSpPr>
          <p:nvPr>
            <p:ph type="ftr" sz="quarter" idx="15"/>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5" name="灯片编号占位符 4"/>
          <p:cNvSpPr>
            <a:spLocks noGrp="1"/>
          </p:cNvSpPr>
          <p:nvPr>
            <p:ph type="sldNum" sz="quarter" idx="16"/>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2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4_自定义版式">
    <p:bg>
      <p:bgPr>
        <a:solidFill>
          <a:schemeClr val="bg1"/>
        </a:solidFill>
        <a:effectLst/>
      </p:bgPr>
    </p:bg>
    <p:spTree>
      <p:nvGrpSpPr>
        <p:cNvPr id="1" name=""/>
        <p:cNvGrpSpPr/>
        <p:nvPr/>
      </p:nvGrpSpPr>
      <p:grpSpPr>
        <a:xfrm>
          <a:off x="0" y="0"/>
          <a:ext cx="0" cy="0"/>
        </a:xfrm>
      </p:grpSpPr>
      <p:pic>
        <p:nvPicPr>
          <p:cNvPr id="8" name="图片 6"/>
          <p:cNvPicPr>
            <a:picLocks noChangeAspect="1"/>
          </p:cNvPicPr>
          <p:nvPr userDrawn="1"/>
        </p:nvPicPr>
        <p:blipFill>
          <a:blip r:embed="rId1"/>
          <a:stretch>
            <a:fillRect/>
          </a:stretch>
        </p:blipFill>
        <p:spPr>
          <a:xfrm>
            <a:off x="6040438" y="3514725"/>
            <a:ext cx="3103562" cy="1631950"/>
          </a:xfrm>
          <a:prstGeom prst="rect">
            <a:avLst/>
          </a:prstGeom>
          <a:noFill/>
          <a:ln w="9525">
            <a:noFill/>
          </a:ln>
        </p:spPr>
      </p:pic>
      <p:sp>
        <p:nvSpPr>
          <p:cNvPr id="9" name="矩形 8"/>
          <p:cNvSpPr/>
          <p:nvPr/>
        </p:nvSpPr>
        <p:spPr>
          <a:xfrm>
            <a:off x="260350" y="190500"/>
            <a:ext cx="8629650" cy="4725988"/>
          </a:xfrm>
          <a:prstGeom prst="rect">
            <a:avLst/>
          </a:prstGeom>
          <a:solidFill>
            <a:schemeClr val="bg1"/>
          </a:solidFill>
          <a:ln>
            <a:noFill/>
          </a:ln>
          <a:effectLst>
            <a:outerShdw blurRad="2286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00" b="0" i="0" u="none" strike="noStrike" kern="1200" cap="none" spc="0" normalizeH="0" baseline="0" noProof="1">
              <a:ln>
                <a:noFill/>
              </a:ln>
              <a:solidFill>
                <a:schemeClr val="lt1"/>
              </a:solidFill>
              <a:effectLst/>
              <a:uLnTx/>
              <a:uFillTx/>
              <a:latin typeface="+mn-lt"/>
              <a:ea typeface="+mn-ea"/>
              <a:cs typeface="+mn-cs"/>
            </a:endParaRPr>
          </a:p>
        </p:txBody>
      </p:sp>
      <p:pic>
        <p:nvPicPr>
          <p:cNvPr id="10" name="图片 9"/>
          <p:cNvPicPr>
            <a:picLocks noChangeAspect="1"/>
          </p:cNvPicPr>
          <p:nvPr userDrawn="1"/>
        </p:nvPicPr>
        <p:blipFill>
          <a:blip r:embed="rId2"/>
          <a:stretch>
            <a:fillRect/>
          </a:stretch>
        </p:blipFill>
        <p:spPr>
          <a:xfrm>
            <a:off x="0" y="0"/>
            <a:ext cx="3438525" cy="1638300"/>
          </a:xfrm>
          <a:prstGeom prst="rect">
            <a:avLst/>
          </a:prstGeom>
          <a:noFill/>
          <a:ln w="9525">
            <a:noFill/>
          </a:ln>
        </p:spPr>
      </p:pic>
      <p:pic>
        <p:nvPicPr>
          <p:cNvPr id="10244" name="图片 8"/>
          <p:cNvPicPr>
            <a:picLocks noChangeAspect="1"/>
          </p:cNvPicPr>
          <p:nvPr userDrawn="1"/>
        </p:nvPicPr>
        <p:blipFill>
          <a:blip r:embed="rId3"/>
          <a:stretch>
            <a:fillRect/>
          </a:stretch>
        </p:blipFill>
        <p:spPr>
          <a:xfrm>
            <a:off x="0" y="0"/>
            <a:ext cx="9144000" cy="5146675"/>
          </a:xfrm>
          <a:prstGeom prst="rect">
            <a:avLst/>
          </a:prstGeom>
          <a:noFill/>
          <a:ln w="9525">
            <a:noFill/>
          </a:ln>
        </p:spPr>
      </p:pic>
      <p:sp>
        <p:nvSpPr>
          <p:cNvPr id="12" name="日期占位符 1"/>
          <p:cNvSpPr>
            <a:spLocks noGrp="1"/>
          </p:cNvSpPr>
          <p:nvPr>
            <p:ph type="dt" sz="half" idx="2"/>
          </p:nvPr>
        </p:nvSpPr>
        <p:spPr>
          <a:xfrm>
            <a:off x="460375" y="4738688"/>
            <a:ext cx="2024063" cy="238125"/>
          </a:xfrm>
          <a:prstGeom prst="rect">
            <a:avLst/>
          </a:prstGeom>
        </p:spPr>
        <p:txBody>
          <a:bodyPr vert="horz" lIns="91440" tIns="45720" rIns="91440" bIns="45720" rtlCol="0" anchor="ctr">
            <a:normAutofit/>
          </a:bodyPr>
          <a:lstStyle>
            <a:lvl1pPr>
              <a:defRPr>
                <a:latin typeface="+mn-lt"/>
                <a:ea typeface="+mn-ea"/>
              </a:defRPr>
            </a:lvl1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mn-lt"/>
                <a:ea typeface="+mn-ea"/>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mn-lt"/>
              <a:ea typeface="+mn-ea"/>
              <a:cs typeface="+mn-cs"/>
            </a:endParaRPr>
          </a:p>
        </p:txBody>
      </p:sp>
      <p:sp>
        <p:nvSpPr>
          <p:cNvPr id="13" name="页脚占位符 2"/>
          <p:cNvSpPr>
            <a:spLocks noGrp="1"/>
          </p:cNvSpPr>
          <p:nvPr>
            <p:ph type="ftr" sz="quarter" idx="3"/>
          </p:nvPr>
        </p:nvSpPr>
        <p:spPr>
          <a:xfrm>
            <a:off x="3087688" y="4738688"/>
            <a:ext cx="2968625" cy="238125"/>
          </a:xfrm>
          <a:prstGeom prst="rect">
            <a:avLst/>
          </a:prstGeom>
        </p:spPr>
        <p:txBody>
          <a:bodyPr vert="horz" lIns="91440" tIns="45720" rIns="91440" bIns="45720" rtlCol="0" anchor="ctr">
            <a:normAutofit/>
          </a:bodyPr>
          <a:lstStyle>
            <a:lvl1pPr>
              <a:defRPr/>
            </a:lvl1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14" name="灯片编号占位符 3"/>
          <p:cNvSpPr>
            <a:spLocks noGrp="1"/>
          </p:cNvSpPr>
          <p:nvPr>
            <p:ph type="sldNum" sz="quarter" idx="4"/>
          </p:nvPr>
        </p:nvSpPr>
        <p:spPr>
          <a:xfrm>
            <a:off x="6657975" y="4738688"/>
            <a:ext cx="2025650" cy="238125"/>
          </a:xfrm>
          <a:prstGeom prst="rect">
            <a:avLst/>
          </a:prstGeom>
        </p:spPr>
        <p:txBody>
          <a:bodyPr vert="horz" wrap="square" lIns="91440" tIns="45720" rIns="91440" bIns="45720" numCol="1" anchor="ctr" anchorCtr="0" compatLnSpc="1"/>
          <a:lstStyle>
            <a:defPPr/>
          </a:lstStyle>
          <a:p>
            <a:pPr algn="r" fontAlgn="base"/>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7" presetClass="entr" presetSubtype="1" fill="hold" nodeType="withEffect">
                                  <p:stCondLst>
                                    <p:cond delay="500"/>
                                  </p:stCondLst>
                                  <p:childTnLst>
                                    <p:set>
                                      <p:cBhvr>
                                        <p:cTn id="6" dur="1" fill="hold">
                                          <p:stCondLst>
                                            <p:cond delay="0"/>
                                          </p:stCondLst>
                                        </p:cTn>
                                        <p:tgtEl>
                                          <p:spTgt spid="10"/>
                                        </p:tgtEl>
                                        <p:attrNameLst>
                                          <p:attrName>style.visibility</p:attrName>
                                        </p:attrNameLst>
                                      </p:cBhvr>
                                      <p:to>
                                        <p:strVal val="visible"/>
                                      </p:to>
                                    </p:set>
                                    <p:anim calcmode="lin" valueType="num">
                                      <p:cBhvr>
                                        <p:cTn id="7" dur="750" fill="hold"/>
                                        <p:tgtEl>
                                          <p:spTgt spid="10"/>
                                        </p:tgtEl>
                                        <p:attrNameLst>
                                          <p:attrName>ppt_x</p:attrName>
                                        </p:attrNameLst>
                                      </p:cBhvr>
                                      <p:tavLst>
                                        <p:tav tm="0">
                                          <p:val>
                                            <p:strVal val="#ppt_x"/>
                                          </p:val>
                                        </p:tav>
                                        <p:tav tm="100000">
                                          <p:val>
                                            <p:strVal val="#ppt_x"/>
                                          </p:val>
                                        </p:tav>
                                      </p:tavLst>
                                    </p:anim>
                                    <p:anim calcmode="lin" valueType="num">
                                      <p:cBhvr>
                                        <p:cTn id="8" dur="750" fill="hold"/>
                                        <p:tgtEl>
                                          <p:spTgt spid="10"/>
                                        </p:tgtEl>
                                        <p:attrNameLst>
                                          <p:attrName>ppt_y</p:attrName>
                                        </p:attrNameLst>
                                      </p:cBhvr>
                                      <p:tavLst>
                                        <p:tav tm="0">
                                          <p:val>
                                            <p:strVal val="#ppt_y-#ppt_h/2"/>
                                          </p:val>
                                        </p:tav>
                                        <p:tav tm="100000">
                                          <p:val>
                                            <p:strVal val="#ppt_y"/>
                                          </p:val>
                                        </p:tav>
                                      </p:tavLst>
                                    </p:anim>
                                    <p:anim calcmode="lin" valueType="num">
                                      <p:cBhvr>
                                        <p:cTn id="9" dur="750" fill="hold"/>
                                        <p:tgtEl>
                                          <p:spTgt spid="10"/>
                                        </p:tgtEl>
                                        <p:attrNameLst>
                                          <p:attrName>ppt_w</p:attrName>
                                        </p:attrNameLst>
                                      </p:cBhvr>
                                      <p:tavLst>
                                        <p:tav tm="0">
                                          <p:val>
                                            <p:strVal val="#ppt_w"/>
                                          </p:val>
                                        </p:tav>
                                        <p:tav tm="100000">
                                          <p:val>
                                            <p:strVal val="#ppt_w"/>
                                          </p:val>
                                        </p:tav>
                                      </p:tavLst>
                                    </p:anim>
                                    <p:anim calcmode="lin" valueType="num">
                                      <p:cBhvr>
                                        <p:cTn id="10" dur="750" fill="hold"/>
                                        <p:tgtEl>
                                          <p:spTgt spid="10"/>
                                        </p:tgtEl>
                                        <p:attrNameLst>
                                          <p:attrName>ppt_h</p:attrName>
                                        </p:attrNameLst>
                                      </p:cBhvr>
                                      <p:tavLst>
                                        <p:tav tm="0">
                                          <p:val>
                                            <p:fltVal val="0"/>
                                          </p:val>
                                        </p:tav>
                                        <p:tav tm="100000">
                                          <p:val>
                                            <p:strVal val="#ppt_h"/>
                                          </p:val>
                                        </p:tav>
                                      </p:tavLst>
                                    </p:anim>
                                  </p:childTnLst>
                                </p:cTn>
                              </p:par>
                              <p:par>
                                <p:cTn id="11" presetID="17" presetClass="entr" presetSubtype="4" fill="hold" nodeType="withEffect">
                                  <p:stCondLst>
                                    <p:cond delay="500"/>
                                  </p:stCondLst>
                                  <p:childTnLst>
                                    <p:set>
                                      <p:cBhvr>
                                        <p:cTn id="12" dur="1" fill="hold">
                                          <p:stCondLst>
                                            <p:cond delay="0"/>
                                          </p:stCondLst>
                                        </p:cTn>
                                        <p:tgtEl>
                                          <p:spTgt spid="8"/>
                                        </p:tgtEl>
                                        <p:attrNameLst>
                                          <p:attrName>style.visibility</p:attrName>
                                        </p:attrNameLst>
                                      </p:cBhvr>
                                      <p:to>
                                        <p:strVal val="visible"/>
                                      </p:to>
                                    </p:set>
                                    <p:anim calcmode="lin" valueType="num">
                                      <p:cBhvr>
                                        <p:cTn id="13" dur="750" fill="hold"/>
                                        <p:tgtEl>
                                          <p:spTgt spid="8"/>
                                        </p:tgtEl>
                                        <p:attrNameLst>
                                          <p:attrName>ppt_x</p:attrName>
                                        </p:attrNameLst>
                                      </p:cBhvr>
                                      <p:tavLst>
                                        <p:tav tm="0">
                                          <p:val>
                                            <p:strVal val="#ppt_x"/>
                                          </p:val>
                                        </p:tav>
                                        <p:tav tm="100000">
                                          <p:val>
                                            <p:strVal val="#ppt_x"/>
                                          </p:val>
                                        </p:tav>
                                      </p:tavLst>
                                    </p:anim>
                                    <p:anim calcmode="lin" valueType="num">
                                      <p:cBhvr>
                                        <p:cTn id="14" dur="750" fill="hold"/>
                                        <p:tgtEl>
                                          <p:spTgt spid="8"/>
                                        </p:tgtEl>
                                        <p:attrNameLst>
                                          <p:attrName>ppt_y</p:attrName>
                                        </p:attrNameLst>
                                      </p:cBhvr>
                                      <p:tavLst>
                                        <p:tav tm="0">
                                          <p:val>
                                            <p:strVal val="#ppt_y+#ppt_h/2"/>
                                          </p:val>
                                        </p:tav>
                                        <p:tav tm="100000">
                                          <p:val>
                                            <p:strVal val="#ppt_y"/>
                                          </p:val>
                                        </p:tav>
                                      </p:tavLst>
                                    </p:anim>
                                    <p:anim calcmode="lin" valueType="num">
                                      <p:cBhvr>
                                        <p:cTn id="15" dur="750" fill="hold"/>
                                        <p:tgtEl>
                                          <p:spTgt spid="8"/>
                                        </p:tgtEl>
                                        <p:attrNameLst>
                                          <p:attrName>ppt_w</p:attrName>
                                        </p:attrNameLst>
                                      </p:cBhvr>
                                      <p:tavLst>
                                        <p:tav tm="0">
                                          <p:val>
                                            <p:strVal val="#ppt_w"/>
                                          </p:val>
                                        </p:tav>
                                        <p:tav tm="100000">
                                          <p:val>
                                            <p:strVal val="#ppt_w"/>
                                          </p:val>
                                        </p:tav>
                                      </p:tavLst>
                                    </p:anim>
                                    <p:anim calcmode="lin" valueType="num">
                                      <p:cBhvr>
                                        <p:cTn id="16" dur="75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_标题幻灯片">
    <p:bg>
      <p:bgPr>
        <a:gradFill rotWithShape="0">
          <a:gsLst>
            <a:gs pos="0">
              <a:srgbClr val="FFFFFF"/>
            </a:gs>
            <a:gs pos="100000">
              <a:srgbClr val="DCDCDC"/>
            </a:gs>
          </a:gsLst>
          <a:lin ang="5400000"/>
        </a:gradFill>
        <a:effectLst/>
      </p:bgPr>
    </p:bg>
    <p:spTree>
      <p:nvGrpSpPr>
        <p:cNvPr id="1" name=""/>
        <p:cNvGrpSpPr/>
        <p:nvPr/>
      </p:nvGrpSpPr>
      <p:grpSpPr>
        <a:xfrm>
          <a:off x="0" y="0"/>
          <a:ext cx="0" cy="0"/>
        </a:xfrm>
      </p:grpSpPr>
      <p:pic>
        <p:nvPicPr>
          <p:cNvPr id="11267" name="图片 11"/>
          <p:cNvPicPr>
            <a:picLocks noChangeAspect="1"/>
          </p:cNvPicPr>
          <p:nvPr userDrawn="1"/>
        </p:nvPicPr>
        <p:blipFill>
          <a:blip r:embed="rId1"/>
          <a:stretch>
            <a:fillRect/>
          </a:stretch>
        </p:blipFill>
        <p:spPr>
          <a:xfrm>
            <a:off x="0" y="1588"/>
            <a:ext cx="9144000" cy="5140325"/>
          </a:xfrm>
          <a:prstGeom prst="rect">
            <a:avLst/>
          </a:prstGeom>
          <a:noFill/>
          <a:ln w="9525">
            <a:noFill/>
          </a:ln>
        </p:spPr>
      </p:pic>
      <p:sp>
        <p:nvSpPr>
          <p:cNvPr id="9" name="矩形 12"/>
          <p:cNvSpPr>
            <a:spLocks noChangeArrowheads="1"/>
          </p:cNvSpPr>
          <p:nvPr/>
        </p:nvSpPr>
        <p:spPr bwMode="auto">
          <a:xfrm>
            <a:off x="0" y="0"/>
            <a:ext cx="9144000" cy="5143500"/>
          </a:xfrm>
          <a:prstGeom prst="rect">
            <a:avLst/>
          </a:prstGeom>
          <a:solidFill>
            <a:srgbClr val="FFFFFF">
              <a:alpha val="59998"/>
            </a:srgbClr>
          </a:solidFill>
          <a:ln w="12700">
            <a:noFill/>
            <a:miter lim="800000"/>
          </a:ln>
        </p:spPr>
        <p:txBody>
          <a:bodyPr anchor="ctr"/>
          <a:lstStyle>
            <a:def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00" b="0" i="0" u="none" strike="noStrike" kern="1200" cap="none" spc="0" normalizeH="0" baseline="0" noProof="0" smtClean="0">
              <a:ln>
                <a:noFill/>
              </a:ln>
              <a:solidFill>
                <a:srgbClr val="FFFFFF"/>
              </a:solidFill>
              <a:effectLst/>
              <a:uLnTx/>
              <a:uFillTx/>
              <a:latin typeface="等线" panose="02010600030101010101" pitchFamily="2" charset="-122"/>
              <a:ea typeface="等线" panose="02010600030101010101" pitchFamily="2" charset="-122"/>
              <a:cs typeface="+mn-cs"/>
            </a:endParaRPr>
          </a:p>
        </p:txBody>
      </p:sp>
      <p:sp>
        <p:nvSpPr>
          <p:cNvPr id="10" name="任意多边形 13"/>
          <p:cNvSpPr>
            <a:spLocks noChangeArrowheads="1"/>
          </p:cNvSpPr>
          <p:nvPr/>
        </p:nvSpPr>
        <p:spPr bwMode="auto">
          <a:xfrm>
            <a:off x="963613" y="506413"/>
            <a:ext cx="8180388" cy="0"/>
          </a:xfrm>
          <a:custGeom>
            <a:cxnLst>
              <a:cxn ang="0">
                <a:pos x="0" y="0"/>
              </a:cxn>
              <a:cxn ang="0">
                <a:pos x="10392228" y="0"/>
              </a:cxn>
            </a:cxnLst>
            <a:rect l="0" t="0" r="r" b="b"/>
            <a:pathLst>
              <a:path w="10392228" h="1">
                <a:moveTo>
                  <a:pt x="0" y="0"/>
                </a:moveTo>
                <a:lnTo>
                  <a:pt x="10392228" y="0"/>
                </a:lnTo>
              </a:path>
            </a:pathLst>
          </a:custGeom>
          <a:noFill/>
          <a:ln w="12700">
            <a:solidFill>
              <a:srgbClr val="C00000"/>
            </a:solidFill>
            <a:miter lim="800000"/>
            <a:headEnd type="oval" w="med" len="med"/>
          </a:ln>
        </p:spPr>
        <p:txBody>
          <a:bodyPr/>
          <a:lstStyle>
            <a:def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微软雅黑" panose="020b0503020204020204" pitchFamily="34" charset="-122"/>
              <a:cs typeface="+mn-cs"/>
            </a:endParaRPr>
          </a:p>
        </p:txBody>
      </p:sp>
      <p:sp>
        <p:nvSpPr>
          <p:cNvPr id="11" name="PA_任意多边形 5"/>
          <p:cNvSpPr>
            <a:spLocks noChangeArrowheads="1"/>
          </p:cNvSpPr>
          <p:nvPr>
            <p:custDataLst>
              <p:tags r:id="rId2"/>
            </p:custDataLst>
          </p:nvPr>
        </p:nvSpPr>
        <p:spPr bwMode="auto">
          <a:xfrm>
            <a:off x="227013" y="60325"/>
            <a:ext cx="666750" cy="584200"/>
          </a:xfrm>
          <a:custGeom>
            <a:cxnLst>
              <a:cxn ang="0">
                <a:pos x="778" y="2674"/>
              </a:cxn>
              <a:cxn ang="0">
                <a:pos x="2420" y="1093"/>
              </a:cxn>
              <a:cxn ang="0">
                <a:pos x="3519" y="922"/>
              </a:cxn>
              <a:cxn ang="0">
                <a:pos x="4020" y="1416"/>
              </a:cxn>
              <a:cxn ang="0">
                <a:pos x="3165" y="2191"/>
              </a:cxn>
              <a:cxn ang="0">
                <a:pos x="5509" y="4407"/>
              </a:cxn>
              <a:cxn ang="0">
                <a:pos x="3550" y="153"/>
              </a:cxn>
              <a:cxn ang="0">
                <a:pos x="6272" y="5152"/>
              </a:cxn>
              <a:cxn ang="0">
                <a:pos x="6872" y="5727"/>
              </a:cxn>
              <a:cxn ang="0">
                <a:pos x="6034" y="6575"/>
              </a:cxn>
              <a:cxn ang="0">
                <a:pos x="5461" y="6025"/>
              </a:cxn>
              <a:cxn ang="0">
                <a:pos x="1462" y="5940"/>
              </a:cxn>
              <a:cxn ang="0">
                <a:pos x="1187" y="5903"/>
              </a:cxn>
              <a:cxn ang="0">
                <a:pos x="412" y="6465"/>
              </a:cxn>
              <a:cxn ang="0">
                <a:pos x="753" y="5561"/>
              </a:cxn>
              <a:cxn ang="0">
                <a:pos x="815" y="5409"/>
              </a:cxn>
              <a:cxn ang="0">
                <a:pos x="430" y="4908"/>
              </a:cxn>
              <a:cxn ang="0">
                <a:pos x="888" y="4481"/>
              </a:cxn>
              <a:cxn ang="0">
                <a:pos x="4636" y="5225"/>
              </a:cxn>
              <a:cxn ang="0">
                <a:pos x="2311" y="3016"/>
              </a:cxn>
              <a:cxn ang="0">
                <a:pos x="1712" y="3620"/>
              </a:cxn>
              <a:cxn ang="0">
                <a:pos x="778" y="2674"/>
              </a:cxn>
            </a:cxnLst>
            <a:rect l="0" t="0" r="r" b="b"/>
            <a:pathLst>
              <a:path w="7797" h="6809">
                <a:moveTo>
                  <a:pt x="778" y="2674"/>
                </a:moveTo>
                <a:lnTo>
                  <a:pt x="2420" y="1093"/>
                </a:lnTo>
                <a:cubicBezTo>
                  <a:pt x="2790" y="1302"/>
                  <a:pt x="3156" y="1199"/>
                  <a:pt x="3519" y="922"/>
                </a:cubicBezTo>
                <a:lnTo>
                  <a:pt x="4020" y="1416"/>
                </a:lnTo>
                <a:lnTo>
                  <a:pt x="3165" y="2191"/>
                </a:lnTo>
                <a:lnTo>
                  <a:pt x="5509" y="4407"/>
                </a:lnTo>
                <a:cubicBezTo>
                  <a:pt x="6394" y="2408"/>
                  <a:pt x="5407" y="884"/>
                  <a:pt x="3550" y="153"/>
                </a:cubicBezTo>
                <a:cubicBezTo>
                  <a:pt x="6161" y="0"/>
                  <a:pt x="7797" y="3094"/>
                  <a:pt x="6272" y="5152"/>
                </a:cubicBezTo>
                <a:lnTo>
                  <a:pt x="6872" y="5727"/>
                </a:lnTo>
                <a:lnTo>
                  <a:pt x="6034" y="6575"/>
                </a:lnTo>
                <a:lnTo>
                  <a:pt x="5461" y="6025"/>
                </a:lnTo>
                <a:cubicBezTo>
                  <a:pt x="4004" y="6810"/>
                  <a:pt x="2676" y="6755"/>
                  <a:pt x="1462" y="5940"/>
                </a:cubicBezTo>
                <a:cubicBezTo>
                  <a:pt x="1304" y="5839"/>
                  <a:pt x="1213" y="5827"/>
                  <a:pt x="1187" y="5903"/>
                </a:cubicBezTo>
                <a:cubicBezTo>
                  <a:pt x="1286" y="6472"/>
                  <a:pt x="749" y="6704"/>
                  <a:pt x="412" y="6465"/>
                </a:cubicBezTo>
                <a:cubicBezTo>
                  <a:pt x="0" y="6132"/>
                  <a:pt x="250" y="5504"/>
                  <a:pt x="753" y="5561"/>
                </a:cubicBezTo>
                <a:cubicBezTo>
                  <a:pt x="831" y="5565"/>
                  <a:pt x="884" y="5530"/>
                  <a:pt x="815" y="5409"/>
                </a:cubicBezTo>
                <a:cubicBezTo>
                  <a:pt x="712" y="5245"/>
                  <a:pt x="569" y="5076"/>
                  <a:pt x="430" y="4908"/>
                </a:cubicBezTo>
                <a:lnTo>
                  <a:pt x="888" y="4481"/>
                </a:lnTo>
                <a:cubicBezTo>
                  <a:pt x="2054" y="5440"/>
                  <a:pt x="3296" y="5758"/>
                  <a:pt x="4636" y="5225"/>
                </a:cubicBezTo>
                <a:lnTo>
                  <a:pt x="2311" y="3016"/>
                </a:lnTo>
                <a:lnTo>
                  <a:pt x="1712" y="3620"/>
                </a:lnTo>
                <a:lnTo>
                  <a:pt x="778" y="2674"/>
                </a:lnTo>
                <a:close/>
              </a:path>
            </a:pathLst>
          </a:custGeom>
          <a:solidFill>
            <a:srgbClr val="C00000"/>
          </a:solidFill>
          <a:ln w="9525">
            <a:noFill/>
            <a:round/>
          </a:ln>
        </p:spPr>
        <p:txBody>
          <a:bodyPr/>
          <a:lstStyle>
            <a:def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微软雅黑" panose="020b0503020204020204" pitchFamily="34" charset="-122"/>
              <a:cs typeface="+mn-cs"/>
            </a:endParaRPr>
          </a:p>
        </p:txBody>
      </p:sp>
      <p:sp>
        <p:nvSpPr>
          <p:cNvPr id="12" name="矩形 15"/>
          <p:cNvSpPr>
            <a:spLocks noChangeArrowheads="1"/>
          </p:cNvSpPr>
          <p:nvPr/>
        </p:nvSpPr>
        <p:spPr bwMode="auto">
          <a:xfrm>
            <a:off x="7094538" y="141288"/>
            <a:ext cx="1928813" cy="414338"/>
          </a:xfrm>
          <a:prstGeom prst="rect">
            <a:avLst/>
          </a:prstGeom>
          <a:noFill/>
          <a:ln w="9525">
            <a:noFill/>
            <a:miter lim="800000"/>
          </a:ln>
        </p:spPr>
        <p:txBody>
          <a:bodyPr wrap="none">
            <a:spAutoFit/>
          </a:bodyPr>
          <a:lstStyle>
            <a:defP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1500" b="1" i="0" u="none" strike="noStrike" kern="1200" cap="none" spc="0" normalizeH="0" baseline="0" noProof="0" smtClean="0">
                <a:ln>
                  <a:noFill/>
                </a:ln>
                <a:solidFill>
                  <a:srgbClr val="C00000"/>
                </a:solidFill>
                <a:effectLst/>
                <a:uLnTx/>
                <a:uFillTx/>
                <a:latin typeface="方正风雅宋简体" pitchFamily="2" charset="-122"/>
                <a:ea typeface="方正风雅宋简体" pitchFamily="2" charset="-122"/>
                <a:cs typeface="+mn-cs"/>
              </a:rPr>
              <a:t>马克思诞辰</a:t>
            </a:r>
            <a:r>
              <a:rPr kumimoji="0" lang="en-US" altLang="zh-CN" sz="2100" b="1" i="0" u="none" strike="noStrike" kern="1200" cap="none" spc="0" normalizeH="0" baseline="0" noProof="0" smtClean="0">
                <a:ln>
                  <a:noFill/>
                </a:ln>
                <a:solidFill>
                  <a:srgbClr val="C00000"/>
                </a:solidFill>
                <a:effectLst/>
                <a:uLnTx/>
                <a:uFillTx/>
                <a:latin typeface="方正风雅宋简体" pitchFamily="2" charset="-122"/>
                <a:ea typeface="方正风雅宋简体" pitchFamily="2" charset="-122"/>
                <a:cs typeface="+mn-cs"/>
              </a:rPr>
              <a:t>200</a:t>
            </a:r>
            <a:r>
              <a:rPr kumimoji="0" lang="zh-CN" altLang="en-US" sz="1500" b="1" i="0" u="none" strike="noStrike" kern="1200" cap="none" spc="0" normalizeH="0" baseline="0" noProof="0" smtClean="0">
                <a:ln>
                  <a:noFill/>
                </a:ln>
                <a:solidFill>
                  <a:srgbClr val="C00000"/>
                </a:solidFill>
                <a:effectLst/>
                <a:uLnTx/>
                <a:uFillTx/>
                <a:latin typeface="方正风雅宋简体" pitchFamily="2" charset="-122"/>
                <a:ea typeface="方正风雅宋简体" pitchFamily="2" charset="-122"/>
                <a:cs typeface="+mn-cs"/>
              </a:rPr>
              <a:t>周年</a:t>
            </a:r>
            <a:endParaRPr kumimoji="0" lang="en-US" altLang="zh-CN" sz="1500" b="1" i="0" u="none" strike="noStrike" kern="1200" cap="none" spc="0" normalizeH="0" baseline="0" noProof="0" smtClean="0">
              <a:ln>
                <a:noFill/>
              </a:ln>
              <a:solidFill>
                <a:srgbClr val="C00000"/>
              </a:solidFill>
              <a:effectLst/>
              <a:uLnTx/>
              <a:uFillTx/>
              <a:latin typeface="方正风雅宋简体" pitchFamily="2" charset="-122"/>
              <a:ea typeface="方正风雅宋简体" pitchFamily="2" charset="-122"/>
              <a:cs typeface="+mn-cs"/>
            </a:endParaRPr>
          </a:p>
        </p:txBody>
      </p:sp>
      <p:pic>
        <p:nvPicPr>
          <p:cNvPr id="11272" name="图片 16"/>
          <p:cNvPicPr>
            <a:picLocks noChangeAspect="1"/>
          </p:cNvPicPr>
          <p:nvPr userDrawn="1"/>
        </p:nvPicPr>
        <p:blipFill>
          <a:blip r:embed="rId3"/>
          <a:stretch>
            <a:fillRect/>
          </a:stretch>
        </p:blipFill>
        <p:spPr>
          <a:xfrm>
            <a:off x="0" y="4314825"/>
            <a:ext cx="9144000" cy="828675"/>
          </a:xfrm>
          <a:prstGeom prst="rect">
            <a:avLst/>
          </a:prstGeom>
          <a:noFill/>
          <a:ln w="9525">
            <a:noFill/>
          </a:ln>
        </p:spPr>
      </p:pic>
      <p:sp>
        <p:nvSpPr>
          <p:cNvPr id="14" name="日期占位符 1"/>
          <p:cNvSpPr>
            <a:spLocks noGrp="1"/>
          </p:cNvSpPr>
          <p:nvPr>
            <p:ph type="dt" sz="half" idx="2"/>
          </p:nvPr>
        </p:nvSpPr>
        <p:spPr>
          <a:xfrm>
            <a:off x="658813" y="4762500"/>
            <a:ext cx="2025650" cy="236538"/>
          </a:xfrm>
          <a:prstGeom prst="rect">
            <a:avLst/>
          </a:prstGeom>
        </p:spPr>
        <p:txBody>
          <a:bodyPr vert="horz" lIns="91440" tIns="45720" rIns="91440" bIns="45720" rtlCol="0" anchor="ctr">
            <a:normAutofit/>
          </a:bodyPr>
          <a:lstStyle>
            <a:lvl1pPr>
              <a:defRPr sz="750">
                <a:latin typeface="+mn-lt"/>
                <a:ea typeface="+mn-ea"/>
              </a:defRPr>
            </a:lvl1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750" b="0" i="0" u="none" strike="noStrike" kern="1200" cap="none" spc="0" normalizeH="0" baseline="0" noProof="1" smtClean="0">
                <a:ln>
                  <a:noFill/>
                </a:ln>
                <a:solidFill>
                  <a:schemeClr val="tx1">
                    <a:tint val="75000"/>
                  </a:schemeClr>
                </a:solidFill>
                <a:effectLst/>
                <a:uLnTx/>
                <a:uFillTx/>
                <a:latin typeface="+mn-lt"/>
                <a:ea typeface="+mn-ea"/>
                <a:cs typeface="+mn-cs"/>
              </a:rPr>
              <a:pPr/>
              <a:t/>
            </a:fld>
            <a:endParaRPr kumimoji="0" lang="zh-CN" altLang="en-US" sz="750" b="0" i="0" u="none" strike="noStrike" kern="1200" cap="none" spc="0" normalizeH="0" baseline="0" noProof="1" smtClean="0">
              <a:ln>
                <a:noFill/>
              </a:ln>
              <a:solidFill>
                <a:schemeClr val="tx1">
                  <a:tint val="75000"/>
                </a:schemeClr>
              </a:solidFill>
              <a:effectLst/>
              <a:uLnTx/>
              <a:uFillTx/>
              <a:latin typeface="+mn-lt"/>
              <a:ea typeface="+mn-ea"/>
              <a:cs typeface="+mn-cs"/>
            </a:endParaRPr>
          </a:p>
        </p:txBody>
      </p:sp>
      <p:sp>
        <p:nvSpPr>
          <p:cNvPr id="15" name="页脚占位符 2"/>
          <p:cNvSpPr>
            <a:spLocks noGrp="1"/>
          </p:cNvSpPr>
          <p:nvPr>
            <p:ph type="ftr" sz="quarter" idx="3"/>
          </p:nvPr>
        </p:nvSpPr>
        <p:spPr>
          <a:xfrm>
            <a:off x="3087688" y="4762500"/>
            <a:ext cx="2968625" cy="236538"/>
          </a:xfrm>
          <a:prstGeom prst="rect">
            <a:avLst/>
          </a:prstGeom>
        </p:spPr>
        <p:txBody>
          <a:bodyPr vert="horz" lIns="91440" tIns="45720" rIns="91440" bIns="45720" rtlCol="0" anchor="ctr">
            <a:normAutofit/>
          </a:bodyPr>
          <a:lstStyle>
            <a:lvl1pPr>
              <a:defRPr/>
            </a:lvl1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16" name="灯片编号占位符 3"/>
          <p:cNvSpPr>
            <a:spLocks noGrp="1"/>
          </p:cNvSpPr>
          <p:nvPr>
            <p:ph type="sldNum" sz="quarter" idx="4"/>
          </p:nvPr>
        </p:nvSpPr>
        <p:spPr>
          <a:xfrm>
            <a:off x="6457950" y="4762500"/>
            <a:ext cx="2025650" cy="236538"/>
          </a:xfrm>
          <a:prstGeom prst="rect">
            <a:avLst/>
          </a:prstGeom>
        </p:spPr>
        <p:txBody>
          <a:bodyPr vert="horz" wrap="square" lIns="91440" tIns="45720" rIns="91440" bIns="45720" numCol="1" anchor="ctr" anchorCtr="0" compatLnSpc="1"/>
          <a:lstStyle>
            <a:defPPr/>
          </a:lstStyle>
          <a:p>
            <a:pPr algn="r" fontAlgn="base"/>
            <a:fld id="{9A0DB2DC-4C9A-4742-B13C-FB6460FD3503}" type="slidenum">
              <a:rPr lang="zh-CN" altLang="en-US" sz="700" strike="noStrike" noProof="1">
                <a:latin typeface="Arial" panose="020b0604020202020204" pitchFamily="34" charset="0"/>
                <a:ea typeface="微软雅黑" panose="020b0503020204020204" pitchFamily="34" charset="-122"/>
                <a:cs typeface="+mn-cs"/>
              </a:rPr>
              <a:pPr/>
              <a:t/>
            </a:fld>
            <a:endParaRPr lang="zh-CN" altLang="en-US" sz="700" strike="noStrike" noProof="1"/>
          </a:p>
        </p:txBody>
      </p:sp>
    </p:spTree>
  </p:cSld>
  <p:clrMapOvr>
    <a:masterClrMapping/>
  </p:clrMapOvr>
  <p:transition spd="slow" advClick="0">
    <p:fade/>
  </p:transition>
  <p:timing/>
</p:sldLayout>
</file>

<file path=ppt/slideLayouts/slideLayout2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clipArtAndTx" preserve="1">
  <p:cSld name="标题，剪贴画与文本">
    <p:bg>
      <p:bgPr>
        <a:solidFill>
          <a:schemeClr val="bg1"/>
        </a:solidFill>
        <a:effectLst/>
      </p:bgPr>
    </p:bg>
    <p:spTree>
      <p:nvGrpSpPr>
        <p:cNvPr id="1" name=""/>
        <p:cNvGrpSpPr/>
        <p:nvPr/>
      </p:nvGrpSpPr>
      <p:grpSpPr>
        <a:xfrm>
          <a:off x="0" y="0"/>
          <a:ext cx="0" cy="0"/>
        </a:xfrm>
      </p:grpSpPr>
      <p:sp>
        <p:nvSpPr>
          <p:cNvPr id="2" name="标题 1"/>
          <p:cNvSpPr>
            <a:spLocks noGrp="1"/>
          </p:cNvSpPr>
          <p:nvPr>
            <p:ph type="title"/>
          </p:nvPr>
        </p:nvSpPr>
        <p:spPr/>
        <p:txBody>
          <a:bodyPr/>
          <a:lstStyle>
            <a:defPPr/>
          </a:lstStyle>
          <a:p>
            <a:pPr fontAlgn="base"/>
            <a:r>
              <a:rPr lang="zh-CN" altLang="en-US" strike="noStrike" noProof="1" smtClean="0"/>
              <a:t>单击此处编辑母版标题样式</a:t>
            </a:r>
            <a:endParaRPr lang="zh-CN" altLang="en-US" strike="noStrike" noProof="1"/>
          </a:p>
        </p:txBody>
      </p:sp>
      <p:sp>
        <p:nvSpPr>
          <p:cNvPr id="3" name="联机映像占位符 2"/>
          <p:cNvSpPr>
            <a:spLocks noGrp="1"/>
          </p:cNvSpPr>
          <p:nvPr>
            <p:ph type="clipArt" sz="half" idx="1"/>
          </p:nvPr>
        </p:nvSpPr>
        <p:spPr>
          <a:xfrm>
            <a:off x="628650" y="1369219"/>
            <a:ext cx="3886200" cy="3263504"/>
          </a:xfrm>
        </p:spPr>
        <p:txBody>
          <a:bodyPr vert="horz" lIns="90000" tIns="46800" rIns="90000" bIns="46800" anchor="t"/>
          <a:lstStyle>
            <a:defPPr/>
          </a:lstStyle>
          <a:p>
            <a:pPr marL="171450" marR="0" lvl="0" indent="-171450" algn="l" defTabSz="685800" rtl="0" eaLnBrk="1" fontAlgn="base" latinLnBrk="0" hangingPunct="1">
              <a:lnSpc>
                <a:spcPct val="130000"/>
              </a:lnSpc>
              <a:spcBef>
                <a:spcPct val="0"/>
              </a:spcBef>
              <a:spcAft>
                <a:spcPts val="1000"/>
              </a:spcAft>
              <a:buClrTx/>
              <a:buSzTx/>
              <a:buFont typeface="Arial" panose="020b0604020202020204" pitchFamily="34" charset="0"/>
              <a:buChar char="•"/>
              <a:defRPr/>
            </a:pPr>
            <a:endParaRPr kumimoji="0" lang="zh-CN" altLang="en-US" sz="1200" b="0" i="0" u="none" strike="noStrike" kern="1200" cap="none" spc="0" normalizeH="0" baseline="0" noProof="1">
              <a:ln>
                <a:noFill/>
              </a:ln>
              <a:solidFill>
                <a:srgbClr val="595959"/>
              </a:solidFill>
              <a:effectLst/>
              <a:uLnTx/>
              <a:uFillTx/>
              <a:latin typeface="Arial" pitchFamily="34" charset="0"/>
              <a:ea typeface="微软雅黑" pitchFamily="34" charset="-122"/>
              <a:cs typeface="+mn-cs"/>
            </a:endParaRPr>
          </a:p>
        </p:txBody>
      </p:sp>
      <p:sp>
        <p:nvSpPr>
          <p:cNvPr id="4" name="文本占位符 3"/>
          <p:cNvSpPr>
            <a:spLocks noGrp="1"/>
          </p:cNvSpPr>
          <p:nvPr>
            <p:ph type="body" sz="half" idx="2"/>
          </p:nvPr>
        </p:nvSpPr>
        <p:spPr>
          <a:xfrm>
            <a:off x="4629150" y="1369219"/>
            <a:ext cx="3886200" cy="3263504"/>
          </a:xfrm>
        </p:spPr>
        <p:txBody>
          <a:bodyPr/>
          <a:lstStyle>
            <a:def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8" name="日期占位符 4"/>
          <p:cNvSpPr>
            <a:spLocks noGrp="1"/>
          </p:cNvSpPr>
          <p:nvPr>
            <p:ph type="dt" sz="half" idx="12"/>
          </p:nvPr>
        </p:nvSpPr>
        <p:spPr>
          <a:xfrm>
            <a:off x="460375" y="4738688"/>
            <a:ext cx="2024063" cy="238125"/>
          </a:xfrm>
          <a:prstGeom prst="rect">
            <a:avLst/>
          </a:prstGeom>
        </p:spPr>
        <p:txBody>
          <a:bodyPr vert="horz" lIns="91440" tIns="45720" rIns="91440" bIns="45720" rtlCol="0" anchor="ctr">
            <a:normAutofit/>
          </a:bodyPr>
          <a:lstStyle>
            <a:lvl1pPr fontAlgn="base">
              <a:defRPr>
                <a:latin typeface="Times New Roman" panose="02020603050405020304" pitchFamily="18" charset="0"/>
                <a:ea typeface="宋体" panose="02010600030101010101" pitchFamily="2" charset="-122"/>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995" b="0" i="0" u="none" strike="noStrike" kern="1200" cap="none" spc="0" normalizeH="0" baseline="0" noProof="1">
              <a:ln>
                <a:noFill/>
              </a:ln>
              <a:solidFill>
                <a:schemeClr val="tx1">
                  <a:tint val="75000"/>
                </a:schemeClr>
              </a:solidFill>
              <a:effectLst/>
              <a:uLnTx/>
              <a:uFillTx/>
              <a:latin typeface="Times New Roman" pitchFamily="18" charset="0"/>
              <a:ea typeface="宋体" pitchFamily="2" charset="-122"/>
              <a:cs typeface="+mn-cs"/>
            </a:endParaRPr>
          </a:p>
        </p:txBody>
      </p:sp>
      <p:sp>
        <p:nvSpPr>
          <p:cNvPr id="9" name="页脚占位符 5"/>
          <p:cNvSpPr>
            <a:spLocks noGrp="1"/>
          </p:cNvSpPr>
          <p:nvPr>
            <p:ph type="ftr" sz="quarter" idx="3"/>
          </p:nvPr>
        </p:nvSpPr>
        <p:spPr>
          <a:xfrm>
            <a:off x="3087688" y="4738688"/>
            <a:ext cx="2968625" cy="238125"/>
          </a:xfrm>
          <a:prstGeom prst="rect">
            <a:avLst/>
          </a:prstGeom>
        </p:spPr>
        <p:txBody>
          <a:bodyPr vert="horz" lIns="91440" tIns="45720" rIns="91440" bIns="45720" rtlCol="0" anchor="ctr">
            <a:normAutofit/>
          </a:bodyPr>
          <a:lstStyle>
            <a:lvl1pPr fontAlgn="base">
              <a:defRPr>
                <a:latin typeface="Times New Roman" panose="02020603050405020304" pitchFamily="18" charset="0"/>
                <a:ea typeface="宋体" panose="02010600030101010101" pitchFamily="2"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Times New Roman" pitchFamily="18" charset="0"/>
              <a:ea typeface="宋体" pitchFamily="2" charset="-122"/>
              <a:cs typeface="+mn-cs"/>
            </a:endParaRPr>
          </a:p>
        </p:txBody>
      </p:sp>
      <p:sp>
        <p:nvSpPr>
          <p:cNvPr id="10" name="灯片编号占位符 6"/>
          <p:cNvSpPr>
            <a:spLocks noGrp="1"/>
          </p:cNvSpPr>
          <p:nvPr>
            <p:ph type="sldNum" sz="quarter" idx="4"/>
          </p:nvPr>
        </p:nvSpPr>
        <p:spPr>
          <a:xfrm>
            <a:off x="6657975" y="4738688"/>
            <a:ext cx="2025650" cy="238125"/>
          </a:xfrm>
          <a:prstGeom prst="rect">
            <a:avLst/>
          </a:prstGeom>
        </p:spPr>
        <p:txBody>
          <a:bodyPr vert="horz" wrap="square" lIns="91440" tIns="45720" rIns="91440" bIns="45720" numCol="1" anchor="ctr" anchorCtr="0" compatLnSpc="1"/>
          <a:lstStyle>
            <a:defPPr/>
          </a:lstStyle>
          <a:p>
            <a:pPr algn="r" fontAlgn="base"/>
            <a:fld id="{9A0DB2DC-4C9A-4742-B13C-FB6460FD3503}" type="slidenum">
              <a:rPr lang="zh-CN" altLang="en-US" sz="700" strike="noStrike" noProof="1">
                <a:latin typeface="Times New Roman" panose="02020603050405020304" pitchFamily="18" charset="0"/>
                <a:ea typeface="宋体" panose="02010600030101010101" pitchFamily="2" charset="-122"/>
                <a:cs typeface="+mn-cs"/>
              </a:rPr>
              <a:pPr/>
              <a:t/>
            </a:fld>
            <a:endParaRPr lang="zh-CN" altLang="en-US" sz="700" strike="noStrike" noProof="1">
              <a:latin typeface="Times New Roman" pitchFamily="18" charset="0"/>
              <a:ea typeface="宋体" pitchFamily="2" charset="-122"/>
            </a:endParaRPr>
          </a:p>
        </p:txBody>
      </p:sp>
    </p:spTree>
  </p:cSld>
  <p:clrMapOvr>
    <a:masterClrMapping/>
  </p:clrMapOvr>
  <p:transition>
    <p:random/>
  </p:transition>
  <p:timing/>
</p:sldLayout>
</file>

<file path=ppt/slideLayouts/slideLayout2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899106" y="686143"/>
            <a:ext cx="7349454" cy="1928762"/>
          </a:xfrm>
        </p:spPr>
        <p:txBody>
          <a:bodyPr lIns="90000" tIns="46800" rIns="90000" bIns="46800" anchor="b">
            <a:normAutofit/>
          </a:bodyPr>
          <a:lstStyle>
            <a:lvl1pPr algn="ctr">
              <a:defRPr sz="4500" b="1" i="0" spc="300" baseline="0">
                <a:solidFill>
                  <a:schemeClr val="tx1">
                    <a:lumMod val="85000"/>
                    <a:lumOff val="15000"/>
                  </a:schemeClr>
                </a:solidFill>
                <a:effectLst/>
              </a:defRPr>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899106" y="2671633"/>
            <a:ext cx="7349454" cy="1104851"/>
          </a:xfrm>
        </p:spPr>
        <p:txBody>
          <a:bodyPr>
            <a:normAutofit/>
          </a:bodyPr>
          <a:lstStyle>
            <a:lvl1pPr marL="0" indent="0" algn="ctr" eaLnBrk="1" fontAlgn="auto" latinLnBrk="0" hangingPunct="1">
              <a:lnSpc>
                <a:spcPct val="110000"/>
              </a:lnSpc>
              <a:buNone/>
              <a:defRPr sz="1800" u="none" strike="noStrike" kern="1200" cap="none" spc="200" normalizeH="0" baseline="0">
                <a:solidFill>
                  <a:schemeClr val="tx1">
                    <a:lumMod val="65000"/>
                    <a:lumOff val="35000"/>
                  </a:schemeClr>
                </a:solidFill>
                <a:uFillTx/>
              </a:defRPr>
            </a:lvl1pPr>
            <a:lvl2pPr marL="342900" indent="0" algn="ctr">
              <a:buNone/>
              <a:defRPr sz="1500"/>
            </a:lvl2pPr>
            <a:lvl3pPr marL="685800" indent="0" algn="ctr">
              <a:buNone/>
              <a:defRPr sz="1350"/>
            </a:lvl3pPr>
            <a:lvl4pPr marL="1029335" indent="0" algn="ctr">
              <a:buNone/>
              <a:defRPr sz="1200"/>
            </a:lvl4pPr>
            <a:lvl5pPr marL="1372235" indent="0" algn="ctr">
              <a:buNone/>
              <a:defRPr sz="1200"/>
            </a:lvl5pPr>
            <a:lvl6pPr marL="1715135" indent="0" algn="ctr">
              <a:buNone/>
              <a:defRPr sz="1200"/>
            </a:lvl6pPr>
            <a:lvl7pPr marL="2058670" indent="0" algn="ctr">
              <a:buNone/>
              <a:defRPr sz="1200"/>
            </a:lvl7pPr>
            <a:lvl8pPr marL="2401570" indent="0" algn="ctr">
              <a:buNone/>
              <a:defRPr sz="1200"/>
            </a:lvl8pPr>
            <a:lvl9pPr marL="2745105" indent="0" algn="ctr">
              <a:buNone/>
              <a:defRPr sz="1200"/>
            </a:lvl9pPr>
          </a:lstStyle>
          <a:p>
            <a:pPr fontAlgn="auto"/>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5" name="页脚占位符 4"/>
          <p:cNvSpPr>
            <a:spLocks noGrp="1"/>
          </p:cNvSpPr>
          <p:nvPr>
            <p:ph type="ftr" sz="quarter" idx="11"/>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6" name="灯片编号占位符 5"/>
          <p:cNvSpPr>
            <a:spLocks noGrp="1"/>
          </p:cNvSpPr>
          <p:nvPr>
            <p:ph type="sldNum" sz="quarter" idx="12"/>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3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a:xfrm>
            <a:off x="456303" y="456528"/>
            <a:ext cx="8226960" cy="529464"/>
          </a:xfrm>
        </p:spPr>
        <p:txBody>
          <a:bodyPr lIns="90000" tIns="46800" rIns="90000" bIns="46800" rtlCol="0">
            <a:normAutofit/>
          </a:bodyPr>
          <a:lstStyle>
            <a:lvl1pPr marL="0" marR="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3" name="内容占位符 2"/>
          <p:cNvSpPr>
            <a:spLocks noGrp="1"/>
          </p:cNvSpPr>
          <p:nvPr>
            <p:ph idx="1"/>
          </p:nvPr>
        </p:nvSpPr>
        <p:spPr>
          <a:xfrm>
            <a:off x="456303" y="1118358"/>
            <a:ext cx="8226960" cy="3571182"/>
          </a:xfrm>
        </p:spPr>
        <p:txBody>
          <a:bodyPr rtlCol="0">
            <a:norm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200" b="0" i="0" u="none" strike="noStrike" kern="1200" cap="none" spc="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342900" marR="0" lvl="1" indent="0" algn="l" defTabSz="914400" rtl="0" eaLnBrk="1" fontAlgn="auto" latinLnBrk="0" hangingPunct="1">
              <a:lnSpc>
                <a:spcPct val="130000"/>
              </a:lnSpc>
              <a:spcBef>
                <a:spcPct val="0"/>
              </a:spcBef>
              <a:spcAft>
                <a:spcPts val="1000"/>
              </a:spcAft>
              <a:buFont typeface="Arial" panose="020b0604020202020204" pitchFamily="34" charset="0"/>
              <a:buNone/>
              <a:tabLst>
                <a:tab pos="1609725"/>
              </a:tabLst>
              <a:defRPr kumimoji="0" lang="zh-CN" altLang="en-US" sz="1200" b="0" i="0" u="none" strike="noStrike" kern="1200" cap="none" spc="150" normalizeH="0" baseline="0" noProof="1">
                <a:solidFill>
                  <a:schemeClr val="tx1">
                    <a:lumMod val="75000"/>
                    <a:lumOff val="25000"/>
                  </a:schemeClr>
                </a:solidFill>
                <a:uFillTx/>
                <a:latin typeface="+mn-lt"/>
                <a:ea typeface="+mn-ea"/>
                <a:cs typeface="+mn-cs"/>
                <a:sym typeface="+mn-ea"/>
              </a:defRPr>
            </a:lvl2pPr>
            <a:lvl3pPr marL="685800" marR="0" lvl="2"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200" b="0" i="0" u="none" strike="noStrike" kern="1200" cap="none" spc="150" normalizeH="0" baseline="0" noProof="1">
                <a:solidFill>
                  <a:schemeClr val="tx1">
                    <a:lumMod val="75000"/>
                    <a:lumOff val="25000"/>
                  </a:schemeClr>
                </a:solidFill>
                <a:uFillTx/>
                <a:latin typeface="+mn-lt"/>
                <a:ea typeface="+mn-ea"/>
                <a:cs typeface="+mn-cs"/>
                <a:sym typeface="+mn-ea"/>
              </a:defRPr>
            </a:lvl3pPr>
            <a:lvl4pPr marL="1029335" marR="0" lvl="3"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200" b="0" i="0" u="none" strike="noStrike" kern="1200" cap="none" spc="150" normalizeH="0" baseline="0" noProof="1">
                <a:solidFill>
                  <a:schemeClr val="tx1">
                    <a:lumMod val="75000"/>
                    <a:lumOff val="25000"/>
                  </a:schemeClr>
                </a:solidFill>
                <a:uFillTx/>
                <a:latin typeface="+mn-lt"/>
                <a:ea typeface="+mn-ea"/>
                <a:cs typeface="+mn-cs"/>
                <a:sym typeface="+mn-ea"/>
              </a:defRPr>
            </a:lvl4pPr>
            <a:lvl5pPr marL="1372235" marR="0" lvl="4"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2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fontAlgn="auto"/>
            <a:r>
              <a:rPr strike="noStrike" noProof="1">
                <a:sym typeface="+mn-ea"/>
              </a:rPr>
              <a:t>单击此处编辑母版文本样式</a:t>
            </a:r>
            <a:endParaRPr strike="noStrike" noProof="1">
              <a:sym typeface="+mn-ea"/>
            </a:endParaRPr>
          </a:p>
        </p:txBody>
      </p:sp>
      <p:sp>
        <p:nvSpPr>
          <p:cNvPr id="4" name="日期占位符 3"/>
          <p:cNvSpPr>
            <a:spLocks noGrp="1"/>
          </p:cNvSpPr>
          <p:nvPr>
            <p:ph type="dt" sz="half" idx="10"/>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5" name="页脚占位符 4"/>
          <p:cNvSpPr>
            <a:spLocks noGrp="1"/>
          </p:cNvSpPr>
          <p:nvPr>
            <p:ph type="ftr" sz="quarter" idx="11"/>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6" name="灯片编号占位符 5"/>
          <p:cNvSpPr>
            <a:spLocks noGrp="1"/>
          </p:cNvSpPr>
          <p:nvPr>
            <p:ph type="sldNum" sz="quarter" idx="12"/>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3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1493111" y="2887741"/>
            <a:ext cx="5826643" cy="575387"/>
          </a:xfrm>
        </p:spPr>
        <p:txBody>
          <a:bodyPr lIns="90000" tIns="46800" rIns="90000" bIns="46800" anchor="b">
            <a:normAutofit/>
          </a:bodyPr>
          <a:lstStyle>
            <a:lvl1pPr>
              <a:defRPr sz="3300" b="1" i="0" u="none" strike="noStrike" kern="1200" cap="none" spc="300" normalizeH="0" baseline="0">
                <a:solidFill>
                  <a:schemeClr val="tx1">
                    <a:lumMod val="85000"/>
                    <a:lumOff val="15000"/>
                  </a:schemeClr>
                </a:solidFill>
                <a:effectLst/>
                <a:uFillTx/>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1493111" y="3463128"/>
            <a:ext cx="5826643" cy="651025"/>
          </a:xfrm>
        </p:spPr>
        <p:txBody>
          <a:bodyPr>
            <a:normAutofit/>
          </a:bodyPr>
          <a:lstStyle>
            <a:lvl1pPr marL="0" indent="0" eaLnBrk="1" fontAlgn="auto" latinLnBrk="0" hangingPunct="1">
              <a:lnSpc>
                <a:spcPct val="130000"/>
              </a:lnSpc>
              <a:buNone/>
              <a:defRPr kumimoji="0" lang="zh-CN" altLang="en-US" sz="13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9335" indent="0">
              <a:buNone/>
              <a:defRPr sz="1200">
                <a:solidFill>
                  <a:schemeClr val="tx1">
                    <a:tint val="75000"/>
                  </a:schemeClr>
                </a:solidFill>
              </a:defRPr>
            </a:lvl4pPr>
            <a:lvl5pPr marL="1372235" indent="0">
              <a:buNone/>
              <a:defRPr sz="1200">
                <a:solidFill>
                  <a:schemeClr val="tx1">
                    <a:tint val="75000"/>
                  </a:schemeClr>
                </a:solidFill>
              </a:defRPr>
            </a:lvl5pPr>
            <a:lvl6pPr marL="1715135" indent="0">
              <a:buNone/>
              <a:defRPr sz="1200">
                <a:solidFill>
                  <a:schemeClr val="tx1">
                    <a:tint val="75000"/>
                  </a:schemeClr>
                </a:solidFill>
              </a:defRPr>
            </a:lvl6pPr>
            <a:lvl7pPr marL="2058670" indent="0">
              <a:buNone/>
              <a:defRPr sz="1200">
                <a:solidFill>
                  <a:schemeClr val="tx1">
                    <a:tint val="75000"/>
                  </a:schemeClr>
                </a:solidFill>
              </a:defRPr>
            </a:lvl7pPr>
            <a:lvl8pPr marL="2401570" indent="0">
              <a:buNone/>
              <a:defRPr sz="1200">
                <a:solidFill>
                  <a:schemeClr val="tx1">
                    <a:tint val="75000"/>
                  </a:schemeClr>
                </a:solidFill>
              </a:defRPr>
            </a:lvl8pPr>
            <a:lvl9pPr marL="2745105" indent="0">
              <a:buNone/>
              <a:defRPr sz="1200">
                <a:solidFill>
                  <a:schemeClr val="tx1">
                    <a:tint val="75000"/>
                  </a:schemeClr>
                </a:solidFill>
              </a:defRPr>
            </a:lvl9pPr>
          </a:lstStyle>
          <a:p>
            <a:pPr lvl="0" fontAlgn="auto"/>
            <a:r>
              <a:rPr lang="zh-CN" altLang="en-US" sz="1350"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5" name="页脚占位符 4"/>
          <p:cNvSpPr>
            <a:spLocks noGrp="1"/>
          </p:cNvSpPr>
          <p:nvPr>
            <p:ph type="ftr" sz="quarter" idx="11"/>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6" name="灯片编号占位符 5"/>
          <p:cNvSpPr>
            <a:spLocks noGrp="1"/>
          </p:cNvSpPr>
          <p:nvPr>
            <p:ph type="sldNum" sz="quarter" idx="12"/>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3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a:xfrm>
            <a:off x="456303" y="456528"/>
            <a:ext cx="8226960" cy="529464"/>
          </a:xfrm>
        </p:spPr>
        <p:txBody>
          <a:bodyPr lIns="90000" tIns="46800" rIns="90000" bIns="46800" rtlCol="0">
            <a:normAutofit/>
          </a:bodyPr>
          <a:lstStyle>
            <a:lvl1pPr marL="0" marR="0" lvl="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3" name="内容占位符 2"/>
          <p:cNvSpPr>
            <a:spLocks noGrp="1"/>
          </p:cNvSpPr>
          <p:nvPr>
            <p:ph sz="half" idx="1"/>
          </p:nvPr>
        </p:nvSpPr>
        <p:spPr>
          <a:xfrm>
            <a:off x="456303" y="1126462"/>
            <a:ext cx="3882629" cy="3563077"/>
          </a:xfrm>
        </p:spPr>
        <p:txBody>
          <a:bodyPr rtlCol="0">
            <a:normAutofit/>
          </a:bodyPr>
          <a:lstStyle>
            <a:lvl1pPr marL="171450" marR="0" lvl="0"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ct val="0"/>
              </a:spcBef>
              <a:spcAft>
                <a:spcPts val="1000"/>
              </a:spcAft>
              <a:buFont typeface="Wingdings" panose="05000000000000000000" pitchFamily="2" charset="2"/>
              <a:buChar char="l"/>
              <a:tabLst>
                <a:tab pos="1609725"/>
              </a:tabLst>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857250" marR="0" lvl="2"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200785" marR="0" lvl="3"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1543685" marR="0" lvl="4"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fontAlgn="auto"/>
            <a:r>
              <a:rPr strike="noStrike" noProof="1">
                <a:sym typeface="+mn-ea"/>
              </a:rPr>
              <a:t>单击此处编辑母版文本样式</a:t>
            </a:r>
            <a:endParaRPr strike="noStrike" noProof="1">
              <a:sym typeface="+mn-ea"/>
            </a:endParaRPr>
          </a:p>
          <a:p>
            <a:pPr lvl="1" fontAlgn="auto"/>
            <a:r>
              <a:rPr strike="noStrike" noProof="1">
                <a:sym typeface="+mn-ea"/>
              </a:rPr>
              <a:t>第二级</a:t>
            </a:r>
            <a:endParaRPr strike="noStrike" noProof="1">
              <a:sym typeface="+mn-ea"/>
            </a:endParaRPr>
          </a:p>
          <a:p>
            <a:pPr lvl="2" fontAlgn="auto"/>
            <a:r>
              <a:rPr strike="noStrike" noProof="1">
                <a:sym typeface="+mn-ea"/>
              </a:rPr>
              <a:t>第三级</a:t>
            </a:r>
            <a:endParaRPr strike="noStrike" noProof="1">
              <a:sym typeface="+mn-ea"/>
            </a:endParaRPr>
          </a:p>
          <a:p>
            <a:pPr lvl="3" fontAlgn="auto"/>
            <a:r>
              <a:rPr strike="noStrike" noProof="1">
                <a:sym typeface="+mn-ea"/>
              </a:rPr>
              <a:t>第四级</a:t>
            </a:r>
            <a:endParaRPr strike="noStrike" noProof="1">
              <a:sym typeface="+mn-ea"/>
            </a:endParaRPr>
          </a:p>
        </p:txBody>
      </p:sp>
      <p:sp>
        <p:nvSpPr>
          <p:cNvPr id="4" name="内容占位符 3"/>
          <p:cNvSpPr>
            <a:spLocks noGrp="1"/>
          </p:cNvSpPr>
          <p:nvPr>
            <p:ph sz="half" idx="2"/>
          </p:nvPr>
        </p:nvSpPr>
        <p:spPr>
          <a:xfrm>
            <a:off x="4808736" y="1126462"/>
            <a:ext cx="3882629" cy="3563077"/>
          </a:xfrm>
        </p:spPr>
        <p:txBody>
          <a:bodyPr>
            <a:normAutofit/>
          </a:bodyPr>
          <a:lstStyle>
            <a:lvl1pPr marL="171450" indent="-171450">
              <a:lnSpc>
                <a:spcPct val="130000"/>
              </a:lnSpc>
              <a:buFont typeface="Wingdings" panose="05000000000000000000" pitchFamily="2" charset="2"/>
              <a:buChar char="l"/>
              <a:defRPr sz="1200" spc="150" baseline="0">
                <a:solidFill>
                  <a:schemeClr val="tx1">
                    <a:lumMod val="65000"/>
                    <a:lumOff val="35000"/>
                  </a:schemeClr>
                </a:solidFill>
                <a:latin typeface="Arial" panose="020b0604020202020204" pitchFamily="34" charset="0"/>
                <a:ea typeface="微软雅黑" panose="020b0503020204020204" pitchFamily="34" charset="-122"/>
              </a:defRPr>
            </a:lvl1pPr>
            <a:lvl2pPr marL="514350" indent="-171450">
              <a:lnSpc>
                <a:spcPct val="130000"/>
              </a:lnSpc>
              <a:buFont typeface="Wingdings" panose="05000000000000000000" pitchFamily="2" charset="2"/>
              <a:buChar char="l"/>
              <a:defRPr sz="1200" spc="150" baseline="0">
                <a:solidFill>
                  <a:schemeClr val="tx1">
                    <a:lumMod val="65000"/>
                    <a:lumOff val="35000"/>
                  </a:schemeClr>
                </a:solidFill>
                <a:latin typeface="Arial" panose="020b0604020202020204" pitchFamily="34" charset="0"/>
                <a:ea typeface="微软雅黑" panose="020b0503020204020204" pitchFamily="34" charset="-122"/>
              </a:defRPr>
            </a:lvl2pPr>
            <a:lvl3pPr marL="857250" indent="-171450">
              <a:lnSpc>
                <a:spcPct val="130000"/>
              </a:lnSpc>
              <a:buFont typeface="Wingdings" panose="05000000000000000000" pitchFamily="2" charset="2"/>
              <a:buChar char="l"/>
              <a:defRPr sz="1200" spc="150" baseline="0">
                <a:solidFill>
                  <a:schemeClr val="tx1">
                    <a:lumMod val="65000"/>
                    <a:lumOff val="35000"/>
                  </a:schemeClr>
                </a:solidFill>
                <a:latin typeface="Arial" panose="020b0604020202020204" pitchFamily="34" charset="0"/>
                <a:ea typeface="微软雅黑" panose="020b0503020204020204" pitchFamily="34" charset="-122"/>
              </a:defRPr>
            </a:lvl3pPr>
            <a:lvl4pPr marL="1200785" indent="-171450">
              <a:lnSpc>
                <a:spcPct val="130000"/>
              </a:lnSpc>
              <a:buFont typeface="Wingdings" panose="05000000000000000000" pitchFamily="2" charset="2"/>
              <a:buChar char="l"/>
              <a:defRPr sz="1200" spc="150" baseline="0">
                <a:solidFill>
                  <a:schemeClr val="tx1">
                    <a:lumMod val="65000"/>
                    <a:lumOff val="35000"/>
                  </a:schemeClr>
                </a:solidFill>
                <a:latin typeface="Arial" panose="020b0604020202020204" pitchFamily="34" charset="0"/>
                <a:ea typeface="微软雅黑" panose="020b0503020204020204" pitchFamily="34" charset="-122"/>
              </a:defRPr>
            </a:lvl4pPr>
            <a:lvl5pPr>
              <a:lnSpc>
                <a:spcPct val="130000"/>
              </a:lnSpc>
              <a:defRPr sz="1200">
                <a:solidFill>
                  <a:schemeClr val="tx1">
                    <a:lumMod val="75000"/>
                    <a:lumOff val="25000"/>
                  </a:schemeClr>
                </a:solidFill>
              </a:defRPr>
            </a:lvl5p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p:txBody>
      </p:sp>
      <p:sp>
        <p:nvSpPr>
          <p:cNvPr id="5" name="日期占位符 4"/>
          <p:cNvSpPr>
            <a:spLocks noGrp="1"/>
          </p:cNvSpPr>
          <p:nvPr>
            <p:ph type="dt" sz="half" idx="10"/>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6" name="页脚占位符 5"/>
          <p:cNvSpPr>
            <a:spLocks noGrp="1"/>
          </p:cNvSpPr>
          <p:nvPr>
            <p:ph type="ftr" sz="quarter" idx="11"/>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7" name="灯片编号占位符 6"/>
          <p:cNvSpPr>
            <a:spLocks noGrp="1"/>
          </p:cNvSpPr>
          <p:nvPr>
            <p:ph type="sldNum" sz="quarter" idx="12"/>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3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456303" y="456528"/>
            <a:ext cx="8226960" cy="529464"/>
          </a:xfrm>
        </p:spPr>
        <p:txBody>
          <a:bodyPr lIns="90000" tIns="46800" rIns="90000" bIns="46800" rtlCol="0">
            <a:normAutofit/>
          </a:bodyPr>
          <a:lstStyle>
            <a:lvl1pPr marL="0" marR="0" lvl="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3" name="文本占位符 2"/>
          <p:cNvSpPr>
            <a:spLocks noGrp="1"/>
          </p:cNvSpPr>
          <p:nvPr>
            <p:ph type="body" idx="1"/>
          </p:nvPr>
        </p:nvSpPr>
        <p:spPr>
          <a:xfrm>
            <a:off x="456303" y="1072435"/>
            <a:ext cx="4006830" cy="286343"/>
          </a:xfrm>
        </p:spPr>
        <p:txBody>
          <a:bodyPr lIns="101600" tIns="38100" rIns="76200" bIns="38100" anchorCtr="0">
            <a:normAutofit/>
          </a:bodyPr>
          <a:lstStyle>
            <a:lvl1pPr marL="0" indent="0" eaLnBrk="1" fontAlgn="auto" latinLnBrk="0" hangingPunct="1">
              <a:lnSpc>
                <a:spcPct val="100000"/>
              </a:lnSpc>
              <a:spcAft>
                <a:spcPct val="0"/>
              </a:spcAft>
              <a:buNone/>
              <a:defRPr sz="1500" b="1" u="none" strike="noStrike" kern="1200" cap="none" spc="200" normalizeH="0" baseline="0">
                <a:solidFill>
                  <a:schemeClr val="tx1">
                    <a:lumMod val="75000"/>
                    <a:lumOff val="25000"/>
                  </a:schemeClr>
                </a:solidFill>
                <a:uFillTx/>
                <a:latin typeface="Arial" panose="020b0604020202020204" pitchFamily="34" charset="0"/>
                <a:ea typeface="微软雅黑" panose="020b0503020204020204" pitchFamily="34" charset="-122"/>
              </a:defRPr>
            </a:lvl1pPr>
            <a:lvl2pPr marL="342900" indent="0">
              <a:buNone/>
              <a:defRPr sz="1500" b="1"/>
            </a:lvl2pPr>
            <a:lvl3pPr marL="685800" indent="0">
              <a:buNone/>
              <a:defRPr sz="1350" b="1"/>
            </a:lvl3pPr>
            <a:lvl4pPr marL="1029335" indent="0">
              <a:buNone/>
              <a:defRPr sz="1200" b="1"/>
            </a:lvl4pPr>
            <a:lvl5pPr marL="1372235" indent="0">
              <a:buNone/>
              <a:defRPr sz="1200" b="1"/>
            </a:lvl5pPr>
            <a:lvl6pPr marL="1715135" indent="0">
              <a:buNone/>
              <a:defRPr sz="1200" b="1"/>
            </a:lvl6pPr>
            <a:lvl7pPr marL="2058670" indent="0">
              <a:buNone/>
              <a:defRPr sz="1200" b="1"/>
            </a:lvl7pPr>
            <a:lvl8pPr marL="2401570" indent="0">
              <a:buNone/>
              <a:defRPr sz="1200" b="1"/>
            </a:lvl8pPr>
            <a:lvl9pPr marL="2745105" indent="0">
              <a:buNone/>
              <a:defRPr sz="1200" b="1"/>
            </a:lvl9pPr>
          </a:lstStyle>
          <a:p>
            <a:pPr lvl="0" fontAlgn="auto"/>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456303" y="1391194"/>
            <a:ext cx="4006830" cy="3298345"/>
          </a:xfrm>
        </p:spPr>
        <p:txBody>
          <a:bodyPr lIns="101600" tIns="0" rIns="82550" bIns="0" rtlCol="0">
            <a:normAutofit/>
          </a:bodyPr>
          <a:lstStyle>
            <a:lvl1pPr marL="171450" marR="0" lvl="0"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ct val="0"/>
              </a:spcBef>
              <a:spcAft>
                <a:spcPts val="1000"/>
              </a:spcAft>
              <a:buFont typeface="Wingdings" panose="05000000000000000000" pitchFamily="2" charset="2"/>
              <a:buChar char="l"/>
              <a:tabLst>
                <a:tab pos="1609725"/>
              </a:tabLst>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857250" marR="0" lvl="2"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200785" marR="0" lvl="3"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1543685" marR="0" lvl="4"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fontAlgn="auto"/>
            <a:r>
              <a:rPr strike="noStrike" noProof="1">
                <a:sym typeface="+mn-ea"/>
              </a:rPr>
              <a:t>单击此处编辑母版文本样式</a:t>
            </a:r>
            <a:endParaRPr strike="noStrike" noProof="1">
              <a:sym typeface="+mn-ea"/>
            </a:endParaRPr>
          </a:p>
          <a:p>
            <a:pPr lvl="1" fontAlgn="auto"/>
            <a:r>
              <a:rPr strike="noStrike" noProof="1">
                <a:sym typeface="+mn-ea"/>
              </a:rPr>
              <a:t>第二级</a:t>
            </a:r>
            <a:endParaRPr strike="noStrike" noProof="1">
              <a:sym typeface="+mn-ea"/>
            </a:endParaRPr>
          </a:p>
          <a:p>
            <a:pPr lvl="2" fontAlgn="auto"/>
            <a:r>
              <a:rPr strike="noStrike" noProof="1">
                <a:sym typeface="+mn-ea"/>
              </a:rPr>
              <a:t>第三级</a:t>
            </a:r>
            <a:endParaRPr strike="noStrike" noProof="1">
              <a:sym typeface="+mn-ea"/>
            </a:endParaRPr>
          </a:p>
          <a:p>
            <a:pPr lvl="3" fontAlgn="auto"/>
            <a:r>
              <a:rPr strike="noStrike" noProof="1">
                <a:sym typeface="+mn-ea"/>
              </a:rPr>
              <a:t>第四级</a:t>
            </a:r>
            <a:endParaRPr strike="noStrike" noProof="1">
              <a:sym typeface="+mn-ea"/>
            </a:endParaRPr>
          </a:p>
        </p:txBody>
      </p:sp>
      <p:sp>
        <p:nvSpPr>
          <p:cNvPr id="5" name="文本占位符 4"/>
          <p:cNvSpPr>
            <a:spLocks noGrp="1"/>
          </p:cNvSpPr>
          <p:nvPr>
            <p:ph type="body" sz="quarter" idx="3"/>
          </p:nvPr>
        </p:nvSpPr>
        <p:spPr>
          <a:xfrm>
            <a:off x="4676847" y="1066829"/>
            <a:ext cx="4006830" cy="286343"/>
          </a:xfrm>
        </p:spPr>
        <p:txBody>
          <a:bodyPr lIns="101600" tIns="38100" rIns="76200" bIns="38100" rtlCol="0" anchorCtr="0">
            <a:normAutofit/>
          </a:bodyPr>
          <a:lstStyle>
            <a:lvl1pPr marL="0" marR="0" lvl="0" indent="0" algn="l" defTabSz="914400" rtl="0" eaLnBrk="1" fontAlgn="auto" latinLnBrk="0" hangingPunct="1">
              <a:lnSpc>
                <a:spcPct val="100000"/>
              </a:lnSpc>
              <a:spcBef>
                <a:spcPct val="0"/>
              </a:spcBef>
              <a:spcAft>
                <a:spcPct val="0"/>
              </a:spcAft>
              <a:buFont typeface="Arial" panose="020b0604020202020204" pitchFamily="34" charset="0"/>
              <a:buNone/>
              <a:defRPr kumimoji="0" lang="zh-CN" altLang="en-US" sz="1500" b="1" i="0" u="none" strike="noStrike" kern="1200" cap="none" spc="200" normalizeH="0" baseline="0" noProof="1">
                <a:solidFill>
                  <a:schemeClr val="tx1">
                    <a:lumMod val="75000"/>
                    <a:lumOff val="25000"/>
                  </a:schemeClr>
                </a:solidFill>
                <a:uFillTx/>
                <a:latin typeface="Arial" panose="020b0604020202020204" pitchFamily="34" charset="0"/>
                <a:ea typeface="微软雅黑" panose="020b0503020204020204" pitchFamily="34" charset="-122"/>
                <a:cs typeface="+mn-cs"/>
                <a:sym typeface="+mn-ea"/>
              </a:defRPr>
            </a:lvl1pPr>
            <a:lvl2pPr marL="342900" indent="0">
              <a:buNone/>
              <a:defRPr sz="1500" b="1"/>
            </a:lvl2pPr>
            <a:lvl3pPr marL="685800" indent="0">
              <a:buNone/>
              <a:defRPr sz="1350" b="1"/>
            </a:lvl3pPr>
            <a:lvl4pPr marL="1029335" indent="0">
              <a:buNone/>
              <a:defRPr sz="1200" b="1"/>
            </a:lvl4pPr>
            <a:lvl5pPr marL="1372235" indent="0">
              <a:buNone/>
              <a:defRPr sz="1200" b="1"/>
            </a:lvl5pPr>
            <a:lvl6pPr marL="1715135" indent="0">
              <a:buNone/>
              <a:defRPr sz="1200" b="1"/>
            </a:lvl6pPr>
            <a:lvl7pPr marL="2058670" indent="0">
              <a:buNone/>
              <a:defRPr sz="1200" b="1"/>
            </a:lvl7pPr>
            <a:lvl8pPr marL="2401570" indent="0">
              <a:buNone/>
              <a:defRPr sz="1200" b="1"/>
            </a:lvl8pPr>
            <a:lvl9pPr marL="2745105" indent="0">
              <a:buNone/>
              <a:defRPr sz="1200" b="1"/>
            </a:lvl9pPr>
          </a:lstStyle>
          <a:p>
            <a:pPr lvl="0" fontAlgn="auto"/>
            <a:r>
              <a:rPr lang="zh-CN" altLang="en-US" strike="noStrike" noProof="1" smtClean="0">
                <a:sym typeface="+mn-ea"/>
              </a:rPr>
              <a:t>单击此处编辑母版文本样式</a:t>
            </a:r>
            <a:endParaRPr lang="zh-CN" altLang="en-US" strike="noStrike" noProof="1" smtClean="0">
              <a:sym typeface="+mn-ea"/>
            </a:endParaRPr>
          </a:p>
        </p:txBody>
      </p:sp>
      <p:sp>
        <p:nvSpPr>
          <p:cNvPr id="6" name="内容占位符 5"/>
          <p:cNvSpPr>
            <a:spLocks noGrp="1"/>
          </p:cNvSpPr>
          <p:nvPr>
            <p:ph sz="quarter" idx="4"/>
          </p:nvPr>
        </p:nvSpPr>
        <p:spPr>
          <a:xfrm>
            <a:off x="4676847" y="1391194"/>
            <a:ext cx="4006830" cy="3298345"/>
          </a:xfrm>
        </p:spPr>
        <p:txBody>
          <a:bodyPr lIns="101600" tIns="0" rIns="82550" bIns="0" rtlCol="0">
            <a:normAutofit/>
          </a:bodyPr>
          <a:lstStyle>
            <a:lvl1pPr marL="171450" marR="0" lvl="0"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ct val="0"/>
              </a:spcBef>
              <a:spcAft>
                <a:spcPts val="1000"/>
              </a:spcAft>
              <a:buFont typeface="Wingdings" panose="05000000000000000000" pitchFamily="2" charset="2"/>
              <a:buChar char="l"/>
              <a:tabLst>
                <a:tab pos="1609725"/>
              </a:tabLst>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857250" marR="0" lvl="2"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200785" marR="0" lvl="3"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1543685" marR="0" lvl="4"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fontAlgn="auto"/>
            <a:r>
              <a:rPr strike="noStrike" noProof="1">
                <a:sym typeface="+mn-ea"/>
              </a:rPr>
              <a:t>单击此处编辑母版文本样式</a:t>
            </a:r>
            <a:endParaRPr strike="noStrike" noProof="1">
              <a:sym typeface="+mn-ea"/>
            </a:endParaRPr>
          </a:p>
          <a:p>
            <a:pPr lvl="1" fontAlgn="auto"/>
            <a:r>
              <a:rPr strike="noStrike" noProof="1">
                <a:sym typeface="+mn-ea"/>
              </a:rPr>
              <a:t>第二级</a:t>
            </a:r>
            <a:endParaRPr strike="noStrike" noProof="1">
              <a:sym typeface="+mn-ea"/>
            </a:endParaRPr>
          </a:p>
          <a:p>
            <a:pPr lvl="2" fontAlgn="auto"/>
            <a:r>
              <a:rPr strike="noStrike" noProof="1">
                <a:sym typeface="+mn-ea"/>
              </a:rPr>
              <a:t>第三级</a:t>
            </a:r>
            <a:endParaRPr strike="noStrike" noProof="1">
              <a:sym typeface="+mn-ea"/>
            </a:endParaRPr>
          </a:p>
          <a:p>
            <a:pPr lvl="3" fontAlgn="auto"/>
            <a:r>
              <a:rPr strike="noStrike" noProof="1">
                <a:sym typeface="+mn-ea"/>
              </a:rPr>
              <a:t>第四级</a:t>
            </a:r>
            <a:endParaRPr strike="noStrike" noProof="1">
              <a:sym typeface="+mn-ea"/>
            </a:endParaRPr>
          </a:p>
        </p:txBody>
      </p:sp>
      <p:sp>
        <p:nvSpPr>
          <p:cNvPr id="7" name="日期占位符 6"/>
          <p:cNvSpPr>
            <a:spLocks noGrp="1"/>
          </p:cNvSpPr>
          <p:nvPr>
            <p:ph type="dt" sz="half" idx="10"/>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8" name="页脚占位符 7"/>
          <p:cNvSpPr>
            <a:spLocks noGrp="1"/>
          </p:cNvSpPr>
          <p:nvPr>
            <p:ph type="ftr" sz="quarter" idx="11"/>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9" name="灯片编号占位符 8"/>
          <p:cNvSpPr>
            <a:spLocks noGrp="1"/>
          </p:cNvSpPr>
          <p:nvPr>
            <p:ph type="sldNum" sz="quarter" idx="12"/>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3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a:xfrm>
            <a:off x="456303" y="456528"/>
            <a:ext cx="8226960" cy="529464"/>
          </a:xfrm>
        </p:spPr>
        <p:txBody>
          <a:bodyPr lIns="90000" tIns="46800" rIns="90000" bIns="46800" rtlCol="0">
            <a:normAutofit/>
          </a:bodyPr>
          <a:lstStyle>
            <a:lvl1pPr marL="0" marR="0" lvl="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3" name="日期占位符 2"/>
          <p:cNvSpPr>
            <a:spLocks noGrp="1"/>
          </p:cNvSpPr>
          <p:nvPr>
            <p:ph type="dt" sz="half" idx="10"/>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4" name="页脚占位符 3"/>
          <p:cNvSpPr>
            <a:spLocks noGrp="1"/>
          </p:cNvSpPr>
          <p:nvPr>
            <p:ph type="ftr" sz="quarter" idx="11"/>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5" name="灯片编号占位符 4"/>
          <p:cNvSpPr>
            <a:spLocks noGrp="1"/>
          </p:cNvSpPr>
          <p:nvPr>
            <p:ph type="sldNum" sz="quarter" idx="12"/>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3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3" name="页脚占位符 2"/>
          <p:cNvSpPr>
            <a:spLocks noGrp="1"/>
          </p:cNvSpPr>
          <p:nvPr>
            <p:ph type="ftr" sz="quarter" idx="11"/>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4" name="灯片编号占位符 3"/>
          <p:cNvSpPr>
            <a:spLocks noGrp="1"/>
          </p:cNvSpPr>
          <p:nvPr>
            <p:ph type="sldNum" sz="quarter" idx="12"/>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3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图片与标题">
    <p:spTree>
      <p:nvGrpSpPr>
        <p:cNvPr id="1" name=""/>
        <p:cNvGrpSpPr/>
        <p:nvPr/>
      </p:nvGrpSpPr>
      <p:grpSpPr>
        <a:xfrm>
          <a:off x="0" y="0"/>
          <a:ext cx="0" cy="0"/>
        </a:xfrm>
      </p:grpSpPr>
      <p:sp>
        <p:nvSpPr>
          <p:cNvPr id="3" name="图片占位符 2"/>
          <p:cNvSpPr>
            <a:spLocks noGrp="1"/>
          </p:cNvSpPr>
          <p:nvPr>
            <p:ph type="pic" idx="1"/>
          </p:nvPr>
        </p:nvSpPr>
        <p:spPr>
          <a:xfrm>
            <a:off x="456303" y="1166982"/>
            <a:ext cx="3844828" cy="3457725"/>
          </a:xfrm>
        </p:spPr>
        <p:txBody>
          <a:bodyPr vert="horz" lIns="90000" tIns="46800" rIns="90000" bIns="46800" rtlCol="0" anchor="t">
            <a:norm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200" b="0" i="0" u="none" strike="noStrike" kern="1200" cap="none" spc="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200" b="0" i="0" u="none" strike="noStrike" kern="1200" cap="none" spc="150" normalizeH="0" baseline="0" noProof="1">
                <a:solidFill>
                  <a:schemeClr val="tx1"/>
                </a:solidFill>
                <a:uFillTx/>
                <a:latin typeface="+mn-lt"/>
                <a:ea typeface="+mn-ea"/>
                <a:cs typeface="+mn-cs"/>
                <a:sym typeface="+mn-ea"/>
              </a:defRPr>
            </a:lvl2pPr>
            <a:lvl3pPr marL="857250" marR="0" lvl="2"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3pPr>
            <a:lvl4pPr marL="1200785" marR="0" lvl="3"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4pPr>
            <a:lvl5pPr marL="1543685" marR="0" lvl="4"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5pPr>
          </a:lstStyle>
          <a:p>
            <a:pPr marL="0" marR="0" lvl="0" indent="0" algn="l" defTabSz="914400" rtl="0" eaLnBrk="1" fontAlgn="auto" latinLnBrk="0" hangingPunct="1">
              <a:lnSpc>
                <a:spcPct val="130000"/>
              </a:lnSpc>
              <a:spcBef>
                <a:spcPct val="0"/>
              </a:spcBef>
              <a:spcAft>
                <a:spcPts val="100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lumMod val="65000"/>
                  <a:lumOff val="35000"/>
                </a:schemeClr>
              </a:solidFill>
              <a:effectLst/>
              <a:uLnTx/>
              <a:uFillTx/>
              <a:latin typeface="Arial" panose="020b0604020202020204" pitchFamily="34" charset="0"/>
              <a:ea typeface="微软雅黑" panose="020b0503020204020204" pitchFamily="34" charset="-122"/>
              <a:cs typeface="+mn-cs"/>
              <a:sym typeface="+mn-ea"/>
            </a:endParaRPr>
          </a:p>
        </p:txBody>
      </p:sp>
      <p:sp>
        <p:nvSpPr>
          <p:cNvPr id="4" name="文本占位符 3"/>
          <p:cNvSpPr>
            <a:spLocks noGrp="1"/>
          </p:cNvSpPr>
          <p:nvPr>
            <p:ph type="body" sz="half" idx="2"/>
          </p:nvPr>
        </p:nvSpPr>
        <p:spPr>
          <a:xfrm>
            <a:off x="4762835" y="1166982"/>
            <a:ext cx="3920429" cy="3457725"/>
          </a:xfrm>
        </p:spPr>
        <p:txBody>
          <a:bodyPr rtlCol="0">
            <a:normAutofit/>
          </a:bodyPr>
          <a:lstStyle>
            <a:lvl1pPr marL="0" marR="0" lvl="0" indent="0" algn="l" defTabSz="914400" rtl="0" eaLnBrk="1" fontAlgn="auto" latinLnBrk="0" hangingPunct="1">
              <a:lnSpc>
                <a:spcPct val="14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75000"/>
                    <a:lumOff val="25000"/>
                  </a:schemeClr>
                </a:solidFill>
                <a:uFillTx/>
                <a:latin typeface="Arial" panose="020b0604020202020204" pitchFamily="34" charset="0"/>
                <a:ea typeface="微软雅黑" panose="020b0503020204020204" pitchFamily="34" charset="-122"/>
                <a:cs typeface="+mn-cs"/>
                <a:sym typeface="+mn-ea"/>
              </a:defRPr>
            </a:lvl1pPr>
          </a:lstStyle>
          <a:p>
            <a:pPr lvl="0" fontAlgn="auto"/>
            <a:r>
              <a:rPr lang="zh-CN" altLang="en-US" strike="noStrike" noProof="1" smtClean="0">
                <a:sym typeface="+mn-ea"/>
              </a:rPr>
              <a:t>单击此处编辑母版文本样式</a:t>
            </a:r>
            <a:endParaRPr lang="zh-CN" altLang="en-US" strike="noStrike" noProof="1" smtClean="0">
              <a:sym typeface="+mn-ea"/>
            </a:endParaRPr>
          </a:p>
        </p:txBody>
      </p:sp>
      <p:sp>
        <p:nvSpPr>
          <p:cNvPr id="9" name="标题 8"/>
          <p:cNvSpPr>
            <a:spLocks noGrp="1"/>
          </p:cNvSpPr>
          <p:nvPr>
            <p:ph type="title"/>
          </p:nvPr>
        </p:nvSpPr>
        <p:spPr/>
        <p:txBody>
          <a:bodyPr/>
          <a:lstStyle>
            <a:defPPr/>
            <a:lvl1pPr>
              <a:defRPr baseline="0"/>
            </a:lvl1pPr>
          </a:lstStyle>
          <a:p>
            <a:pPr fontAlgn="base"/>
            <a:r>
              <a:rPr lang="zh-CN" altLang="en-US" strike="noStrike" noProof="1"/>
              <a:t>单击此处编辑母版标题样式</a:t>
            </a:r>
            <a:endParaRPr lang="zh-CN" altLang="en-US" strike="noStrike" noProof="1"/>
          </a:p>
        </p:txBody>
      </p:sp>
      <p:sp>
        <p:nvSpPr>
          <p:cNvPr id="2" name="日期占位符 1"/>
          <p:cNvSpPr>
            <a:spLocks noGrp="1"/>
          </p:cNvSpPr>
          <p:nvPr>
            <p:ph type="dt" sz="half" idx="10"/>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5" name="页脚占位符 4"/>
          <p:cNvSpPr>
            <a:spLocks noGrp="1"/>
          </p:cNvSpPr>
          <p:nvPr>
            <p:ph type="ftr" sz="quarter" idx="11"/>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6" name="灯片编号占位符 5"/>
          <p:cNvSpPr>
            <a:spLocks noGrp="1"/>
          </p:cNvSpPr>
          <p:nvPr>
            <p:ph type="sldNum" sz="quarter" idx="12"/>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3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p:nvPr>
        </p:nvSpPr>
        <p:spPr>
          <a:xfrm>
            <a:off x="7676157" y="686143"/>
            <a:ext cx="783006" cy="3773783"/>
          </a:xfrm>
        </p:spPr>
        <p:txBody>
          <a:bodyPr vert="eaVert" lIns="90000" tIns="46800" rIns="90000" bIns="46800" rtlCol="0">
            <a:normAutofit/>
          </a:bodyPr>
          <a:lstStyle>
            <a:lvl1pPr marL="0" marR="0" lvl="0" algn="l" defTabSz="914400" rtl="0" eaLnBrk="1" fontAlgn="auto" latinLnBrk="0" hangingPunct="1">
              <a:lnSpc>
                <a:spcPct val="100000"/>
              </a:lnSpc>
              <a:spcAft>
                <a:spcPct val="0"/>
              </a:spcAft>
              <a:buNone/>
              <a:defRPr kumimoji="0" lang="zh-CN" altLang="en-US" sz="2095"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fontAlgn="auto"/>
            <a:r>
              <a:rPr lang="zh-CN" altLang="en-US" sz="2095" strike="noStrike" noProof="1" smtClean="0">
                <a:sym typeface="+mn-ea"/>
              </a:rPr>
              <a:t>单击此处编辑母版标题样式</a:t>
            </a:r>
            <a:endParaRPr strike="noStrike" noProof="1">
              <a:sym typeface="+mn-ea"/>
            </a:endParaRPr>
          </a:p>
        </p:txBody>
      </p:sp>
      <p:sp>
        <p:nvSpPr>
          <p:cNvPr id="3" name="竖排文字占位符 2"/>
          <p:cNvSpPr>
            <a:spLocks noGrp="1"/>
          </p:cNvSpPr>
          <p:nvPr>
            <p:ph type="body" orient="vert" idx="1"/>
          </p:nvPr>
        </p:nvSpPr>
        <p:spPr>
          <a:xfrm>
            <a:off x="685805" y="686143"/>
            <a:ext cx="6876951" cy="3773783"/>
          </a:xfrm>
        </p:spPr>
        <p:txBody>
          <a:bodyPr vert="eaVert" lIns="46800" rIns="46800"/>
          <a:lstStyle>
            <a:defPPr/>
            <a:lvl1pPr indent="0" eaLnBrk="1" fontAlgn="auto" latinLnBrk="0" hangingPunct="1">
              <a:lnSpc>
                <a:spcPct val="160000"/>
              </a:lnSpc>
              <a:spcAft>
                <a:spcPts val="1600"/>
              </a:spcAft>
              <a:buNone/>
              <a:defRPr spc="300" baseline="0">
                <a:solidFill>
                  <a:schemeClr val="tx1">
                    <a:lumMod val="65000"/>
                    <a:lumOff val="35000"/>
                  </a:schemeClr>
                </a:solidFill>
              </a:defRPr>
            </a:lvl1pPr>
            <a:lvl2pPr indent="0" eaLnBrk="1" fontAlgn="auto" latinLnBrk="0" hangingPunct="1">
              <a:lnSpc>
                <a:spcPct val="160000"/>
              </a:lnSpc>
              <a:spcAft>
                <a:spcPts val="1600"/>
              </a:spcAft>
              <a:buNone/>
              <a:defRPr spc="300" baseline="0">
                <a:solidFill>
                  <a:schemeClr val="tx1">
                    <a:lumMod val="65000"/>
                    <a:lumOff val="35000"/>
                  </a:schemeClr>
                </a:solidFill>
              </a:defRPr>
            </a:lvl2pPr>
            <a:lvl3pPr indent="0" eaLnBrk="1" fontAlgn="auto" latinLnBrk="0" hangingPunct="1">
              <a:lnSpc>
                <a:spcPct val="160000"/>
              </a:lnSpc>
              <a:spcAft>
                <a:spcPts val="1600"/>
              </a:spcAft>
              <a:buNone/>
              <a:defRPr spc="300" baseline="0">
                <a:solidFill>
                  <a:schemeClr val="tx1">
                    <a:lumMod val="65000"/>
                    <a:lumOff val="35000"/>
                  </a:schemeClr>
                </a:solidFill>
              </a:defRPr>
            </a:lvl3pPr>
            <a:lvl4pPr indent="0" eaLnBrk="1" fontAlgn="auto" latinLnBrk="0" hangingPunct="1">
              <a:lnSpc>
                <a:spcPct val="160000"/>
              </a:lnSpc>
              <a:spcAft>
                <a:spcPts val="1600"/>
              </a:spcAft>
              <a:buNone/>
              <a:defRPr spc="300" baseline="0">
                <a:solidFill>
                  <a:schemeClr val="tx1">
                    <a:lumMod val="65000"/>
                    <a:lumOff val="35000"/>
                  </a:schemeClr>
                </a:solidFill>
              </a:defRPr>
            </a:lvl4pPr>
            <a:lvl5pPr indent="0" eaLnBrk="1" fontAlgn="auto" latinLnBrk="0" hangingPunct="1">
              <a:lnSpc>
                <a:spcPct val="160000"/>
              </a:lnSpc>
              <a:spcAft>
                <a:spcPts val="1600"/>
              </a:spcAft>
              <a:buNone/>
              <a:defRPr spc="300" baseline="0">
                <a:solidFill>
                  <a:schemeClr val="tx1">
                    <a:lumMod val="65000"/>
                    <a:lumOff val="35000"/>
                  </a:schemeClr>
                </a:solidFill>
              </a:defRPr>
            </a:lvl5pPr>
          </a:lstStyle>
          <a:p>
            <a:pPr lvl="0" fontAlgn="auto"/>
            <a:r>
              <a:rPr lang="zh-CN" altLang="en-US" strike="noStrike" noProof="1" smtClean="0"/>
              <a:t>单击此处编辑母版文本样式</a:t>
            </a:r>
            <a:endParaRPr lang="zh-CN" altLang="en-US" strike="noStrike" noProof="1" smtClean="0"/>
          </a:p>
          <a:p>
            <a:pPr lvl="1" fontAlgn="auto"/>
            <a:r>
              <a:rPr lang="zh-CN" altLang="en-US" strike="noStrike" noProof="1" smtClean="0"/>
              <a:t>第二级</a:t>
            </a:r>
            <a:endParaRPr lang="zh-CN" altLang="en-US" strike="noStrike" noProof="1" smtClean="0"/>
          </a:p>
          <a:p>
            <a:pPr lvl="2" fontAlgn="auto"/>
            <a:r>
              <a:rPr lang="zh-CN" altLang="en-US" strike="noStrike" noProof="1" smtClean="0"/>
              <a:t>第三级</a:t>
            </a:r>
            <a:endParaRPr lang="zh-CN" altLang="en-US" strike="noStrike" noProof="1" smtClean="0"/>
          </a:p>
          <a:p>
            <a:pPr lvl="3" fontAlgn="auto"/>
            <a:r>
              <a:rPr lang="zh-CN" altLang="en-US" strike="noStrike" noProof="1" smtClean="0"/>
              <a:t>第四级</a:t>
            </a:r>
            <a:endParaRPr lang="zh-CN" altLang="en-US" strike="noStrike" noProof="1" smtClean="0"/>
          </a:p>
          <a:p>
            <a:pPr lvl="4" fontAlgn="auto"/>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5" name="页脚占位符 4"/>
          <p:cNvSpPr>
            <a:spLocks noGrp="1"/>
          </p:cNvSpPr>
          <p:nvPr>
            <p:ph type="ftr" sz="quarter" idx="11"/>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6" name="灯片编号占位符 5"/>
          <p:cNvSpPr>
            <a:spLocks noGrp="1"/>
          </p:cNvSpPr>
          <p:nvPr>
            <p:ph type="sldNum" sz="quarter" idx="12"/>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3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7" name="内容占位符 6"/>
          <p:cNvSpPr>
            <a:spLocks noGrp="1"/>
          </p:cNvSpPr>
          <p:nvPr>
            <p:ph sz="quarter" idx="13"/>
          </p:nvPr>
        </p:nvSpPr>
        <p:spPr>
          <a:xfrm>
            <a:off x="456303" y="580790"/>
            <a:ext cx="8229660" cy="4114152"/>
          </a:xfrm>
        </p:spPr>
        <p:txBody>
          <a:bodyPr/>
          <a:lstStyle>
            <a:defPPr/>
            <a:lvl1pPr marL="171450" indent="-171450">
              <a:lnSpc>
                <a:spcPct val="130000"/>
              </a:lnSpc>
              <a:buFont typeface="Wingdings" panose="05000000000000000000" pitchFamily="2" charset="2"/>
              <a:buChar char="l"/>
              <a:defRPr spc="150" baseline="0">
                <a:solidFill>
                  <a:schemeClr val="tx1">
                    <a:lumMod val="65000"/>
                    <a:lumOff val="35000"/>
                  </a:schemeClr>
                </a:solidFill>
              </a:defRPr>
            </a:lvl1pPr>
            <a:lvl2pPr marL="514350" indent="-171450">
              <a:lnSpc>
                <a:spcPct val="130000"/>
              </a:lnSpc>
              <a:buFont typeface="Wingdings" panose="05000000000000000000" pitchFamily="2" charset="2"/>
              <a:buChar char="l"/>
              <a:defRPr spc="150" baseline="0">
                <a:solidFill>
                  <a:schemeClr val="tx1">
                    <a:lumMod val="65000"/>
                    <a:lumOff val="35000"/>
                  </a:schemeClr>
                </a:solidFill>
              </a:defRPr>
            </a:lvl2pPr>
            <a:lvl3pPr marL="857250" indent="-171450">
              <a:lnSpc>
                <a:spcPct val="130000"/>
              </a:lnSpc>
              <a:buFont typeface="Wingdings" panose="05000000000000000000" pitchFamily="2" charset="2"/>
              <a:buChar char="l"/>
              <a:defRPr spc="150" baseline="0">
                <a:solidFill>
                  <a:schemeClr val="tx1">
                    <a:lumMod val="65000"/>
                    <a:lumOff val="35000"/>
                  </a:schemeClr>
                </a:solidFill>
              </a:defRPr>
            </a:lvl3pPr>
            <a:lvl4pPr marL="1200785" indent="-171450">
              <a:lnSpc>
                <a:spcPct val="130000"/>
              </a:lnSpc>
              <a:buFont typeface="Wingdings" panose="05000000000000000000" pitchFamily="2" charset="2"/>
              <a:buChar char="l"/>
              <a:defRPr spc="150" baseline="0">
                <a:solidFill>
                  <a:schemeClr val="tx1">
                    <a:lumMod val="65000"/>
                    <a:lumOff val="35000"/>
                  </a:schemeClr>
                </a:solidFill>
              </a:defRPr>
            </a:lvl4pPr>
            <a:lvl5pPr marL="1543685" indent="-171450">
              <a:lnSpc>
                <a:spcPct val="130000"/>
              </a:lnSpc>
              <a:buFont typeface="Wingdings" panose="05000000000000000000" pitchFamily="2" charset="2"/>
              <a:buChar char="l"/>
              <a:defRPr spc="150" baseline="0">
                <a:solidFill>
                  <a:schemeClr val="tx1">
                    <a:lumMod val="65000"/>
                    <a:lumOff val="35000"/>
                  </a:schemeClr>
                </a:solidFill>
              </a:defRPr>
            </a:lvl5p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2" name="日期占位符 1"/>
          <p:cNvSpPr>
            <a:spLocks noGrp="1"/>
          </p:cNvSpPr>
          <p:nvPr>
            <p:ph type="dt" sz="half" idx="14"/>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3" name="页脚占位符 2"/>
          <p:cNvSpPr>
            <a:spLocks noGrp="1"/>
          </p:cNvSpPr>
          <p:nvPr>
            <p:ph type="ftr" sz="quarter" idx="15"/>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4" name="灯片编号占位符 3"/>
          <p:cNvSpPr>
            <a:spLocks noGrp="1"/>
          </p:cNvSpPr>
          <p:nvPr>
            <p:ph type="sldNum" sz="quarter" idx="16"/>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3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spTree>
      <p:nvGrpSpPr>
        <p:cNvPr id="1" name=""/>
        <p:cNvGrpSpPr/>
        <p:nvPr/>
      </p:nvGrpSpPr>
      <p:grpSpPr>
        <a:xfrm>
          <a:off x="0" y="0"/>
          <a:ext cx="0" cy="0"/>
        </a:xfrm>
      </p:grpSpPr>
      <p:sp>
        <p:nvSpPr>
          <p:cNvPr id="2" name="标题 1"/>
          <p:cNvSpPr>
            <a:spLocks noGrp="1"/>
          </p:cNvSpPr>
          <p:nvPr>
            <p:ph type="title"/>
          </p:nvPr>
        </p:nvSpPr>
        <p:spPr>
          <a:xfrm>
            <a:off x="899106" y="1863930"/>
            <a:ext cx="7349454" cy="764481"/>
          </a:xfrm>
        </p:spPr>
        <p:txBody>
          <a:bodyPr lIns="90000" tIns="46800" rIns="90000" bIns="46800" rtlCol="0" anchor="t">
            <a:normAutofit/>
          </a:bodyPr>
          <a:lstStyle>
            <a:lvl1pPr marL="0" marR="0" algn="ctr" defTabSz="914400" rtl="0" eaLnBrk="1" fontAlgn="auto" latinLnBrk="0" hangingPunct="1">
              <a:lnSpc>
                <a:spcPct val="100000"/>
              </a:lnSpc>
              <a:buNone/>
              <a:defRPr kumimoji="0" lang="zh-CN" altLang="en-US" sz="4500" b="1" i="0" u="none" strike="noStrike" kern="1200" cap="none" spc="300" normalizeH="0" baseline="0" noProof="1">
                <a:solidFill>
                  <a:schemeClr val="tx1">
                    <a:lumMod val="85000"/>
                    <a:lumOff val="15000"/>
                  </a:schemeClr>
                </a:solidFill>
                <a:effectLst/>
                <a:uFillTx/>
                <a:latin typeface="Arial" panose="020b0604020202020204" pitchFamily="34" charset="0"/>
                <a:ea typeface="微软雅黑" panose="020b0503020204020204" pitchFamily="34" charset="-122"/>
                <a:cs typeface="+mj-cs"/>
                <a:sym typeface="+mn-ea"/>
              </a:defRPr>
            </a:lvl1pPr>
          </a:lstStyle>
          <a:p>
            <a:pPr lvl="0" fontAlgn="auto"/>
            <a:r>
              <a:rPr lang="zh-CN" altLang="en-US" strike="noStrike" noProof="1" smtClean="0">
                <a:sym typeface="+mn-ea"/>
              </a:rPr>
              <a:t>单击此处编辑母版标题样式</a:t>
            </a:r>
            <a:endParaRPr strike="noStrike" noProof="1">
              <a:sym typeface="+mn-ea"/>
            </a:endParaRPr>
          </a:p>
        </p:txBody>
      </p:sp>
      <p:sp>
        <p:nvSpPr>
          <p:cNvPr id="7" name="文本占位符 6"/>
          <p:cNvSpPr>
            <a:spLocks noGrp="1"/>
          </p:cNvSpPr>
          <p:nvPr>
            <p:ph type="body" sz="quarter" idx="13"/>
          </p:nvPr>
        </p:nvSpPr>
        <p:spPr>
          <a:xfrm>
            <a:off x="899106" y="2671633"/>
            <a:ext cx="7349454" cy="353876"/>
          </a:xfrm>
        </p:spPr>
        <p:txBody>
          <a:bodyPr>
            <a:normAutofit/>
          </a:bodyPr>
          <a:lstStyle>
            <a:lvl1pPr marL="0" indent="0" algn="ctr">
              <a:lnSpc>
                <a:spcPct val="110000"/>
              </a:lnSpc>
              <a:buNone/>
              <a:defRPr sz="1800" spc="200" baseline="0">
                <a:solidFill>
                  <a:schemeClr val="tx1">
                    <a:lumMod val="65000"/>
                    <a:lumOff val="35000"/>
                  </a:schemeClr>
                </a:solidFill>
              </a:defRPr>
            </a:lvl1pPr>
          </a:lstStyle>
          <a:p>
            <a:pPr lvl="0" fontAlgn="base"/>
            <a:r>
              <a:rPr lang="zh-CN" altLang="en-US" strike="noStrike" noProof="1"/>
              <a:t>单击此处编辑母版文本样式</a:t>
            </a:r>
            <a:endParaRPr lang="zh-CN" altLang="en-US" strike="noStrike" noProof="1"/>
          </a:p>
        </p:txBody>
      </p:sp>
      <p:sp>
        <p:nvSpPr>
          <p:cNvPr id="3" name="日期占位符 2"/>
          <p:cNvSpPr>
            <a:spLocks noGrp="1"/>
          </p:cNvSpPr>
          <p:nvPr>
            <p:ph type="dt" sz="half" idx="14"/>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4" name="页脚占位符 3"/>
          <p:cNvSpPr>
            <a:spLocks noGrp="1"/>
          </p:cNvSpPr>
          <p:nvPr>
            <p:ph type="ftr" sz="quarter" idx="15"/>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5" name="灯片编号占位符 4"/>
          <p:cNvSpPr>
            <a:spLocks noGrp="1"/>
          </p:cNvSpPr>
          <p:nvPr>
            <p:ph type="sldNum" sz="quarter" idx="16"/>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4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4_自定义版式">
    <p:bg>
      <p:bgPr>
        <a:solidFill>
          <a:schemeClr val="bg1"/>
        </a:solidFill>
        <a:effectLst/>
      </p:bgPr>
    </p:bg>
    <p:spTree>
      <p:nvGrpSpPr>
        <p:cNvPr id="1" name=""/>
        <p:cNvGrpSpPr/>
        <p:nvPr/>
      </p:nvGrpSpPr>
      <p:grpSpPr>
        <a:xfrm>
          <a:off x="0" y="0"/>
          <a:ext cx="0" cy="0"/>
        </a:xfrm>
      </p:grpSpPr>
      <p:pic>
        <p:nvPicPr>
          <p:cNvPr id="8" name="图片 6"/>
          <p:cNvPicPr>
            <a:picLocks noChangeAspect="1"/>
          </p:cNvPicPr>
          <p:nvPr userDrawn="1"/>
        </p:nvPicPr>
        <p:blipFill>
          <a:blip r:embed="rId1"/>
          <a:stretch>
            <a:fillRect/>
          </a:stretch>
        </p:blipFill>
        <p:spPr>
          <a:xfrm>
            <a:off x="6040438" y="3514725"/>
            <a:ext cx="3103562" cy="1631950"/>
          </a:xfrm>
          <a:prstGeom prst="rect">
            <a:avLst/>
          </a:prstGeom>
          <a:noFill/>
          <a:ln w="9525">
            <a:noFill/>
          </a:ln>
        </p:spPr>
      </p:pic>
      <p:sp>
        <p:nvSpPr>
          <p:cNvPr id="9" name="矩形 8"/>
          <p:cNvSpPr/>
          <p:nvPr/>
        </p:nvSpPr>
        <p:spPr>
          <a:xfrm>
            <a:off x="260350" y="190500"/>
            <a:ext cx="8629650" cy="4725988"/>
          </a:xfrm>
          <a:prstGeom prst="rect">
            <a:avLst/>
          </a:prstGeom>
          <a:solidFill>
            <a:schemeClr val="bg1"/>
          </a:solidFill>
          <a:ln>
            <a:noFill/>
          </a:ln>
          <a:effectLst>
            <a:outerShdw blurRad="2286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00" b="0" i="0" u="none" strike="noStrike" kern="1200" cap="none" spc="0" normalizeH="0" baseline="0" noProof="1">
              <a:ln>
                <a:noFill/>
              </a:ln>
              <a:solidFill>
                <a:schemeClr val="lt1"/>
              </a:solidFill>
              <a:effectLst/>
              <a:uLnTx/>
              <a:uFillTx/>
              <a:latin typeface="+mn-lt"/>
              <a:ea typeface="+mn-ea"/>
              <a:cs typeface="+mn-cs"/>
            </a:endParaRPr>
          </a:p>
        </p:txBody>
      </p:sp>
      <p:pic>
        <p:nvPicPr>
          <p:cNvPr id="10" name="图片 9"/>
          <p:cNvPicPr>
            <a:picLocks noChangeAspect="1"/>
          </p:cNvPicPr>
          <p:nvPr userDrawn="1"/>
        </p:nvPicPr>
        <p:blipFill>
          <a:blip r:embed="rId2"/>
          <a:stretch>
            <a:fillRect/>
          </a:stretch>
        </p:blipFill>
        <p:spPr>
          <a:xfrm>
            <a:off x="0" y="0"/>
            <a:ext cx="3438525" cy="1638300"/>
          </a:xfrm>
          <a:prstGeom prst="rect">
            <a:avLst/>
          </a:prstGeom>
          <a:noFill/>
          <a:ln w="9525">
            <a:noFill/>
          </a:ln>
        </p:spPr>
      </p:pic>
      <p:pic>
        <p:nvPicPr>
          <p:cNvPr id="13316" name="图片 8"/>
          <p:cNvPicPr>
            <a:picLocks noChangeAspect="1"/>
          </p:cNvPicPr>
          <p:nvPr userDrawn="1"/>
        </p:nvPicPr>
        <p:blipFill>
          <a:blip r:embed="rId3"/>
          <a:stretch>
            <a:fillRect/>
          </a:stretch>
        </p:blipFill>
        <p:spPr>
          <a:xfrm>
            <a:off x="0" y="0"/>
            <a:ext cx="9144000" cy="5146675"/>
          </a:xfrm>
          <a:prstGeom prst="rect">
            <a:avLst/>
          </a:prstGeom>
          <a:noFill/>
          <a:ln w="9525">
            <a:noFill/>
          </a:ln>
        </p:spPr>
      </p:pic>
      <p:sp>
        <p:nvSpPr>
          <p:cNvPr id="12" name="日期占位符 1"/>
          <p:cNvSpPr>
            <a:spLocks noGrp="1"/>
          </p:cNvSpPr>
          <p:nvPr>
            <p:ph type="dt" sz="half" idx="2"/>
          </p:nvPr>
        </p:nvSpPr>
        <p:spPr>
          <a:xfrm>
            <a:off x="460375" y="4738688"/>
            <a:ext cx="2024063" cy="238125"/>
          </a:xfrm>
          <a:prstGeom prst="rect">
            <a:avLst/>
          </a:prstGeom>
        </p:spPr>
        <p:txBody>
          <a:bodyPr vert="horz" lIns="91440" tIns="45720" rIns="91440" bIns="45720" rtlCol="0" anchor="ctr">
            <a:normAutofit/>
          </a:bodyPr>
          <a:lstStyle>
            <a:lvl1pPr>
              <a:defRPr>
                <a:latin typeface="+mn-lt"/>
                <a:ea typeface="+mn-ea"/>
              </a:defRPr>
            </a:lvl1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mn-lt"/>
                <a:ea typeface="+mn-ea"/>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mn-lt"/>
              <a:ea typeface="+mn-ea"/>
              <a:cs typeface="+mn-cs"/>
            </a:endParaRPr>
          </a:p>
        </p:txBody>
      </p:sp>
      <p:sp>
        <p:nvSpPr>
          <p:cNvPr id="13" name="页脚占位符 2"/>
          <p:cNvSpPr>
            <a:spLocks noGrp="1"/>
          </p:cNvSpPr>
          <p:nvPr>
            <p:ph type="ftr" sz="quarter" idx="3"/>
          </p:nvPr>
        </p:nvSpPr>
        <p:spPr>
          <a:xfrm>
            <a:off x="3087688" y="4738688"/>
            <a:ext cx="2968625" cy="238125"/>
          </a:xfrm>
          <a:prstGeom prst="rect">
            <a:avLst/>
          </a:prstGeom>
        </p:spPr>
        <p:txBody>
          <a:bodyPr vert="horz" lIns="91440" tIns="45720" rIns="91440" bIns="45720" rtlCol="0" anchor="ctr">
            <a:normAutofit/>
          </a:bodyPr>
          <a:lstStyle>
            <a:lvl1pPr>
              <a:defRPr/>
            </a:lvl1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14" name="灯片编号占位符 3"/>
          <p:cNvSpPr>
            <a:spLocks noGrp="1"/>
          </p:cNvSpPr>
          <p:nvPr>
            <p:ph type="sldNum" sz="quarter" idx="4"/>
          </p:nvPr>
        </p:nvSpPr>
        <p:spPr>
          <a:xfrm>
            <a:off x="6657975" y="4738688"/>
            <a:ext cx="2025650" cy="238125"/>
          </a:xfrm>
          <a:prstGeom prst="rect">
            <a:avLst/>
          </a:prstGeom>
        </p:spPr>
        <p:txBody>
          <a:bodyPr vert="horz" wrap="square" lIns="91440" tIns="45720" rIns="91440" bIns="45720" numCol="1" anchor="ctr" anchorCtr="0" compatLnSpc="1"/>
          <a:lstStyle>
            <a:defPPr/>
          </a:lstStyle>
          <a:p>
            <a:pPr algn="r" fontAlgn="base"/>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7" presetClass="entr" presetSubtype="1" fill="hold" nodeType="withEffect">
                                  <p:stCondLst>
                                    <p:cond delay="500"/>
                                  </p:stCondLst>
                                  <p:childTnLst>
                                    <p:set>
                                      <p:cBhvr>
                                        <p:cTn id="6" dur="1" fill="hold">
                                          <p:stCondLst>
                                            <p:cond delay="0"/>
                                          </p:stCondLst>
                                        </p:cTn>
                                        <p:tgtEl>
                                          <p:spTgt spid="10"/>
                                        </p:tgtEl>
                                        <p:attrNameLst>
                                          <p:attrName>style.visibility</p:attrName>
                                        </p:attrNameLst>
                                      </p:cBhvr>
                                      <p:to>
                                        <p:strVal val="visible"/>
                                      </p:to>
                                    </p:set>
                                    <p:anim calcmode="lin" valueType="num">
                                      <p:cBhvr>
                                        <p:cTn id="7" dur="750" fill="hold"/>
                                        <p:tgtEl>
                                          <p:spTgt spid="10"/>
                                        </p:tgtEl>
                                        <p:attrNameLst>
                                          <p:attrName>ppt_x</p:attrName>
                                        </p:attrNameLst>
                                      </p:cBhvr>
                                      <p:tavLst>
                                        <p:tav tm="0">
                                          <p:val>
                                            <p:strVal val="#ppt_x"/>
                                          </p:val>
                                        </p:tav>
                                        <p:tav tm="100000">
                                          <p:val>
                                            <p:strVal val="#ppt_x"/>
                                          </p:val>
                                        </p:tav>
                                      </p:tavLst>
                                    </p:anim>
                                    <p:anim calcmode="lin" valueType="num">
                                      <p:cBhvr>
                                        <p:cTn id="8" dur="750" fill="hold"/>
                                        <p:tgtEl>
                                          <p:spTgt spid="10"/>
                                        </p:tgtEl>
                                        <p:attrNameLst>
                                          <p:attrName>ppt_y</p:attrName>
                                        </p:attrNameLst>
                                      </p:cBhvr>
                                      <p:tavLst>
                                        <p:tav tm="0">
                                          <p:val>
                                            <p:strVal val="#ppt_y-#ppt_h/2"/>
                                          </p:val>
                                        </p:tav>
                                        <p:tav tm="100000">
                                          <p:val>
                                            <p:strVal val="#ppt_y"/>
                                          </p:val>
                                        </p:tav>
                                      </p:tavLst>
                                    </p:anim>
                                    <p:anim calcmode="lin" valueType="num">
                                      <p:cBhvr>
                                        <p:cTn id="9" dur="750" fill="hold"/>
                                        <p:tgtEl>
                                          <p:spTgt spid="10"/>
                                        </p:tgtEl>
                                        <p:attrNameLst>
                                          <p:attrName>ppt_w</p:attrName>
                                        </p:attrNameLst>
                                      </p:cBhvr>
                                      <p:tavLst>
                                        <p:tav tm="0">
                                          <p:val>
                                            <p:strVal val="#ppt_w"/>
                                          </p:val>
                                        </p:tav>
                                        <p:tav tm="100000">
                                          <p:val>
                                            <p:strVal val="#ppt_w"/>
                                          </p:val>
                                        </p:tav>
                                      </p:tavLst>
                                    </p:anim>
                                    <p:anim calcmode="lin" valueType="num">
                                      <p:cBhvr>
                                        <p:cTn id="10" dur="750" fill="hold"/>
                                        <p:tgtEl>
                                          <p:spTgt spid="10"/>
                                        </p:tgtEl>
                                        <p:attrNameLst>
                                          <p:attrName>ppt_h</p:attrName>
                                        </p:attrNameLst>
                                      </p:cBhvr>
                                      <p:tavLst>
                                        <p:tav tm="0">
                                          <p:val>
                                            <p:fltVal val="0"/>
                                          </p:val>
                                        </p:tav>
                                        <p:tav tm="100000">
                                          <p:val>
                                            <p:strVal val="#ppt_h"/>
                                          </p:val>
                                        </p:tav>
                                      </p:tavLst>
                                    </p:anim>
                                  </p:childTnLst>
                                </p:cTn>
                              </p:par>
                              <p:par>
                                <p:cTn id="11" presetID="17" presetClass="entr" presetSubtype="4" fill="hold" nodeType="withEffect">
                                  <p:stCondLst>
                                    <p:cond delay="500"/>
                                  </p:stCondLst>
                                  <p:childTnLst>
                                    <p:set>
                                      <p:cBhvr>
                                        <p:cTn id="12" dur="1" fill="hold">
                                          <p:stCondLst>
                                            <p:cond delay="0"/>
                                          </p:stCondLst>
                                        </p:cTn>
                                        <p:tgtEl>
                                          <p:spTgt spid="8"/>
                                        </p:tgtEl>
                                        <p:attrNameLst>
                                          <p:attrName>style.visibility</p:attrName>
                                        </p:attrNameLst>
                                      </p:cBhvr>
                                      <p:to>
                                        <p:strVal val="visible"/>
                                      </p:to>
                                    </p:set>
                                    <p:anim calcmode="lin" valueType="num">
                                      <p:cBhvr>
                                        <p:cTn id="13" dur="750" fill="hold"/>
                                        <p:tgtEl>
                                          <p:spTgt spid="8"/>
                                        </p:tgtEl>
                                        <p:attrNameLst>
                                          <p:attrName>ppt_x</p:attrName>
                                        </p:attrNameLst>
                                      </p:cBhvr>
                                      <p:tavLst>
                                        <p:tav tm="0">
                                          <p:val>
                                            <p:strVal val="#ppt_x"/>
                                          </p:val>
                                        </p:tav>
                                        <p:tav tm="100000">
                                          <p:val>
                                            <p:strVal val="#ppt_x"/>
                                          </p:val>
                                        </p:tav>
                                      </p:tavLst>
                                    </p:anim>
                                    <p:anim calcmode="lin" valueType="num">
                                      <p:cBhvr>
                                        <p:cTn id="14" dur="750" fill="hold"/>
                                        <p:tgtEl>
                                          <p:spTgt spid="8"/>
                                        </p:tgtEl>
                                        <p:attrNameLst>
                                          <p:attrName>ppt_y</p:attrName>
                                        </p:attrNameLst>
                                      </p:cBhvr>
                                      <p:tavLst>
                                        <p:tav tm="0">
                                          <p:val>
                                            <p:strVal val="#ppt_y+#ppt_h/2"/>
                                          </p:val>
                                        </p:tav>
                                        <p:tav tm="100000">
                                          <p:val>
                                            <p:strVal val="#ppt_y"/>
                                          </p:val>
                                        </p:tav>
                                      </p:tavLst>
                                    </p:anim>
                                    <p:anim calcmode="lin" valueType="num">
                                      <p:cBhvr>
                                        <p:cTn id="15" dur="750" fill="hold"/>
                                        <p:tgtEl>
                                          <p:spTgt spid="8"/>
                                        </p:tgtEl>
                                        <p:attrNameLst>
                                          <p:attrName>ppt_w</p:attrName>
                                        </p:attrNameLst>
                                      </p:cBhvr>
                                      <p:tavLst>
                                        <p:tav tm="0">
                                          <p:val>
                                            <p:strVal val="#ppt_w"/>
                                          </p:val>
                                        </p:tav>
                                        <p:tav tm="100000">
                                          <p:val>
                                            <p:strVal val="#ppt_w"/>
                                          </p:val>
                                        </p:tav>
                                      </p:tavLst>
                                    </p:anim>
                                    <p:anim calcmode="lin" valueType="num">
                                      <p:cBhvr>
                                        <p:cTn id="16" dur="75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_标题幻灯片">
    <p:bg>
      <p:bgPr>
        <a:gradFill rotWithShape="0">
          <a:gsLst>
            <a:gs pos="0">
              <a:srgbClr val="FFFFFF"/>
            </a:gs>
            <a:gs pos="100000">
              <a:srgbClr val="DCDCDC"/>
            </a:gs>
          </a:gsLst>
          <a:lin ang="5400000"/>
        </a:gradFill>
        <a:effectLst/>
      </p:bgPr>
    </p:bg>
    <p:spTree>
      <p:nvGrpSpPr>
        <p:cNvPr id="1" name=""/>
        <p:cNvGrpSpPr/>
        <p:nvPr/>
      </p:nvGrpSpPr>
      <p:grpSpPr>
        <a:xfrm>
          <a:off x="0" y="0"/>
          <a:ext cx="0" cy="0"/>
        </a:xfrm>
      </p:grpSpPr>
      <p:pic>
        <p:nvPicPr>
          <p:cNvPr id="14339" name="图片 11"/>
          <p:cNvPicPr>
            <a:picLocks noChangeAspect="1"/>
          </p:cNvPicPr>
          <p:nvPr userDrawn="1"/>
        </p:nvPicPr>
        <p:blipFill>
          <a:blip r:embed="rId1"/>
          <a:stretch>
            <a:fillRect/>
          </a:stretch>
        </p:blipFill>
        <p:spPr>
          <a:xfrm>
            <a:off x="0" y="1588"/>
            <a:ext cx="9144000" cy="5140325"/>
          </a:xfrm>
          <a:prstGeom prst="rect">
            <a:avLst/>
          </a:prstGeom>
          <a:noFill/>
          <a:ln w="9525">
            <a:noFill/>
          </a:ln>
        </p:spPr>
      </p:pic>
      <p:sp>
        <p:nvSpPr>
          <p:cNvPr id="9" name="矩形 12"/>
          <p:cNvSpPr>
            <a:spLocks noChangeArrowheads="1"/>
          </p:cNvSpPr>
          <p:nvPr/>
        </p:nvSpPr>
        <p:spPr bwMode="auto">
          <a:xfrm>
            <a:off x="0" y="0"/>
            <a:ext cx="9144000" cy="5143500"/>
          </a:xfrm>
          <a:prstGeom prst="rect">
            <a:avLst/>
          </a:prstGeom>
          <a:solidFill>
            <a:srgbClr val="FFFFFF">
              <a:alpha val="59998"/>
            </a:srgbClr>
          </a:solidFill>
          <a:ln w="12700">
            <a:noFill/>
            <a:miter lim="800000"/>
          </a:ln>
        </p:spPr>
        <p:txBody>
          <a:bodyPr anchor="ctr"/>
          <a:lstStyle>
            <a:def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00" b="0" i="0" u="none" strike="noStrike" kern="1200" cap="none" spc="0" normalizeH="0" baseline="0" noProof="0" smtClean="0">
              <a:ln>
                <a:noFill/>
              </a:ln>
              <a:solidFill>
                <a:srgbClr val="FFFFFF"/>
              </a:solidFill>
              <a:effectLst/>
              <a:uLnTx/>
              <a:uFillTx/>
              <a:latin typeface="等线" panose="02010600030101010101" pitchFamily="2" charset="-122"/>
              <a:ea typeface="等线" panose="02010600030101010101" pitchFamily="2" charset="-122"/>
              <a:cs typeface="+mn-cs"/>
            </a:endParaRPr>
          </a:p>
        </p:txBody>
      </p:sp>
      <p:sp>
        <p:nvSpPr>
          <p:cNvPr id="10" name="任意多边形 13"/>
          <p:cNvSpPr>
            <a:spLocks noChangeArrowheads="1"/>
          </p:cNvSpPr>
          <p:nvPr/>
        </p:nvSpPr>
        <p:spPr bwMode="auto">
          <a:xfrm>
            <a:off x="963613" y="506413"/>
            <a:ext cx="8180388" cy="0"/>
          </a:xfrm>
          <a:custGeom>
            <a:cxnLst>
              <a:cxn ang="0">
                <a:pos x="0" y="0"/>
              </a:cxn>
              <a:cxn ang="0">
                <a:pos x="10392228" y="0"/>
              </a:cxn>
            </a:cxnLst>
            <a:rect l="0" t="0" r="r" b="b"/>
            <a:pathLst>
              <a:path w="10392228" h="1">
                <a:moveTo>
                  <a:pt x="0" y="0"/>
                </a:moveTo>
                <a:lnTo>
                  <a:pt x="10392228" y="0"/>
                </a:lnTo>
              </a:path>
            </a:pathLst>
          </a:custGeom>
          <a:noFill/>
          <a:ln w="12700">
            <a:solidFill>
              <a:srgbClr val="C00000"/>
            </a:solidFill>
            <a:miter lim="800000"/>
            <a:headEnd type="oval" w="med" len="med"/>
          </a:ln>
        </p:spPr>
        <p:txBody>
          <a:bodyPr/>
          <a:lstStyle>
            <a:def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微软雅黑" panose="020b0503020204020204" pitchFamily="34" charset="-122"/>
              <a:cs typeface="+mn-cs"/>
            </a:endParaRPr>
          </a:p>
        </p:txBody>
      </p:sp>
      <p:sp>
        <p:nvSpPr>
          <p:cNvPr id="11" name="PA_任意多边形 5"/>
          <p:cNvSpPr>
            <a:spLocks noChangeArrowheads="1"/>
          </p:cNvSpPr>
          <p:nvPr>
            <p:custDataLst>
              <p:tags r:id="rId2"/>
            </p:custDataLst>
          </p:nvPr>
        </p:nvSpPr>
        <p:spPr bwMode="auto">
          <a:xfrm>
            <a:off x="227013" y="60325"/>
            <a:ext cx="666750" cy="584200"/>
          </a:xfrm>
          <a:custGeom>
            <a:cxnLst>
              <a:cxn ang="0">
                <a:pos x="778" y="2674"/>
              </a:cxn>
              <a:cxn ang="0">
                <a:pos x="2420" y="1093"/>
              </a:cxn>
              <a:cxn ang="0">
                <a:pos x="3519" y="922"/>
              </a:cxn>
              <a:cxn ang="0">
                <a:pos x="4020" y="1416"/>
              </a:cxn>
              <a:cxn ang="0">
                <a:pos x="3165" y="2191"/>
              </a:cxn>
              <a:cxn ang="0">
                <a:pos x="5509" y="4407"/>
              </a:cxn>
              <a:cxn ang="0">
                <a:pos x="3550" y="153"/>
              </a:cxn>
              <a:cxn ang="0">
                <a:pos x="6272" y="5152"/>
              </a:cxn>
              <a:cxn ang="0">
                <a:pos x="6872" y="5727"/>
              </a:cxn>
              <a:cxn ang="0">
                <a:pos x="6034" y="6575"/>
              </a:cxn>
              <a:cxn ang="0">
                <a:pos x="5461" y="6025"/>
              </a:cxn>
              <a:cxn ang="0">
                <a:pos x="1462" y="5940"/>
              </a:cxn>
              <a:cxn ang="0">
                <a:pos x="1187" y="5903"/>
              </a:cxn>
              <a:cxn ang="0">
                <a:pos x="412" y="6465"/>
              </a:cxn>
              <a:cxn ang="0">
                <a:pos x="753" y="5561"/>
              </a:cxn>
              <a:cxn ang="0">
                <a:pos x="815" y="5409"/>
              </a:cxn>
              <a:cxn ang="0">
                <a:pos x="430" y="4908"/>
              </a:cxn>
              <a:cxn ang="0">
                <a:pos x="888" y="4481"/>
              </a:cxn>
              <a:cxn ang="0">
                <a:pos x="4636" y="5225"/>
              </a:cxn>
              <a:cxn ang="0">
                <a:pos x="2311" y="3016"/>
              </a:cxn>
              <a:cxn ang="0">
                <a:pos x="1712" y="3620"/>
              </a:cxn>
              <a:cxn ang="0">
                <a:pos x="778" y="2674"/>
              </a:cxn>
            </a:cxnLst>
            <a:rect l="0" t="0" r="r" b="b"/>
            <a:pathLst>
              <a:path w="7797" h="6809">
                <a:moveTo>
                  <a:pt x="778" y="2674"/>
                </a:moveTo>
                <a:lnTo>
                  <a:pt x="2420" y="1093"/>
                </a:lnTo>
                <a:cubicBezTo>
                  <a:pt x="2790" y="1302"/>
                  <a:pt x="3156" y="1199"/>
                  <a:pt x="3519" y="922"/>
                </a:cubicBezTo>
                <a:lnTo>
                  <a:pt x="4020" y="1416"/>
                </a:lnTo>
                <a:lnTo>
                  <a:pt x="3165" y="2191"/>
                </a:lnTo>
                <a:lnTo>
                  <a:pt x="5509" y="4407"/>
                </a:lnTo>
                <a:cubicBezTo>
                  <a:pt x="6394" y="2408"/>
                  <a:pt x="5407" y="884"/>
                  <a:pt x="3550" y="153"/>
                </a:cubicBezTo>
                <a:cubicBezTo>
                  <a:pt x="6161" y="0"/>
                  <a:pt x="7797" y="3094"/>
                  <a:pt x="6272" y="5152"/>
                </a:cubicBezTo>
                <a:lnTo>
                  <a:pt x="6872" y="5727"/>
                </a:lnTo>
                <a:lnTo>
                  <a:pt x="6034" y="6575"/>
                </a:lnTo>
                <a:lnTo>
                  <a:pt x="5461" y="6025"/>
                </a:lnTo>
                <a:cubicBezTo>
                  <a:pt x="4004" y="6810"/>
                  <a:pt x="2676" y="6755"/>
                  <a:pt x="1462" y="5940"/>
                </a:cubicBezTo>
                <a:cubicBezTo>
                  <a:pt x="1304" y="5839"/>
                  <a:pt x="1213" y="5827"/>
                  <a:pt x="1187" y="5903"/>
                </a:cubicBezTo>
                <a:cubicBezTo>
                  <a:pt x="1286" y="6472"/>
                  <a:pt x="749" y="6704"/>
                  <a:pt x="412" y="6465"/>
                </a:cubicBezTo>
                <a:cubicBezTo>
                  <a:pt x="0" y="6132"/>
                  <a:pt x="250" y="5504"/>
                  <a:pt x="753" y="5561"/>
                </a:cubicBezTo>
                <a:cubicBezTo>
                  <a:pt x="831" y="5565"/>
                  <a:pt x="884" y="5530"/>
                  <a:pt x="815" y="5409"/>
                </a:cubicBezTo>
                <a:cubicBezTo>
                  <a:pt x="712" y="5245"/>
                  <a:pt x="569" y="5076"/>
                  <a:pt x="430" y="4908"/>
                </a:cubicBezTo>
                <a:lnTo>
                  <a:pt x="888" y="4481"/>
                </a:lnTo>
                <a:cubicBezTo>
                  <a:pt x="2054" y="5440"/>
                  <a:pt x="3296" y="5758"/>
                  <a:pt x="4636" y="5225"/>
                </a:cubicBezTo>
                <a:lnTo>
                  <a:pt x="2311" y="3016"/>
                </a:lnTo>
                <a:lnTo>
                  <a:pt x="1712" y="3620"/>
                </a:lnTo>
                <a:lnTo>
                  <a:pt x="778" y="2674"/>
                </a:lnTo>
                <a:close/>
              </a:path>
            </a:pathLst>
          </a:custGeom>
          <a:solidFill>
            <a:srgbClr val="C00000"/>
          </a:solidFill>
          <a:ln w="9525">
            <a:noFill/>
            <a:round/>
          </a:ln>
        </p:spPr>
        <p:txBody>
          <a:bodyPr/>
          <a:lstStyle>
            <a:def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微软雅黑" panose="020b0503020204020204" pitchFamily="34" charset="-122"/>
              <a:cs typeface="+mn-cs"/>
            </a:endParaRPr>
          </a:p>
        </p:txBody>
      </p:sp>
      <p:sp>
        <p:nvSpPr>
          <p:cNvPr id="12" name="矩形 15"/>
          <p:cNvSpPr>
            <a:spLocks noChangeArrowheads="1"/>
          </p:cNvSpPr>
          <p:nvPr/>
        </p:nvSpPr>
        <p:spPr bwMode="auto">
          <a:xfrm>
            <a:off x="7094538" y="141288"/>
            <a:ext cx="1928813" cy="414338"/>
          </a:xfrm>
          <a:prstGeom prst="rect">
            <a:avLst/>
          </a:prstGeom>
          <a:noFill/>
          <a:ln w="9525">
            <a:noFill/>
            <a:miter lim="800000"/>
          </a:ln>
        </p:spPr>
        <p:txBody>
          <a:bodyPr wrap="none">
            <a:spAutoFit/>
          </a:bodyPr>
          <a:lstStyle>
            <a:defP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1500" b="1" i="0" u="none" strike="noStrike" kern="1200" cap="none" spc="0" normalizeH="0" baseline="0" noProof="0" smtClean="0">
                <a:ln>
                  <a:noFill/>
                </a:ln>
                <a:solidFill>
                  <a:srgbClr val="C00000"/>
                </a:solidFill>
                <a:effectLst/>
                <a:uLnTx/>
                <a:uFillTx/>
                <a:latin typeface="方正风雅宋简体" pitchFamily="2" charset="-122"/>
                <a:ea typeface="方正风雅宋简体" pitchFamily="2" charset="-122"/>
                <a:cs typeface="+mn-cs"/>
              </a:rPr>
              <a:t>马克思诞辰</a:t>
            </a:r>
            <a:r>
              <a:rPr kumimoji="0" lang="en-US" altLang="zh-CN" sz="2100" b="1" i="0" u="none" strike="noStrike" kern="1200" cap="none" spc="0" normalizeH="0" baseline="0" noProof="0" smtClean="0">
                <a:ln>
                  <a:noFill/>
                </a:ln>
                <a:solidFill>
                  <a:srgbClr val="C00000"/>
                </a:solidFill>
                <a:effectLst/>
                <a:uLnTx/>
                <a:uFillTx/>
                <a:latin typeface="方正风雅宋简体" pitchFamily="2" charset="-122"/>
                <a:ea typeface="方正风雅宋简体" pitchFamily="2" charset="-122"/>
                <a:cs typeface="+mn-cs"/>
              </a:rPr>
              <a:t>200</a:t>
            </a:r>
            <a:r>
              <a:rPr kumimoji="0" lang="zh-CN" altLang="en-US" sz="1500" b="1" i="0" u="none" strike="noStrike" kern="1200" cap="none" spc="0" normalizeH="0" baseline="0" noProof="0" smtClean="0">
                <a:ln>
                  <a:noFill/>
                </a:ln>
                <a:solidFill>
                  <a:srgbClr val="C00000"/>
                </a:solidFill>
                <a:effectLst/>
                <a:uLnTx/>
                <a:uFillTx/>
                <a:latin typeface="方正风雅宋简体" pitchFamily="2" charset="-122"/>
                <a:ea typeface="方正风雅宋简体" pitchFamily="2" charset="-122"/>
                <a:cs typeface="+mn-cs"/>
              </a:rPr>
              <a:t>周年</a:t>
            </a:r>
            <a:endParaRPr kumimoji="0" lang="en-US" altLang="zh-CN" sz="1500" b="1" i="0" u="none" strike="noStrike" kern="1200" cap="none" spc="0" normalizeH="0" baseline="0" noProof="0" smtClean="0">
              <a:ln>
                <a:noFill/>
              </a:ln>
              <a:solidFill>
                <a:srgbClr val="C00000"/>
              </a:solidFill>
              <a:effectLst/>
              <a:uLnTx/>
              <a:uFillTx/>
              <a:latin typeface="方正风雅宋简体" pitchFamily="2" charset="-122"/>
              <a:ea typeface="方正风雅宋简体" pitchFamily="2" charset="-122"/>
              <a:cs typeface="+mn-cs"/>
            </a:endParaRPr>
          </a:p>
        </p:txBody>
      </p:sp>
      <p:pic>
        <p:nvPicPr>
          <p:cNvPr id="14344" name="图片 16"/>
          <p:cNvPicPr>
            <a:picLocks noChangeAspect="1"/>
          </p:cNvPicPr>
          <p:nvPr userDrawn="1"/>
        </p:nvPicPr>
        <p:blipFill>
          <a:blip r:embed="rId3"/>
          <a:stretch>
            <a:fillRect/>
          </a:stretch>
        </p:blipFill>
        <p:spPr>
          <a:xfrm>
            <a:off x="0" y="4314825"/>
            <a:ext cx="9144000" cy="828675"/>
          </a:xfrm>
          <a:prstGeom prst="rect">
            <a:avLst/>
          </a:prstGeom>
          <a:noFill/>
          <a:ln w="9525">
            <a:noFill/>
          </a:ln>
        </p:spPr>
      </p:pic>
      <p:sp>
        <p:nvSpPr>
          <p:cNvPr id="14" name="日期占位符 1"/>
          <p:cNvSpPr>
            <a:spLocks noGrp="1"/>
          </p:cNvSpPr>
          <p:nvPr>
            <p:ph type="dt" sz="half" idx="2"/>
          </p:nvPr>
        </p:nvSpPr>
        <p:spPr>
          <a:xfrm>
            <a:off x="658813" y="4762500"/>
            <a:ext cx="2025650" cy="236538"/>
          </a:xfrm>
          <a:prstGeom prst="rect">
            <a:avLst/>
          </a:prstGeom>
        </p:spPr>
        <p:txBody>
          <a:bodyPr vert="horz" lIns="91440" tIns="45720" rIns="91440" bIns="45720" rtlCol="0" anchor="ctr">
            <a:normAutofit/>
          </a:bodyPr>
          <a:lstStyle>
            <a:lvl1pPr>
              <a:defRPr sz="750">
                <a:latin typeface="+mn-lt"/>
                <a:ea typeface="+mn-ea"/>
              </a:defRPr>
            </a:lvl1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750" b="0" i="0" u="none" strike="noStrike" kern="1200" cap="none" spc="0" normalizeH="0" baseline="0" noProof="1" smtClean="0">
                <a:ln>
                  <a:noFill/>
                </a:ln>
                <a:solidFill>
                  <a:schemeClr val="tx1">
                    <a:tint val="75000"/>
                  </a:schemeClr>
                </a:solidFill>
                <a:effectLst/>
                <a:uLnTx/>
                <a:uFillTx/>
                <a:latin typeface="+mn-lt"/>
                <a:ea typeface="+mn-ea"/>
                <a:cs typeface="+mn-cs"/>
              </a:rPr>
              <a:pPr/>
              <a:t/>
            </a:fld>
            <a:endParaRPr kumimoji="0" lang="zh-CN" altLang="en-US" sz="750" b="0" i="0" u="none" strike="noStrike" kern="1200" cap="none" spc="0" normalizeH="0" baseline="0" noProof="1" smtClean="0">
              <a:ln>
                <a:noFill/>
              </a:ln>
              <a:solidFill>
                <a:schemeClr val="tx1">
                  <a:tint val="75000"/>
                </a:schemeClr>
              </a:solidFill>
              <a:effectLst/>
              <a:uLnTx/>
              <a:uFillTx/>
              <a:latin typeface="+mn-lt"/>
              <a:ea typeface="+mn-ea"/>
              <a:cs typeface="+mn-cs"/>
            </a:endParaRPr>
          </a:p>
        </p:txBody>
      </p:sp>
      <p:sp>
        <p:nvSpPr>
          <p:cNvPr id="15" name="页脚占位符 2"/>
          <p:cNvSpPr>
            <a:spLocks noGrp="1"/>
          </p:cNvSpPr>
          <p:nvPr>
            <p:ph type="ftr" sz="quarter" idx="3"/>
          </p:nvPr>
        </p:nvSpPr>
        <p:spPr>
          <a:xfrm>
            <a:off x="3087688" y="4762500"/>
            <a:ext cx="2968625" cy="236538"/>
          </a:xfrm>
          <a:prstGeom prst="rect">
            <a:avLst/>
          </a:prstGeom>
        </p:spPr>
        <p:txBody>
          <a:bodyPr vert="horz" lIns="91440" tIns="45720" rIns="91440" bIns="45720" rtlCol="0" anchor="ctr">
            <a:normAutofit/>
          </a:bodyPr>
          <a:lstStyle>
            <a:lvl1pPr>
              <a:defRPr/>
            </a:lvl1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16" name="灯片编号占位符 3"/>
          <p:cNvSpPr>
            <a:spLocks noGrp="1"/>
          </p:cNvSpPr>
          <p:nvPr>
            <p:ph type="sldNum" sz="quarter" idx="4"/>
          </p:nvPr>
        </p:nvSpPr>
        <p:spPr>
          <a:xfrm>
            <a:off x="6457950" y="4762500"/>
            <a:ext cx="2025650" cy="236538"/>
          </a:xfrm>
          <a:prstGeom prst="rect">
            <a:avLst/>
          </a:prstGeom>
        </p:spPr>
        <p:txBody>
          <a:bodyPr vert="horz" wrap="square" lIns="91440" tIns="45720" rIns="91440" bIns="45720" numCol="1" anchor="ctr" anchorCtr="0" compatLnSpc="1"/>
          <a:lstStyle>
            <a:defPPr/>
          </a:lstStyle>
          <a:p>
            <a:pPr algn="r" fontAlgn="base"/>
            <a:fld id="{9A0DB2DC-4C9A-4742-B13C-FB6460FD3503}" type="slidenum">
              <a:rPr lang="zh-CN" altLang="en-US" sz="700" strike="noStrike" noProof="1">
                <a:latin typeface="Arial" panose="020b0604020202020204" pitchFamily="34" charset="0"/>
                <a:ea typeface="微软雅黑" panose="020b0503020204020204" pitchFamily="34" charset="-122"/>
                <a:cs typeface="+mn-cs"/>
              </a:rPr>
              <a:pPr/>
              <a:t/>
            </a:fld>
            <a:endParaRPr lang="zh-CN" altLang="en-US" sz="700" strike="noStrike" noProof="1"/>
          </a:p>
        </p:txBody>
      </p:sp>
    </p:spTree>
  </p:cSld>
  <p:clrMapOvr>
    <a:masterClrMapping/>
  </p:clrMapOvr>
  <p:transition spd="slow" advClick="0">
    <p:fade/>
  </p:transition>
  <p:timing/>
</p:sldLayout>
</file>

<file path=ppt/slideLayouts/slideLayout4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clipArtAndTx" preserve="1">
  <p:cSld name="标题，剪贴画与文本">
    <p:bg>
      <p:bgPr>
        <a:solidFill>
          <a:schemeClr val="bg1"/>
        </a:solidFill>
        <a:effectLst/>
      </p:bgPr>
    </p:bg>
    <p:spTree>
      <p:nvGrpSpPr>
        <p:cNvPr id="1" name=""/>
        <p:cNvGrpSpPr/>
        <p:nvPr/>
      </p:nvGrpSpPr>
      <p:grpSpPr>
        <a:xfrm>
          <a:off x="0" y="0"/>
          <a:ext cx="0" cy="0"/>
        </a:xfrm>
      </p:grpSpPr>
      <p:sp>
        <p:nvSpPr>
          <p:cNvPr id="2" name="标题 1"/>
          <p:cNvSpPr>
            <a:spLocks noGrp="1"/>
          </p:cNvSpPr>
          <p:nvPr>
            <p:ph type="title"/>
          </p:nvPr>
        </p:nvSpPr>
        <p:spPr/>
        <p:txBody>
          <a:bodyPr/>
          <a:lstStyle>
            <a:defPPr/>
          </a:lstStyle>
          <a:p>
            <a:pPr fontAlgn="base"/>
            <a:r>
              <a:rPr lang="zh-CN" altLang="en-US" strike="noStrike" noProof="1" smtClean="0"/>
              <a:t>单击此处编辑母版标题样式</a:t>
            </a:r>
            <a:endParaRPr lang="zh-CN" altLang="en-US" strike="noStrike" noProof="1"/>
          </a:p>
        </p:txBody>
      </p:sp>
      <p:sp>
        <p:nvSpPr>
          <p:cNvPr id="3" name="联机映像占位符 2"/>
          <p:cNvSpPr>
            <a:spLocks noGrp="1"/>
          </p:cNvSpPr>
          <p:nvPr>
            <p:ph type="clipArt" sz="half" idx="1"/>
          </p:nvPr>
        </p:nvSpPr>
        <p:spPr>
          <a:xfrm>
            <a:off x="628650" y="1369219"/>
            <a:ext cx="3886200" cy="3263504"/>
          </a:xfrm>
        </p:spPr>
        <p:txBody>
          <a:bodyPr vert="horz" lIns="90000" tIns="46800" rIns="90000" bIns="46800" anchor="t"/>
          <a:lstStyle>
            <a:defPPr/>
          </a:lstStyle>
          <a:p>
            <a:pPr marL="171450" marR="0" lvl="0" indent="-171450" algn="l" defTabSz="685800" rtl="0" eaLnBrk="1" fontAlgn="base" latinLnBrk="0" hangingPunct="1">
              <a:lnSpc>
                <a:spcPct val="130000"/>
              </a:lnSpc>
              <a:spcBef>
                <a:spcPct val="0"/>
              </a:spcBef>
              <a:spcAft>
                <a:spcPts val="1000"/>
              </a:spcAft>
              <a:buClrTx/>
              <a:buSzTx/>
              <a:buFont typeface="Arial" panose="020b0604020202020204" pitchFamily="34" charset="0"/>
              <a:buChar char="•"/>
              <a:defRPr/>
            </a:pPr>
            <a:endParaRPr kumimoji="0" lang="zh-CN" altLang="en-US" sz="1200" b="0" i="0" u="none" strike="noStrike" kern="1200" cap="none" spc="0" normalizeH="0" baseline="0" noProof="1">
              <a:ln>
                <a:noFill/>
              </a:ln>
              <a:solidFill>
                <a:srgbClr val="595959"/>
              </a:solidFill>
              <a:effectLst/>
              <a:uLnTx/>
              <a:uFillTx/>
              <a:latin typeface="Arial" panose="020b0604020202020204" pitchFamily="34" charset="0"/>
              <a:ea typeface="微软雅黑" panose="020b0503020204020204" pitchFamily="34" charset="-122"/>
              <a:cs typeface="+mn-cs"/>
            </a:endParaRPr>
          </a:p>
        </p:txBody>
      </p:sp>
      <p:sp>
        <p:nvSpPr>
          <p:cNvPr id="4" name="文本占位符 3"/>
          <p:cNvSpPr>
            <a:spLocks noGrp="1"/>
          </p:cNvSpPr>
          <p:nvPr>
            <p:ph type="body" sz="half" idx="2"/>
          </p:nvPr>
        </p:nvSpPr>
        <p:spPr>
          <a:xfrm>
            <a:off x="4629150" y="1369219"/>
            <a:ext cx="3886200" cy="3263504"/>
          </a:xfrm>
        </p:spPr>
        <p:txBody>
          <a:bodyPr/>
          <a:lstStyle>
            <a:def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8" name="日期占位符 4"/>
          <p:cNvSpPr>
            <a:spLocks noGrp="1"/>
          </p:cNvSpPr>
          <p:nvPr>
            <p:ph type="dt" sz="half" idx="12"/>
          </p:nvPr>
        </p:nvSpPr>
        <p:spPr>
          <a:xfrm>
            <a:off x="460375" y="4738688"/>
            <a:ext cx="2024063" cy="238125"/>
          </a:xfrm>
          <a:prstGeom prst="rect">
            <a:avLst/>
          </a:prstGeom>
        </p:spPr>
        <p:txBody>
          <a:bodyPr vert="horz" lIns="91440" tIns="45720" rIns="91440" bIns="45720" rtlCol="0" anchor="ctr">
            <a:normAutofit/>
          </a:bodyPr>
          <a:lstStyle>
            <a:lvl1pPr fontAlgn="base">
              <a:defRPr>
                <a:latin typeface="Times New Roman" panose="02020603050405020304" pitchFamily="18" charset="0"/>
                <a:ea typeface="宋体" panose="02010600030101010101" pitchFamily="2" charset="-122"/>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995" b="0" i="0" u="none" strike="noStrike" kern="1200" cap="none" spc="0" normalizeH="0" baseline="0" noProof="1">
              <a:ln>
                <a:noFill/>
              </a:ln>
              <a:solidFill>
                <a:schemeClr val="tx1">
                  <a:tint val="75000"/>
                </a:schemeClr>
              </a:solidFill>
              <a:effectLst/>
              <a:uLnTx/>
              <a:uFillTx/>
              <a:latin typeface="Times New Roman" panose="02020603050405020304" pitchFamily="18" charset="0"/>
              <a:ea typeface="宋体" panose="02010600030101010101" pitchFamily="2" charset="-122"/>
              <a:cs typeface="+mn-cs"/>
            </a:endParaRPr>
          </a:p>
        </p:txBody>
      </p:sp>
      <p:sp>
        <p:nvSpPr>
          <p:cNvPr id="9" name="页脚占位符 5"/>
          <p:cNvSpPr>
            <a:spLocks noGrp="1"/>
          </p:cNvSpPr>
          <p:nvPr>
            <p:ph type="ftr" sz="quarter" idx="3"/>
          </p:nvPr>
        </p:nvSpPr>
        <p:spPr>
          <a:xfrm>
            <a:off x="3087688" y="4738688"/>
            <a:ext cx="2968625" cy="238125"/>
          </a:xfrm>
          <a:prstGeom prst="rect">
            <a:avLst/>
          </a:prstGeom>
        </p:spPr>
        <p:txBody>
          <a:bodyPr vert="horz" lIns="91440" tIns="45720" rIns="91440" bIns="45720" rtlCol="0" anchor="ctr">
            <a:normAutofit/>
          </a:bodyPr>
          <a:lstStyle>
            <a:lvl1pPr fontAlgn="base">
              <a:defRPr>
                <a:latin typeface="Times New Roman" panose="02020603050405020304" pitchFamily="18" charset="0"/>
                <a:ea typeface="宋体" panose="02010600030101010101" pitchFamily="2"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Times New Roman" panose="02020603050405020304" pitchFamily="18" charset="0"/>
              <a:ea typeface="宋体" panose="02010600030101010101" pitchFamily="2" charset="-122"/>
              <a:cs typeface="+mn-cs"/>
            </a:endParaRPr>
          </a:p>
        </p:txBody>
      </p:sp>
      <p:sp>
        <p:nvSpPr>
          <p:cNvPr id="10" name="灯片编号占位符 6"/>
          <p:cNvSpPr>
            <a:spLocks noGrp="1"/>
          </p:cNvSpPr>
          <p:nvPr>
            <p:ph type="sldNum" sz="quarter" idx="4"/>
          </p:nvPr>
        </p:nvSpPr>
        <p:spPr>
          <a:xfrm>
            <a:off x="6657975" y="4738688"/>
            <a:ext cx="2025650" cy="238125"/>
          </a:xfrm>
          <a:prstGeom prst="rect">
            <a:avLst/>
          </a:prstGeom>
        </p:spPr>
        <p:txBody>
          <a:bodyPr vert="horz" wrap="square" lIns="91440" tIns="45720" rIns="91440" bIns="45720" numCol="1" anchor="ctr" anchorCtr="0" compatLnSpc="1"/>
          <a:lstStyle>
            <a:defPPr/>
          </a:lstStyle>
          <a:p>
            <a:pPr algn="r" fontAlgn="base"/>
            <a:fld id="{9A0DB2DC-4C9A-4742-B13C-FB6460FD3503}" type="slidenum">
              <a:rPr lang="zh-CN" altLang="en-US" sz="700" strike="noStrike" noProof="1">
                <a:latin typeface="Times New Roman" panose="02020603050405020304" pitchFamily="18" charset="0"/>
                <a:ea typeface="宋体" panose="02010600030101010101" pitchFamily="2" charset="-122"/>
                <a:cs typeface="+mn-cs"/>
              </a:rPr>
              <a:pPr/>
              <a:t/>
            </a:fld>
            <a:endParaRPr lang="zh-CN" altLang="en-US" sz="700" strike="noStrike" noProof="1">
              <a:latin typeface="Times New Roman" panose="02020603050405020304" pitchFamily="18" charset="0"/>
              <a:ea typeface="宋体" panose="02010600030101010101" pitchFamily="2" charset="-122"/>
            </a:endParaRPr>
          </a:p>
        </p:txBody>
      </p:sp>
    </p:spTree>
  </p:cSld>
  <p:clrMapOvr>
    <a:masterClrMapping/>
  </p:clrMapOvr>
  <p:transition>
    <p:random/>
  </p:transition>
  <p:timing/>
</p:sldLayout>
</file>

<file path=ppt/slideLayouts/slideLayout4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899106" y="686143"/>
            <a:ext cx="7349454" cy="1928762"/>
          </a:xfrm>
        </p:spPr>
        <p:txBody>
          <a:bodyPr lIns="90000" tIns="46800" rIns="90000" bIns="46800" anchor="b">
            <a:normAutofit/>
          </a:bodyPr>
          <a:lstStyle>
            <a:lvl1pPr algn="ctr">
              <a:defRPr sz="4500" b="1" i="0" spc="300" baseline="0">
                <a:solidFill>
                  <a:schemeClr val="tx1">
                    <a:lumMod val="85000"/>
                    <a:lumOff val="15000"/>
                  </a:schemeClr>
                </a:solidFill>
                <a:effectLst/>
              </a:defRPr>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899106" y="2671633"/>
            <a:ext cx="7349454" cy="1104851"/>
          </a:xfrm>
        </p:spPr>
        <p:txBody>
          <a:bodyPr>
            <a:normAutofit/>
          </a:bodyPr>
          <a:lstStyle>
            <a:lvl1pPr marL="0" indent="0" algn="ctr" eaLnBrk="1" fontAlgn="auto" latinLnBrk="0" hangingPunct="1">
              <a:lnSpc>
                <a:spcPct val="110000"/>
              </a:lnSpc>
              <a:buNone/>
              <a:defRPr sz="1800" u="none" strike="noStrike" kern="1200" cap="none" spc="200" normalizeH="0" baseline="0">
                <a:solidFill>
                  <a:schemeClr val="tx1">
                    <a:lumMod val="65000"/>
                    <a:lumOff val="35000"/>
                  </a:schemeClr>
                </a:solidFill>
                <a:uFillTx/>
              </a:defRPr>
            </a:lvl1pPr>
            <a:lvl2pPr marL="342900" indent="0" algn="ctr">
              <a:buNone/>
              <a:defRPr sz="1500"/>
            </a:lvl2pPr>
            <a:lvl3pPr marL="685800" indent="0" algn="ctr">
              <a:buNone/>
              <a:defRPr sz="1350"/>
            </a:lvl3pPr>
            <a:lvl4pPr marL="1029335" indent="0" algn="ctr">
              <a:buNone/>
              <a:defRPr sz="1200"/>
            </a:lvl4pPr>
            <a:lvl5pPr marL="1372235" indent="0" algn="ctr">
              <a:buNone/>
              <a:defRPr sz="1200"/>
            </a:lvl5pPr>
            <a:lvl6pPr marL="1715135" indent="0" algn="ctr">
              <a:buNone/>
              <a:defRPr sz="1200"/>
            </a:lvl6pPr>
            <a:lvl7pPr marL="2058670" indent="0" algn="ctr">
              <a:buNone/>
              <a:defRPr sz="1200"/>
            </a:lvl7pPr>
            <a:lvl8pPr marL="2401570" indent="0" algn="ctr">
              <a:buNone/>
              <a:defRPr sz="1200"/>
            </a:lvl8pPr>
            <a:lvl9pPr marL="2745105" indent="0" algn="ctr">
              <a:buNone/>
              <a:defRPr sz="1200"/>
            </a:lvl9pPr>
          </a:lstStyle>
          <a:p>
            <a:pPr fontAlgn="auto"/>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5" name="页脚占位符 4"/>
          <p:cNvSpPr>
            <a:spLocks noGrp="1"/>
          </p:cNvSpPr>
          <p:nvPr>
            <p:ph type="ftr" sz="quarter" idx="11"/>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6" name="灯片编号占位符 5"/>
          <p:cNvSpPr>
            <a:spLocks noGrp="1"/>
          </p:cNvSpPr>
          <p:nvPr>
            <p:ph type="sldNum" sz="quarter" idx="12"/>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4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a:xfrm>
            <a:off x="456303" y="456528"/>
            <a:ext cx="8226960" cy="529464"/>
          </a:xfrm>
        </p:spPr>
        <p:txBody>
          <a:bodyPr lIns="90000" tIns="46800" rIns="90000" bIns="46800" rtlCol="0">
            <a:normAutofit/>
          </a:bodyPr>
          <a:lstStyle>
            <a:lvl1pPr marL="0" marR="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3" name="内容占位符 2"/>
          <p:cNvSpPr>
            <a:spLocks noGrp="1"/>
          </p:cNvSpPr>
          <p:nvPr>
            <p:ph idx="1"/>
          </p:nvPr>
        </p:nvSpPr>
        <p:spPr>
          <a:xfrm>
            <a:off x="456303" y="1118358"/>
            <a:ext cx="8226960" cy="3571182"/>
          </a:xfrm>
        </p:spPr>
        <p:txBody>
          <a:bodyPr rtlCol="0">
            <a:norm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200" b="0" i="0" u="none" strike="noStrike" kern="1200" cap="none" spc="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342900" marR="0" lvl="1" indent="0" algn="l" defTabSz="914400" rtl="0" eaLnBrk="1" fontAlgn="auto" latinLnBrk="0" hangingPunct="1">
              <a:lnSpc>
                <a:spcPct val="130000"/>
              </a:lnSpc>
              <a:spcBef>
                <a:spcPct val="0"/>
              </a:spcBef>
              <a:spcAft>
                <a:spcPts val="1000"/>
              </a:spcAft>
              <a:buFont typeface="Arial" panose="020b0604020202020204" pitchFamily="34" charset="0"/>
              <a:buNone/>
              <a:tabLst>
                <a:tab pos="1609725"/>
              </a:tabLst>
              <a:defRPr kumimoji="0" lang="zh-CN" altLang="en-US" sz="1200" b="0" i="0" u="none" strike="noStrike" kern="1200" cap="none" spc="150" normalizeH="0" baseline="0" noProof="1">
                <a:solidFill>
                  <a:schemeClr val="tx1">
                    <a:lumMod val="75000"/>
                    <a:lumOff val="25000"/>
                  </a:schemeClr>
                </a:solidFill>
                <a:uFillTx/>
                <a:latin typeface="+mn-lt"/>
                <a:ea typeface="+mn-ea"/>
                <a:cs typeface="+mn-cs"/>
                <a:sym typeface="+mn-ea"/>
              </a:defRPr>
            </a:lvl2pPr>
            <a:lvl3pPr marL="685800" marR="0" lvl="2"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200" b="0" i="0" u="none" strike="noStrike" kern="1200" cap="none" spc="150" normalizeH="0" baseline="0" noProof="1">
                <a:solidFill>
                  <a:schemeClr val="tx1">
                    <a:lumMod val="75000"/>
                    <a:lumOff val="25000"/>
                  </a:schemeClr>
                </a:solidFill>
                <a:uFillTx/>
                <a:latin typeface="+mn-lt"/>
                <a:ea typeface="+mn-ea"/>
                <a:cs typeface="+mn-cs"/>
                <a:sym typeface="+mn-ea"/>
              </a:defRPr>
            </a:lvl3pPr>
            <a:lvl4pPr marL="1029335" marR="0" lvl="3"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200" b="0" i="0" u="none" strike="noStrike" kern="1200" cap="none" spc="150" normalizeH="0" baseline="0" noProof="1">
                <a:solidFill>
                  <a:schemeClr val="tx1">
                    <a:lumMod val="75000"/>
                    <a:lumOff val="25000"/>
                  </a:schemeClr>
                </a:solidFill>
                <a:uFillTx/>
                <a:latin typeface="+mn-lt"/>
                <a:ea typeface="+mn-ea"/>
                <a:cs typeface="+mn-cs"/>
                <a:sym typeface="+mn-ea"/>
              </a:defRPr>
            </a:lvl4pPr>
            <a:lvl5pPr marL="1372235" marR="0" lvl="4"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2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fontAlgn="auto"/>
            <a:r>
              <a:rPr strike="noStrike" noProof="1">
                <a:sym typeface="+mn-ea"/>
              </a:rPr>
              <a:t>单击此处编辑母版文本样式</a:t>
            </a:r>
            <a:endParaRPr strike="noStrike" noProof="1">
              <a:sym typeface="+mn-ea"/>
            </a:endParaRPr>
          </a:p>
        </p:txBody>
      </p:sp>
      <p:sp>
        <p:nvSpPr>
          <p:cNvPr id="4" name="日期占位符 3"/>
          <p:cNvSpPr>
            <a:spLocks noGrp="1"/>
          </p:cNvSpPr>
          <p:nvPr>
            <p:ph type="dt" sz="half" idx="10"/>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5" name="页脚占位符 4"/>
          <p:cNvSpPr>
            <a:spLocks noGrp="1"/>
          </p:cNvSpPr>
          <p:nvPr>
            <p:ph type="ftr" sz="quarter" idx="11"/>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6" name="灯片编号占位符 5"/>
          <p:cNvSpPr>
            <a:spLocks noGrp="1"/>
          </p:cNvSpPr>
          <p:nvPr>
            <p:ph type="sldNum" sz="quarter" idx="12"/>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4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1493111" y="2887741"/>
            <a:ext cx="5826643" cy="575387"/>
          </a:xfrm>
        </p:spPr>
        <p:txBody>
          <a:bodyPr lIns="90000" tIns="46800" rIns="90000" bIns="46800" anchor="b">
            <a:normAutofit/>
          </a:bodyPr>
          <a:lstStyle>
            <a:lvl1pPr>
              <a:defRPr sz="3300" b="1" i="0" u="none" strike="noStrike" kern="1200" cap="none" spc="300" normalizeH="0" baseline="0">
                <a:solidFill>
                  <a:schemeClr val="tx1">
                    <a:lumMod val="85000"/>
                    <a:lumOff val="15000"/>
                  </a:schemeClr>
                </a:solidFill>
                <a:effectLst/>
                <a:uFillTx/>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1493111" y="3463128"/>
            <a:ext cx="5826643" cy="651025"/>
          </a:xfrm>
        </p:spPr>
        <p:txBody>
          <a:bodyPr>
            <a:normAutofit/>
          </a:bodyPr>
          <a:lstStyle>
            <a:lvl1pPr marL="0" indent="0" eaLnBrk="1" fontAlgn="auto" latinLnBrk="0" hangingPunct="1">
              <a:lnSpc>
                <a:spcPct val="130000"/>
              </a:lnSpc>
              <a:buNone/>
              <a:defRPr kumimoji="0" lang="zh-CN" altLang="en-US" sz="13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9335" indent="0">
              <a:buNone/>
              <a:defRPr sz="1200">
                <a:solidFill>
                  <a:schemeClr val="tx1">
                    <a:tint val="75000"/>
                  </a:schemeClr>
                </a:solidFill>
              </a:defRPr>
            </a:lvl4pPr>
            <a:lvl5pPr marL="1372235" indent="0">
              <a:buNone/>
              <a:defRPr sz="1200">
                <a:solidFill>
                  <a:schemeClr val="tx1">
                    <a:tint val="75000"/>
                  </a:schemeClr>
                </a:solidFill>
              </a:defRPr>
            </a:lvl5pPr>
            <a:lvl6pPr marL="1715135" indent="0">
              <a:buNone/>
              <a:defRPr sz="1200">
                <a:solidFill>
                  <a:schemeClr val="tx1">
                    <a:tint val="75000"/>
                  </a:schemeClr>
                </a:solidFill>
              </a:defRPr>
            </a:lvl6pPr>
            <a:lvl7pPr marL="2058670" indent="0">
              <a:buNone/>
              <a:defRPr sz="1200">
                <a:solidFill>
                  <a:schemeClr val="tx1">
                    <a:tint val="75000"/>
                  </a:schemeClr>
                </a:solidFill>
              </a:defRPr>
            </a:lvl7pPr>
            <a:lvl8pPr marL="2401570" indent="0">
              <a:buNone/>
              <a:defRPr sz="1200">
                <a:solidFill>
                  <a:schemeClr val="tx1">
                    <a:tint val="75000"/>
                  </a:schemeClr>
                </a:solidFill>
              </a:defRPr>
            </a:lvl8pPr>
            <a:lvl9pPr marL="2745105" indent="0">
              <a:buNone/>
              <a:defRPr sz="1200">
                <a:solidFill>
                  <a:schemeClr val="tx1">
                    <a:tint val="75000"/>
                  </a:schemeClr>
                </a:solidFill>
              </a:defRPr>
            </a:lvl9pPr>
          </a:lstStyle>
          <a:p>
            <a:pPr lvl="0" fontAlgn="auto"/>
            <a:r>
              <a:rPr lang="zh-CN" altLang="en-US" sz="1350"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5" name="页脚占位符 4"/>
          <p:cNvSpPr>
            <a:spLocks noGrp="1"/>
          </p:cNvSpPr>
          <p:nvPr>
            <p:ph type="ftr" sz="quarter" idx="11"/>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6" name="灯片编号占位符 5"/>
          <p:cNvSpPr>
            <a:spLocks noGrp="1"/>
          </p:cNvSpPr>
          <p:nvPr>
            <p:ph type="sldNum" sz="quarter" idx="12"/>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4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a:xfrm>
            <a:off x="456303" y="456528"/>
            <a:ext cx="8226960" cy="529464"/>
          </a:xfrm>
        </p:spPr>
        <p:txBody>
          <a:bodyPr lIns="90000" tIns="46800" rIns="90000" bIns="46800" rtlCol="0">
            <a:normAutofit/>
          </a:bodyPr>
          <a:lstStyle>
            <a:lvl1pPr marL="0" marR="0" lvl="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3" name="内容占位符 2"/>
          <p:cNvSpPr>
            <a:spLocks noGrp="1"/>
          </p:cNvSpPr>
          <p:nvPr>
            <p:ph sz="half" idx="1"/>
          </p:nvPr>
        </p:nvSpPr>
        <p:spPr>
          <a:xfrm>
            <a:off x="456303" y="1126462"/>
            <a:ext cx="3882629" cy="3563077"/>
          </a:xfrm>
        </p:spPr>
        <p:txBody>
          <a:bodyPr rtlCol="0">
            <a:normAutofit/>
          </a:bodyPr>
          <a:lstStyle>
            <a:lvl1pPr marL="171450" marR="0" lvl="0"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ct val="0"/>
              </a:spcBef>
              <a:spcAft>
                <a:spcPts val="1000"/>
              </a:spcAft>
              <a:buFont typeface="Wingdings" panose="05000000000000000000" pitchFamily="2" charset="2"/>
              <a:buChar char="l"/>
              <a:tabLst>
                <a:tab pos="1609725"/>
              </a:tabLst>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857250" marR="0" lvl="2"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200785" marR="0" lvl="3"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1543685" marR="0" lvl="4"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fontAlgn="auto"/>
            <a:r>
              <a:rPr strike="noStrike" noProof="1">
                <a:sym typeface="+mn-ea"/>
              </a:rPr>
              <a:t>单击此处编辑母版文本样式</a:t>
            </a:r>
            <a:endParaRPr strike="noStrike" noProof="1">
              <a:sym typeface="+mn-ea"/>
            </a:endParaRPr>
          </a:p>
          <a:p>
            <a:pPr lvl="1" fontAlgn="auto"/>
            <a:r>
              <a:rPr strike="noStrike" noProof="1">
                <a:sym typeface="+mn-ea"/>
              </a:rPr>
              <a:t>第二级</a:t>
            </a:r>
            <a:endParaRPr strike="noStrike" noProof="1">
              <a:sym typeface="+mn-ea"/>
            </a:endParaRPr>
          </a:p>
          <a:p>
            <a:pPr lvl="2" fontAlgn="auto"/>
            <a:r>
              <a:rPr strike="noStrike" noProof="1">
                <a:sym typeface="+mn-ea"/>
              </a:rPr>
              <a:t>第三级</a:t>
            </a:r>
            <a:endParaRPr strike="noStrike" noProof="1">
              <a:sym typeface="+mn-ea"/>
            </a:endParaRPr>
          </a:p>
          <a:p>
            <a:pPr lvl="3" fontAlgn="auto"/>
            <a:r>
              <a:rPr strike="noStrike" noProof="1">
                <a:sym typeface="+mn-ea"/>
              </a:rPr>
              <a:t>第四级</a:t>
            </a:r>
            <a:endParaRPr strike="noStrike" noProof="1">
              <a:sym typeface="+mn-ea"/>
            </a:endParaRPr>
          </a:p>
        </p:txBody>
      </p:sp>
      <p:sp>
        <p:nvSpPr>
          <p:cNvPr id="4" name="内容占位符 3"/>
          <p:cNvSpPr>
            <a:spLocks noGrp="1"/>
          </p:cNvSpPr>
          <p:nvPr>
            <p:ph sz="half" idx="2"/>
          </p:nvPr>
        </p:nvSpPr>
        <p:spPr>
          <a:xfrm>
            <a:off x="4808736" y="1126462"/>
            <a:ext cx="3882629" cy="3563077"/>
          </a:xfrm>
        </p:spPr>
        <p:txBody>
          <a:bodyPr>
            <a:normAutofit/>
          </a:bodyPr>
          <a:lstStyle>
            <a:lvl1pPr marL="171450" indent="-171450">
              <a:lnSpc>
                <a:spcPct val="130000"/>
              </a:lnSpc>
              <a:buFont typeface="Wingdings" panose="05000000000000000000" pitchFamily="2" charset="2"/>
              <a:buChar char="l"/>
              <a:defRPr sz="1200" spc="150" baseline="0">
                <a:solidFill>
                  <a:schemeClr val="tx1">
                    <a:lumMod val="65000"/>
                    <a:lumOff val="35000"/>
                  </a:schemeClr>
                </a:solidFill>
                <a:latin typeface="Arial" panose="020b0604020202020204" pitchFamily="34" charset="0"/>
                <a:ea typeface="微软雅黑" panose="020b0503020204020204" pitchFamily="34" charset="-122"/>
              </a:defRPr>
            </a:lvl1pPr>
            <a:lvl2pPr marL="514350" indent="-171450">
              <a:lnSpc>
                <a:spcPct val="130000"/>
              </a:lnSpc>
              <a:buFont typeface="Wingdings" panose="05000000000000000000" pitchFamily="2" charset="2"/>
              <a:buChar char="l"/>
              <a:defRPr sz="1200" spc="150" baseline="0">
                <a:solidFill>
                  <a:schemeClr val="tx1">
                    <a:lumMod val="65000"/>
                    <a:lumOff val="35000"/>
                  </a:schemeClr>
                </a:solidFill>
                <a:latin typeface="Arial" panose="020b0604020202020204" pitchFamily="34" charset="0"/>
                <a:ea typeface="微软雅黑" panose="020b0503020204020204" pitchFamily="34" charset="-122"/>
              </a:defRPr>
            </a:lvl2pPr>
            <a:lvl3pPr marL="857250" indent="-171450">
              <a:lnSpc>
                <a:spcPct val="130000"/>
              </a:lnSpc>
              <a:buFont typeface="Wingdings" panose="05000000000000000000" pitchFamily="2" charset="2"/>
              <a:buChar char="l"/>
              <a:defRPr sz="1200" spc="150" baseline="0">
                <a:solidFill>
                  <a:schemeClr val="tx1">
                    <a:lumMod val="65000"/>
                    <a:lumOff val="35000"/>
                  </a:schemeClr>
                </a:solidFill>
                <a:latin typeface="Arial" panose="020b0604020202020204" pitchFamily="34" charset="0"/>
                <a:ea typeface="微软雅黑" panose="020b0503020204020204" pitchFamily="34" charset="-122"/>
              </a:defRPr>
            </a:lvl3pPr>
            <a:lvl4pPr marL="1200785" indent="-171450">
              <a:lnSpc>
                <a:spcPct val="130000"/>
              </a:lnSpc>
              <a:buFont typeface="Wingdings" panose="05000000000000000000" pitchFamily="2" charset="2"/>
              <a:buChar char="l"/>
              <a:defRPr sz="1200" spc="150" baseline="0">
                <a:solidFill>
                  <a:schemeClr val="tx1">
                    <a:lumMod val="65000"/>
                    <a:lumOff val="35000"/>
                  </a:schemeClr>
                </a:solidFill>
                <a:latin typeface="Arial" panose="020b0604020202020204" pitchFamily="34" charset="0"/>
                <a:ea typeface="微软雅黑" panose="020b0503020204020204" pitchFamily="34" charset="-122"/>
              </a:defRPr>
            </a:lvl4pPr>
            <a:lvl5pPr>
              <a:lnSpc>
                <a:spcPct val="130000"/>
              </a:lnSpc>
              <a:defRPr sz="1200">
                <a:solidFill>
                  <a:schemeClr val="tx1">
                    <a:lumMod val="75000"/>
                    <a:lumOff val="25000"/>
                  </a:schemeClr>
                </a:solidFill>
              </a:defRPr>
            </a:lvl5p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p:txBody>
      </p:sp>
      <p:sp>
        <p:nvSpPr>
          <p:cNvPr id="5" name="日期占位符 4"/>
          <p:cNvSpPr>
            <a:spLocks noGrp="1"/>
          </p:cNvSpPr>
          <p:nvPr>
            <p:ph type="dt" sz="half" idx="10"/>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6" name="页脚占位符 5"/>
          <p:cNvSpPr>
            <a:spLocks noGrp="1"/>
          </p:cNvSpPr>
          <p:nvPr>
            <p:ph type="ftr" sz="quarter" idx="11"/>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7" name="灯片编号占位符 6"/>
          <p:cNvSpPr>
            <a:spLocks noGrp="1"/>
          </p:cNvSpPr>
          <p:nvPr>
            <p:ph type="sldNum" sz="quarter" idx="12"/>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4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456303" y="456528"/>
            <a:ext cx="8226960" cy="529464"/>
          </a:xfrm>
        </p:spPr>
        <p:txBody>
          <a:bodyPr lIns="90000" tIns="46800" rIns="90000" bIns="46800" rtlCol="0">
            <a:normAutofit/>
          </a:bodyPr>
          <a:lstStyle>
            <a:lvl1pPr marL="0" marR="0" lvl="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3" name="文本占位符 2"/>
          <p:cNvSpPr>
            <a:spLocks noGrp="1"/>
          </p:cNvSpPr>
          <p:nvPr>
            <p:ph type="body" idx="1"/>
          </p:nvPr>
        </p:nvSpPr>
        <p:spPr>
          <a:xfrm>
            <a:off x="456303" y="1072435"/>
            <a:ext cx="4006830" cy="286343"/>
          </a:xfrm>
        </p:spPr>
        <p:txBody>
          <a:bodyPr lIns="101600" tIns="38100" rIns="76200" bIns="38100" anchorCtr="0">
            <a:normAutofit/>
          </a:bodyPr>
          <a:lstStyle>
            <a:lvl1pPr marL="0" indent="0" eaLnBrk="1" fontAlgn="auto" latinLnBrk="0" hangingPunct="1">
              <a:lnSpc>
                <a:spcPct val="100000"/>
              </a:lnSpc>
              <a:spcAft>
                <a:spcPct val="0"/>
              </a:spcAft>
              <a:buNone/>
              <a:defRPr sz="1500" b="1" u="none" strike="noStrike" kern="1200" cap="none" spc="200" normalizeH="0" baseline="0">
                <a:solidFill>
                  <a:schemeClr val="tx1">
                    <a:lumMod val="75000"/>
                    <a:lumOff val="25000"/>
                  </a:schemeClr>
                </a:solidFill>
                <a:uFillTx/>
                <a:latin typeface="Arial" panose="020b0604020202020204" pitchFamily="34" charset="0"/>
                <a:ea typeface="微软雅黑" panose="020b0503020204020204" pitchFamily="34" charset="-122"/>
              </a:defRPr>
            </a:lvl1pPr>
            <a:lvl2pPr marL="342900" indent="0">
              <a:buNone/>
              <a:defRPr sz="1500" b="1"/>
            </a:lvl2pPr>
            <a:lvl3pPr marL="685800" indent="0">
              <a:buNone/>
              <a:defRPr sz="1350" b="1"/>
            </a:lvl3pPr>
            <a:lvl4pPr marL="1029335" indent="0">
              <a:buNone/>
              <a:defRPr sz="1200" b="1"/>
            </a:lvl4pPr>
            <a:lvl5pPr marL="1372235" indent="0">
              <a:buNone/>
              <a:defRPr sz="1200" b="1"/>
            </a:lvl5pPr>
            <a:lvl6pPr marL="1715135" indent="0">
              <a:buNone/>
              <a:defRPr sz="1200" b="1"/>
            </a:lvl6pPr>
            <a:lvl7pPr marL="2058670" indent="0">
              <a:buNone/>
              <a:defRPr sz="1200" b="1"/>
            </a:lvl7pPr>
            <a:lvl8pPr marL="2401570" indent="0">
              <a:buNone/>
              <a:defRPr sz="1200" b="1"/>
            </a:lvl8pPr>
            <a:lvl9pPr marL="2745105" indent="0">
              <a:buNone/>
              <a:defRPr sz="1200" b="1"/>
            </a:lvl9pPr>
          </a:lstStyle>
          <a:p>
            <a:pPr lvl="0" fontAlgn="auto"/>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456303" y="1391194"/>
            <a:ext cx="4006830" cy="3298345"/>
          </a:xfrm>
        </p:spPr>
        <p:txBody>
          <a:bodyPr lIns="101600" tIns="0" rIns="82550" bIns="0" rtlCol="0">
            <a:normAutofit/>
          </a:bodyPr>
          <a:lstStyle>
            <a:lvl1pPr marL="171450" marR="0" lvl="0"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ct val="0"/>
              </a:spcBef>
              <a:spcAft>
                <a:spcPts val="1000"/>
              </a:spcAft>
              <a:buFont typeface="Wingdings" panose="05000000000000000000" pitchFamily="2" charset="2"/>
              <a:buChar char="l"/>
              <a:tabLst>
                <a:tab pos="1609725"/>
              </a:tabLst>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857250" marR="0" lvl="2"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200785" marR="0" lvl="3"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1543685" marR="0" lvl="4"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fontAlgn="auto"/>
            <a:r>
              <a:rPr strike="noStrike" noProof="1">
                <a:sym typeface="+mn-ea"/>
              </a:rPr>
              <a:t>单击此处编辑母版文本样式</a:t>
            </a:r>
            <a:endParaRPr strike="noStrike" noProof="1">
              <a:sym typeface="+mn-ea"/>
            </a:endParaRPr>
          </a:p>
          <a:p>
            <a:pPr lvl="1" fontAlgn="auto"/>
            <a:r>
              <a:rPr strike="noStrike" noProof="1">
                <a:sym typeface="+mn-ea"/>
              </a:rPr>
              <a:t>第二级</a:t>
            </a:r>
            <a:endParaRPr strike="noStrike" noProof="1">
              <a:sym typeface="+mn-ea"/>
            </a:endParaRPr>
          </a:p>
          <a:p>
            <a:pPr lvl="2" fontAlgn="auto"/>
            <a:r>
              <a:rPr strike="noStrike" noProof="1">
                <a:sym typeface="+mn-ea"/>
              </a:rPr>
              <a:t>第三级</a:t>
            </a:r>
            <a:endParaRPr strike="noStrike" noProof="1">
              <a:sym typeface="+mn-ea"/>
            </a:endParaRPr>
          </a:p>
          <a:p>
            <a:pPr lvl="3" fontAlgn="auto"/>
            <a:r>
              <a:rPr strike="noStrike" noProof="1">
                <a:sym typeface="+mn-ea"/>
              </a:rPr>
              <a:t>第四级</a:t>
            </a:r>
            <a:endParaRPr strike="noStrike" noProof="1">
              <a:sym typeface="+mn-ea"/>
            </a:endParaRPr>
          </a:p>
        </p:txBody>
      </p:sp>
      <p:sp>
        <p:nvSpPr>
          <p:cNvPr id="5" name="文本占位符 4"/>
          <p:cNvSpPr>
            <a:spLocks noGrp="1"/>
          </p:cNvSpPr>
          <p:nvPr>
            <p:ph type="body" sz="quarter" idx="3"/>
          </p:nvPr>
        </p:nvSpPr>
        <p:spPr>
          <a:xfrm>
            <a:off x="4676847" y="1066829"/>
            <a:ext cx="4006830" cy="286343"/>
          </a:xfrm>
        </p:spPr>
        <p:txBody>
          <a:bodyPr lIns="101600" tIns="38100" rIns="76200" bIns="38100" rtlCol="0" anchorCtr="0">
            <a:normAutofit/>
          </a:bodyPr>
          <a:lstStyle>
            <a:lvl1pPr marL="0" marR="0" lvl="0" indent="0" algn="l" defTabSz="914400" rtl="0" eaLnBrk="1" fontAlgn="auto" latinLnBrk="0" hangingPunct="1">
              <a:lnSpc>
                <a:spcPct val="100000"/>
              </a:lnSpc>
              <a:spcBef>
                <a:spcPct val="0"/>
              </a:spcBef>
              <a:spcAft>
                <a:spcPct val="0"/>
              </a:spcAft>
              <a:buFont typeface="Arial" panose="020b0604020202020204" pitchFamily="34" charset="0"/>
              <a:buNone/>
              <a:defRPr kumimoji="0" lang="zh-CN" altLang="en-US" sz="1500" b="1" i="0" u="none" strike="noStrike" kern="1200" cap="none" spc="200" normalizeH="0" baseline="0" noProof="1">
                <a:solidFill>
                  <a:schemeClr val="tx1">
                    <a:lumMod val="75000"/>
                    <a:lumOff val="25000"/>
                  </a:schemeClr>
                </a:solidFill>
                <a:uFillTx/>
                <a:latin typeface="Arial" panose="020b0604020202020204" pitchFamily="34" charset="0"/>
                <a:ea typeface="微软雅黑" panose="020b0503020204020204" pitchFamily="34" charset="-122"/>
                <a:cs typeface="+mn-cs"/>
                <a:sym typeface="+mn-ea"/>
              </a:defRPr>
            </a:lvl1pPr>
            <a:lvl2pPr marL="342900" indent="0">
              <a:buNone/>
              <a:defRPr sz="1500" b="1"/>
            </a:lvl2pPr>
            <a:lvl3pPr marL="685800" indent="0">
              <a:buNone/>
              <a:defRPr sz="1350" b="1"/>
            </a:lvl3pPr>
            <a:lvl4pPr marL="1029335" indent="0">
              <a:buNone/>
              <a:defRPr sz="1200" b="1"/>
            </a:lvl4pPr>
            <a:lvl5pPr marL="1372235" indent="0">
              <a:buNone/>
              <a:defRPr sz="1200" b="1"/>
            </a:lvl5pPr>
            <a:lvl6pPr marL="1715135" indent="0">
              <a:buNone/>
              <a:defRPr sz="1200" b="1"/>
            </a:lvl6pPr>
            <a:lvl7pPr marL="2058670" indent="0">
              <a:buNone/>
              <a:defRPr sz="1200" b="1"/>
            </a:lvl7pPr>
            <a:lvl8pPr marL="2401570" indent="0">
              <a:buNone/>
              <a:defRPr sz="1200" b="1"/>
            </a:lvl8pPr>
            <a:lvl9pPr marL="2745105" indent="0">
              <a:buNone/>
              <a:defRPr sz="1200" b="1"/>
            </a:lvl9pPr>
          </a:lstStyle>
          <a:p>
            <a:pPr lvl="0" fontAlgn="auto"/>
            <a:r>
              <a:rPr lang="zh-CN" altLang="en-US" strike="noStrike" noProof="1" smtClean="0">
                <a:sym typeface="+mn-ea"/>
              </a:rPr>
              <a:t>单击此处编辑母版文本样式</a:t>
            </a:r>
            <a:endParaRPr lang="zh-CN" altLang="en-US" strike="noStrike" noProof="1" smtClean="0">
              <a:sym typeface="+mn-ea"/>
            </a:endParaRPr>
          </a:p>
        </p:txBody>
      </p:sp>
      <p:sp>
        <p:nvSpPr>
          <p:cNvPr id="6" name="内容占位符 5"/>
          <p:cNvSpPr>
            <a:spLocks noGrp="1"/>
          </p:cNvSpPr>
          <p:nvPr>
            <p:ph sz="quarter" idx="4"/>
          </p:nvPr>
        </p:nvSpPr>
        <p:spPr>
          <a:xfrm>
            <a:off x="4676847" y="1391194"/>
            <a:ext cx="4006830" cy="3298345"/>
          </a:xfrm>
        </p:spPr>
        <p:txBody>
          <a:bodyPr lIns="101600" tIns="0" rIns="82550" bIns="0" rtlCol="0">
            <a:normAutofit/>
          </a:bodyPr>
          <a:lstStyle>
            <a:lvl1pPr marL="171450" marR="0" lvl="0"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ct val="0"/>
              </a:spcBef>
              <a:spcAft>
                <a:spcPts val="1000"/>
              </a:spcAft>
              <a:buFont typeface="Wingdings" panose="05000000000000000000" pitchFamily="2" charset="2"/>
              <a:buChar char="l"/>
              <a:tabLst>
                <a:tab pos="1609725"/>
              </a:tabLst>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857250" marR="0" lvl="2"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200785" marR="0" lvl="3"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1543685" marR="0" lvl="4"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fontAlgn="auto"/>
            <a:r>
              <a:rPr strike="noStrike" noProof="1">
                <a:sym typeface="+mn-ea"/>
              </a:rPr>
              <a:t>单击此处编辑母版文本样式</a:t>
            </a:r>
            <a:endParaRPr strike="noStrike" noProof="1">
              <a:sym typeface="+mn-ea"/>
            </a:endParaRPr>
          </a:p>
          <a:p>
            <a:pPr lvl="1" fontAlgn="auto"/>
            <a:r>
              <a:rPr strike="noStrike" noProof="1">
                <a:sym typeface="+mn-ea"/>
              </a:rPr>
              <a:t>第二级</a:t>
            </a:r>
            <a:endParaRPr strike="noStrike" noProof="1">
              <a:sym typeface="+mn-ea"/>
            </a:endParaRPr>
          </a:p>
          <a:p>
            <a:pPr lvl="2" fontAlgn="auto"/>
            <a:r>
              <a:rPr strike="noStrike" noProof="1">
                <a:sym typeface="+mn-ea"/>
              </a:rPr>
              <a:t>第三级</a:t>
            </a:r>
            <a:endParaRPr strike="noStrike" noProof="1">
              <a:sym typeface="+mn-ea"/>
            </a:endParaRPr>
          </a:p>
          <a:p>
            <a:pPr lvl="3" fontAlgn="auto"/>
            <a:r>
              <a:rPr strike="noStrike" noProof="1">
                <a:sym typeface="+mn-ea"/>
              </a:rPr>
              <a:t>第四级</a:t>
            </a:r>
            <a:endParaRPr strike="noStrike" noProof="1">
              <a:sym typeface="+mn-ea"/>
            </a:endParaRPr>
          </a:p>
        </p:txBody>
      </p:sp>
      <p:sp>
        <p:nvSpPr>
          <p:cNvPr id="7" name="日期占位符 6"/>
          <p:cNvSpPr>
            <a:spLocks noGrp="1"/>
          </p:cNvSpPr>
          <p:nvPr>
            <p:ph type="dt" sz="half" idx="10"/>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8" name="页脚占位符 7"/>
          <p:cNvSpPr>
            <a:spLocks noGrp="1"/>
          </p:cNvSpPr>
          <p:nvPr>
            <p:ph type="ftr" sz="quarter" idx="11"/>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9" name="灯片编号占位符 8"/>
          <p:cNvSpPr>
            <a:spLocks noGrp="1"/>
          </p:cNvSpPr>
          <p:nvPr>
            <p:ph type="sldNum" sz="quarter" idx="12"/>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4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a:xfrm>
            <a:off x="456303" y="456528"/>
            <a:ext cx="8226960" cy="529464"/>
          </a:xfrm>
        </p:spPr>
        <p:txBody>
          <a:bodyPr lIns="90000" tIns="46800" rIns="90000" bIns="46800" rtlCol="0">
            <a:normAutofit/>
          </a:bodyPr>
          <a:lstStyle>
            <a:lvl1pPr marL="0" marR="0" lvl="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3" name="日期占位符 2"/>
          <p:cNvSpPr>
            <a:spLocks noGrp="1"/>
          </p:cNvSpPr>
          <p:nvPr>
            <p:ph type="dt" sz="half" idx="10"/>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4" name="页脚占位符 3"/>
          <p:cNvSpPr>
            <a:spLocks noGrp="1"/>
          </p:cNvSpPr>
          <p:nvPr>
            <p:ph type="ftr" sz="quarter" idx="11"/>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5" name="灯片编号占位符 4"/>
          <p:cNvSpPr>
            <a:spLocks noGrp="1"/>
          </p:cNvSpPr>
          <p:nvPr>
            <p:ph type="sldNum" sz="quarter" idx="12"/>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4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3" name="页脚占位符 2"/>
          <p:cNvSpPr>
            <a:spLocks noGrp="1"/>
          </p:cNvSpPr>
          <p:nvPr>
            <p:ph type="ftr" sz="quarter" idx="11"/>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4" name="灯片编号占位符 3"/>
          <p:cNvSpPr>
            <a:spLocks noGrp="1"/>
          </p:cNvSpPr>
          <p:nvPr>
            <p:ph type="sldNum" sz="quarter" idx="12"/>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5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图片与标题">
    <p:spTree>
      <p:nvGrpSpPr>
        <p:cNvPr id="1" name=""/>
        <p:cNvGrpSpPr/>
        <p:nvPr/>
      </p:nvGrpSpPr>
      <p:grpSpPr>
        <a:xfrm>
          <a:off x="0" y="0"/>
          <a:ext cx="0" cy="0"/>
        </a:xfrm>
      </p:grpSpPr>
      <p:sp>
        <p:nvSpPr>
          <p:cNvPr id="3" name="图片占位符 2"/>
          <p:cNvSpPr>
            <a:spLocks noGrp="1"/>
          </p:cNvSpPr>
          <p:nvPr>
            <p:ph type="pic" idx="1"/>
          </p:nvPr>
        </p:nvSpPr>
        <p:spPr>
          <a:xfrm>
            <a:off x="456303" y="1166982"/>
            <a:ext cx="3844828" cy="3457725"/>
          </a:xfrm>
        </p:spPr>
        <p:txBody>
          <a:bodyPr vert="horz" lIns="90000" tIns="46800" rIns="90000" bIns="46800" rtlCol="0" anchor="t">
            <a:norm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200" b="0" i="0" u="none" strike="noStrike" kern="1200" cap="none" spc="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200" b="0" i="0" u="none" strike="noStrike" kern="1200" cap="none" spc="150" normalizeH="0" baseline="0" noProof="1">
                <a:solidFill>
                  <a:schemeClr val="tx1"/>
                </a:solidFill>
                <a:uFillTx/>
                <a:latin typeface="+mn-lt"/>
                <a:ea typeface="+mn-ea"/>
                <a:cs typeface="+mn-cs"/>
                <a:sym typeface="+mn-ea"/>
              </a:defRPr>
            </a:lvl2pPr>
            <a:lvl3pPr marL="857250" marR="0" lvl="2"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3pPr>
            <a:lvl4pPr marL="1200785" marR="0" lvl="3"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4pPr>
            <a:lvl5pPr marL="1543685" marR="0" lvl="4"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5pPr>
          </a:lstStyle>
          <a:p>
            <a:pPr marL="0" marR="0" lvl="0" indent="0" algn="l" defTabSz="914400" rtl="0" eaLnBrk="1" fontAlgn="auto" latinLnBrk="0" hangingPunct="1">
              <a:lnSpc>
                <a:spcPct val="130000"/>
              </a:lnSpc>
              <a:spcBef>
                <a:spcPct val="0"/>
              </a:spcBef>
              <a:spcAft>
                <a:spcPts val="100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lumMod val="65000"/>
                  <a:lumOff val="35000"/>
                </a:schemeClr>
              </a:solidFill>
              <a:effectLst/>
              <a:uLnTx/>
              <a:uFillTx/>
              <a:latin typeface="Arial" panose="020b0604020202020204" pitchFamily="34" charset="0"/>
              <a:ea typeface="微软雅黑" panose="020b0503020204020204" pitchFamily="34" charset="-122"/>
              <a:cs typeface="+mn-cs"/>
              <a:sym typeface="+mn-ea"/>
            </a:endParaRPr>
          </a:p>
        </p:txBody>
      </p:sp>
      <p:sp>
        <p:nvSpPr>
          <p:cNvPr id="4" name="文本占位符 3"/>
          <p:cNvSpPr>
            <a:spLocks noGrp="1"/>
          </p:cNvSpPr>
          <p:nvPr>
            <p:ph type="body" sz="half" idx="2"/>
          </p:nvPr>
        </p:nvSpPr>
        <p:spPr>
          <a:xfrm>
            <a:off x="4762835" y="1166982"/>
            <a:ext cx="3920429" cy="3457725"/>
          </a:xfrm>
        </p:spPr>
        <p:txBody>
          <a:bodyPr rtlCol="0">
            <a:normAutofit/>
          </a:bodyPr>
          <a:lstStyle>
            <a:lvl1pPr marL="0" marR="0" lvl="0" indent="0" algn="l" defTabSz="914400" rtl="0" eaLnBrk="1" fontAlgn="auto" latinLnBrk="0" hangingPunct="1">
              <a:lnSpc>
                <a:spcPct val="14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75000"/>
                    <a:lumOff val="25000"/>
                  </a:schemeClr>
                </a:solidFill>
                <a:uFillTx/>
                <a:latin typeface="Arial" panose="020b0604020202020204" pitchFamily="34" charset="0"/>
                <a:ea typeface="微软雅黑" panose="020b0503020204020204" pitchFamily="34" charset="-122"/>
                <a:cs typeface="+mn-cs"/>
                <a:sym typeface="+mn-ea"/>
              </a:defRPr>
            </a:lvl1pPr>
          </a:lstStyle>
          <a:p>
            <a:pPr lvl="0" fontAlgn="auto"/>
            <a:r>
              <a:rPr lang="zh-CN" altLang="en-US" strike="noStrike" noProof="1" smtClean="0">
                <a:sym typeface="+mn-ea"/>
              </a:rPr>
              <a:t>单击此处编辑母版文本样式</a:t>
            </a:r>
            <a:endParaRPr lang="zh-CN" altLang="en-US" strike="noStrike" noProof="1" smtClean="0">
              <a:sym typeface="+mn-ea"/>
            </a:endParaRPr>
          </a:p>
        </p:txBody>
      </p:sp>
      <p:sp>
        <p:nvSpPr>
          <p:cNvPr id="9" name="标题 8"/>
          <p:cNvSpPr>
            <a:spLocks noGrp="1"/>
          </p:cNvSpPr>
          <p:nvPr>
            <p:ph type="title"/>
          </p:nvPr>
        </p:nvSpPr>
        <p:spPr/>
        <p:txBody>
          <a:bodyPr/>
          <a:lstStyle>
            <a:defPPr/>
            <a:lvl1pPr>
              <a:defRPr baseline="0"/>
            </a:lvl1pPr>
          </a:lstStyle>
          <a:p>
            <a:pPr fontAlgn="base"/>
            <a:r>
              <a:rPr lang="zh-CN" altLang="en-US" strike="noStrike" noProof="1"/>
              <a:t>单击此处编辑母版标题样式</a:t>
            </a:r>
            <a:endParaRPr lang="zh-CN" altLang="en-US" strike="noStrike" noProof="1"/>
          </a:p>
        </p:txBody>
      </p:sp>
      <p:sp>
        <p:nvSpPr>
          <p:cNvPr id="2" name="日期占位符 1"/>
          <p:cNvSpPr>
            <a:spLocks noGrp="1"/>
          </p:cNvSpPr>
          <p:nvPr>
            <p:ph type="dt" sz="half" idx="10"/>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5" name="页脚占位符 4"/>
          <p:cNvSpPr>
            <a:spLocks noGrp="1"/>
          </p:cNvSpPr>
          <p:nvPr>
            <p:ph type="ftr" sz="quarter" idx="11"/>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6" name="灯片编号占位符 5"/>
          <p:cNvSpPr>
            <a:spLocks noGrp="1"/>
          </p:cNvSpPr>
          <p:nvPr>
            <p:ph type="sldNum" sz="quarter" idx="12"/>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5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p:nvPr>
        </p:nvSpPr>
        <p:spPr>
          <a:xfrm>
            <a:off x="7676157" y="686143"/>
            <a:ext cx="783006" cy="3773783"/>
          </a:xfrm>
        </p:spPr>
        <p:txBody>
          <a:bodyPr vert="eaVert" lIns="90000" tIns="46800" rIns="90000" bIns="46800" rtlCol="0">
            <a:normAutofit/>
          </a:bodyPr>
          <a:lstStyle>
            <a:lvl1pPr marL="0" marR="0" lvl="0" algn="l" defTabSz="914400" rtl="0" eaLnBrk="1" fontAlgn="auto" latinLnBrk="0" hangingPunct="1">
              <a:lnSpc>
                <a:spcPct val="100000"/>
              </a:lnSpc>
              <a:spcAft>
                <a:spcPct val="0"/>
              </a:spcAft>
              <a:buNone/>
              <a:defRPr kumimoji="0" lang="zh-CN" altLang="en-US" sz="2095"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fontAlgn="auto"/>
            <a:r>
              <a:rPr lang="zh-CN" altLang="en-US" sz="2095" strike="noStrike" noProof="1" smtClean="0">
                <a:sym typeface="+mn-ea"/>
              </a:rPr>
              <a:t>单击此处编辑母版标题样式</a:t>
            </a:r>
            <a:endParaRPr strike="noStrike" noProof="1">
              <a:sym typeface="+mn-ea"/>
            </a:endParaRPr>
          </a:p>
        </p:txBody>
      </p:sp>
      <p:sp>
        <p:nvSpPr>
          <p:cNvPr id="3" name="竖排文字占位符 2"/>
          <p:cNvSpPr>
            <a:spLocks noGrp="1"/>
          </p:cNvSpPr>
          <p:nvPr>
            <p:ph type="body" orient="vert" idx="1"/>
          </p:nvPr>
        </p:nvSpPr>
        <p:spPr>
          <a:xfrm>
            <a:off x="685805" y="686143"/>
            <a:ext cx="6876951" cy="3773783"/>
          </a:xfrm>
        </p:spPr>
        <p:txBody>
          <a:bodyPr vert="eaVert" lIns="46800" rIns="46800"/>
          <a:lstStyle>
            <a:defPPr/>
            <a:lvl1pPr indent="0" eaLnBrk="1" fontAlgn="auto" latinLnBrk="0" hangingPunct="1">
              <a:lnSpc>
                <a:spcPct val="160000"/>
              </a:lnSpc>
              <a:spcAft>
                <a:spcPts val="1600"/>
              </a:spcAft>
              <a:buNone/>
              <a:defRPr spc="300" baseline="0">
                <a:solidFill>
                  <a:schemeClr val="tx1">
                    <a:lumMod val="65000"/>
                    <a:lumOff val="35000"/>
                  </a:schemeClr>
                </a:solidFill>
              </a:defRPr>
            </a:lvl1pPr>
            <a:lvl2pPr indent="0" eaLnBrk="1" fontAlgn="auto" latinLnBrk="0" hangingPunct="1">
              <a:lnSpc>
                <a:spcPct val="160000"/>
              </a:lnSpc>
              <a:spcAft>
                <a:spcPts val="1600"/>
              </a:spcAft>
              <a:buNone/>
              <a:defRPr spc="300" baseline="0">
                <a:solidFill>
                  <a:schemeClr val="tx1">
                    <a:lumMod val="65000"/>
                    <a:lumOff val="35000"/>
                  </a:schemeClr>
                </a:solidFill>
              </a:defRPr>
            </a:lvl2pPr>
            <a:lvl3pPr indent="0" eaLnBrk="1" fontAlgn="auto" latinLnBrk="0" hangingPunct="1">
              <a:lnSpc>
                <a:spcPct val="160000"/>
              </a:lnSpc>
              <a:spcAft>
                <a:spcPts val="1600"/>
              </a:spcAft>
              <a:buNone/>
              <a:defRPr spc="300" baseline="0">
                <a:solidFill>
                  <a:schemeClr val="tx1">
                    <a:lumMod val="65000"/>
                    <a:lumOff val="35000"/>
                  </a:schemeClr>
                </a:solidFill>
              </a:defRPr>
            </a:lvl3pPr>
            <a:lvl4pPr indent="0" eaLnBrk="1" fontAlgn="auto" latinLnBrk="0" hangingPunct="1">
              <a:lnSpc>
                <a:spcPct val="160000"/>
              </a:lnSpc>
              <a:spcAft>
                <a:spcPts val="1600"/>
              </a:spcAft>
              <a:buNone/>
              <a:defRPr spc="300" baseline="0">
                <a:solidFill>
                  <a:schemeClr val="tx1">
                    <a:lumMod val="65000"/>
                    <a:lumOff val="35000"/>
                  </a:schemeClr>
                </a:solidFill>
              </a:defRPr>
            </a:lvl4pPr>
            <a:lvl5pPr indent="0" eaLnBrk="1" fontAlgn="auto" latinLnBrk="0" hangingPunct="1">
              <a:lnSpc>
                <a:spcPct val="160000"/>
              </a:lnSpc>
              <a:spcAft>
                <a:spcPts val="1600"/>
              </a:spcAft>
              <a:buNone/>
              <a:defRPr spc="300" baseline="0">
                <a:solidFill>
                  <a:schemeClr val="tx1">
                    <a:lumMod val="65000"/>
                    <a:lumOff val="35000"/>
                  </a:schemeClr>
                </a:solidFill>
              </a:defRPr>
            </a:lvl5pPr>
          </a:lstStyle>
          <a:p>
            <a:pPr lvl="0" fontAlgn="auto"/>
            <a:r>
              <a:rPr lang="zh-CN" altLang="en-US" strike="noStrike" noProof="1" smtClean="0"/>
              <a:t>单击此处编辑母版文本样式</a:t>
            </a:r>
            <a:endParaRPr lang="zh-CN" altLang="en-US" strike="noStrike" noProof="1" smtClean="0"/>
          </a:p>
          <a:p>
            <a:pPr lvl="1" fontAlgn="auto"/>
            <a:r>
              <a:rPr lang="zh-CN" altLang="en-US" strike="noStrike" noProof="1" smtClean="0"/>
              <a:t>第二级</a:t>
            </a:r>
            <a:endParaRPr lang="zh-CN" altLang="en-US" strike="noStrike" noProof="1" smtClean="0"/>
          </a:p>
          <a:p>
            <a:pPr lvl="2" fontAlgn="auto"/>
            <a:r>
              <a:rPr lang="zh-CN" altLang="en-US" strike="noStrike" noProof="1" smtClean="0"/>
              <a:t>第三级</a:t>
            </a:r>
            <a:endParaRPr lang="zh-CN" altLang="en-US" strike="noStrike" noProof="1" smtClean="0"/>
          </a:p>
          <a:p>
            <a:pPr lvl="3" fontAlgn="auto"/>
            <a:r>
              <a:rPr lang="zh-CN" altLang="en-US" strike="noStrike" noProof="1" smtClean="0"/>
              <a:t>第四级</a:t>
            </a:r>
            <a:endParaRPr lang="zh-CN" altLang="en-US" strike="noStrike" noProof="1" smtClean="0"/>
          </a:p>
          <a:p>
            <a:pPr lvl="4" fontAlgn="auto"/>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5" name="页脚占位符 4"/>
          <p:cNvSpPr>
            <a:spLocks noGrp="1"/>
          </p:cNvSpPr>
          <p:nvPr>
            <p:ph type="ftr" sz="quarter" idx="11"/>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6" name="灯片编号占位符 5"/>
          <p:cNvSpPr>
            <a:spLocks noGrp="1"/>
          </p:cNvSpPr>
          <p:nvPr>
            <p:ph type="sldNum" sz="quarter" idx="12"/>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5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7" name="内容占位符 6"/>
          <p:cNvSpPr>
            <a:spLocks noGrp="1"/>
          </p:cNvSpPr>
          <p:nvPr>
            <p:ph sz="quarter" idx="13"/>
          </p:nvPr>
        </p:nvSpPr>
        <p:spPr>
          <a:xfrm>
            <a:off x="456303" y="580790"/>
            <a:ext cx="8229660" cy="4114152"/>
          </a:xfrm>
        </p:spPr>
        <p:txBody>
          <a:bodyPr/>
          <a:lstStyle>
            <a:defPPr/>
            <a:lvl1pPr marL="171450" indent="-171450">
              <a:lnSpc>
                <a:spcPct val="130000"/>
              </a:lnSpc>
              <a:buFont typeface="Wingdings" panose="05000000000000000000" pitchFamily="2" charset="2"/>
              <a:buChar char="l"/>
              <a:defRPr spc="150" baseline="0">
                <a:solidFill>
                  <a:schemeClr val="tx1">
                    <a:lumMod val="65000"/>
                    <a:lumOff val="35000"/>
                  </a:schemeClr>
                </a:solidFill>
              </a:defRPr>
            </a:lvl1pPr>
            <a:lvl2pPr marL="514350" indent="-171450">
              <a:lnSpc>
                <a:spcPct val="130000"/>
              </a:lnSpc>
              <a:buFont typeface="Wingdings" panose="05000000000000000000" pitchFamily="2" charset="2"/>
              <a:buChar char="l"/>
              <a:defRPr spc="150" baseline="0">
                <a:solidFill>
                  <a:schemeClr val="tx1">
                    <a:lumMod val="65000"/>
                    <a:lumOff val="35000"/>
                  </a:schemeClr>
                </a:solidFill>
              </a:defRPr>
            </a:lvl2pPr>
            <a:lvl3pPr marL="857250" indent="-171450">
              <a:lnSpc>
                <a:spcPct val="130000"/>
              </a:lnSpc>
              <a:buFont typeface="Wingdings" panose="05000000000000000000" pitchFamily="2" charset="2"/>
              <a:buChar char="l"/>
              <a:defRPr spc="150" baseline="0">
                <a:solidFill>
                  <a:schemeClr val="tx1">
                    <a:lumMod val="65000"/>
                    <a:lumOff val="35000"/>
                  </a:schemeClr>
                </a:solidFill>
              </a:defRPr>
            </a:lvl3pPr>
            <a:lvl4pPr marL="1200785" indent="-171450">
              <a:lnSpc>
                <a:spcPct val="130000"/>
              </a:lnSpc>
              <a:buFont typeface="Wingdings" panose="05000000000000000000" pitchFamily="2" charset="2"/>
              <a:buChar char="l"/>
              <a:defRPr spc="150" baseline="0">
                <a:solidFill>
                  <a:schemeClr val="tx1">
                    <a:lumMod val="65000"/>
                    <a:lumOff val="35000"/>
                  </a:schemeClr>
                </a:solidFill>
              </a:defRPr>
            </a:lvl4pPr>
            <a:lvl5pPr marL="1543685" indent="-171450">
              <a:lnSpc>
                <a:spcPct val="130000"/>
              </a:lnSpc>
              <a:buFont typeface="Wingdings" panose="05000000000000000000" pitchFamily="2" charset="2"/>
              <a:buChar char="l"/>
              <a:defRPr spc="150" baseline="0">
                <a:solidFill>
                  <a:schemeClr val="tx1">
                    <a:lumMod val="65000"/>
                    <a:lumOff val="35000"/>
                  </a:schemeClr>
                </a:solidFill>
              </a:defRPr>
            </a:lvl5p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2" name="日期占位符 1"/>
          <p:cNvSpPr>
            <a:spLocks noGrp="1"/>
          </p:cNvSpPr>
          <p:nvPr>
            <p:ph type="dt" sz="half" idx="14"/>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3" name="页脚占位符 2"/>
          <p:cNvSpPr>
            <a:spLocks noGrp="1"/>
          </p:cNvSpPr>
          <p:nvPr>
            <p:ph type="ftr" sz="quarter" idx="15"/>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4" name="灯片编号占位符 3"/>
          <p:cNvSpPr>
            <a:spLocks noGrp="1"/>
          </p:cNvSpPr>
          <p:nvPr>
            <p:ph type="sldNum" sz="quarter" idx="16"/>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5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spTree>
      <p:nvGrpSpPr>
        <p:cNvPr id="1" name=""/>
        <p:cNvGrpSpPr/>
        <p:nvPr/>
      </p:nvGrpSpPr>
      <p:grpSpPr>
        <a:xfrm>
          <a:off x="0" y="0"/>
          <a:ext cx="0" cy="0"/>
        </a:xfrm>
      </p:grpSpPr>
      <p:sp>
        <p:nvSpPr>
          <p:cNvPr id="2" name="标题 1"/>
          <p:cNvSpPr>
            <a:spLocks noGrp="1"/>
          </p:cNvSpPr>
          <p:nvPr>
            <p:ph type="title"/>
          </p:nvPr>
        </p:nvSpPr>
        <p:spPr>
          <a:xfrm>
            <a:off x="899106" y="1863930"/>
            <a:ext cx="7349454" cy="764481"/>
          </a:xfrm>
        </p:spPr>
        <p:txBody>
          <a:bodyPr lIns="90000" tIns="46800" rIns="90000" bIns="46800" rtlCol="0" anchor="t">
            <a:normAutofit/>
          </a:bodyPr>
          <a:lstStyle>
            <a:lvl1pPr marL="0" marR="0" algn="ctr" defTabSz="914400" rtl="0" eaLnBrk="1" fontAlgn="auto" latinLnBrk="0" hangingPunct="1">
              <a:lnSpc>
                <a:spcPct val="100000"/>
              </a:lnSpc>
              <a:buNone/>
              <a:defRPr kumimoji="0" lang="zh-CN" altLang="en-US" sz="4500" b="1" i="0" u="none" strike="noStrike" kern="1200" cap="none" spc="300" normalizeH="0" baseline="0" noProof="1">
                <a:solidFill>
                  <a:schemeClr val="tx1">
                    <a:lumMod val="85000"/>
                    <a:lumOff val="15000"/>
                  </a:schemeClr>
                </a:solidFill>
                <a:effectLst/>
                <a:uFillTx/>
                <a:latin typeface="Arial" panose="020b0604020202020204" pitchFamily="34" charset="0"/>
                <a:ea typeface="微软雅黑" panose="020b0503020204020204" pitchFamily="34" charset="-122"/>
                <a:cs typeface="+mj-cs"/>
                <a:sym typeface="+mn-ea"/>
              </a:defRPr>
            </a:lvl1pPr>
          </a:lstStyle>
          <a:p>
            <a:pPr lvl="0" fontAlgn="auto"/>
            <a:r>
              <a:rPr lang="zh-CN" altLang="en-US" strike="noStrike" noProof="1" smtClean="0">
                <a:sym typeface="+mn-ea"/>
              </a:rPr>
              <a:t>单击此处编辑母版标题样式</a:t>
            </a:r>
            <a:endParaRPr strike="noStrike" noProof="1">
              <a:sym typeface="+mn-ea"/>
            </a:endParaRPr>
          </a:p>
        </p:txBody>
      </p:sp>
      <p:sp>
        <p:nvSpPr>
          <p:cNvPr id="7" name="文本占位符 6"/>
          <p:cNvSpPr>
            <a:spLocks noGrp="1"/>
          </p:cNvSpPr>
          <p:nvPr>
            <p:ph type="body" sz="quarter" idx="13"/>
          </p:nvPr>
        </p:nvSpPr>
        <p:spPr>
          <a:xfrm>
            <a:off x="899106" y="2671633"/>
            <a:ext cx="7349454" cy="353876"/>
          </a:xfrm>
        </p:spPr>
        <p:txBody>
          <a:bodyPr>
            <a:normAutofit/>
          </a:bodyPr>
          <a:lstStyle>
            <a:lvl1pPr marL="0" indent="0" algn="ctr">
              <a:lnSpc>
                <a:spcPct val="110000"/>
              </a:lnSpc>
              <a:buNone/>
              <a:defRPr sz="1800" spc="200" baseline="0">
                <a:solidFill>
                  <a:schemeClr val="tx1">
                    <a:lumMod val="65000"/>
                    <a:lumOff val="35000"/>
                  </a:schemeClr>
                </a:solidFill>
              </a:defRPr>
            </a:lvl1pPr>
          </a:lstStyle>
          <a:p>
            <a:pPr lvl="0" fontAlgn="base"/>
            <a:r>
              <a:rPr lang="zh-CN" altLang="en-US" strike="noStrike" noProof="1"/>
              <a:t>单击此处编辑母版文本样式</a:t>
            </a:r>
            <a:endParaRPr lang="zh-CN" altLang="en-US" strike="noStrike" noProof="1"/>
          </a:p>
        </p:txBody>
      </p:sp>
      <p:sp>
        <p:nvSpPr>
          <p:cNvPr id="3" name="日期占位符 2"/>
          <p:cNvSpPr>
            <a:spLocks noGrp="1"/>
          </p:cNvSpPr>
          <p:nvPr>
            <p:ph type="dt" sz="half" idx="14"/>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4" name="页脚占位符 3"/>
          <p:cNvSpPr>
            <a:spLocks noGrp="1"/>
          </p:cNvSpPr>
          <p:nvPr>
            <p:ph type="ftr" sz="quarter" idx="15"/>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5" name="灯片编号占位符 4"/>
          <p:cNvSpPr>
            <a:spLocks noGrp="1"/>
          </p:cNvSpPr>
          <p:nvPr>
            <p:ph type="sldNum" sz="quarter" idx="16"/>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5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4_自定义版式">
    <p:bg>
      <p:bgPr>
        <a:solidFill>
          <a:schemeClr val="bg1"/>
        </a:solidFill>
        <a:effectLst/>
      </p:bgPr>
    </p:bg>
    <p:spTree>
      <p:nvGrpSpPr>
        <p:cNvPr id="1" name=""/>
        <p:cNvGrpSpPr/>
        <p:nvPr/>
      </p:nvGrpSpPr>
      <p:grpSpPr>
        <a:xfrm>
          <a:off x="0" y="0"/>
          <a:ext cx="0" cy="0"/>
        </a:xfrm>
      </p:grpSpPr>
      <p:pic>
        <p:nvPicPr>
          <p:cNvPr id="8" name="图片 6"/>
          <p:cNvPicPr>
            <a:picLocks noChangeAspect="1"/>
          </p:cNvPicPr>
          <p:nvPr userDrawn="1"/>
        </p:nvPicPr>
        <p:blipFill>
          <a:blip r:embed="rId1"/>
          <a:stretch>
            <a:fillRect/>
          </a:stretch>
        </p:blipFill>
        <p:spPr>
          <a:xfrm>
            <a:off x="6040438" y="3514725"/>
            <a:ext cx="3103562" cy="1631950"/>
          </a:xfrm>
          <a:prstGeom prst="rect">
            <a:avLst/>
          </a:prstGeom>
          <a:noFill/>
          <a:ln w="9525">
            <a:noFill/>
          </a:ln>
        </p:spPr>
      </p:pic>
      <p:sp>
        <p:nvSpPr>
          <p:cNvPr id="9" name="矩形 8"/>
          <p:cNvSpPr/>
          <p:nvPr/>
        </p:nvSpPr>
        <p:spPr>
          <a:xfrm>
            <a:off x="260350" y="190500"/>
            <a:ext cx="8629650" cy="4725988"/>
          </a:xfrm>
          <a:prstGeom prst="rect">
            <a:avLst/>
          </a:prstGeom>
          <a:solidFill>
            <a:schemeClr val="bg1"/>
          </a:solidFill>
          <a:ln>
            <a:noFill/>
          </a:ln>
          <a:effectLst>
            <a:outerShdw blurRad="2286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00" b="0" i="0" u="none" strike="noStrike" kern="1200" cap="none" spc="0" normalizeH="0" baseline="0" noProof="1">
              <a:ln>
                <a:noFill/>
              </a:ln>
              <a:solidFill>
                <a:schemeClr val="lt1"/>
              </a:solidFill>
              <a:effectLst/>
              <a:uLnTx/>
              <a:uFillTx/>
              <a:latin typeface="+mn-lt"/>
              <a:ea typeface="+mn-ea"/>
              <a:cs typeface="+mn-cs"/>
            </a:endParaRPr>
          </a:p>
        </p:txBody>
      </p:sp>
      <p:pic>
        <p:nvPicPr>
          <p:cNvPr id="10" name="图片 9"/>
          <p:cNvPicPr>
            <a:picLocks noChangeAspect="1"/>
          </p:cNvPicPr>
          <p:nvPr userDrawn="1"/>
        </p:nvPicPr>
        <p:blipFill>
          <a:blip r:embed="rId2"/>
          <a:stretch>
            <a:fillRect/>
          </a:stretch>
        </p:blipFill>
        <p:spPr>
          <a:xfrm>
            <a:off x="0" y="0"/>
            <a:ext cx="3438525" cy="1638300"/>
          </a:xfrm>
          <a:prstGeom prst="rect">
            <a:avLst/>
          </a:prstGeom>
          <a:noFill/>
          <a:ln w="9525">
            <a:noFill/>
          </a:ln>
        </p:spPr>
      </p:pic>
      <p:pic>
        <p:nvPicPr>
          <p:cNvPr id="16388" name="图片 8"/>
          <p:cNvPicPr>
            <a:picLocks noChangeAspect="1"/>
          </p:cNvPicPr>
          <p:nvPr userDrawn="1"/>
        </p:nvPicPr>
        <p:blipFill>
          <a:blip r:embed="rId3"/>
          <a:stretch>
            <a:fillRect/>
          </a:stretch>
        </p:blipFill>
        <p:spPr>
          <a:xfrm>
            <a:off x="0" y="0"/>
            <a:ext cx="9144000" cy="5146675"/>
          </a:xfrm>
          <a:prstGeom prst="rect">
            <a:avLst/>
          </a:prstGeom>
          <a:noFill/>
          <a:ln w="9525">
            <a:noFill/>
          </a:ln>
        </p:spPr>
      </p:pic>
      <p:sp>
        <p:nvSpPr>
          <p:cNvPr id="12" name="日期占位符 1"/>
          <p:cNvSpPr>
            <a:spLocks noGrp="1"/>
          </p:cNvSpPr>
          <p:nvPr>
            <p:ph type="dt" sz="half" idx="2"/>
          </p:nvPr>
        </p:nvSpPr>
        <p:spPr>
          <a:xfrm>
            <a:off x="460375" y="4738688"/>
            <a:ext cx="2024063" cy="238125"/>
          </a:xfrm>
          <a:prstGeom prst="rect">
            <a:avLst/>
          </a:prstGeom>
        </p:spPr>
        <p:txBody>
          <a:bodyPr vert="horz" lIns="91440" tIns="45720" rIns="91440" bIns="45720" rtlCol="0" anchor="ctr">
            <a:normAutofit/>
          </a:bodyPr>
          <a:lstStyle>
            <a:lvl1pPr>
              <a:defRPr>
                <a:latin typeface="+mn-lt"/>
                <a:ea typeface="+mn-ea"/>
              </a:defRPr>
            </a:lvl1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mn-lt"/>
                <a:ea typeface="+mn-ea"/>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mn-lt"/>
              <a:ea typeface="+mn-ea"/>
              <a:cs typeface="+mn-cs"/>
            </a:endParaRPr>
          </a:p>
        </p:txBody>
      </p:sp>
      <p:sp>
        <p:nvSpPr>
          <p:cNvPr id="13" name="页脚占位符 2"/>
          <p:cNvSpPr>
            <a:spLocks noGrp="1"/>
          </p:cNvSpPr>
          <p:nvPr>
            <p:ph type="ftr" sz="quarter" idx="3"/>
          </p:nvPr>
        </p:nvSpPr>
        <p:spPr>
          <a:xfrm>
            <a:off x="3087688" y="4738688"/>
            <a:ext cx="2968625" cy="238125"/>
          </a:xfrm>
          <a:prstGeom prst="rect">
            <a:avLst/>
          </a:prstGeom>
        </p:spPr>
        <p:txBody>
          <a:bodyPr vert="horz" lIns="91440" tIns="45720" rIns="91440" bIns="45720" rtlCol="0" anchor="ctr">
            <a:normAutofit/>
          </a:bodyPr>
          <a:lstStyle>
            <a:lvl1pPr>
              <a:defRPr/>
            </a:lvl1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14" name="灯片编号占位符 3"/>
          <p:cNvSpPr>
            <a:spLocks noGrp="1"/>
          </p:cNvSpPr>
          <p:nvPr>
            <p:ph type="sldNum" sz="quarter" idx="4"/>
          </p:nvPr>
        </p:nvSpPr>
        <p:spPr>
          <a:xfrm>
            <a:off x="6657975" y="4738688"/>
            <a:ext cx="2025650" cy="238125"/>
          </a:xfrm>
          <a:prstGeom prst="rect">
            <a:avLst/>
          </a:prstGeom>
        </p:spPr>
        <p:txBody>
          <a:bodyPr vert="horz" wrap="square" lIns="91440" tIns="45720" rIns="91440" bIns="45720" numCol="1" anchor="ctr" anchorCtr="0" compatLnSpc="1"/>
          <a:lstStyle>
            <a:defPPr/>
          </a:lstStyle>
          <a:p>
            <a:pPr algn="r" fontAlgn="base"/>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7" presetClass="entr" presetSubtype="1" fill="hold" nodeType="withEffect">
                                  <p:stCondLst>
                                    <p:cond delay="500"/>
                                  </p:stCondLst>
                                  <p:childTnLst>
                                    <p:set>
                                      <p:cBhvr>
                                        <p:cTn id="6" dur="1" fill="hold">
                                          <p:stCondLst>
                                            <p:cond delay="0"/>
                                          </p:stCondLst>
                                        </p:cTn>
                                        <p:tgtEl>
                                          <p:spTgt spid="10"/>
                                        </p:tgtEl>
                                        <p:attrNameLst>
                                          <p:attrName>style.visibility</p:attrName>
                                        </p:attrNameLst>
                                      </p:cBhvr>
                                      <p:to>
                                        <p:strVal val="visible"/>
                                      </p:to>
                                    </p:set>
                                    <p:anim calcmode="lin" valueType="num">
                                      <p:cBhvr>
                                        <p:cTn id="7" dur="750" fill="hold"/>
                                        <p:tgtEl>
                                          <p:spTgt spid="10"/>
                                        </p:tgtEl>
                                        <p:attrNameLst>
                                          <p:attrName>ppt_x</p:attrName>
                                        </p:attrNameLst>
                                      </p:cBhvr>
                                      <p:tavLst>
                                        <p:tav tm="0">
                                          <p:val>
                                            <p:strVal val="#ppt_x"/>
                                          </p:val>
                                        </p:tav>
                                        <p:tav tm="100000">
                                          <p:val>
                                            <p:strVal val="#ppt_x"/>
                                          </p:val>
                                        </p:tav>
                                      </p:tavLst>
                                    </p:anim>
                                    <p:anim calcmode="lin" valueType="num">
                                      <p:cBhvr>
                                        <p:cTn id="8" dur="750" fill="hold"/>
                                        <p:tgtEl>
                                          <p:spTgt spid="10"/>
                                        </p:tgtEl>
                                        <p:attrNameLst>
                                          <p:attrName>ppt_y</p:attrName>
                                        </p:attrNameLst>
                                      </p:cBhvr>
                                      <p:tavLst>
                                        <p:tav tm="0">
                                          <p:val>
                                            <p:strVal val="#ppt_y-#ppt_h/2"/>
                                          </p:val>
                                        </p:tav>
                                        <p:tav tm="100000">
                                          <p:val>
                                            <p:strVal val="#ppt_y"/>
                                          </p:val>
                                        </p:tav>
                                      </p:tavLst>
                                    </p:anim>
                                    <p:anim calcmode="lin" valueType="num">
                                      <p:cBhvr>
                                        <p:cTn id="9" dur="750" fill="hold"/>
                                        <p:tgtEl>
                                          <p:spTgt spid="10"/>
                                        </p:tgtEl>
                                        <p:attrNameLst>
                                          <p:attrName>ppt_w</p:attrName>
                                        </p:attrNameLst>
                                      </p:cBhvr>
                                      <p:tavLst>
                                        <p:tav tm="0">
                                          <p:val>
                                            <p:strVal val="#ppt_w"/>
                                          </p:val>
                                        </p:tav>
                                        <p:tav tm="100000">
                                          <p:val>
                                            <p:strVal val="#ppt_w"/>
                                          </p:val>
                                        </p:tav>
                                      </p:tavLst>
                                    </p:anim>
                                    <p:anim calcmode="lin" valueType="num">
                                      <p:cBhvr>
                                        <p:cTn id="10" dur="750" fill="hold"/>
                                        <p:tgtEl>
                                          <p:spTgt spid="10"/>
                                        </p:tgtEl>
                                        <p:attrNameLst>
                                          <p:attrName>ppt_h</p:attrName>
                                        </p:attrNameLst>
                                      </p:cBhvr>
                                      <p:tavLst>
                                        <p:tav tm="0">
                                          <p:val>
                                            <p:fltVal val="0"/>
                                          </p:val>
                                        </p:tav>
                                        <p:tav tm="100000">
                                          <p:val>
                                            <p:strVal val="#ppt_h"/>
                                          </p:val>
                                        </p:tav>
                                      </p:tavLst>
                                    </p:anim>
                                  </p:childTnLst>
                                </p:cTn>
                              </p:par>
                              <p:par>
                                <p:cTn id="11" presetID="17" presetClass="entr" presetSubtype="4" fill="hold" nodeType="withEffect">
                                  <p:stCondLst>
                                    <p:cond delay="500"/>
                                  </p:stCondLst>
                                  <p:childTnLst>
                                    <p:set>
                                      <p:cBhvr>
                                        <p:cTn id="12" dur="1" fill="hold">
                                          <p:stCondLst>
                                            <p:cond delay="0"/>
                                          </p:stCondLst>
                                        </p:cTn>
                                        <p:tgtEl>
                                          <p:spTgt spid="8"/>
                                        </p:tgtEl>
                                        <p:attrNameLst>
                                          <p:attrName>style.visibility</p:attrName>
                                        </p:attrNameLst>
                                      </p:cBhvr>
                                      <p:to>
                                        <p:strVal val="visible"/>
                                      </p:to>
                                    </p:set>
                                    <p:anim calcmode="lin" valueType="num">
                                      <p:cBhvr>
                                        <p:cTn id="13" dur="750" fill="hold"/>
                                        <p:tgtEl>
                                          <p:spTgt spid="8"/>
                                        </p:tgtEl>
                                        <p:attrNameLst>
                                          <p:attrName>ppt_x</p:attrName>
                                        </p:attrNameLst>
                                      </p:cBhvr>
                                      <p:tavLst>
                                        <p:tav tm="0">
                                          <p:val>
                                            <p:strVal val="#ppt_x"/>
                                          </p:val>
                                        </p:tav>
                                        <p:tav tm="100000">
                                          <p:val>
                                            <p:strVal val="#ppt_x"/>
                                          </p:val>
                                        </p:tav>
                                      </p:tavLst>
                                    </p:anim>
                                    <p:anim calcmode="lin" valueType="num">
                                      <p:cBhvr>
                                        <p:cTn id="14" dur="750" fill="hold"/>
                                        <p:tgtEl>
                                          <p:spTgt spid="8"/>
                                        </p:tgtEl>
                                        <p:attrNameLst>
                                          <p:attrName>ppt_y</p:attrName>
                                        </p:attrNameLst>
                                      </p:cBhvr>
                                      <p:tavLst>
                                        <p:tav tm="0">
                                          <p:val>
                                            <p:strVal val="#ppt_y+#ppt_h/2"/>
                                          </p:val>
                                        </p:tav>
                                        <p:tav tm="100000">
                                          <p:val>
                                            <p:strVal val="#ppt_y"/>
                                          </p:val>
                                        </p:tav>
                                      </p:tavLst>
                                    </p:anim>
                                    <p:anim calcmode="lin" valueType="num">
                                      <p:cBhvr>
                                        <p:cTn id="15" dur="750" fill="hold"/>
                                        <p:tgtEl>
                                          <p:spTgt spid="8"/>
                                        </p:tgtEl>
                                        <p:attrNameLst>
                                          <p:attrName>ppt_w</p:attrName>
                                        </p:attrNameLst>
                                      </p:cBhvr>
                                      <p:tavLst>
                                        <p:tav tm="0">
                                          <p:val>
                                            <p:strVal val="#ppt_w"/>
                                          </p:val>
                                        </p:tav>
                                        <p:tav tm="100000">
                                          <p:val>
                                            <p:strVal val="#ppt_w"/>
                                          </p:val>
                                        </p:tav>
                                      </p:tavLst>
                                    </p:anim>
                                    <p:anim calcmode="lin" valueType="num">
                                      <p:cBhvr>
                                        <p:cTn id="16" dur="75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_标题幻灯片">
    <p:bg>
      <p:bgPr>
        <a:gradFill rotWithShape="0">
          <a:gsLst>
            <a:gs pos="0">
              <a:srgbClr val="FFFFFF"/>
            </a:gs>
            <a:gs pos="100000">
              <a:srgbClr val="DCDCDC"/>
            </a:gs>
          </a:gsLst>
          <a:lin ang="5400000"/>
        </a:gradFill>
        <a:effectLst/>
      </p:bgPr>
    </p:bg>
    <p:spTree>
      <p:nvGrpSpPr>
        <p:cNvPr id="1" name=""/>
        <p:cNvGrpSpPr/>
        <p:nvPr/>
      </p:nvGrpSpPr>
      <p:grpSpPr>
        <a:xfrm>
          <a:off x="0" y="0"/>
          <a:ext cx="0" cy="0"/>
        </a:xfrm>
      </p:grpSpPr>
      <p:pic>
        <p:nvPicPr>
          <p:cNvPr id="17411" name="图片 11"/>
          <p:cNvPicPr>
            <a:picLocks noChangeAspect="1"/>
          </p:cNvPicPr>
          <p:nvPr userDrawn="1"/>
        </p:nvPicPr>
        <p:blipFill>
          <a:blip r:embed="rId1"/>
          <a:stretch>
            <a:fillRect/>
          </a:stretch>
        </p:blipFill>
        <p:spPr>
          <a:xfrm>
            <a:off x="0" y="1588"/>
            <a:ext cx="9144000" cy="5140325"/>
          </a:xfrm>
          <a:prstGeom prst="rect">
            <a:avLst/>
          </a:prstGeom>
          <a:noFill/>
          <a:ln w="9525">
            <a:noFill/>
          </a:ln>
        </p:spPr>
      </p:pic>
      <p:sp>
        <p:nvSpPr>
          <p:cNvPr id="9" name="矩形 12"/>
          <p:cNvSpPr>
            <a:spLocks noChangeArrowheads="1"/>
          </p:cNvSpPr>
          <p:nvPr/>
        </p:nvSpPr>
        <p:spPr bwMode="auto">
          <a:xfrm>
            <a:off x="0" y="0"/>
            <a:ext cx="9144000" cy="5143500"/>
          </a:xfrm>
          <a:prstGeom prst="rect">
            <a:avLst/>
          </a:prstGeom>
          <a:solidFill>
            <a:srgbClr val="FFFFFF">
              <a:alpha val="59998"/>
            </a:srgbClr>
          </a:solidFill>
          <a:ln w="12700">
            <a:noFill/>
            <a:miter lim="800000"/>
          </a:ln>
        </p:spPr>
        <p:txBody>
          <a:bodyPr anchor="ctr"/>
          <a:lstStyle>
            <a:def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00" b="0" i="0" u="none" strike="noStrike" kern="1200" cap="none" spc="0" normalizeH="0" baseline="0" noProof="0" smtClean="0">
              <a:ln>
                <a:noFill/>
              </a:ln>
              <a:solidFill>
                <a:srgbClr val="FFFFFF"/>
              </a:solidFill>
              <a:effectLst/>
              <a:uLnTx/>
              <a:uFillTx/>
              <a:latin typeface="等线" panose="02010600030101010101" pitchFamily="2" charset="-122"/>
              <a:ea typeface="等线" panose="02010600030101010101" pitchFamily="2" charset="-122"/>
              <a:cs typeface="+mn-cs"/>
            </a:endParaRPr>
          </a:p>
        </p:txBody>
      </p:sp>
      <p:sp>
        <p:nvSpPr>
          <p:cNvPr id="10" name="任意多边形 13"/>
          <p:cNvSpPr>
            <a:spLocks noChangeArrowheads="1"/>
          </p:cNvSpPr>
          <p:nvPr/>
        </p:nvSpPr>
        <p:spPr bwMode="auto">
          <a:xfrm>
            <a:off x="963613" y="506413"/>
            <a:ext cx="8180388" cy="0"/>
          </a:xfrm>
          <a:custGeom>
            <a:cxnLst>
              <a:cxn ang="0">
                <a:pos x="0" y="0"/>
              </a:cxn>
              <a:cxn ang="0">
                <a:pos x="10392228" y="0"/>
              </a:cxn>
            </a:cxnLst>
            <a:rect l="0" t="0" r="r" b="b"/>
            <a:pathLst>
              <a:path w="10392228" h="1">
                <a:moveTo>
                  <a:pt x="0" y="0"/>
                </a:moveTo>
                <a:lnTo>
                  <a:pt x="10392228" y="0"/>
                </a:lnTo>
              </a:path>
            </a:pathLst>
          </a:custGeom>
          <a:noFill/>
          <a:ln w="12700">
            <a:solidFill>
              <a:srgbClr val="C00000"/>
            </a:solidFill>
            <a:miter lim="800000"/>
            <a:headEnd type="oval" w="med" len="med"/>
          </a:ln>
        </p:spPr>
        <p:txBody>
          <a:bodyPr/>
          <a:lstStyle>
            <a:def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微软雅黑" panose="020b0503020204020204" pitchFamily="34" charset="-122"/>
              <a:cs typeface="+mn-cs"/>
            </a:endParaRPr>
          </a:p>
        </p:txBody>
      </p:sp>
      <p:sp>
        <p:nvSpPr>
          <p:cNvPr id="11" name="PA_任意多边形 5"/>
          <p:cNvSpPr>
            <a:spLocks noChangeArrowheads="1"/>
          </p:cNvSpPr>
          <p:nvPr>
            <p:custDataLst>
              <p:tags r:id="rId2"/>
            </p:custDataLst>
          </p:nvPr>
        </p:nvSpPr>
        <p:spPr bwMode="auto">
          <a:xfrm>
            <a:off x="227013" y="60325"/>
            <a:ext cx="666750" cy="584200"/>
          </a:xfrm>
          <a:custGeom>
            <a:cxnLst>
              <a:cxn ang="0">
                <a:pos x="778" y="2674"/>
              </a:cxn>
              <a:cxn ang="0">
                <a:pos x="2420" y="1093"/>
              </a:cxn>
              <a:cxn ang="0">
                <a:pos x="3519" y="922"/>
              </a:cxn>
              <a:cxn ang="0">
                <a:pos x="4020" y="1416"/>
              </a:cxn>
              <a:cxn ang="0">
                <a:pos x="3165" y="2191"/>
              </a:cxn>
              <a:cxn ang="0">
                <a:pos x="5509" y="4407"/>
              </a:cxn>
              <a:cxn ang="0">
                <a:pos x="3550" y="153"/>
              </a:cxn>
              <a:cxn ang="0">
                <a:pos x="6272" y="5152"/>
              </a:cxn>
              <a:cxn ang="0">
                <a:pos x="6872" y="5727"/>
              </a:cxn>
              <a:cxn ang="0">
                <a:pos x="6034" y="6575"/>
              </a:cxn>
              <a:cxn ang="0">
                <a:pos x="5461" y="6025"/>
              </a:cxn>
              <a:cxn ang="0">
                <a:pos x="1462" y="5940"/>
              </a:cxn>
              <a:cxn ang="0">
                <a:pos x="1187" y="5903"/>
              </a:cxn>
              <a:cxn ang="0">
                <a:pos x="412" y="6465"/>
              </a:cxn>
              <a:cxn ang="0">
                <a:pos x="753" y="5561"/>
              </a:cxn>
              <a:cxn ang="0">
                <a:pos x="815" y="5409"/>
              </a:cxn>
              <a:cxn ang="0">
                <a:pos x="430" y="4908"/>
              </a:cxn>
              <a:cxn ang="0">
                <a:pos x="888" y="4481"/>
              </a:cxn>
              <a:cxn ang="0">
                <a:pos x="4636" y="5225"/>
              </a:cxn>
              <a:cxn ang="0">
                <a:pos x="2311" y="3016"/>
              </a:cxn>
              <a:cxn ang="0">
                <a:pos x="1712" y="3620"/>
              </a:cxn>
              <a:cxn ang="0">
                <a:pos x="778" y="2674"/>
              </a:cxn>
            </a:cxnLst>
            <a:rect l="0" t="0" r="r" b="b"/>
            <a:pathLst>
              <a:path w="7797" h="6809">
                <a:moveTo>
                  <a:pt x="778" y="2674"/>
                </a:moveTo>
                <a:lnTo>
                  <a:pt x="2420" y="1093"/>
                </a:lnTo>
                <a:cubicBezTo>
                  <a:pt x="2790" y="1302"/>
                  <a:pt x="3156" y="1199"/>
                  <a:pt x="3519" y="922"/>
                </a:cubicBezTo>
                <a:lnTo>
                  <a:pt x="4020" y="1416"/>
                </a:lnTo>
                <a:lnTo>
                  <a:pt x="3165" y="2191"/>
                </a:lnTo>
                <a:lnTo>
                  <a:pt x="5509" y="4407"/>
                </a:lnTo>
                <a:cubicBezTo>
                  <a:pt x="6394" y="2408"/>
                  <a:pt x="5407" y="884"/>
                  <a:pt x="3550" y="153"/>
                </a:cubicBezTo>
                <a:cubicBezTo>
                  <a:pt x="6161" y="0"/>
                  <a:pt x="7797" y="3094"/>
                  <a:pt x="6272" y="5152"/>
                </a:cubicBezTo>
                <a:lnTo>
                  <a:pt x="6872" y="5727"/>
                </a:lnTo>
                <a:lnTo>
                  <a:pt x="6034" y="6575"/>
                </a:lnTo>
                <a:lnTo>
                  <a:pt x="5461" y="6025"/>
                </a:lnTo>
                <a:cubicBezTo>
                  <a:pt x="4004" y="6810"/>
                  <a:pt x="2676" y="6755"/>
                  <a:pt x="1462" y="5940"/>
                </a:cubicBezTo>
                <a:cubicBezTo>
                  <a:pt x="1304" y="5839"/>
                  <a:pt x="1213" y="5827"/>
                  <a:pt x="1187" y="5903"/>
                </a:cubicBezTo>
                <a:cubicBezTo>
                  <a:pt x="1286" y="6472"/>
                  <a:pt x="749" y="6704"/>
                  <a:pt x="412" y="6465"/>
                </a:cubicBezTo>
                <a:cubicBezTo>
                  <a:pt x="0" y="6132"/>
                  <a:pt x="250" y="5504"/>
                  <a:pt x="753" y="5561"/>
                </a:cubicBezTo>
                <a:cubicBezTo>
                  <a:pt x="831" y="5565"/>
                  <a:pt x="884" y="5530"/>
                  <a:pt x="815" y="5409"/>
                </a:cubicBezTo>
                <a:cubicBezTo>
                  <a:pt x="712" y="5245"/>
                  <a:pt x="569" y="5076"/>
                  <a:pt x="430" y="4908"/>
                </a:cubicBezTo>
                <a:lnTo>
                  <a:pt x="888" y="4481"/>
                </a:lnTo>
                <a:cubicBezTo>
                  <a:pt x="2054" y="5440"/>
                  <a:pt x="3296" y="5758"/>
                  <a:pt x="4636" y="5225"/>
                </a:cubicBezTo>
                <a:lnTo>
                  <a:pt x="2311" y="3016"/>
                </a:lnTo>
                <a:lnTo>
                  <a:pt x="1712" y="3620"/>
                </a:lnTo>
                <a:lnTo>
                  <a:pt x="778" y="2674"/>
                </a:lnTo>
                <a:close/>
              </a:path>
            </a:pathLst>
          </a:custGeom>
          <a:solidFill>
            <a:srgbClr val="C00000"/>
          </a:solidFill>
          <a:ln w="9525">
            <a:noFill/>
            <a:round/>
          </a:ln>
        </p:spPr>
        <p:txBody>
          <a:bodyPr/>
          <a:lstStyle>
            <a:def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微软雅黑" panose="020b0503020204020204" pitchFamily="34" charset="-122"/>
              <a:cs typeface="+mn-cs"/>
            </a:endParaRPr>
          </a:p>
        </p:txBody>
      </p:sp>
      <p:sp>
        <p:nvSpPr>
          <p:cNvPr id="12" name="矩形 15"/>
          <p:cNvSpPr>
            <a:spLocks noChangeArrowheads="1"/>
          </p:cNvSpPr>
          <p:nvPr/>
        </p:nvSpPr>
        <p:spPr bwMode="auto">
          <a:xfrm>
            <a:off x="7094538" y="141288"/>
            <a:ext cx="1928813" cy="414338"/>
          </a:xfrm>
          <a:prstGeom prst="rect">
            <a:avLst/>
          </a:prstGeom>
          <a:noFill/>
          <a:ln w="9525">
            <a:noFill/>
            <a:miter lim="800000"/>
          </a:ln>
        </p:spPr>
        <p:txBody>
          <a:bodyPr wrap="none">
            <a:spAutoFit/>
          </a:bodyPr>
          <a:lstStyle>
            <a:defP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1500" b="1" i="0" u="none" strike="noStrike" kern="1200" cap="none" spc="0" normalizeH="0" baseline="0" noProof="0" smtClean="0">
                <a:ln>
                  <a:noFill/>
                </a:ln>
                <a:solidFill>
                  <a:srgbClr val="C00000"/>
                </a:solidFill>
                <a:effectLst/>
                <a:uLnTx/>
                <a:uFillTx/>
                <a:latin typeface="方正风雅宋简体" pitchFamily="2" charset="-122"/>
                <a:ea typeface="方正风雅宋简体" pitchFamily="2" charset="-122"/>
                <a:cs typeface="+mn-cs"/>
              </a:rPr>
              <a:t>马克思诞辰</a:t>
            </a:r>
            <a:r>
              <a:rPr kumimoji="0" lang="en-US" altLang="zh-CN" sz="2100" b="1" i="0" u="none" strike="noStrike" kern="1200" cap="none" spc="0" normalizeH="0" baseline="0" noProof="0" smtClean="0">
                <a:ln>
                  <a:noFill/>
                </a:ln>
                <a:solidFill>
                  <a:srgbClr val="C00000"/>
                </a:solidFill>
                <a:effectLst/>
                <a:uLnTx/>
                <a:uFillTx/>
                <a:latin typeface="方正风雅宋简体" pitchFamily="2" charset="-122"/>
                <a:ea typeface="方正风雅宋简体" pitchFamily="2" charset="-122"/>
                <a:cs typeface="+mn-cs"/>
              </a:rPr>
              <a:t>200</a:t>
            </a:r>
            <a:r>
              <a:rPr kumimoji="0" lang="zh-CN" altLang="en-US" sz="1500" b="1" i="0" u="none" strike="noStrike" kern="1200" cap="none" spc="0" normalizeH="0" baseline="0" noProof="0" smtClean="0">
                <a:ln>
                  <a:noFill/>
                </a:ln>
                <a:solidFill>
                  <a:srgbClr val="C00000"/>
                </a:solidFill>
                <a:effectLst/>
                <a:uLnTx/>
                <a:uFillTx/>
                <a:latin typeface="方正风雅宋简体" pitchFamily="2" charset="-122"/>
                <a:ea typeface="方正风雅宋简体" pitchFamily="2" charset="-122"/>
                <a:cs typeface="+mn-cs"/>
              </a:rPr>
              <a:t>周年</a:t>
            </a:r>
            <a:endParaRPr kumimoji="0" lang="en-US" altLang="zh-CN" sz="1500" b="1" i="0" u="none" strike="noStrike" kern="1200" cap="none" spc="0" normalizeH="0" baseline="0" noProof="0" smtClean="0">
              <a:ln>
                <a:noFill/>
              </a:ln>
              <a:solidFill>
                <a:srgbClr val="C00000"/>
              </a:solidFill>
              <a:effectLst/>
              <a:uLnTx/>
              <a:uFillTx/>
              <a:latin typeface="方正风雅宋简体" pitchFamily="2" charset="-122"/>
              <a:ea typeface="方正风雅宋简体" pitchFamily="2" charset="-122"/>
              <a:cs typeface="+mn-cs"/>
            </a:endParaRPr>
          </a:p>
        </p:txBody>
      </p:sp>
      <p:pic>
        <p:nvPicPr>
          <p:cNvPr id="17416" name="图片 16"/>
          <p:cNvPicPr>
            <a:picLocks noChangeAspect="1"/>
          </p:cNvPicPr>
          <p:nvPr userDrawn="1"/>
        </p:nvPicPr>
        <p:blipFill>
          <a:blip r:embed="rId3"/>
          <a:stretch>
            <a:fillRect/>
          </a:stretch>
        </p:blipFill>
        <p:spPr>
          <a:xfrm>
            <a:off x="0" y="4314825"/>
            <a:ext cx="9144000" cy="828675"/>
          </a:xfrm>
          <a:prstGeom prst="rect">
            <a:avLst/>
          </a:prstGeom>
          <a:noFill/>
          <a:ln w="9525">
            <a:noFill/>
          </a:ln>
        </p:spPr>
      </p:pic>
      <p:sp>
        <p:nvSpPr>
          <p:cNvPr id="14" name="日期占位符 1"/>
          <p:cNvSpPr>
            <a:spLocks noGrp="1"/>
          </p:cNvSpPr>
          <p:nvPr>
            <p:ph type="dt" sz="half" idx="2"/>
          </p:nvPr>
        </p:nvSpPr>
        <p:spPr>
          <a:xfrm>
            <a:off x="658813" y="4762500"/>
            <a:ext cx="2025650" cy="236538"/>
          </a:xfrm>
          <a:prstGeom prst="rect">
            <a:avLst/>
          </a:prstGeom>
        </p:spPr>
        <p:txBody>
          <a:bodyPr vert="horz" lIns="91440" tIns="45720" rIns="91440" bIns="45720" rtlCol="0" anchor="ctr">
            <a:normAutofit/>
          </a:bodyPr>
          <a:lstStyle>
            <a:lvl1pPr>
              <a:defRPr sz="750">
                <a:latin typeface="+mn-lt"/>
                <a:ea typeface="+mn-ea"/>
              </a:defRPr>
            </a:lvl1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750" b="0" i="0" u="none" strike="noStrike" kern="1200" cap="none" spc="0" normalizeH="0" baseline="0" noProof="1" smtClean="0">
                <a:ln>
                  <a:noFill/>
                </a:ln>
                <a:solidFill>
                  <a:schemeClr val="tx1">
                    <a:tint val="75000"/>
                  </a:schemeClr>
                </a:solidFill>
                <a:effectLst/>
                <a:uLnTx/>
                <a:uFillTx/>
                <a:latin typeface="+mn-lt"/>
                <a:ea typeface="+mn-ea"/>
                <a:cs typeface="+mn-cs"/>
              </a:rPr>
              <a:pPr/>
              <a:t/>
            </a:fld>
            <a:endParaRPr kumimoji="0" lang="zh-CN" altLang="en-US" sz="750" b="0" i="0" u="none" strike="noStrike" kern="1200" cap="none" spc="0" normalizeH="0" baseline="0" noProof="1" smtClean="0">
              <a:ln>
                <a:noFill/>
              </a:ln>
              <a:solidFill>
                <a:schemeClr val="tx1">
                  <a:tint val="75000"/>
                </a:schemeClr>
              </a:solidFill>
              <a:effectLst/>
              <a:uLnTx/>
              <a:uFillTx/>
              <a:latin typeface="+mn-lt"/>
              <a:ea typeface="+mn-ea"/>
              <a:cs typeface="+mn-cs"/>
            </a:endParaRPr>
          </a:p>
        </p:txBody>
      </p:sp>
      <p:sp>
        <p:nvSpPr>
          <p:cNvPr id="15" name="页脚占位符 2"/>
          <p:cNvSpPr>
            <a:spLocks noGrp="1"/>
          </p:cNvSpPr>
          <p:nvPr>
            <p:ph type="ftr" sz="quarter" idx="3"/>
          </p:nvPr>
        </p:nvSpPr>
        <p:spPr>
          <a:xfrm>
            <a:off x="3087688" y="4762500"/>
            <a:ext cx="2968625" cy="236538"/>
          </a:xfrm>
          <a:prstGeom prst="rect">
            <a:avLst/>
          </a:prstGeom>
        </p:spPr>
        <p:txBody>
          <a:bodyPr vert="horz" lIns="91440" tIns="45720" rIns="91440" bIns="45720" rtlCol="0" anchor="ctr">
            <a:normAutofit/>
          </a:bodyPr>
          <a:lstStyle>
            <a:lvl1pPr>
              <a:defRPr/>
            </a:lvl1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16" name="灯片编号占位符 3"/>
          <p:cNvSpPr>
            <a:spLocks noGrp="1"/>
          </p:cNvSpPr>
          <p:nvPr>
            <p:ph type="sldNum" sz="quarter" idx="4"/>
          </p:nvPr>
        </p:nvSpPr>
        <p:spPr>
          <a:xfrm>
            <a:off x="6457950" y="4762500"/>
            <a:ext cx="2025650" cy="236538"/>
          </a:xfrm>
          <a:prstGeom prst="rect">
            <a:avLst/>
          </a:prstGeom>
        </p:spPr>
        <p:txBody>
          <a:bodyPr vert="horz" wrap="square" lIns="91440" tIns="45720" rIns="91440" bIns="45720" numCol="1" anchor="ctr" anchorCtr="0" compatLnSpc="1"/>
          <a:lstStyle>
            <a:defPPr/>
          </a:lstStyle>
          <a:p>
            <a:pPr algn="r" fontAlgn="base"/>
            <a:fld id="{9A0DB2DC-4C9A-4742-B13C-FB6460FD3503}" type="slidenum">
              <a:rPr lang="zh-CN" altLang="en-US" sz="700" strike="noStrike" noProof="1">
                <a:latin typeface="Arial" panose="020b0604020202020204" pitchFamily="34" charset="0"/>
                <a:ea typeface="微软雅黑" panose="020b0503020204020204" pitchFamily="34" charset="-122"/>
                <a:cs typeface="+mn-cs"/>
              </a:rPr>
              <a:pPr/>
              <a:t/>
            </a:fld>
            <a:endParaRPr lang="zh-CN" altLang="en-US" sz="700" strike="noStrike" noProof="1"/>
          </a:p>
        </p:txBody>
      </p:sp>
    </p:spTree>
  </p:cSld>
  <p:clrMapOvr>
    <a:masterClrMapping/>
  </p:clrMapOvr>
  <p:transition spd="slow" advClick="0">
    <p:fade/>
  </p:transition>
  <p:timing/>
</p:sldLayout>
</file>

<file path=ppt/slideLayouts/slideLayout5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clipArtAndTx" preserve="1">
  <p:cSld name="标题，剪贴画与文本">
    <p:bg>
      <p:bgPr>
        <a:solidFill>
          <a:schemeClr val="bg1"/>
        </a:solidFill>
        <a:effectLst/>
      </p:bgPr>
    </p:bg>
    <p:spTree>
      <p:nvGrpSpPr>
        <p:cNvPr id="1" name=""/>
        <p:cNvGrpSpPr/>
        <p:nvPr/>
      </p:nvGrpSpPr>
      <p:grpSpPr>
        <a:xfrm>
          <a:off x="0" y="0"/>
          <a:ext cx="0" cy="0"/>
        </a:xfrm>
      </p:grpSpPr>
      <p:sp>
        <p:nvSpPr>
          <p:cNvPr id="2" name="标题 1"/>
          <p:cNvSpPr>
            <a:spLocks noGrp="1"/>
          </p:cNvSpPr>
          <p:nvPr>
            <p:ph type="title"/>
          </p:nvPr>
        </p:nvSpPr>
        <p:spPr/>
        <p:txBody>
          <a:bodyPr/>
          <a:lstStyle>
            <a:defPPr/>
          </a:lstStyle>
          <a:p>
            <a:pPr fontAlgn="base"/>
            <a:r>
              <a:rPr lang="zh-CN" altLang="en-US" strike="noStrike" noProof="1" smtClean="0"/>
              <a:t>单击此处编辑母版标题样式</a:t>
            </a:r>
            <a:endParaRPr lang="zh-CN" altLang="en-US" strike="noStrike" noProof="1"/>
          </a:p>
        </p:txBody>
      </p:sp>
      <p:sp>
        <p:nvSpPr>
          <p:cNvPr id="3" name="联机映像占位符 2"/>
          <p:cNvSpPr>
            <a:spLocks noGrp="1"/>
          </p:cNvSpPr>
          <p:nvPr>
            <p:ph type="clipArt" sz="half" idx="1"/>
          </p:nvPr>
        </p:nvSpPr>
        <p:spPr>
          <a:xfrm>
            <a:off x="628650" y="1369219"/>
            <a:ext cx="3886200" cy="3263504"/>
          </a:xfrm>
        </p:spPr>
        <p:txBody>
          <a:bodyPr vert="horz" lIns="90000" tIns="46800" rIns="90000" bIns="46800" anchor="t"/>
          <a:lstStyle>
            <a:defPPr/>
          </a:lstStyle>
          <a:p>
            <a:pPr marL="171450" marR="0" lvl="0" indent="-171450" algn="l" defTabSz="685800" rtl="0" eaLnBrk="1" fontAlgn="base" latinLnBrk="0" hangingPunct="1">
              <a:lnSpc>
                <a:spcPct val="130000"/>
              </a:lnSpc>
              <a:spcBef>
                <a:spcPct val="0"/>
              </a:spcBef>
              <a:spcAft>
                <a:spcPts val="1000"/>
              </a:spcAft>
              <a:buClrTx/>
              <a:buSzTx/>
              <a:buFont typeface="Arial" panose="020b0604020202020204" pitchFamily="34" charset="0"/>
              <a:buChar char="•"/>
              <a:defRPr/>
            </a:pPr>
            <a:endParaRPr kumimoji="0" lang="zh-CN" altLang="en-US" sz="1200" b="0" i="0" u="none" strike="noStrike" kern="1200" cap="none" spc="0" normalizeH="0" baseline="0" noProof="1">
              <a:ln>
                <a:noFill/>
              </a:ln>
              <a:solidFill>
                <a:srgbClr val="595959"/>
              </a:solidFill>
              <a:effectLst/>
              <a:uLnTx/>
              <a:uFillTx/>
              <a:latin typeface="Arial" panose="020b0604020202020204" pitchFamily="34" charset="0"/>
              <a:ea typeface="微软雅黑" panose="020b0503020204020204" pitchFamily="34" charset="-122"/>
              <a:cs typeface="+mn-cs"/>
            </a:endParaRPr>
          </a:p>
        </p:txBody>
      </p:sp>
      <p:sp>
        <p:nvSpPr>
          <p:cNvPr id="4" name="文本占位符 3"/>
          <p:cNvSpPr>
            <a:spLocks noGrp="1"/>
          </p:cNvSpPr>
          <p:nvPr>
            <p:ph type="body" sz="half" idx="2"/>
          </p:nvPr>
        </p:nvSpPr>
        <p:spPr>
          <a:xfrm>
            <a:off x="4629150" y="1369219"/>
            <a:ext cx="3886200" cy="3263504"/>
          </a:xfrm>
        </p:spPr>
        <p:txBody>
          <a:bodyPr/>
          <a:lstStyle>
            <a:def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8" name="日期占位符 4"/>
          <p:cNvSpPr>
            <a:spLocks noGrp="1"/>
          </p:cNvSpPr>
          <p:nvPr>
            <p:ph type="dt" sz="half" idx="12"/>
          </p:nvPr>
        </p:nvSpPr>
        <p:spPr>
          <a:xfrm>
            <a:off x="460375" y="4738688"/>
            <a:ext cx="2024063" cy="238125"/>
          </a:xfrm>
          <a:prstGeom prst="rect">
            <a:avLst/>
          </a:prstGeom>
        </p:spPr>
        <p:txBody>
          <a:bodyPr vert="horz" lIns="91440" tIns="45720" rIns="91440" bIns="45720" rtlCol="0" anchor="ctr">
            <a:normAutofit/>
          </a:bodyPr>
          <a:lstStyle>
            <a:lvl1pPr fontAlgn="base">
              <a:defRPr>
                <a:latin typeface="Times New Roman" panose="02020603050405020304" pitchFamily="18" charset="0"/>
                <a:ea typeface="宋体" panose="02010600030101010101" pitchFamily="2" charset="-122"/>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995" b="0" i="0" u="none" strike="noStrike" kern="1200" cap="none" spc="0" normalizeH="0" baseline="0" noProof="1">
              <a:ln>
                <a:noFill/>
              </a:ln>
              <a:solidFill>
                <a:schemeClr val="tx1">
                  <a:tint val="75000"/>
                </a:schemeClr>
              </a:solidFill>
              <a:effectLst/>
              <a:uLnTx/>
              <a:uFillTx/>
              <a:latin typeface="Times New Roman" panose="02020603050405020304" pitchFamily="18" charset="0"/>
              <a:ea typeface="宋体" panose="02010600030101010101" pitchFamily="2" charset="-122"/>
              <a:cs typeface="+mn-cs"/>
            </a:endParaRPr>
          </a:p>
        </p:txBody>
      </p:sp>
      <p:sp>
        <p:nvSpPr>
          <p:cNvPr id="9" name="页脚占位符 5"/>
          <p:cNvSpPr>
            <a:spLocks noGrp="1"/>
          </p:cNvSpPr>
          <p:nvPr>
            <p:ph type="ftr" sz="quarter" idx="3"/>
          </p:nvPr>
        </p:nvSpPr>
        <p:spPr>
          <a:xfrm>
            <a:off x="3087688" y="4738688"/>
            <a:ext cx="2968625" cy="238125"/>
          </a:xfrm>
          <a:prstGeom prst="rect">
            <a:avLst/>
          </a:prstGeom>
        </p:spPr>
        <p:txBody>
          <a:bodyPr vert="horz" lIns="91440" tIns="45720" rIns="91440" bIns="45720" rtlCol="0" anchor="ctr">
            <a:normAutofit/>
          </a:bodyPr>
          <a:lstStyle>
            <a:lvl1pPr fontAlgn="base">
              <a:defRPr>
                <a:latin typeface="Times New Roman" panose="02020603050405020304" pitchFamily="18" charset="0"/>
                <a:ea typeface="宋体" panose="02010600030101010101" pitchFamily="2"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Times New Roman" panose="02020603050405020304" pitchFamily="18" charset="0"/>
              <a:ea typeface="宋体" panose="02010600030101010101" pitchFamily="2" charset="-122"/>
              <a:cs typeface="+mn-cs"/>
            </a:endParaRPr>
          </a:p>
        </p:txBody>
      </p:sp>
      <p:sp>
        <p:nvSpPr>
          <p:cNvPr id="10" name="灯片编号占位符 6"/>
          <p:cNvSpPr>
            <a:spLocks noGrp="1"/>
          </p:cNvSpPr>
          <p:nvPr>
            <p:ph type="sldNum" sz="quarter" idx="4"/>
          </p:nvPr>
        </p:nvSpPr>
        <p:spPr>
          <a:xfrm>
            <a:off x="6657975" y="4738688"/>
            <a:ext cx="2025650" cy="238125"/>
          </a:xfrm>
          <a:prstGeom prst="rect">
            <a:avLst/>
          </a:prstGeom>
        </p:spPr>
        <p:txBody>
          <a:bodyPr vert="horz" wrap="square" lIns="91440" tIns="45720" rIns="91440" bIns="45720" numCol="1" anchor="ctr" anchorCtr="0" compatLnSpc="1"/>
          <a:lstStyle>
            <a:defPPr/>
          </a:lstStyle>
          <a:p>
            <a:pPr algn="r" fontAlgn="base"/>
            <a:fld id="{9A0DB2DC-4C9A-4742-B13C-FB6460FD3503}" type="slidenum">
              <a:rPr lang="zh-CN" altLang="en-US" sz="700" strike="noStrike" noProof="1">
                <a:latin typeface="Times New Roman" panose="02020603050405020304" pitchFamily="18" charset="0"/>
                <a:ea typeface="宋体" panose="02010600030101010101" pitchFamily="2" charset="-122"/>
                <a:cs typeface="+mn-cs"/>
              </a:rPr>
              <a:pPr/>
              <a:t/>
            </a:fld>
            <a:endParaRPr lang="zh-CN" altLang="en-US" sz="700" strike="noStrike" noProof="1">
              <a:latin typeface="Times New Roman" panose="02020603050405020304" pitchFamily="18" charset="0"/>
              <a:ea typeface="宋体" panose="02010600030101010101" pitchFamily="2" charset="-122"/>
            </a:endParaRPr>
          </a:p>
        </p:txBody>
      </p:sp>
    </p:spTree>
  </p:cSld>
  <p:clrMapOvr>
    <a:masterClrMapping/>
  </p:clrMapOvr>
  <p:transition>
    <p:random/>
  </p:transition>
  <p:timing/>
</p:sldLayout>
</file>

<file path=ppt/slideLayouts/slideLayout5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899106" y="686143"/>
            <a:ext cx="7349454" cy="1928762"/>
          </a:xfrm>
        </p:spPr>
        <p:txBody>
          <a:bodyPr lIns="90000" tIns="46800" rIns="90000" bIns="46800" anchor="b">
            <a:normAutofit/>
          </a:bodyPr>
          <a:lstStyle>
            <a:lvl1pPr algn="ctr">
              <a:defRPr sz="4500" b="1" i="0" spc="300" baseline="0">
                <a:solidFill>
                  <a:schemeClr val="tx1">
                    <a:lumMod val="85000"/>
                    <a:lumOff val="15000"/>
                  </a:schemeClr>
                </a:solidFill>
                <a:effectLst/>
              </a:defRPr>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899106" y="2671633"/>
            <a:ext cx="7349454" cy="1104851"/>
          </a:xfrm>
        </p:spPr>
        <p:txBody>
          <a:bodyPr>
            <a:normAutofit/>
          </a:bodyPr>
          <a:lstStyle>
            <a:lvl1pPr marL="0" indent="0" algn="ctr" eaLnBrk="1" fontAlgn="auto" latinLnBrk="0" hangingPunct="1">
              <a:lnSpc>
                <a:spcPct val="110000"/>
              </a:lnSpc>
              <a:buNone/>
              <a:defRPr sz="1800" u="none" strike="noStrike" kern="1200" cap="none" spc="200" normalizeH="0" baseline="0">
                <a:solidFill>
                  <a:schemeClr val="tx1">
                    <a:lumMod val="65000"/>
                    <a:lumOff val="35000"/>
                  </a:schemeClr>
                </a:solidFill>
                <a:uFillTx/>
              </a:defRPr>
            </a:lvl1pPr>
            <a:lvl2pPr marL="342900" indent="0" algn="ctr">
              <a:buNone/>
              <a:defRPr sz="1500"/>
            </a:lvl2pPr>
            <a:lvl3pPr marL="685800" indent="0" algn="ctr">
              <a:buNone/>
              <a:defRPr sz="1350"/>
            </a:lvl3pPr>
            <a:lvl4pPr marL="1029335" indent="0" algn="ctr">
              <a:buNone/>
              <a:defRPr sz="1200"/>
            </a:lvl4pPr>
            <a:lvl5pPr marL="1372235" indent="0" algn="ctr">
              <a:buNone/>
              <a:defRPr sz="1200"/>
            </a:lvl5pPr>
            <a:lvl6pPr marL="1715135" indent="0" algn="ctr">
              <a:buNone/>
              <a:defRPr sz="1200"/>
            </a:lvl6pPr>
            <a:lvl7pPr marL="2058670" indent="0" algn="ctr">
              <a:buNone/>
              <a:defRPr sz="1200"/>
            </a:lvl7pPr>
            <a:lvl8pPr marL="2401570" indent="0" algn="ctr">
              <a:buNone/>
              <a:defRPr sz="1200"/>
            </a:lvl8pPr>
            <a:lvl9pPr marL="2745105" indent="0" algn="ctr">
              <a:buNone/>
              <a:defRPr sz="1200"/>
            </a:lvl9pPr>
          </a:lstStyle>
          <a:p>
            <a:pPr fontAlgn="auto"/>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5" name="页脚占位符 4"/>
          <p:cNvSpPr>
            <a:spLocks noGrp="1"/>
          </p:cNvSpPr>
          <p:nvPr>
            <p:ph type="ftr" sz="quarter" idx="11"/>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6" name="灯片编号占位符 5"/>
          <p:cNvSpPr>
            <a:spLocks noGrp="1"/>
          </p:cNvSpPr>
          <p:nvPr>
            <p:ph type="sldNum" sz="quarter" idx="12"/>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5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a:xfrm>
            <a:off x="456303" y="456528"/>
            <a:ext cx="8226960" cy="529464"/>
          </a:xfrm>
        </p:spPr>
        <p:txBody>
          <a:bodyPr lIns="90000" tIns="46800" rIns="90000" bIns="46800" rtlCol="0">
            <a:normAutofit/>
          </a:bodyPr>
          <a:lstStyle>
            <a:lvl1pPr marL="0" marR="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3" name="内容占位符 2"/>
          <p:cNvSpPr>
            <a:spLocks noGrp="1"/>
          </p:cNvSpPr>
          <p:nvPr>
            <p:ph idx="1"/>
          </p:nvPr>
        </p:nvSpPr>
        <p:spPr>
          <a:xfrm>
            <a:off x="456303" y="1118358"/>
            <a:ext cx="8226960" cy="3571182"/>
          </a:xfrm>
        </p:spPr>
        <p:txBody>
          <a:bodyPr rtlCol="0">
            <a:norm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200" b="0" i="0" u="none" strike="noStrike" kern="1200" cap="none" spc="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342900" marR="0" lvl="1" indent="0" algn="l" defTabSz="914400" rtl="0" eaLnBrk="1" fontAlgn="auto" latinLnBrk="0" hangingPunct="1">
              <a:lnSpc>
                <a:spcPct val="130000"/>
              </a:lnSpc>
              <a:spcBef>
                <a:spcPct val="0"/>
              </a:spcBef>
              <a:spcAft>
                <a:spcPts val="1000"/>
              </a:spcAft>
              <a:buFont typeface="Arial" panose="020b0604020202020204" pitchFamily="34" charset="0"/>
              <a:buNone/>
              <a:tabLst>
                <a:tab pos="1609725"/>
              </a:tabLst>
              <a:defRPr kumimoji="0" lang="zh-CN" altLang="en-US" sz="1200" b="0" i="0" u="none" strike="noStrike" kern="1200" cap="none" spc="150" normalizeH="0" baseline="0" noProof="1">
                <a:solidFill>
                  <a:schemeClr val="tx1">
                    <a:lumMod val="75000"/>
                    <a:lumOff val="25000"/>
                  </a:schemeClr>
                </a:solidFill>
                <a:uFillTx/>
                <a:latin typeface="+mn-lt"/>
                <a:ea typeface="+mn-ea"/>
                <a:cs typeface="+mn-cs"/>
                <a:sym typeface="+mn-ea"/>
              </a:defRPr>
            </a:lvl2pPr>
            <a:lvl3pPr marL="685800" marR="0" lvl="2"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200" b="0" i="0" u="none" strike="noStrike" kern="1200" cap="none" spc="150" normalizeH="0" baseline="0" noProof="1">
                <a:solidFill>
                  <a:schemeClr val="tx1">
                    <a:lumMod val="75000"/>
                    <a:lumOff val="25000"/>
                  </a:schemeClr>
                </a:solidFill>
                <a:uFillTx/>
                <a:latin typeface="+mn-lt"/>
                <a:ea typeface="+mn-ea"/>
                <a:cs typeface="+mn-cs"/>
                <a:sym typeface="+mn-ea"/>
              </a:defRPr>
            </a:lvl3pPr>
            <a:lvl4pPr marL="1029335" marR="0" lvl="3"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200" b="0" i="0" u="none" strike="noStrike" kern="1200" cap="none" spc="150" normalizeH="0" baseline="0" noProof="1">
                <a:solidFill>
                  <a:schemeClr val="tx1">
                    <a:lumMod val="75000"/>
                    <a:lumOff val="25000"/>
                  </a:schemeClr>
                </a:solidFill>
                <a:uFillTx/>
                <a:latin typeface="+mn-lt"/>
                <a:ea typeface="+mn-ea"/>
                <a:cs typeface="+mn-cs"/>
                <a:sym typeface="+mn-ea"/>
              </a:defRPr>
            </a:lvl4pPr>
            <a:lvl5pPr marL="1372235" marR="0" lvl="4"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2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fontAlgn="auto"/>
            <a:r>
              <a:rPr strike="noStrike" noProof="1">
                <a:sym typeface="+mn-ea"/>
              </a:rPr>
              <a:t>单击此处编辑母版文本样式</a:t>
            </a:r>
            <a:endParaRPr strike="noStrike" noProof="1">
              <a:sym typeface="+mn-ea"/>
            </a:endParaRPr>
          </a:p>
        </p:txBody>
      </p:sp>
      <p:sp>
        <p:nvSpPr>
          <p:cNvPr id="4" name="日期占位符 3"/>
          <p:cNvSpPr>
            <a:spLocks noGrp="1"/>
          </p:cNvSpPr>
          <p:nvPr>
            <p:ph type="dt" sz="half" idx="10"/>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5" name="页脚占位符 4"/>
          <p:cNvSpPr>
            <a:spLocks noGrp="1"/>
          </p:cNvSpPr>
          <p:nvPr>
            <p:ph type="ftr" sz="quarter" idx="11"/>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6" name="灯片编号占位符 5"/>
          <p:cNvSpPr>
            <a:spLocks noGrp="1"/>
          </p:cNvSpPr>
          <p:nvPr>
            <p:ph type="sldNum" sz="quarter" idx="12"/>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5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1493111" y="2887741"/>
            <a:ext cx="5826643" cy="575387"/>
          </a:xfrm>
        </p:spPr>
        <p:txBody>
          <a:bodyPr lIns="90000" tIns="46800" rIns="90000" bIns="46800" anchor="b">
            <a:normAutofit/>
          </a:bodyPr>
          <a:lstStyle>
            <a:lvl1pPr>
              <a:defRPr sz="3300" b="1" i="0" u="none" strike="noStrike" kern="1200" cap="none" spc="300" normalizeH="0" baseline="0">
                <a:solidFill>
                  <a:schemeClr val="tx1">
                    <a:lumMod val="85000"/>
                    <a:lumOff val="15000"/>
                  </a:schemeClr>
                </a:solidFill>
                <a:effectLst/>
                <a:uFillTx/>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1493111" y="3463128"/>
            <a:ext cx="5826643" cy="651025"/>
          </a:xfrm>
        </p:spPr>
        <p:txBody>
          <a:bodyPr>
            <a:normAutofit/>
          </a:bodyPr>
          <a:lstStyle>
            <a:lvl1pPr marL="0" indent="0" eaLnBrk="1" fontAlgn="auto" latinLnBrk="0" hangingPunct="1">
              <a:lnSpc>
                <a:spcPct val="130000"/>
              </a:lnSpc>
              <a:buNone/>
              <a:defRPr kumimoji="0" lang="zh-CN" altLang="en-US" sz="13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9335" indent="0">
              <a:buNone/>
              <a:defRPr sz="1200">
                <a:solidFill>
                  <a:schemeClr val="tx1">
                    <a:tint val="75000"/>
                  </a:schemeClr>
                </a:solidFill>
              </a:defRPr>
            </a:lvl4pPr>
            <a:lvl5pPr marL="1372235" indent="0">
              <a:buNone/>
              <a:defRPr sz="1200">
                <a:solidFill>
                  <a:schemeClr val="tx1">
                    <a:tint val="75000"/>
                  </a:schemeClr>
                </a:solidFill>
              </a:defRPr>
            </a:lvl5pPr>
            <a:lvl6pPr marL="1715135" indent="0">
              <a:buNone/>
              <a:defRPr sz="1200">
                <a:solidFill>
                  <a:schemeClr val="tx1">
                    <a:tint val="75000"/>
                  </a:schemeClr>
                </a:solidFill>
              </a:defRPr>
            </a:lvl6pPr>
            <a:lvl7pPr marL="2058670" indent="0">
              <a:buNone/>
              <a:defRPr sz="1200">
                <a:solidFill>
                  <a:schemeClr val="tx1">
                    <a:tint val="75000"/>
                  </a:schemeClr>
                </a:solidFill>
              </a:defRPr>
            </a:lvl7pPr>
            <a:lvl8pPr marL="2401570" indent="0">
              <a:buNone/>
              <a:defRPr sz="1200">
                <a:solidFill>
                  <a:schemeClr val="tx1">
                    <a:tint val="75000"/>
                  </a:schemeClr>
                </a:solidFill>
              </a:defRPr>
            </a:lvl8pPr>
            <a:lvl9pPr marL="2745105" indent="0">
              <a:buNone/>
              <a:defRPr sz="1200">
                <a:solidFill>
                  <a:schemeClr val="tx1">
                    <a:tint val="75000"/>
                  </a:schemeClr>
                </a:solidFill>
              </a:defRPr>
            </a:lvl9pPr>
          </a:lstStyle>
          <a:p>
            <a:pPr lvl="0" fontAlgn="auto"/>
            <a:r>
              <a:rPr lang="zh-CN" altLang="en-US" sz="1350"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5" name="页脚占位符 4"/>
          <p:cNvSpPr>
            <a:spLocks noGrp="1"/>
          </p:cNvSpPr>
          <p:nvPr>
            <p:ph type="ftr" sz="quarter" idx="11"/>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6" name="灯片编号占位符 5"/>
          <p:cNvSpPr>
            <a:spLocks noGrp="1"/>
          </p:cNvSpPr>
          <p:nvPr>
            <p:ph type="sldNum" sz="quarter" idx="12"/>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6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a:xfrm>
            <a:off x="456303" y="456528"/>
            <a:ext cx="8226960" cy="529464"/>
          </a:xfrm>
        </p:spPr>
        <p:txBody>
          <a:bodyPr lIns="90000" tIns="46800" rIns="90000" bIns="46800" rtlCol="0">
            <a:normAutofit/>
          </a:bodyPr>
          <a:lstStyle>
            <a:lvl1pPr marL="0" marR="0" lvl="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3" name="内容占位符 2"/>
          <p:cNvSpPr>
            <a:spLocks noGrp="1"/>
          </p:cNvSpPr>
          <p:nvPr>
            <p:ph sz="half" idx="1"/>
          </p:nvPr>
        </p:nvSpPr>
        <p:spPr>
          <a:xfrm>
            <a:off x="456303" y="1126462"/>
            <a:ext cx="3882629" cy="3563077"/>
          </a:xfrm>
        </p:spPr>
        <p:txBody>
          <a:bodyPr rtlCol="0">
            <a:normAutofit/>
          </a:bodyPr>
          <a:lstStyle>
            <a:lvl1pPr marL="171450" marR="0" lvl="0"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ct val="0"/>
              </a:spcBef>
              <a:spcAft>
                <a:spcPts val="1000"/>
              </a:spcAft>
              <a:buFont typeface="Wingdings" panose="05000000000000000000" pitchFamily="2" charset="2"/>
              <a:buChar char="l"/>
              <a:tabLst>
                <a:tab pos="1609725"/>
              </a:tabLst>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857250" marR="0" lvl="2"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200785" marR="0" lvl="3"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1543685" marR="0" lvl="4"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fontAlgn="auto"/>
            <a:r>
              <a:rPr strike="noStrike" noProof="1">
                <a:sym typeface="+mn-ea"/>
              </a:rPr>
              <a:t>单击此处编辑母版文本样式</a:t>
            </a:r>
            <a:endParaRPr strike="noStrike" noProof="1">
              <a:sym typeface="+mn-ea"/>
            </a:endParaRPr>
          </a:p>
          <a:p>
            <a:pPr lvl="1" fontAlgn="auto"/>
            <a:r>
              <a:rPr strike="noStrike" noProof="1">
                <a:sym typeface="+mn-ea"/>
              </a:rPr>
              <a:t>第二级</a:t>
            </a:r>
            <a:endParaRPr strike="noStrike" noProof="1">
              <a:sym typeface="+mn-ea"/>
            </a:endParaRPr>
          </a:p>
          <a:p>
            <a:pPr lvl="2" fontAlgn="auto"/>
            <a:r>
              <a:rPr strike="noStrike" noProof="1">
                <a:sym typeface="+mn-ea"/>
              </a:rPr>
              <a:t>第三级</a:t>
            </a:r>
            <a:endParaRPr strike="noStrike" noProof="1">
              <a:sym typeface="+mn-ea"/>
            </a:endParaRPr>
          </a:p>
          <a:p>
            <a:pPr lvl="3" fontAlgn="auto"/>
            <a:r>
              <a:rPr strike="noStrike" noProof="1">
                <a:sym typeface="+mn-ea"/>
              </a:rPr>
              <a:t>第四级</a:t>
            </a:r>
            <a:endParaRPr strike="noStrike" noProof="1">
              <a:sym typeface="+mn-ea"/>
            </a:endParaRPr>
          </a:p>
        </p:txBody>
      </p:sp>
      <p:sp>
        <p:nvSpPr>
          <p:cNvPr id="4" name="内容占位符 3"/>
          <p:cNvSpPr>
            <a:spLocks noGrp="1"/>
          </p:cNvSpPr>
          <p:nvPr>
            <p:ph sz="half" idx="2"/>
          </p:nvPr>
        </p:nvSpPr>
        <p:spPr>
          <a:xfrm>
            <a:off x="4808736" y="1126462"/>
            <a:ext cx="3882629" cy="3563077"/>
          </a:xfrm>
        </p:spPr>
        <p:txBody>
          <a:bodyPr>
            <a:normAutofit/>
          </a:bodyPr>
          <a:lstStyle>
            <a:lvl1pPr marL="171450" indent="-171450">
              <a:lnSpc>
                <a:spcPct val="130000"/>
              </a:lnSpc>
              <a:buFont typeface="Wingdings" panose="05000000000000000000" pitchFamily="2" charset="2"/>
              <a:buChar char="l"/>
              <a:defRPr sz="1200" spc="150" baseline="0">
                <a:solidFill>
                  <a:schemeClr val="tx1">
                    <a:lumMod val="65000"/>
                    <a:lumOff val="35000"/>
                  </a:schemeClr>
                </a:solidFill>
                <a:latin typeface="Arial" panose="020b0604020202020204" pitchFamily="34" charset="0"/>
                <a:ea typeface="微软雅黑" panose="020b0503020204020204" pitchFamily="34" charset="-122"/>
              </a:defRPr>
            </a:lvl1pPr>
            <a:lvl2pPr marL="514350" indent="-171450">
              <a:lnSpc>
                <a:spcPct val="130000"/>
              </a:lnSpc>
              <a:buFont typeface="Wingdings" panose="05000000000000000000" pitchFamily="2" charset="2"/>
              <a:buChar char="l"/>
              <a:defRPr sz="1200" spc="150" baseline="0">
                <a:solidFill>
                  <a:schemeClr val="tx1">
                    <a:lumMod val="65000"/>
                    <a:lumOff val="35000"/>
                  </a:schemeClr>
                </a:solidFill>
                <a:latin typeface="Arial" panose="020b0604020202020204" pitchFamily="34" charset="0"/>
                <a:ea typeface="微软雅黑" panose="020b0503020204020204" pitchFamily="34" charset="-122"/>
              </a:defRPr>
            </a:lvl2pPr>
            <a:lvl3pPr marL="857250" indent="-171450">
              <a:lnSpc>
                <a:spcPct val="130000"/>
              </a:lnSpc>
              <a:buFont typeface="Wingdings" panose="05000000000000000000" pitchFamily="2" charset="2"/>
              <a:buChar char="l"/>
              <a:defRPr sz="1200" spc="150" baseline="0">
                <a:solidFill>
                  <a:schemeClr val="tx1">
                    <a:lumMod val="65000"/>
                    <a:lumOff val="35000"/>
                  </a:schemeClr>
                </a:solidFill>
                <a:latin typeface="Arial" panose="020b0604020202020204" pitchFamily="34" charset="0"/>
                <a:ea typeface="微软雅黑" panose="020b0503020204020204" pitchFamily="34" charset="-122"/>
              </a:defRPr>
            </a:lvl3pPr>
            <a:lvl4pPr marL="1200785" indent="-171450">
              <a:lnSpc>
                <a:spcPct val="130000"/>
              </a:lnSpc>
              <a:buFont typeface="Wingdings" panose="05000000000000000000" pitchFamily="2" charset="2"/>
              <a:buChar char="l"/>
              <a:defRPr sz="1200" spc="150" baseline="0">
                <a:solidFill>
                  <a:schemeClr val="tx1">
                    <a:lumMod val="65000"/>
                    <a:lumOff val="35000"/>
                  </a:schemeClr>
                </a:solidFill>
                <a:latin typeface="Arial" panose="020b0604020202020204" pitchFamily="34" charset="0"/>
                <a:ea typeface="微软雅黑" panose="020b0503020204020204" pitchFamily="34" charset="-122"/>
              </a:defRPr>
            </a:lvl4pPr>
            <a:lvl5pPr>
              <a:lnSpc>
                <a:spcPct val="130000"/>
              </a:lnSpc>
              <a:defRPr sz="1200">
                <a:solidFill>
                  <a:schemeClr val="tx1">
                    <a:lumMod val="75000"/>
                    <a:lumOff val="25000"/>
                  </a:schemeClr>
                </a:solidFill>
              </a:defRPr>
            </a:lvl5p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p:txBody>
      </p:sp>
      <p:sp>
        <p:nvSpPr>
          <p:cNvPr id="5" name="日期占位符 4"/>
          <p:cNvSpPr>
            <a:spLocks noGrp="1"/>
          </p:cNvSpPr>
          <p:nvPr>
            <p:ph type="dt" sz="half" idx="10"/>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6" name="页脚占位符 5"/>
          <p:cNvSpPr>
            <a:spLocks noGrp="1"/>
          </p:cNvSpPr>
          <p:nvPr>
            <p:ph type="ftr" sz="quarter" idx="11"/>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7" name="灯片编号占位符 6"/>
          <p:cNvSpPr>
            <a:spLocks noGrp="1"/>
          </p:cNvSpPr>
          <p:nvPr>
            <p:ph type="sldNum" sz="quarter" idx="12"/>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6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456303" y="456528"/>
            <a:ext cx="8226960" cy="529464"/>
          </a:xfrm>
        </p:spPr>
        <p:txBody>
          <a:bodyPr lIns="90000" tIns="46800" rIns="90000" bIns="46800" rtlCol="0">
            <a:normAutofit/>
          </a:bodyPr>
          <a:lstStyle>
            <a:lvl1pPr marL="0" marR="0" lvl="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3" name="文本占位符 2"/>
          <p:cNvSpPr>
            <a:spLocks noGrp="1"/>
          </p:cNvSpPr>
          <p:nvPr>
            <p:ph type="body" idx="1"/>
          </p:nvPr>
        </p:nvSpPr>
        <p:spPr>
          <a:xfrm>
            <a:off x="456303" y="1072435"/>
            <a:ext cx="4006830" cy="286343"/>
          </a:xfrm>
        </p:spPr>
        <p:txBody>
          <a:bodyPr lIns="101600" tIns="38100" rIns="76200" bIns="38100" anchorCtr="0">
            <a:normAutofit/>
          </a:bodyPr>
          <a:lstStyle>
            <a:lvl1pPr marL="0" indent="0" eaLnBrk="1" fontAlgn="auto" latinLnBrk="0" hangingPunct="1">
              <a:lnSpc>
                <a:spcPct val="100000"/>
              </a:lnSpc>
              <a:spcAft>
                <a:spcPct val="0"/>
              </a:spcAft>
              <a:buNone/>
              <a:defRPr sz="1500" b="1" u="none" strike="noStrike" kern="1200" cap="none" spc="200" normalizeH="0" baseline="0">
                <a:solidFill>
                  <a:schemeClr val="tx1">
                    <a:lumMod val="75000"/>
                    <a:lumOff val="25000"/>
                  </a:schemeClr>
                </a:solidFill>
                <a:uFillTx/>
                <a:latin typeface="Arial" panose="020b0604020202020204" pitchFamily="34" charset="0"/>
                <a:ea typeface="微软雅黑" panose="020b0503020204020204" pitchFamily="34" charset="-122"/>
              </a:defRPr>
            </a:lvl1pPr>
            <a:lvl2pPr marL="342900" indent="0">
              <a:buNone/>
              <a:defRPr sz="1500" b="1"/>
            </a:lvl2pPr>
            <a:lvl3pPr marL="685800" indent="0">
              <a:buNone/>
              <a:defRPr sz="1350" b="1"/>
            </a:lvl3pPr>
            <a:lvl4pPr marL="1029335" indent="0">
              <a:buNone/>
              <a:defRPr sz="1200" b="1"/>
            </a:lvl4pPr>
            <a:lvl5pPr marL="1372235" indent="0">
              <a:buNone/>
              <a:defRPr sz="1200" b="1"/>
            </a:lvl5pPr>
            <a:lvl6pPr marL="1715135" indent="0">
              <a:buNone/>
              <a:defRPr sz="1200" b="1"/>
            </a:lvl6pPr>
            <a:lvl7pPr marL="2058670" indent="0">
              <a:buNone/>
              <a:defRPr sz="1200" b="1"/>
            </a:lvl7pPr>
            <a:lvl8pPr marL="2401570" indent="0">
              <a:buNone/>
              <a:defRPr sz="1200" b="1"/>
            </a:lvl8pPr>
            <a:lvl9pPr marL="2745105" indent="0">
              <a:buNone/>
              <a:defRPr sz="1200" b="1"/>
            </a:lvl9pPr>
          </a:lstStyle>
          <a:p>
            <a:pPr lvl="0" fontAlgn="auto"/>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456303" y="1391194"/>
            <a:ext cx="4006830" cy="3298345"/>
          </a:xfrm>
        </p:spPr>
        <p:txBody>
          <a:bodyPr lIns="101600" tIns="0" rIns="82550" bIns="0" rtlCol="0">
            <a:normAutofit/>
          </a:bodyPr>
          <a:lstStyle>
            <a:lvl1pPr marL="171450" marR="0" lvl="0"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ct val="0"/>
              </a:spcBef>
              <a:spcAft>
                <a:spcPts val="1000"/>
              </a:spcAft>
              <a:buFont typeface="Wingdings" panose="05000000000000000000" pitchFamily="2" charset="2"/>
              <a:buChar char="l"/>
              <a:tabLst>
                <a:tab pos="1609725"/>
              </a:tabLst>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857250" marR="0" lvl="2"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200785" marR="0" lvl="3"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1543685" marR="0" lvl="4"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fontAlgn="auto"/>
            <a:r>
              <a:rPr strike="noStrike" noProof="1">
                <a:sym typeface="+mn-ea"/>
              </a:rPr>
              <a:t>单击此处编辑母版文本样式</a:t>
            </a:r>
            <a:endParaRPr strike="noStrike" noProof="1">
              <a:sym typeface="+mn-ea"/>
            </a:endParaRPr>
          </a:p>
          <a:p>
            <a:pPr lvl="1" fontAlgn="auto"/>
            <a:r>
              <a:rPr strike="noStrike" noProof="1">
                <a:sym typeface="+mn-ea"/>
              </a:rPr>
              <a:t>第二级</a:t>
            </a:r>
            <a:endParaRPr strike="noStrike" noProof="1">
              <a:sym typeface="+mn-ea"/>
            </a:endParaRPr>
          </a:p>
          <a:p>
            <a:pPr lvl="2" fontAlgn="auto"/>
            <a:r>
              <a:rPr strike="noStrike" noProof="1">
                <a:sym typeface="+mn-ea"/>
              </a:rPr>
              <a:t>第三级</a:t>
            </a:r>
            <a:endParaRPr strike="noStrike" noProof="1">
              <a:sym typeface="+mn-ea"/>
            </a:endParaRPr>
          </a:p>
          <a:p>
            <a:pPr lvl="3" fontAlgn="auto"/>
            <a:r>
              <a:rPr strike="noStrike" noProof="1">
                <a:sym typeface="+mn-ea"/>
              </a:rPr>
              <a:t>第四级</a:t>
            </a:r>
            <a:endParaRPr strike="noStrike" noProof="1">
              <a:sym typeface="+mn-ea"/>
            </a:endParaRPr>
          </a:p>
        </p:txBody>
      </p:sp>
      <p:sp>
        <p:nvSpPr>
          <p:cNvPr id="5" name="文本占位符 4"/>
          <p:cNvSpPr>
            <a:spLocks noGrp="1"/>
          </p:cNvSpPr>
          <p:nvPr>
            <p:ph type="body" sz="quarter" idx="3"/>
          </p:nvPr>
        </p:nvSpPr>
        <p:spPr>
          <a:xfrm>
            <a:off x="4676847" y="1066829"/>
            <a:ext cx="4006830" cy="286343"/>
          </a:xfrm>
        </p:spPr>
        <p:txBody>
          <a:bodyPr lIns="101600" tIns="38100" rIns="76200" bIns="38100" rtlCol="0" anchorCtr="0">
            <a:normAutofit/>
          </a:bodyPr>
          <a:lstStyle>
            <a:lvl1pPr marL="0" marR="0" lvl="0" indent="0" algn="l" defTabSz="914400" rtl="0" eaLnBrk="1" fontAlgn="auto" latinLnBrk="0" hangingPunct="1">
              <a:lnSpc>
                <a:spcPct val="100000"/>
              </a:lnSpc>
              <a:spcBef>
                <a:spcPct val="0"/>
              </a:spcBef>
              <a:spcAft>
                <a:spcPct val="0"/>
              </a:spcAft>
              <a:buFont typeface="Arial" panose="020b0604020202020204" pitchFamily="34" charset="0"/>
              <a:buNone/>
              <a:defRPr kumimoji="0" lang="zh-CN" altLang="en-US" sz="1500" b="1" i="0" u="none" strike="noStrike" kern="1200" cap="none" spc="200" normalizeH="0" baseline="0" noProof="1">
                <a:solidFill>
                  <a:schemeClr val="tx1">
                    <a:lumMod val="75000"/>
                    <a:lumOff val="25000"/>
                  </a:schemeClr>
                </a:solidFill>
                <a:uFillTx/>
                <a:latin typeface="Arial" panose="020b0604020202020204" pitchFamily="34" charset="0"/>
                <a:ea typeface="微软雅黑" panose="020b0503020204020204" pitchFamily="34" charset="-122"/>
                <a:cs typeface="+mn-cs"/>
                <a:sym typeface="+mn-ea"/>
              </a:defRPr>
            </a:lvl1pPr>
            <a:lvl2pPr marL="342900" indent="0">
              <a:buNone/>
              <a:defRPr sz="1500" b="1"/>
            </a:lvl2pPr>
            <a:lvl3pPr marL="685800" indent="0">
              <a:buNone/>
              <a:defRPr sz="1350" b="1"/>
            </a:lvl3pPr>
            <a:lvl4pPr marL="1029335" indent="0">
              <a:buNone/>
              <a:defRPr sz="1200" b="1"/>
            </a:lvl4pPr>
            <a:lvl5pPr marL="1372235" indent="0">
              <a:buNone/>
              <a:defRPr sz="1200" b="1"/>
            </a:lvl5pPr>
            <a:lvl6pPr marL="1715135" indent="0">
              <a:buNone/>
              <a:defRPr sz="1200" b="1"/>
            </a:lvl6pPr>
            <a:lvl7pPr marL="2058670" indent="0">
              <a:buNone/>
              <a:defRPr sz="1200" b="1"/>
            </a:lvl7pPr>
            <a:lvl8pPr marL="2401570" indent="0">
              <a:buNone/>
              <a:defRPr sz="1200" b="1"/>
            </a:lvl8pPr>
            <a:lvl9pPr marL="2745105" indent="0">
              <a:buNone/>
              <a:defRPr sz="1200" b="1"/>
            </a:lvl9pPr>
          </a:lstStyle>
          <a:p>
            <a:pPr lvl="0" fontAlgn="auto"/>
            <a:r>
              <a:rPr lang="zh-CN" altLang="en-US" strike="noStrike" noProof="1" smtClean="0">
                <a:sym typeface="+mn-ea"/>
              </a:rPr>
              <a:t>单击此处编辑母版文本样式</a:t>
            </a:r>
            <a:endParaRPr lang="zh-CN" altLang="en-US" strike="noStrike" noProof="1" smtClean="0">
              <a:sym typeface="+mn-ea"/>
            </a:endParaRPr>
          </a:p>
        </p:txBody>
      </p:sp>
      <p:sp>
        <p:nvSpPr>
          <p:cNvPr id="6" name="内容占位符 5"/>
          <p:cNvSpPr>
            <a:spLocks noGrp="1"/>
          </p:cNvSpPr>
          <p:nvPr>
            <p:ph sz="quarter" idx="4"/>
          </p:nvPr>
        </p:nvSpPr>
        <p:spPr>
          <a:xfrm>
            <a:off x="4676847" y="1391194"/>
            <a:ext cx="4006830" cy="3298345"/>
          </a:xfrm>
        </p:spPr>
        <p:txBody>
          <a:bodyPr lIns="101600" tIns="0" rIns="82550" bIns="0" rtlCol="0">
            <a:normAutofit/>
          </a:bodyPr>
          <a:lstStyle>
            <a:lvl1pPr marL="171450" marR="0" lvl="0"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ct val="0"/>
              </a:spcBef>
              <a:spcAft>
                <a:spcPts val="1000"/>
              </a:spcAft>
              <a:buFont typeface="Wingdings" panose="05000000000000000000" pitchFamily="2" charset="2"/>
              <a:buChar char="l"/>
              <a:tabLst>
                <a:tab pos="1609725"/>
              </a:tabLst>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857250" marR="0" lvl="2"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200785" marR="0" lvl="3"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1543685" marR="0" lvl="4"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fontAlgn="auto"/>
            <a:r>
              <a:rPr strike="noStrike" noProof="1">
                <a:sym typeface="+mn-ea"/>
              </a:rPr>
              <a:t>单击此处编辑母版文本样式</a:t>
            </a:r>
            <a:endParaRPr strike="noStrike" noProof="1">
              <a:sym typeface="+mn-ea"/>
            </a:endParaRPr>
          </a:p>
          <a:p>
            <a:pPr lvl="1" fontAlgn="auto"/>
            <a:r>
              <a:rPr strike="noStrike" noProof="1">
                <a:sym typeface="+mn-ea"/>
              </a:rPr>
              <a:t>第二级</a:t>
            </a:r>
            <a:endParaRPr strike="noStrike" noProof="1">
              <a:sym typeface="+mn-ea"/>
            </a:endParaRPr>
          </a:p>
          <a:p>
            <a:pPr lvl="2" fontAlgn="auto"/>
            <a:r>
              <a:rPr strike="noStrike" noProof="1">
                <a:sym typeface="+mn-ea"/>
              </a:rPr>
              <a:t>第三级</a:t>
            </a:r>
            <a:endParaRPr strike="noStrike" noProof="1">
              <a:sym typeface="+mn-ea"/>
            </a:endParaRPr>
          </a:p>
          <a:p>
            <a:pPr lvl="3" fontAlgn="auto"/>
            <a:r>
              <a:rPr strike="noStrike" noProof="1">
                <a:sym typeface="+mn-ea"/>
              </a:rPr>
              <a:t>第四级</a:t>
            </a:r>
            <a:endParaRPr strike="noStrike" noProof="1">
              <a:sym typeface="+mn-ea"/>
            </a:endParaRPr>
          </a:p>
        </p:txBody>
      </p:sp>
      <p:sp>
        <p:nvSpPr>
          <p:cNvPr id="7" name="日期占位符 6"/>
          <p:cNvSpPr>
            <a:spLocks noGrp="1"/>
          </p:cNvSpPr>
          <p:nvPr>
            <p:ph type="dt" sz="half" idx="10"/>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8" name="页脚占位符 7"/>
          <p:cNvSpPr>
            <a:spLocks noGrp="1"/>
          </p:cNvSpPr>
          <p:nvPr>
            <p:ph type="ftr" sz="quarter" idx="11"/>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9" name="灯片编号占位符 8"/>
          <p:cNvSpPr>
            <a:spLocks noGrp="1"/>
          </p:cNvSpPr>
          <p:nvPr>
            <p:ph type="sldNum" sz="quarter" idx="12"/>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6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a:xfrm>
            <a:off x="456303" y="456528"/>
            <a:ext cx="8226960" cy="529464"/>
          </a:xfrm>
        </p:spPr>
        <p:txBody>
          <a:bodyPr lIns="90000" tIns="46800" rIns="90000" bIns="46800" rtlCol="0">
            <a:normAutofit/>
          </a:bodyPr>
          <a:lstStyle>
            <a:lvl1pPr marL="0" marR="0" lvl="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3" name="日期占位符 2"/>
          <p:cNvSpPr>
            <a:spLocks noGrp="1"/>
          </p:cNvSpPr>
          <p:nvPr>
            <p:ph type="dt" sz="half" idx="10"/>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4" name="页脚占位符 3"/>
          <p:cNvSpPr>
            <a:spLocks noGrp="1"/>
          </p:cNvSpPr>
          <p:nvPr>
            <p:ph type="ftr" sz="quarter" idx="11"/>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5" name="灯片编号占位符 4"/>
          <p:cNvSpPr>
            <a:spLocks noGrp="1"/>
          </p:cNvSpPr>
          <p:nvPr>
            <p:ph type="sldNum" sz="quarter" idx="12"/>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6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3" name="页脚占位符 2"/>
          <p:cNvSpPr>
            <a:spLocks noGrp="1"/>
          </p:cNvSpPr>
          <p:nvPr>
            <p:ph type="ftr" sz="quarter" idx="11"/>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4" name="灯片编号占位符 3"/>
          <p:cNvSpPr>
            <a:spLocks noGrp="1"/>
          </p:cNvSpPr>
          <p:nvPr>
            <p:ph type="sldNum" sz="quarter" idx="12"/>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6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图片与标题">
    <p:spTree>
      <p:nvGrpSpPr>
        <p:cNvPr id="1" name=""/>
        <p:cNvGrpSpPr/>
        <p:nvPr/>
      </p:nvGrpSpPr>
      <p:grpSpPr>
        <a:xfrm>
          <a:off x="0" y="0"/>
          <a:ext cx="0" cy="0"/>
        </a:xfrm>
      </p:grpSpPr>
      <p:sp>
        <p:nvSpPr>
          <p:cNvPr id="3" name="图片占位符 2"/>
          <p:cNvSpPr>
            <a:spLocks noGrp="1"/>
          </p:cNvSpPr>
          <p:nvPr>
            <p:ph type="pic" idx="1"/>
          </p:nvPr>
        </p:nvSpPr>
        <p:spPr>
          <a:xfrm>
            <a:off x="456303" y="1166982"/>
            <a:ext cx="3844828" cy="3457725"/>
          </a:xfrm>
        </p:spPr>
        <p:txBody>
          <a:bodyPr vert="horz" lIns="90000" tIns="46800" rIns="90000" bIns="46800" rtlCol="0" anchor="t">
            <a:norm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200" b="0" i="0" u="none" strike="noStrike" kern="1200" cap="none" spc="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200" b="0" i="0" u="none" strike="noStrike" kern="1200" cap="none" spc="150" normalizeH="0" baseline="0" noProof="1">
                <a:solidFill>
                  <a:schemeClr val="tx1"/>
                </a:solidFill>
                <a:uFillTx/>
                <a:latin typeface="+mn-lt"/>
                <a:ea typeface="+mn-ea"/>
                <a:cs typeface="+mn-cs"/>
                <a:sym typeface="+mn-ea"/>
              </a:defRPr>
            </a:lvl2pPr>
            <a:lvl3pPr marL="857250" marR="0" lvl="2"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3pPr>
            <a:lvl4pPr marL="1200785" marR="0" lvl="3"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4pPr>
            <a:lvl5pPr marL="1543685" marR="0" lvl="4"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5pPr>
          </a:lstStyle>
          <a:p>
            <a:pPr marL="0" marR="0" lvl="0" indent="0" algn="l" defTabSz="914400" rtl="0" eaLnBrk="1" fontAlgn="auto" latinLnBrk="0" hangingPunct="1">
              <a:lnSpc>
                <a:spcPct val="130000"/>
              </a:lnSpc>
              <a:spcBef>
                <a:spcPct val="0"/>
              </a:spcBef>
              <a:spcAft>
                <a:spcPts val="100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lumMod val="65000"/>
                  <a:lumOff val="35000"/>
                </a:schemeClr>
              </a:solidFill>
              <a:effectLst/>
              <a:uLnTx/>
              <a:uFillTx/>
              <a:latin typeface="Arial" panose="020b0604020202020204" pitchFamily="34" charset="0"/>
              <a:ea typeface="微软雅黑" panose="020b0503020204020204" pitchFamily="34" charset="-122"/>
              <a:cs typeface="+mn-cs"/>
              <a:sym typeface="+mn-ea"/>
            </a:endParaRPr>
          </a:p>
        </p:txBody>
      </p:sp>
      <p:sp>
        <p:nvSpPr>
          <p:cNvPr id="4" name="文本占位符 3"/>
          <p:cNvSpPr>
            <a:spLocks noGrp="1"/>
          </p:cNvSpPr>
          <p:nvPr>
            <p:ph type="body" sz="half" idx="2"/>
          </p:nvPr>
        </p:nvSpPr>
        <p:spPr>
          <a:xfrm>
            <a:off x="4762835" y="1166982"/>
            <a:ext cx="3920429" cy="3457725"/>
          </a:xfrm>
        </p:spPr>
        <p:txBody>
          <a:bodyPr rtlCol="0">
            <a:normAutofit/>
          </a:bodyPr>
          <a:lstStyle>
            <a:lvl1pPr marL="0" marR="0" lvl="0" indent="0" algn="l" defTabSz="914400" rtl="0" eaLnBrk="1" fontAlgn="auto" latinLnBrk="0" hangingPunct="1">
              <a:lnSpc>
                <a:spcPct val="14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75000"/>
                    <a:lumOff val="25000"/>
                  </a:schemeClr>
                </a:solidFill>
                <a:uFillTx/>
                <a:latin typeface="Arial" panose="020b0604020202020204" pitchFamily="34" charset="0"/>
                <a:ea typeface="微软雅黑" panose="020b0503020204020204" pitchFamily="34" charset="-122"/>
                <a:cs typeface="+mn-cs"/>
                <a:sym typeface="+mn-ea"/>
              </a:defRPr>
            </a:lvl1pPr>
          </a:lstStyle>
          <a:p>
            <a:pPr lvl="0" fontAlgn="auto"/>
            <a:r>
              <a:rPr lang="zh-CN" altLang="en-US" strike="noStrike" noProof="1" smtClean="0">
                <a:sym typeface="+mn-ea"/>
              </a:rPr>
              <a:t>单击此处编辑母版文本样式</a:t>
            </a:r>
            <a:endParaRPr lang="zh-CN" altLang="en-US" strike="noStrike" noProof="1" smtClean="0">
              <a:sym typeface="+mn-ea"/>
            </a:endParaRPr>
          </a:p>
        </p:txBody>
      </p:sp>
      <p:sp>
        <p:nvSpPr>
          <p:cNvPr id="9" name="标题 8"/>
          <p:cNvSpPr>
            <a:spLocks noGrp="1"/>
          </p:cNvSpPr>
          <p:nvPr>
            <p:ph type="title"/>
          </p:nvPr>
        </p:nvSpPr>
        <p:spPr/>
        <p:txBody>
          <a:bodyPr/>
          <a:lstStyle>
            <a:defPPr/>
            <a:lvl1pPr>
              <a:defRPr baseline="0"/>
            </a:lvl1pPr>
          </a:lstStyle>
          <a:p>
            <a:pPr fontAlgn="base"/>
            <a:r>
              <a:rPr lang="zh-CN" altLang="en-US" strike="noStrike" noProof="1"/>
              <a:t>单击此处编辑母版标题样式</a:t>
            </a:r>
            <a:endParaRPr lang="zh-CN" altLang="en-US" strike="noStrike" noProof="1"/>
          </a:p>
        </p:txBody>
      </p:sp>
      <p:sp>
        <p:nvSpPr>
          <p:cNvPr id="2" name="日期占位符 1"/>
          <p:cNvSpPr>
            <a:spLocks noGrp="1"/>
          </p:cNvSpPr>
          <p:nvPr>
            <p:ph type="dt" sz="half" idx="10"/>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5" name="页脚占位符 4"/>
          <p:cNvSpPr>
            <a:spLocks noGrp="1"/>
          </p:cNvSpPr>
          <p:nvPr>
            <p:ph type="ftr" sz="quarter" idx="11"/>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6" name="灯片编号占位符 5"/>
          <p:cNvSpPr>
            <a:spLocks noGrp="1"/>
          </p:cNvSpPr>
          <p:nvPr>
            <p:ph type="sldNum" sz="quarter" idx="12"/>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6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p:nvPr>
        </p:nvSpPr>
        <p:spPr>
          <a:xfrm>
            <a:off x="7676157" y="686143"/>
            <a:ext cx="783006" cy="3773783"/>
          </a:xfrm>
        </p:spPr>
        <p:txBody>
          <a:bodyPr vert="eaVert" lIns="90000" tIns="46800" rIns="90000" bIns="46800" rtlCol="0">
            <a:normAutofit/>
          </a:bodyPr>
          <a:lstStyle>
            <a:lvl1pPr marL="0" marR="0" lvl="0" algn="l" defTabSz="914400" rtl="0" eaLnBrk="1" fontAlgn="auto" latinLnBrk="0" hangingPunct="1">
              <a:lnSpc>
                <a:spcPct val="100000"/>
              </a:lnSpc>
              <a:spcAft>
                <a:spcPct val="0"/>
              </a:spcAft>
              <a:buNone/>
              <a:defRPr kumimoji="0" lang="zh-CN" altLang="en-US" sz="2095"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fontAlgn="auto"/>
            <a:r>
              <a:rPr lang="zh-CN" altLang="en-US" sz="2095" strike="noStrike" noProof="1" smtClean="0">
                <a:sym typeface="+mn-ea"/>
              </a:rPr>
              <a:t>单击此处编辑母版标题样式</a:t>
            </a:r>
            <a:endParaRPr strike="noStrike" noProof="1">
              <a:sym typeface="+mn-ea"/>
            </a:endParaRPr>
          </a:p>
        </p:txBody>
      </p:sp>
      <p:sp>
        <p:nvSpPr>
          <p:cNvPr id="3" name="竖排文字占位符 2"/>
          <p:cNvSpPr>
            <a:spLocks noGrp="1"/>
          </p:cNvSpPr>
          <p:nvPr>
            <p:ph type="body" orient="vert" idx="1"/>
          </p:nvPr>
        </p:nvSpPr>
        <p:spPr>
          <a:xfrm>
            <a:off x="685805" y="686143"/>
            <a:ext cx="6876951" cy="3773783"/>
          </a:xfrm>
        </p:spPr>
        <p:txBody>
          <a:bodyPr vert="eaVert" lIns="46800" rIns="46800"/>
          <a:lstStyle>
            <a:defPPr/>
            <a:lvl1pPr indent="0" eaLnBrk="1" fontAlgn="auto" latinLnBrk="0" hangingPunct="1">
              <a:lnSpc>
                <a:spcPct val="160000"/>
              </a:lnSpc>
              <a:spcAft>
                <a:spcPts val="1600"/>
              </a:spcAft>
              <a:buNone/>
              <a:defRPr spc="300" baseline="0">
                <a:solidFill>
                  <a:schemeClr val="tx1">
                    <a:lumMod val="65000"/>
                    <a:lumOff val="35000"/>
                  </a:schemeClr>
                </a:solidFill>
              </a:defRPr>
            </a:lvl1pPr>
            <a:lvl2pPr indent="0" eaLnBrk="1" fontAlgn="auto" latinLnBrk="0" hangingPunct="1">
              <a:lnSpc>
                <a:spcPct val="160000"/>
              </a:lnSpc>
              <a:spcAft>
                <a:spcPts val="1600"/>
              </a:spcAft>
              <a:buNone/>
              <a:defRPr spc="300" baseline="0">
                <a:solidFill>
                  <a:schemeClr val="tx1">
                    <a:lumMod val="65000"/>
                    <a:lumOff val="35000"/>
                  </a:schemeClr>
                </a:solidFill>
              </a:defRPr>
            </a:lvl2pPr>
            <a:lvl3pPr indent="0" eaLnBrk="1" fontAlgn="auto" latinLnBrk="0" hangingPunct="1">
              <a:lnSpc>
                <a:spcPct val="160000"/>
              </a:lnSpc>
              <a:spcAft>
                <a:spcPts val="1600"/>
              </a:spcAft>
              <a:buNone/>
              <a:defRPr spc="300" baseline="0">
                <a:solidFill>
                  <a:schemeClr val="tx1">
                    <a:lumMod val="65000"/>
                    <a:lumOff val="35000"/>
                  </a:schemeClr>
                </a:solidFill>
              </a:defRPr>
            </a:lvl3pPr>
            <a:lvl4pPr indent="0" eaLnBrk="1" fontAlgn="auto" latinLnBrk="0" hangingPunct="1">
              <a:lnSpc>
                <a:spcPct val="160000"/>
              </a:lnSpc>
              <a:spcAft>
                <a:spcPts val="1600"/>
              </a:spcAft>
              <a:buNone/>
              <a:defRPr spc="300" baseline="0">
                <a:solidFill>
                  <a:schemeClr val="tx1">
                    <a:lumMod val="65000"/>
                    <a:lumOff val="35000"/>
                  </a:schemeClr>
                </a:solidFill>
              </a:defRPr>
            </a:lvl4pPr>
            <a:lvl5pPr indent="0" eaLnBrk="1" fontAlgn="auto" latinLnBrk="0" hangingPunct="1">
              <a:lnSpc>
                <a:spcPct val="160000"/>
              </a:lnSpc>
              <a:spcAft>
                <a:spcPts val="1600"/>
              </a:spcAft>
              <a:buNone/>
              <a:defRPr spc="300" baseline="0">
                <a:solidFill>
                  <a:schemeClr val="tx1">
                    <a:lumMod val="65000"/>
                    <a:lumOff val="35000"/>
                  </a:schemeClr>
                </a:solidFill>
              </a:defRPr>
            </a:lvl5pPr>
          </a:lstStyle>
          <a:p>
            <a:pPr lvl="0" fontAlgn="auto"/>
            <a:r>
              <a:rPr lang="zh-CN" altLang="en-US" strike="noStrike" noProof="1" smtClean="0"/>
              <a:t>单击此处编辑母版文本样式</a:t>
            </a:r>
            <a:endParaRPr lang="zh-CN" altLang="en-US" strike="noStrike" noProof="1" smtClean="0"/>
          </a:p>
          <a:p>
            <a:pPr lvl="1" fontAlgn="auto"/>
            <a:r>
              <a:rPr lang="zh-CN" altLang="en-US" strike="noStrike" noProof="1" smtClean="0"/>
              <a:t>第二级</a:t>
            </a:r>
            <a:endParaRPr lang="zh-CN" altLang="en-US" strike="noStrike" noProof="1" smtClean="0"/>
          </a:p>
          <a:p>
            <a:pPr lvl="2" fontAlgn="auto"/>
            <a:r>
              <a:rPr lang="zh-CN" altLang="en-US" strike="noStrike" noProof="1" smtClean="0"/>
              <a:t>第三级</a:t>
            </a:r>
            <a:endParaRPr lang="zh-CN" altLang="en-US" strike="noStrike" noProof="1" smtClean="0"/>
          </a:p>
          <a:p>
            <a:pPr lvl="3" fontAlgn="auto"/>
            <a:r>
              <a:rPr lang="zh-CN" altLang="en-US" strike="noStrike" noProof="1" smtClean="0"/>
              <a:t>第四级</a:t>
            </a:r>
            <a:endParaRPr lang="zh-CN" altLang="en-US" strike="noStrike" noProof="1" smtClean="0"/>
          </a:p>
          <a:p>
            <a:pPr lvl="4" fontAlgn="auto"/>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5" name="页脚占位符 4"/>
          <p:cNvSpPr>
            <a:spLocks noGrp="1"/>
          </p:cNvSpPr>
          <p:nvPr>
            <p:ph type="ftr" sz="quarter" idx="11"/>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6" name="灯片编号占位符 5"/>
          <p:cNvSpPr>
            <a:spLocks noGrp="1"/>
          </p:cNvSpPr>
          <p:nvPr>
            <p:ph type="sldNum" sz="quarter" idx="12"/>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6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7" name="内容占位符 6"/>
          <p:cNvSpPr>
            <a:spLocks noGrp="1"/>
          </p:cNvSpPr>
          <p:nvPr>
            <p:ph sz="quarter" idx="13"/>
          </p:nvPr>
        </p:nvSpPr>
        <p:spPr>
          <a:xfrm>
            <a:off x="456303" y="580790"/>
            <a:ext cx="8229660" cy="4114152"/>
          </a:xfrm>
        </p:spPr>
        <p:txBody>
          <a:bodyPr/>
          <a:lstStyle>
            <a:defPPr/>
            <a:lvl1pPr marL="171450" indent="-171450">
              <a:lnSpc>
                <a:spcPct val="130000"/>
              </a:lnSpc>
              <a:buFont typeface="Wingdings" panose="05000000000000000000" pitchFamily="2" charset="2"/>
              <a:buChar char="l"/>
              <a:defRPr spc="150" baseline="0">
                <a:solidFill>
                  <a:schemeClr val="tx1">
                    <a:lumMod val="65000"/>
                    <a:lumOff val="35000"/>
                  </a:schemeClr>
                </a:solidFill>
              </a:defRPr>
            </a:lvl1pPr>
            <a:lvl2pPr marL="514350" indent="-171450">
              <a:lnSpc>
                <a:spcPct val="130000"/>
              </a:lnSpc>
              <a:buFont typeface="Wingdings" panose="05000000000000000000" pitchFamily="2" charset="2"/>
              <a:buChar char="l"/>
              <a:defRPr spc="150" baseline="0">
                <a:solidFill>
                  <a:schemeClr val="tx1">
                    <a:lumMod val="65000"/>
                    <a:lumOff val="35000"/>
                  </a:schemeClr>
                </a:solidFill>
              </a:defRPr>
            </a:lvl2pPr>
            <a:lvl3pPr marL="857250" indent="-171450">
              <a:lnSpc>
                <a:spcPct val="130000"/>
              </a:lnSpc>
              <a:buFont typeface="Wingdings" panose="05000000000000000000" pitchFamily="2" charset="2"/>
              <a:buChar char="l"/>
              <a:defRPr spc="150" baseline="0">
                <a:solidFill>
                  <a:schemeClr val="tx1">
                    <a:lumMod val="65000"/>
                    <a:lumOff val="35000"/>
                  </a:schemeClr>
                </a:solidFill>
              </a:defRPr>
            </a:lvl3pPr>
            <a:lvl4pPr marL="1200785" indent="-171450">
              <a:lnSpc>
                <a:spcPct val="130000"/>
              </a:lnSpc>
              <a:buFont typeface="Wingdings" panose="05000000000000000000" pitchFamily="2" charset="2"/>
              <a:buChar char="l"/>
              <a:defRPr spc="150" baseline="0">
                <a:solidFill>
                  <a:schemeClr val="tx1">
                    <a:lumMod val="65000"/>
                    <a:lumOff val="35000"/>
                  </a:schemeClr>
                </a:solidFill>
              </a:defRPr>
            </a:lvl4pPr>
            <a:lvl5pPr marL="1543685" indent="-171450">
              <a:lnSpc>
                <a:spcPct val="130000"/>
              </a:lnSpc>
              <a:buFont typeface="Wingdings" panose="05000000000000000000" pitchFamily="2" charset="2"/>
              <a:buChar char="l"/>
              <a:defRPr spc="150" baseline="0">
                <a:solidFill>
                  <a:schemeClr val="tx1">
                    <a:lumMod val="65000"/>
                    <a:lumOff val="35000"/>
                  </a:schemeClr>
                </a:solidFill>
              </a:defRPr>
            </a:lvl5p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2" name="日期占位符 1"/>
          <p:cNvSpPr>
            <a:spLocks noGrp="1"/>
          </p:cNvSpPr>
          <p:nvPr>
            <p:ph type="dt" sz="half" idx="14"/>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3" name="页脚占位符 2"/>
          <p:cNvSpPr>
            <a:spLocks noGrp="1"/>
          </p:cNvSpPr>
          <p:nvPr>
            <p:ph type="ftr" sz="quarter" idx="15"/>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4" name="灯片编号占位符 3"/>
          <p:cNvSpPr>
            <a:spLocks noGrp="1"/>
          </p:cNvSpPr>
          <p:nvPr>
            <p:ph type="sldNum" sz="quarter" idx="16"/>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6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spTree>
      <p:nvGrpSpPr>
        <p:cNvPr id="1" name=""/>
        <p:cNvGrpSpPr/>
        <p:nvPr/>
      </p:nvGrpSpPr>
      <p:grpSpPr>
        <a:xfrm>
          <a:off x="0" y="0"/>
          <a:ext cx="0" cy="0"/>
        </a:xfrm>
      </p:grpSpPr>
      <p:sp>
        <p:nvSpPr>
          <p:cNvPr id="2" name="标题 1"/>
          <p:cNvSpPr>
            <a:spLocks noGrp="1"/>
          </p:cNvSpPr>
          <p:nvPr>
            <p:ph type="title"/>
          </p:nvPr>
        </p:nvSpPr>
        <p:spPr>
          <a:xfrm>
            <a:off x="899106" y="1863930"/>
            <a:ext cx="7349454" cy="764481"/>
          </a:xfrm>
        </p:spPr>
        <p:txBody>
          <a:bodyPr lIns="90000" tIns="46800" rIns="90000" bIns="46800" rtlCol="0" anchor="t">
            <a:normAutofit/>
          </a:bodyPr>
          <a:lstStyle>
            <a:lvl1pPr marL="0" marR="0" algn="ctr" defTabSz="914400" rtl="0" eaLnBrk="1" fontAlgn="auto" latinLnBrk="0" hangingPunct="1">
              <a:lnSpc>
                <a:spcPct val="100000"/>
              </a:lnSpc>
              <a:buNone/>
              <a:defRPr kumimoji="0" lang="zh-CN" altLang="en-US" sz="4500" b="1" i="0" u="none" strike="noStrike" kern="1200" cap="none" spc="300" normalizeH="0" baseline="0" noProof="1">
                <a:solidFill>
                  <a:schemeClr val="tx1">
                    <a:lumMod val="85000"/>
                    <a:lumOff val="15000"/>
                  </a:schemeClr>
                </a:solidFill>
                <a:effectLst/>
                <a:uFillTx/>
                <a:latin typeface="Arial" panose="020b0604020202020204" pitchFamily="34" charset="0"/>
                <a:ea typeface="微软雅黑" panose="020b0503020204020204" pitchFamily="34" charset="-122"/>
                <a:cs typeface="+mj-cs"/>
                <a:sym typeface="+mn-ea"/>
              </a:defRPr>
            </a:lvl1pPr>
          </a:lstStyle>
          <a:p>
            <a:pPr lvl="0" fontAlgn="auto"/>
            <a:r>
              <a:rPr lang="zh-CN" altLang="en-US" strike="noStrike" noProof="1" smtClean="0">
                <a:sym typeface="+mn-ea"/>
              </a:rPr>
              <a:t>单击此处编辑母版标题样式</a:t>
            </a:r>
            <a:endParaRPr strike="noStrike" noProof="1">
              <a:sym typeface="+mn-ea"/>
            </a:endParaRPr>
          </a:p>
        </p:txBody>
      </p:sp>
      <p:sp>
        <p:nvSpPr>
          <p:cNvPr id="7" name="文本占位符 6"/>
          <p:cNvSpPr>
            <a:spLocks noGrp="1"/>
          </p:cNvSpPr>
          <p:nvPr>
            <p:ph type="body" sz="quarter" idx="13"/>
          </p:nvPr>
        </p:nvSpPr>
        <p:spPr>
          <a:xfrm>
            <a:off x="899106" y="2671633"/>
            <a:ext cx="7349454" cy="353876"/>
          </a:xfrm>
        </p:spPr>
        <p:txBody>
          <a:bodyPr>
            <a:normAutofit/>
          </a:bodyPr>
          <a:lstStyle>
            <a:lvl1pPr marL="0" indent="0" algn="ctr">
              <a:lnSpc>
                <a:spcPct val="110000"/>
              </a:lnSpc>
              <a:buNone/>
              <a:defRPr sz="1800" spc="200" baseline="0">
                <a:solidFill>
                  <a:schemeClr val="tx1">
                    <a:lumMod val="65000"/>
                    <a:lumOff val="35000"/>
                  </a:schemeClr>
                </a:solidFill>
              </a:defRPr>
            </a:lvl1pPr>
          </a:lstStyle>
          <a:p>
            <a:pPr lvl="0" fontAlgn="base"/>
            <a:r>
              <a:rPr lang="zh-CN" altLang="en-US" strike="noStrike" noProof="1"/>
              <a:t>单击此处编辑母版文本样式</a:t>
            </a:r>
            <a:endParaRPr lang="zh-CN" altLang="en-US" strike="noStrike" noProof="1"/>
          </a:p>
        </p:txBody>
      </p:sp>
      <p:sp>
        <p:nvSpPr>
          <p:cNvPr id="3" name="日期占位符 2"/>
          <p:cNvSpPr>
            <a:spLocks noGrp="1"/>
          </p:cNvSpPr>
          <p:nvPr>
            <p:ph type="dt" sz="half" idx="14"/>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4" name="页脚占位符 3"/>
          <p:cNvSpPr>
            <a:spLocks noGrp="1"/>
          </p:cNvSpPr>
          <p:nvPr>
            <p:ph type="ftr" sz="quarter" idx="15"/>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5" name="灯片编号占位符 4"/>
          <p:cNvSpPr>
            <a:spLocks noGrp="1"/>
          </p:cNvSpPr>
          <p:nvPr>
            <p:ph type="sldNum" sz="quarter" idx="16"/>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6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4_自定义版式">
    <p:bg>
      <p:bgPr>
        <a:solidFill>
          <a:schemeClr val="bg1"/>
        </a:solidFill>
        <a:effectLst/>
      </p:bgPr>
    </p:bg>
    <p:spTree>
      <p:nvGrpSpPr>
        <p:cNvPr id="1" name=""/>
        <p:cNvGrpSpPr/>
        <p:nvPr/>
      </p:nvGrpSpPr>
      <p:grpSpPr>
        <a:xfrm>
          <a:off x="0" y="0"/>
          <a:ext cx="0" cy="0"/>
        </a:xfrm>
      </p:grpSpPr>
      <p:pic>
        <p:nvPicPr>
          <p:cNvPr id="8" name="图片 6"/>
          <p:cNvPicPr>
            <a:picLocks noChangeAspect="1"/>
          </p:cNvPicPr>
          <p:nvPr userDrawn="1"/>
        </p:nvPicPr>
        <p:blipFill>
          <a:blip r:embed="rId1"/>
          <a:stretch>
            <a:fillRect/>
          </a:stretch>
        </p:blipFill>
        <p:spPr>
          <a:xfrm>
            <a:off x="6040438" y="3514725"/>
            <a:ext cx="3103562" cy="1631950"/>
          </a:xfrm>
          <a:prstGeom prst="rect">
            <a:avLst/>
          </a:prstGeom>
          <a:noFill/>
          <a:ln w="9525">
            <a:noFill/>
          </a:ln>
        </p:spPr>
      </p:pic>
      <p:sp>
        <p:nvSpPr>
          <p:cNvPr id="9" name="矩形 8"/>
          <p:cNvSpPr/>
          <p:nvPr/>
        </p:nvSpPr>
        <p:spPr>
          <a:xfrm>
            <a:off x="260350" y="190500"/>
            <a:ext cx="8629650" cy="4725988"/>
          </a:xfrm>
          <a:prstGeom prst="rect">
            <a:avLst/>
          </a:prstGeom>
          <a:solidFill>
            <a:schemeClr val="bg1"/>
          </a:solidFill>
          <a:ln>
            <a:noFill/>
          </a:ln>
          <a:effectLst>
            <a:outerShdw blurRad="2286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00" b="0" i="0" u="none" strike="noStrike" kern="1200" cap="none" spc="0" normalizeH="0" baseline="0" noProof="1">
              <a:ln>
                <a:noFill/>
              </a:ln>
              <a:solidFill>
                <a:schemeClr val="lt1"/>
              </a:solidFill>
              <a:effectLst/>
              <a:uLnTx/>
              <a:uFillTx/>
              <a:latin typeface="+mn-lt"/>
              <a:ea typeface="+mn-ea"/>
              <a:cs typeface="+mn-cs"/>
            </a:endParaRPr>
          </a:p>
        </p:txBody>
      </p:sp>
      <p:pic>
        <p:nvPicPr>
          <p:cNvPr id="10" name="图片 9"/>
          <p:cNvPicPr>
            <a:picLocks noChangeAspect="1"/>
          </p:cNvPicPr>
          <p:nvPr userDrawn="1"/>
        </p:nvPicPr>
        <p:blipFill>
          <a:blip r:embed="rId2"/>
          <a:stretch>
            <a:fillRect/>
          </a:stretch>
        </p:blipFill>
        <p:spPr>
          <a:xfrm>
            <a:off x="0" y="0"/>
            <a:ext cx="3438525" cy="1638300"/>
          </a:xfrm>
          <a:prstGeom prst="rect">
            <a:avLst/>
          </a:prstGeom>
          <a:noFill/>
          <a:ln w="9525">
            <a:noFill/>
          </a:ln>
        </p:spPr>
      </p:pic>
      <p:pic>
        <p:nvPicPr>
          <p:cNvPr id="19460" name="图片 8"/>
          <p:cNvPicPr>
            <a:picLocks noChangeAspect="1"/>
          </p:cNvPicPr>
          <p:nvPr userDrawn="1"/>
        </p:nvPicPr>
        <p:blipFill>
          <a:blip r:embed="rId3"/>
          <a:stretch>
            <a:fillRect/>
          </a:stretch>
        </p:blipFill>
        <p:spPr>
          <a:xfrm>
            <a:off x="0" y="0"/>
            <a:ext cx="9144000" cy="5146675"/>
          </a:xfrm>
          <a:prstGeom prst="rect">
            <a:avLst/>
          </a:prstGeom>
          <a:noFill/>
          <a:ln w="9525">
            <a:noFill/>
          </a:ln>
        </p:spPr>
      </p:pic>
      <p:sp>
        <p:nvSpPr>
          <p:cNvPr id="12" name="日期占位符 1"/>
          <p:cNvSpPr>
            <a:spLocks noGrp="1"/>
          </p:cNvSpPr>
          <p:nvPr>
            <p:ph type="dt" sz="half" idx="2"/>
          </p:nvPr>
        </p:nvSpPr>
        <p:spPr>
          <a:xfrm>
            <a:off x="460375" y="4738688"/>
            <a:ext cx="2024063" cy="238125"/>
          </a:xfrm>
          <a:prstGeom prst="rect">
            <a:avLst/>
          </a:prstGeom>
        </p:spPr>
        <p:txBody>
          <a:bodyPr vert="horz" lIns="91440" tIns="45720" rIns="91440" bIns="45720" rtlCol="0" anchor="ctr">
            <a:normAutofit/>
          </a:bodyPr>
          <a:lstStyle>
            <a:lvl1pPr>
              <a:defRPr>
                <a:latin typeface="+mn-lt"/>
                <a:ea typeface="+mn-ea"/>
              </a:defRPr>
            </a:lvl1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mn-lt"/>
                <a:ea typeface="+mn-ea"/>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mn-lt"/>
              <a:ea typeface="+mn-ea"/>
              <a:cs typeface="+mn-cs"/>
            </a:endParaRPr>
          </a:p>
        </p:txBody>
      </p:sp>
      <p:sp>
        <p:nvSpPr>
          <p:cNvPr id="13" name="页脚占位符 2"/>
          <p:cNvSpPr>
            <a:spLocks noGrp="1"/>
          </p:cNvSpPr>
          <p:nvPr>
            <p:ph type="ftr" sz="quarter" idx="3"/>
          </p:nvPr>
        </p:nvSpPr>
        <p:spPr>
          <a:xfrm>
            <a:off x="3087688" y="4738688"/>
            <a:ext cx="2968625" cy="238125"/>
          </a:xfrm>
          <a:prstGeom prst="rect">
            <a:avLst/>
          </a:prstGeom>
        </p:spPr>
        <p:txBody>
          <a:bodyPr vert="horz" lIns="91440" tIns="45720" rIns="91440" bIns="45720" rtlCol="0" anchor="ctr">
            <a:normAutofit/>
          </a:bodyPr>
          <a:lstStyle>
            <a:lvl1pPr>
              <a:defRPr/>
            </a:lvl1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14" name="灯片编号占位符 3"/>
          <p:cNvSpPr>
            <a:spLocks noGrp="1"/>
          </p:cNvSpPr>
          <p:nvPr>
            <p:ph type="sldNum" sz="quarter" idx="4"/>
          </p:nvPr>
        </p:nvSpPr>
        <p:spPr>
          <a:xfrm>
            <a:off x="6657975" y="4738688"/>
            <a:ext cx="2025650" cy="238125"/>
          </a:xfrm>
          <a:prstGeom prst="rect">
            <a:avLst/>
          </a:prstGeom>
        </p:spPr>
        <p:txBody>
          <a:bodyPr vert="horz" wrap="square" lIns="91440" tIns="45720" rIns="91440" bIns="45720" numCol="1" anchor="ctr" anchorCtr="0" compatLnSpc="1"/>
          <a:lstStyle>
            <a:defPPr/>
          </a:lstStyle>
          <a:p>
            <a:pPr algn="r" fontAlgn="base"/>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7" presetClass="entr" presetSubtype="1" fill="hold" nodeType="withEffect">
                                  <p:stCondLst>
                                    <p:cond delay="500"/>
                                  </p:stCondLst>
                                  <p:childTnLst>
                                    <p:set>
                                      <p:cBhvr>
                                        <p:cTn id="6" dur="1" fill="hold">
                                          <p:stCondLst>
                                            <p:cond delay="0"/>
                                          </p:stCondLst>
                                        </p:cTn>
                                        <p:tgtEl>
                                          <p:spTgt spid="10"/>
                                        </p:tgtEl>
                                        <p:attrNameLst>
                                          <p:attrName>style.visibility</p:attrName>
                                        </p:attrNameLst>
                                      </p:cBhvr>
                                      <p:to>
                                        <p:strVal val="visible"/>
                                      </p:to>
                                    </p:set>
                                    <p:anim calcmode="lin" valueType="num">
                                      <p:cBhvr>
                                        <p:cTn id="7" dur="750" fill="hold"/>
                                        <p:tgtEl>
                                          <p:spTgt spid="10"/>
                                        </p:tgtEl>
                                        <p:attrNameLst>
                                          <p:attrName>ppt_x</p:attrName>
                                        </p:attrNameLst>
                                      </p:cBhvr>
                                      <p:tavLst>
                                        <p:tav tm="0">
                                          <p:val>
                                            <p:strVal val="#ppt_x"/>
                                          </p:val>
                                        </p:tav>
                                        <p:tav tm="100000">
                                          <p:val>
                                            <p:strVal val="#ppt_x"/>
                                          </p:val>
                                        </p:tav>
                                      </p:tavLst>
                                    </p:anim>
                                    <p:anim calcmode="lin" valueType="num">
                                      <p:cBhvr>
                                        <p:cTn id="8" dur="750" fill="hold"/>
                                        <p:tgtEl>
                                          <p:spTgt spid="10"/>
                                        </p:tgtEl>
                                        <p:attrNameLst>
                                          <p:attrName>ppt_y</p:attrName>
                                        </p:attrNameLst>
                                      </p:cBhvr>
                                      <p:tavLst>
                                        <p:tav tm="0">
                                          <p:val>
                                            <p:strVal val="#ppt_y-#ppt_h/2"/>
                                          </p:val>
                                        </p:tav>
                                        <p:tav tm="100000">
                                          <p:val>
                                            <p:strVal val="#ppt_y"/>
                                          </p:val>
                                        </p:tav>
                                      </p:tavLst>
                                    </p:anim>
                                    <p:anim calcmode="lin" valueType="num">
                                      <p:cBhvr>
                                        <p:cTn id="9" dur="750" fill="hold"/>
                                        <p:tgtEl>
                                          <p:spTgt spid="10"/>
                                        </p:tgtEl>
                                        <p:attrNameLst>
                                          <p:attrName>ppt_w</p:attrName>
                                        </p:attrNameLst>
                                      </p:cBhvr>
                                      <p:tavLst>
                                        <p:tav tm="0">
                                          <p:val>
                                            <p:strVal val="#ppt_w"/>
                                          </p:val>
                                        </p:tav>
                                        <p:tav tm="100000">
                                          <p:val>
                                            <p:strVal val="#ppt_w"/>
                                          </p:val>
                                        </p:tav>
                                      </p:tavLst>
                                    </p:anim>
                                    <p:anim calcmode="lin" valueType="num">
                                      <p:cBhvr>
                                        <p:cTn id="10" dur="750" fill="hold"/>
                                        <p:tgtEl>
                                          <p:spTgt spid="10"/>
                                        </p:tgtEl>
                                        <p:attrNameLst>
                                          <p:attrName>ppt_h</p:attrName>
                                        </p:attrNameLst>
                                      </p:cBhvr>
                                      <p:tavLst>
                                        <p:tav tm="0">
                                          <p:val>
                                            <p:fltVal val="0"/>
                                          </p:val>
                                        </p:tav>
                                        <p:tav tm="100000">
                                          <p:val>
                                            <p:strVal val="#ppt_h"/>
                                          </p:val>
                                        </p:tav>
                                      </p:tavLst>
                                    </p:anim>
                                  </p:childTnLst>
                                </p:cTn>
                              </p:par>
                              <p:par>
                                <p:cTn id="11" presetID="17" presetClass="entr" presetSubtype="4" fill="hold" nodeType="withEffect">
                                  <p:stCondLst>
                                    <p:cond delay="500"/>
                                  </p:stCondLst>
                                  <p:childTnLst>
                                    <p:set>
                                      <p:cBhvr>
                                        <p:cTn id="12" dur="1" fill="hold">
                                          <p:stCondLst>
                                            <p:cond delay="0"/>
                                          </p:stCondLst>
                                        </p:cTn>
                                        <p:tgtEl>
                                          <p:spTgt spid="8"/>
                                        </p:tgtEl>
                                        <p:attrNameLst>
                                          <p:attrName>style.visibility</p:attrName>
                                        </p:attrNameLst>
                                      </p:cBhvr>
                                      <p:to>
                                        <p:strVal val="visible"/>
                                      </p:to>
                                    </p:set>
                                    <p:anim calcmode="lin" valueType="num">
                                      <p:cBhvr>
                                        <p:cTn id="13" dur="750" fill="hold"/>
                                        <p:tgtEl>
                                          <p:spTgt spid="8"/>
                                        </p:tgtEl>
                                        <p:attrNameLst>
                                          <p:attrName>ppt_x</p:attrName>
                                        </p:attrNameLst>
                                      </p:cBhvr>
                                      <p:tavLst>
                                        <p:tav tm="0">
                                          <p:val>
                                            <p:strVal val="#ppt_x"/>
                                          </p:val>
                                        </p:tav>
                                        <p:tav tm="100000">
                                          <p:val>
                                            <p:strVal val="#ppt_x"/>
                                          </p:val>
                                        </p:tav>
                                      </p:tavLst>
                                    </p:anim>
                                    <p:anim calcmode="lin" valueType="num">
                                      <p:cBhvr>
                                        <p:cTn id="14" dur="750" fill="hold"/>
                                        <p:tgtEl>
                                          <p:spTgt spid="8"/>
                                        </p:tgtEl>
                                        <p:attrNameLst>
                                          <p:attrName>ppt_y</p:attrName>
                                        </p:attrNameLst>
                                      </p:cBhvr>
                                      <p:tavLst>
                                        <p:tav tm="0">
                                          <p:val>
                                            <p:strVal val="#ppt_y+#ppt_h/2"/>
                                          </p:val>
                                        </p:tav>
                                        <p:tav tm="100000">
                                          <p:val>
                                            <p:strVal val="#ppt_y"/>
                                          </p:val>
                                        </p:tav>
                                      </p:tavLst>
                                    </p:anim>
                                    <p:anim calcmode="lin" valueType="num">
                                      <p:cBhvr>
                                        <p:cTn id="15" dur="750" fill="hold"/>
                                        <p:tgtEl>
                                          <p:spTgt spid="8"/>
                                        </p:tgtEl>
                                        <p:attrNameLst>
                                          <p:attrName>ppt_w</p:attrName>
                                        </p:attrNameLst>
                                      </p:cBhvr>
                                      <p:tavLst>
                                        <p:tav tm="0">
                                          <p:val>
                                            <p:strVal val="#ppt_w"/>
                                          </p:val>
                                        </p:tav>
                                        <p:tav tm="100000">
                                          <p:val>
                                            <p:strVal val="#ppt_w"/>
                                          </p:val>
                                        </p:tav>
                                      </p:tavLst>
                                    </p:anim>
                                    <p:anim calcmode="lin" valueType="num">
                                      <p:cBhvr>
                                        <p:cTn id="16" dur="75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6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_标题幻灯片">
    <p:bg>
      <p:bgPr>
        <a:gradFill rotWithShape="0">
          <a:gsLst>
            <a:gs pos="0">
              <a:srgbClr val="FFFFFF"/>
            </a:gs>
            <a:gs pos="100000">
              <a:srgbClr val="DCDCDC"/>
            </a:gs>
          </a:gsLst>
          <a:lin ang="5400000"/>
        </a:gradFill>
        <a:effectLst/>
      </p:bgPr>
    </p:bg>
    <p:spTree>
      <p:nvGrpSpPr>
        <p:cNvPr id="1" name=""/>
        <p:cNvGrpSpPr/>
        <p:nvPr/>
      </p:nvGrpSpPr>
      <p:grpSpPr>
        <a:xfrm>
          <a:off x="0" y="0"/>
          <a:ext cx="0" cy="0"/>
        </a:xfrm>
      </p:grpSpPr>
      <p:pic>
        <p:nvPicPr>
          <p:cNvPr id="20483" name="图片 11"/>
          <p:cNvPicPr>
            <a:picLocks noChangeAspect="1"/>
          </p:cNvPicPr>
          <p:nvPr userDrawn="1"/>
        </p:nvPicPr>
        <p:blipFill>
          <a:blip r:embed="rId1"/>
          <a:stretch>
            <a:fillRect/>
          </a:stretch>
        </p:blipFill>
        <p:spPr>
          <a:xfrm>
            <a:off x="0" y="1588"/>
            <a:ext cx="9144000" cy="5140325"/>
          </a:xfrm>
          <a:prstGeom prst="rect">
            <a:avLst/>
          </a:prstGeom>
          <a:noFill/>
          <a:ln w="9525">
            <a:noFill/>
          </a:ln>
        </p:spPr>
      </p:pic>
      <p:sp>
        <p:nvSpPr>
          <p:cNvPr id="9" name="矩形 12"/>
          <p:cNvSpPr>
            <a:spLocks noChangeArrowheads="1"/>
          </p:cNvSpPr>
          <p:nvPr/>
        </p:nvSpPr>
        <p:spPr bwMode="auto">
          <a:xfrm>
            <a:off x="0" y="0"/>
            <a:ext cx="9144000" cy="5143500"/>
          </a:xfrm>
          <a:prstGeom prst="rect">
            <a:avLst/>
          </a:prstGeom>
          <a:solidFill>
            <a:srgbClr val="FFFFFF">
              <a:alpha val="59998"/>
            </a:srgbClr>
          </a:solidFill>
          <a:ln w="12700">
            <a:noFill/>
            <a:miter lim="800000"/>
          </a:ln>
        </p:spPr>
        <p:txBody>
          <a:bodyPr anchor="ctr"/>
          <a:lstStyle>
            <a:def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00" b="0" i="0" u="none" strike="noStrike" kern="1200" cap="none" spc="0" normalizeH="0" baseline="0" noProof="0" smtClean="0">
              <a:ln>
                <a:noFill/>
              </a:ln>
              <a:solidFill>
                <a:srgbClr val="FFFFFF"/>
              </a:solidFill>
              <a:effectLst/>
              <a:uLnTx/>
              <a:uFillTx/>
              <a:latin typeface="等线" panose="02010600030101010101" pitchFamily="2" charset="-122"/>
              <a:ea typeface="等线" panose="02010600030101010101" pitchFamily="2" charset="-122"/>
              <a:cs typeface="+mn-cs"/>
            </a:endParaRPr>
          </a:p>
        </p:txBody>
      </p:sp>
      <p:sp>
        <p:nvSpPr>
          <p:cNvPr id="10" name="任意多边形 13"/>
          <p:cNvSpPr>
            <a:spLocks noChangeArrowheads="1"/>
          </p:cNvSpPr>
          <p:nvPr/>
        </p:nvSpPr>
        <p:spPr bwMode="auto">
          <a:xfrm>
            <a:off x="963613" y="506413"/>
            <a:ext cx="8180388" cy="0"/>
          </a:xfrm>
          <a:custGeom>
            <a:cxnLst>
              <a:cxn ang="0">
                <a:pos x="0" y="0"/>
              </a:cxn>
              <a:cxn ang="0">
                <a:pos x="10392228" y="0"/>
              </a:cxn>
            </a:cxnLst>
            <a:rect l="0" t="0" r="r" b="b"/>
            <a:pathLst>
              <a:path w="10392228" h="1">
                <a:moveTo>
                  <a:pt x="0" y="0"/>
                </a:moveTo>
                <a:lnTo>
                  <a:pt x="10392228" y="0"/>
                </a:lnTo>
              </a:path>
            </a:pathLst>
          </a:custGeom>
          <a:noFill/>
          <a:ln w="12700">
            <a:solidFill>
              <a:srgbClr val="C00000"/>
            </a:solidFill>
            <a:miter lim="800000"/>
            <a:headEnd type="oval" w="med" len="med"/>
          </a:ln>
        </p:spPr>
        <p:txBody>
          <a:bodyPr/>
          <a:lstStyle>
            <a:def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微软雅黑" panose="020b0503020204020204" pitchFamily="34" charset="-122"/>
              <a:cs typeface="+mn-cs"/>
            </a:endParaRPr>
          </a:p>
        </p:txBody>
      </p:sp>
      <p:sp>
        <p:nvSpPr>
          <p:cNvPr id="11" name="PA_任意多边形 5"/>
          <p:cNvSpPr>
            <a:spLocks noChangeArrowheads="1"/>
          </p:cNvSpPr>
          <p:nvPr>
            <p:custDataLst>
              <p:tags r:id="rId2"/>
            </p:custDataLst>
          </p:nvPr>
        </p:nvSpPr>
        <p:spPr bwMode="auto">
          <a:xfrm>
            <a:off x="227013" y="60325"/>
            <a:ext cx="666750" cy="584200"/>
          </a:xfrm>
          <a:custGeom>
            <a:cxnLst>
              <a:cxn ang="0">
                <a:pos x="778" y="2674"/>
              </a:cxn>
              <a:cxn ang="0">
                <a:pos x="2420" y="1093"/>
              </a:cxn>
              <a:cxn ang="0">
                <a:pos x="3519" y="922"/>
              </a:cxn>
              <a:cxn ang="0">
                <a:pos x="4020" y="1416"/>
              </a:cxn>
              <a:cxn ang="0">
                <a:pos x="3165" y="2191"/>
              </a:cxn>
              <a:cxn ang="0">
                <a:pos x="5509" y="4407"/>
              </a:cxn>
              <a:cxn ang="0">
                <a:pos x="3550" y="153"/>
              </a:cxn>
              <a:cxn ang="0">
                <a:pos x="6272" y="5152"/>
              </a:cxn>
              <a:cxn ang="0">
                <a:pos x="6872" y="5727"/>
              </a:cxn>
              <a:cxn ang="0">
                <a:pos x="6034" y="6575"/>
              </a:cxn>
              <a:cxn ang="0">
                <a:pos x="5461" y="6025"/>
              </a:cxn>
              <a:cxn ang="0">
                <a:pos x="1462" y="5940"/>
              </a:cxn>
              <a:cxn ang="0">
                <a:pos x="1187" y="5903"/>
              </a:cxn>
              <a:cxn ang="0">
                <a:pos x="412" y="6465"/>
              </a:cxn>
              <a:cxn ang="0">
                <a:pos x="753" y="5561"/>
              </a:cxn>
              <a:cxn ang="0">
                <a:pos x="815" y="5409"/>
              </a:cxn>
              <a:cxn ang="0">
                <a:pos x="430" y="4908"/>
              </a:cxn>
              <a:cxn ang="0">
                <a:pos x="888" y="4481"/>
              </a:cxn>
              <a:cxn ang="0">
                <a:pos x="4636" y="5225"/>
              </a:cxn>
              <a:cxn ang="0">
                <a:pos x="2311" y="3016"/>
              </a:cxn>
              <a:cxn ang="0">
                <a:pos x="1712" y="3620"/>
              </a:cxn>
              <a:cxn ang="0">
                <a:pos x="778" y="2674"/>
              </a:cxn>
            </a:cxnLst>
            <a:rect l="0" t="0" r="r" b="b"/>
            <a:pathLst>
              <a:path w="7797" h="6809">
                <a:moveTo>
                  <a:pt x="778" y="2674"/>
                </a:moveTo>
                <a:lnTo>
                  <a:pt x="2420" y="1093"/>
                </a:lnTo>
                <a:cubicBezTo>
                  <a:pt x="2790" y="1302"/>
                  <a:pt x="3156" y="1199"/>
                  <a:pt x="3519" y="922"/>
                </a:cubicBezTo>
                <a:lnTo>
                  <a:pt x="4020" y="1416"/>
                </a:lnTo>
                <a:lnTo>
                  <a:pt x="3165" y="2191"/>
                </a:lnTo>
                <a:lnTo>
                  <a:pt x="5509" y="4407"/>
                </a:lnTo>
                <a:cubicBezTo>
                  <a:pt x="6394" y="2408"/>
                  <a:pt x="5407" y="884"/>
                  <a:pt x="3550" y="153"/>
                </a:cubicBezTo>
                <a:cubicBezTo>
                  <a:pt x="6161" y="0"/>
                  <a:pt x="7797" y="3094"/>
                  <a:pt x="6272" y="5152"/>
                </a:cubicBezTo>
                <a:lnTo>
                  <a:pt x="6872" y="5727"/>
                </a:lnTo>
                <a:lnTo>
                  <a:pt x="6034" y="6575"/>
                </a:lnTo>
                <a:lnTo>
                  <a:pt x="5461" y="6025"/>
                </a:lnTo>
                <a:cubicBezTo>
                  <a:pt x="4004" y="6810"/>
                  <a:pt x="2676" y="6755"/>
                  <a:pt x="1462" y="5940"/>
                </a:cubicBezTo>
                <a:cubicBezTo>
                  <a:pt x="1304" y="5839"/>
                  <a:pt x="1213" y="5827"/>
                  <a:pt x="1187" y="5903"/>
                </a:cubicBezTo>
                <a:cubicBezTo>
                  <a:pt x="1286" y="6472"/>
                  <a:pt x="749" y="6704"/>
                  <a:pt x="412" y="6465"/>
                </a:cubicBezTo>
                <a:cubicBezTo>
                  <a:pt x="0" y="6132"/>
                  <a:pt x="250" y="5504"/>
                  <a:pt x="753" y="5561"/>
                </a:cubicBezTo>
                <a:cubicBezTo>
                  <a:pt x="831" y="5565"/>
                  <a:pt x="884" y="5530"/>
                  <a:pt x="815" y="5409"/>
                </a:cubicBezTo>
                <a:cubicBezTo>
                  <a:pt x="712" y="5245"/>
                  <a:pt x="569" y="5076"/>
                  <a:pt x="430" y="4908"/>
                </a:cubicBezTo>
                <a:lnTo>
                  <a:pt x="888" y="4481"/>
                </a:lnTo>
                <a:cubicBezTo>
                  <a:pt x="2054" y="5440"/>
                  <a:pt x="3296" y="5758"/>
                  <a:pt x="4636" y="5225"/>
                </a:cubicBezTo>
                <a:lnTo>
                  <a:pt x="2311" y="3016"/>
                </a:lnTo>
                <a:lnTo>
                  <a:pt x="1712" y="3620"/>
                </a:lnTo>
                <a:lnTo>
                  <a:pt x="778" y="2674"/>
                </a:lnTo>
                <a:close/>
              </a:path>
            </a:pathLst>
          </a:custGeom>
          <a:solidFill>
            <a:srgbClr val="C00000"/>
          </a:solidFill>
          <a:ln w="9525">
            <a:noFill/>
            <a:round/>
          </a:ln>
        </p:spPr>
        <p:txBody>
          <a:bodyPr/>
          <a:lstStyle>
            <a:def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微软雅黑" panose="020b0503020204020204" pitchFamily="34" charset="-122"/>
              <a:cs typeface="+mn-cs"/>
            </a:endParaRPr>
          </a:p>
        </p:txBody>
      </p:sp>
      <p:sp>
        <p:nvSpPr>
          <p:cNvPr id="12" name="矩形 15"/>
          <p:cNvSpPr>
            <a:spLocks noChangeArrowheads="1"/>
          </p:cNvSpPr>
          <p:nvPr/>
        </p:nvSpPr>
        <p:spPr bwMode="auto">
          <a:xfrm>
            <a:off x="7094538" y="141288"/>
            <a:ext cx="1928813" cy="414338"/>
          </a:xfrm>
          <a:prstGeom prst="rect">
            <a:avLst/>
          </a:prstGeom>
          <a:noFill/>
          <a:ln w="9525">
            <a:noFill/>
            <a:miter lim="800000"/>
          </a:ln>
        </p:spPr>
        <p:txBody>
          <a:bodyPr wrap="none">
            <a:spAutoFit/>
          </a:bodyPr>
          <a:lstStyle>
            <a:defP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1500" b="1" i="0" u="none" strike="noStrike" kern="1200" cap="none" spc="0" normalizeH="0" baseline="0" noProof="0" smtClean="0">
                <a:ln>
                  <a:noFill/>
                </a:ln>
                <a:solidFill>
                  <a:srgbClr val="C00000"/>
                </a:solidFill>
                <a:effectLst/>
                <a:uLnTx/>
                <a:uFillTx/>
                <a:latin typeface="方正风雅宋简体" pitchFamily="2" charset="-122"/>
                <a:ea typeface="方正风雅宋简体" pitchFamily="2" charset="-122"/>
                <a:cs typeface="+mn-cs"/>
              </a:rPr>
              <a:t>马克思诞辰</a:t>
            </a:r>
            <a:r>
              <a:rPr kumimoji="0" lang="en-US" altLang="zh-CN" sz="2100" b="1" i="0" u="none" strike="noStrike" kern="1200" cap="none" spc="0" normalizeH="0" baseline="0" noProof="0" smtClean="0">
                <a:ln>
                  <a:noFill/>
                </a:ln>
                <a:solidFill>
                  <a:srgbClr val="C00000"/>
                </a:solidFill>
                <a:effectLst/>
                <a:uLnTx/>
                <a:uFillTx/>
                <a:latin typeface="方正风雅宋简体" pitchFamily="2" charset="-122"/>
                <a:ea typeface="方正风雅宋简体" pitchFamily="2" charset="-122"/>
                <a:cs typeface="+mn-cs"/>
              </a:rPr>
              <a:t>200</a:t>
            </a:r>
            <a:r>
              <a:rPr kumimoji="0" lang="zh-CN" altLang="en-US" sz="1500" b="1" i="0" u="none" strike="noStrike" kern="1200" cap="none" spc="0" normalizeH="0" baseline="0" noProof="0" smtClean="0">
                <a:ln>
                  <a:noFill/>
                </a:ln>
                <a:solidFill>
                  <a:srgbClr val="C00000"/>
                </a:solidFill>
                <a:effectLst/>
                <a:uLnTx/>
                <a:uFillTx/>
                <a:latin typeface="方正风雅宋简体" pitchFamily="2" charset="-122"/>
                <a:ea typeface="方正风雅宋简体" pitchFamily="2" charset="-122"/>
                <a:cs typeface="+mn-cs"/>
              </a:rPr>
              <a:t>周年</a:t>
            </a:r>
            <a:endParaRPr kumimoji="0" lang="en-US" altLang="zh-CN" sz="1500" b="1" i="0" u="none" strike="noStrike" kern="1200" cap="none" spc="0" normalizeH="0" baseline="0" noProof="0" smtClean="0">
              <a:ln>
                <a:noFill/>
              </a:ln>
              <a:solidFill>
                <a:srgbClr val="C00000"/>
              </a:solidFill>
              <a:effectLst/>
              <a:uLnTx/>
              <a:uFillTx/>
              <a:latin typeface="方正风雅宋简体" pitchFamily="2" charset="-122"/>
              <a:ea typeface="方正风雅宋简体" pitchFamily="2" charset="-122"/>
              <a:cs typeface="+mn-cs"/>
            </a:endParaRPr>
          </a:p>
        </p:txBody>
      </p:sp>
      <p:pic>
        <p:nvPicPr>
          <p:cNvPr id="20488" name="图片 16"/>
          <p:cNvPicPr>
            <a:picLocks noChangeAspect="1"/>
          </p:cNvPicPr>
          <p:nvPr userDrawn="1"/>
        </p:nvPicPr>
        <p:blipFill>
          <a:blip r:embed="rId3"/>
          <a:stretch>
            <a:fillRect/>
          </a:stretch>
        </p:blipFill>
        <p:spPr>
          <a:xfrm>
            <a:off x="0" y="4314825"/>
            <a:ext cx="9144000" cy="828675"/>
          </a:xfrm>
          <a:prstGeom prst="rect">
            <a:avLst/>
          </a:prstGeom>
          <a:noFill/>
          <a:ln w="9525">
            <a:noFill/>
          </a:ln>
        </p:spPr>
      </p:pic>
      <p:sp>
        <p:nvSpPr>
          <p:cNvPr id="14" name="日期占位符 1"/>
          <p:cNvSpPr>
            <a:spLocks noGrp="1"/>
          </p:cNvSpPr>
          <p:nvPr>
            <p:ph type="dt" sz="half" idx="2"/>
          </p:nvPr>
        </p:nvSpPr>
        <p:spPr>
          <a:xfrm>
            <a:off x="658813" y="4762500"/>
            <a:ext cx="2025650" cy="236538"/>
          </a:xfrm>
          <a:prstGeom prst="rect">
            <a:avLst/>
          </a:prstGeom>
        </p:spPr>
        <p:txBody>
          <a:bodyPr vert="horz" lIns="91440" tIns="45720" rIns="91440" bIns="45720" rtlCol="0" anchor="ctr">
            <a:normAutofit/>
          </a:bodyPr>
          <a:lstStyle>
            <a:lvl1pPr>
              <a:defRPr sz="750">
                <a:latin typeface="+mn-lt"/>
                <a:ea typeface="+mn-ea"/>
              </a:defRPr>
            </a:lvl1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750" b="0" i="0" u="none" strike="noStrike" kern="1200" cap="none" spc="0" normalizeH="0" baseline="0" noProof="1" smtClean="0">
                <a:ln>
                  <a:noFill/>
                </a:ln>
                <a:solidFill>
                  <a:schemeClr val="tx1">
                    <a:tint val="75000"/>
                  </a:schemeClr>
                </a:solidFill>
                <a:effectLst/>
                <a:uLnTx/>
                <a:uFillTx/>
                <a:latin typeface="+mn-lt"/>
                <a:ea typeface="+mn-ea"/>
                <a:cs typeface="+mn-cs"/>
              </a:rPr>
              <a:pPr/>
              <a:t/>
            </a:fld>
            <a:endParaRPr kumimoji="0" lang="zh-CN" altLang="en-US" sz="750" b="0" i="0" u="none" strike="noStrike" kern="1200" cap="none" spc="0" normalizeH="0" baseline="0" noProof="1" smtClean="0">
              <a:ln>
                <a:noFill/>
              </a:ln>
              <a:solidFill>
                <a:schemeClr val="tx1">
                  <a:tint val="75000"/>
                </a:schemeClr>
              </a:solidFill>
              <a:effectLst/>
              <a:uLnTx/>
              <a:uFillTx/>
              <a:latin typeface="+mn-lt"/>
              <a:ea typeface="+mn-ea"/>
              <a:cs typeface="+mn-cs"/>
            </a:endParaRPr>
          </a:p>
        </p:txBody>
      </p:sp>
      <p:sp>
        <p:nvSpPr>
          <p:cNvPr id="15" name="页脚占位符 2"/>
          <p:cNvSpPr>
            <a:spLocks noGrp="1"/>
          </p:cNvSpPr>
          <p:nvPr>
            <p:ph type="ftr" sz="quarter" idx="3"/>
          </p:nvPr>
        </p:nvSpPr>
        <p:spPr>
          <a:xfrm>
            <a:off x="3087688" y="4762500"/>
            <a:ext cx="2968625" cy="236538"/>
          </a:xfrm>
          <a:prstGeom prst="rect">
            <a:avLst/>
          </a:prstGeom>
        </p:spPr>
        <p:txBody>
          <a:bodyPr vert="horz" lIns="91440" tIns="45720" rIns="91440" bIns="45720" rtlCol="0" anchor="ctr">
            <a:normAutofit/>
          </a:bodyPr>
          <a:lstStyle>
            <a:lvl1pPr>
              <a:defRPr/>
            </a:lvl1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16" name="灯片编号占位符 3"/>
          <p:cNvSpPr>
            <a:spLocks noGrp="1"/>
          </p:cNvSpPr>
          <p:nvPr>
            <p:ph type="sldNum" sz="quarter" idx="4"/>
          </p:nvPr>
        </p:nvSpPr>
        <p:spPr>
          <a:xfrm>
            <a:off x="6457950" y="4762500"/>
            <a:ext cx="2025650" cy="236538"/>
          </a:xfrm>
          <a:prstGeom prst="rect">
            <a:avLst/>
          </a:prstGeom>
        </p:spPr>
        <p:txBody>
          <a:bodyPr vert="horz" wrap="square" lIns="91440" tIns="45720" rIns="91440" bIns="45720" numCol="1" anchor="ctr" anchorCtr="0" compatLnSpc="1"/>
          <a:lstStyle>
            <a:defPPr/>
          </a:lstStyle>
          <a:p>
            <a:pPr algn="r" fontAlgn="base"/>
            <a:fld id="{9A0DB2DC-4C9A-4742-B13C-FB6460FD3503}" type="slidenum">
              <a:rPr lang="zh-CN" altLang="en-US" sz="700" strike="noStrike" noProof="1">
                <a:latin typeface="Arial" panose="020b0604020202020204" pitchFamily="34" charset="0"/>
                <a:ea typeface="微软雅黑" panose="020b0503020204020204" pitchFamily="34" charset="-122"/>
                <a:cs typeface="+mn-cs"/>
              </a:rPr>
              <a:pPr/>
              <a:t/>
            </a:fld>
            <a:endParaRPr lang="zh-CN" altLang="en-US" sz="700" strike="noStrike" noProof="1"/>
          </a:p>
        </p:txBody>
      </p:sp>
    </p:spTree>
  </p:cSld>
  <p:clrMapOvr>
    <a:masterClrMapping/>
  </p:clrMapOvr>
  <p:transition spd="slow" advClick="0">
    <p:fade/>
  </p:transition>
  <p:timing/>
</p:sldLayout>
</file>

<file path=ppt/slideLayouts/slideLayout7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clipArtAndTx" preserve="1">
  <p:cSld name="标题，剪贴画与文本">
    <p:bg>
      <p:bgPr>
        <a:solidFill>
          <a:schemeClr val="bg1"/>
        </a:solidFill>
        <a:effectLst/>
      </p:bgPr>
    </p:bg>
    <p:spTree>
      <p:nvGrpSpPr>
        <p:cNvPr id="1" name=""/>
        <p:cNvGrpSpPr/>
        <p:nvPr/>
      </p:nvGrpSpPr>
      <p:grpSpPr>
        <a:xfrm>
          <a:off x="0" y="0"/>
          <a:ext cx="0" cy="0"/>
        </a:xfrm>
      </p:grpSpPr>
      <p:sp>
        <p:nvSpPr>
          <p:cNvPr id="2" name="标题 1"/>
          <p:cNvSpPr>
            <a:spLocks noGrp="1"/>
          </p:cNvSpPr>
          <p:nvPr>
            <p:ph type="title"/>
          </p:nvPr>
        </p:nvSpPr>
        <p:spPr/>
        <p:txBody>
          <a:bodyPr/>
          <a:lstStyle>
            <a:defPPr/>
          </a:lstStyle>
          <a:p>
            <a:pPr fontAlgn="base"/>
            <a:r>
              <a:rPr lang="zh-CN" altLang="en-US" strike="noStrike" noProof="1" smtClean="0"/>
              <a:t>单击此处编辑母版标题样式</a:t>
            </a:r>
            <a:endParaRPr lang="zh-CN" altLang="en-US" strike="noStrike" noProof="1"/>
          </a:p>
        </p:txBody>
      </p:sp>
      <p:sp>
        <p:nvSpPr>
          <p:cNvPr id="3" name="联机映像占位符 2"/>
          <p:cNvSpPr>
            <a:spLocks noGrp="1"/>
          </p:cNvSpPr>
          <p:nvPr>
            <p:ph type="clipArt" sz="half" idx="1"/>
          </p:nvPr>
        </p:nvSpPr>
        <p:spPr>
          <a:xfrm>
            <a:off x="628650" y="1369219"/>
            <a:ext cx="3886200" cy="3263504"/>
          </a:xfrm>
        </p:spPr>
        <p:txBody>
          <a:bodyPr vert="horz" lIns="90000" tIns="46800" rIns="90000" bIns="46800" anchor="t"/>
          <a:lstStyle>
            <a:defPPr/>
          </a:lstStyle>
          <a:p>
            <a:pPr marL="171450" marR="0" lvl="0" indent="-171450" algn="l" defTabSz="685800" rtl="0" eaLnBrk="1" fontAlgn="base" latinLnBrk="0" hangingPunct="1">
              <a:lnSpc>
                <a:spcPct val="130000"/>
              </a:lnSpc>
              <a:spcBef>
                <a:spcPct val="0"/>
              </a:spcBef>
              <a:spcAft>
                <a:spcPts val="1000"/>
              </a:spcAft>
              <a:buClrTx/>
              <a:buSzTx/>
              <a:buFont typeface="Arial" panose="020b0604020202020204" pitchFamily="34" charset="0"/>
              <a:buChar char="•"/>
              <a:defRPr/>
            </a:pPr>
            <a:endParaRPr kumimoji="0" lang="zh-CN" altLang="en-US" sz="1200" b="0" i="0" u="none" strike="noStrike" kern="1200" cap="none" spc="0" normalizeH="0" baseline="0" noProof="1">
              <a:ln>
                <a:noFill/>
              </a:ln>
              <a:solidFill>
                <a:srgbClr val="595959"/>
              </a:solidFill>
              <a:effectLst/>
              <a:uLnTx/>
              <a:uFillTx/>
              <a:latin typeface="Arial" panose="020b0604020202020204" pitchFamily="34" charset="0"/>
              <a:ea typeface="微软雅黑" panose="020b0503020204020204" pitchFamily="34" charset="-122"/>
              <a:cs typeface="+mn-cs"/>
            </a:endParaRPr>
          </a:p>
        </p:txBody>
      </p:sp>
      <p:sp>
        <p:nvSpPr>
          <p:cNvPr id="4" name="文本占位符 3"/>
          <p:cNvSpPr>
            <a:spLocks noGrp="1"/>
          </p:cNvSpPr>
          <p:nvPr>
            <p:ph type="body" sz="half" idx="2"/>
          </p:nvPr>
        </p:nvSpPr>
        <p:spPr>
          <a:xfrm>
            <a:off x="4629150" y="1369219"/>
            <a:ext cx="3886200" cy="3263504"/>
          </a:xfrm>
        </p:spPr>
        <p:txBody>
          <a:bodyPr/>
          <a:lstStyle>
            <a:def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8" name="日期占位符 4"/>
          <p:cNvSpPr>
            <a:spLocks noGrp="1"/>
          </p:cNvSpPr>
          <p:nvPr>
            <p:ph type="dt" sz="half" idx="12"/>
          </p:nvPr>
        </p:nvSpPr>
        <p:spPr>
          <a:xfrm>
            <a:off x="460375" y="4738688"/>
            <a:ext cx="2024063" cy="238125"/>
          </a:xfrm>
          <a:prstGeom prst="rect">
            <a:avLst/>
          </a:prstGeom>
        </p:spPr>
        <p:txBody>
          <a:bodyPr vert="horz" lIns="91440" tIns="45720" rIns="91440" bIns="45720" rtlCol="0" anchor="ctr">
            <a:normAutofit/>
          </a:bodyPr>
          <a:lstStyle>
            <a:lvl1pPr fontAlgn="base">
              <a:defRPr>
                <a:latin typeface="Times New Roman" panose="02020603050405020304" pitchFamily="18" charset="0"/>
                <a:ea typeface="宋体" panose="02010600030101010101" pitchFamily="2" charset="-122"/>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995" b="0" i="0" u="none" strike="noStrike" kern="1200" cap="none" spc="0" normalizeH="0" baseline="0" noProof="1">
              <a:ln>
                <a:noFill/>
              </a:ln>
              <a:solidFill>
                <a:schemeClr val="tx1">
                  <a:tint val="75000"/>
                </a:schemeClr>
              </a:solidFill>
              <a:effectLst/>
              <a:uLnTx/>
              <a:uFillTx/>
              <a:latin typeface="Times New Roman" panose="02020603050405020304" pitchFamily="18" charset="0"/>
              <a:ea typeface="宋体" panose="02010600030101010101" pitchFamily="2" charset="-122"/>
              <a:cs typeface="+mn-cs"/>
            </a:endParaRPr>
          </a:p>
        </p:txBody>
      </p:sp>
      <p:sp>
        <p:nvSpPr>
          <p:cNvPr id="9" name="页脚占位符 5"/>
          <p:cNvSpPr>
            <a:spLocks noGrp="1"/>
          </p:cNvSpPr>
          <p:nvPr>
            <p:ph type="ftr" sz="quarter" idx="3"/>
          </p:nvPr>
        </p:nvSpPr>
        <p:spPr>
          <a:xfrm>
            <a:off x="3087688" y="4738688"/>
            <a:ext cx="2968625" cy="238125"/>
          </a:xfrm>
          <a:prstGeom prst="rect">
            <a:avLst/>
          </a:prstGeom>
        </p:spPr>
        <p:txBody>
          <a:bodyPr vert="horz" lIns="91440" tIns="45720" rIns="91440" bIns="45720" rtlCol="0" anchor="ctr">
            <a:normAutofit/>
          </a:bodyPr>
          <a:lstStyle>
            <a:lvl1pPr fontAlgn="base">
              <a:defRPr>
                <a:latin typeface="Times New Roman" panose="02020603050405020304" pitchFamily="18" charset="0"/>
                <a:ea typeface="宋体" panose="02010600030101010101" pitchFamily="2"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Times New Roman" panose="02020603050405020304" pitchFamily="18" charset="0"/>
              <a:ea typeface="宋体" panose="02010600030101010101" pitchFamily="2" charset="-122"/>
              <a:cs typeface="+mn-cs"/>
            </a:endParaRPr>
          </a:p>
        </p:txBody>
      </p:sp>
      <p:sp>
        <p:nvSpPr>
          <p:cNvPr id="10" name="灯片编号占位符 6"/>
          <p:cNvSpPr>
            <a:spLocks noGrp="1"/>
          </p:cNvSpPr>
          <p:nvPr>
            <p:ph type="sldNum" sz="quarter" idx="4"/>
          </p:nvPr>
        </p:nvSpPr>
        <p:spPr>
          <a:xfrm>
            <a:off x="6657975" y="4738688"/>
            <a:ext cx="2025650" cy="238125"/>
          </a:xfrm>
          <a:prstGeom prst="rect">
            <a:avLst/>
          </a:prstGeom>
        </p:spPr>
        <p:txBody>
          <a:bodyPr vert="horz" wrap="square" lIns="91440" tIns="45720" rIns="91440" bIns="45720" numCol="1" anchor="ctr" anchorCtr="0" compatLnSpc="1"/>
          <a:lstStyle>
            <a:defPPr/>
          </a:lstStyle>
          <a:p>
            <a:pPr algn="r" fontAlgn="base"/>
            <a:fld id="{9A0DB2DC-4C9A-4742-B13C-FB6460FD3503}" type="slidenum">
              <a:rPr lang="zh-CN" altLang="en-US" sz="700" strike="noStrike" noProof="1">
                <a:latin typeface="Times New Roman" panose="02020603050405020304" pitchFamily="18" charset="0"/>
                <a:ea typeface="宋体" panose="02010600030101010101" pitchFamily="2" charset="-122"/>
                <a:cs typeface="+mn-cs"/>
              </a:rPr>
              <a:pPr/>
              <a:t/>
            </a:fld>
            <a:endParaRPr lang="zh-CN" altLang="en-US" sz="700" strike="noStrike" noProof="1">
              <a:latin typeface="Times New Roman" panose="02020603050405020304" pitchFamily="18" charset="0"/>
              <a:ea typeface="宋体" panose="02010600030101010101" pitchFamily="2" charset="-122"/>
            </a:endParaRPr>
          </a:p>
        </p:txBody>
      </p:sp>
    </p:spTree>
  </p:cSld>
  <p:clrMapOvr>
    <a:masterClrMapping/>
  </p:clrMapOvr>
  <p:transition>
    <p:random/>
  </p:transition>
  <p:timing/>
</p:sldLayout>
</file>

<file path=ppt/slideLayouts/slideLayout7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899106" y="686143"/>
            <a:ext cx="7349454" cy="1928762"/>
          </a:xfrm>
        </p:spPr>
        <p:txBody>
          <a:bodyPr lIns="90000" tIns="46800" rIns="90000" bIns="46800" anchor="b">
            <a:normAutofit/>
          </a:bodyPr>
          <a:lstStyle>
            <a:lvl1pPr algn="ctr">
              <a:defRPr sz="4500" b="1" i="0" spc="300" baseline="0">
                <a:solidFill>
                  <a:schemeClr val="tx1">
                    <a:lumMod val="85000"/>
                    <a:lumOff val="15000"/>
                  </a:schemeClr>
                </a:solidFill>
                <a:effectLst/>
              </a:defRPr>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899106" y="2671633"/>
            <a:ext cx="7349454" cy="1104851"/>
          </a:xfrm>
        </p:spPr>
        <p:txBody>
          <a:bodyPr>
            <a:normAutofit/>
          </a:bodyPr>
          <a:lstStyle>
            <a:lvl1pPr marL="0" indent="0" algn="ctr" eaLnBrk="1" fontAlgn="auto" latinLnBrk="0" hangingPunct="1">
              <a:lnSpc>
                <a:spcPct val="110000"/>
              </a:lnSpc>
              <a:buNone/>
              <a:defRPr sz="1800" u="none" strike="noStrike" kern="1200" cap="none" spc="200" normalizeH="0" baseline="0">
                <a:solidFill>
                  <a:schemeClr val="tx1">
                    <a:lumMod val="65000"/>
                    <a:lumOff val="35000"/>
                  </a:schemeClr>
                </a:solidFill>
                <a:uFillTx/>
              </a:defRPr>
            </a:lvl1pPr>
            <a:lvl2pPr marL="342900" indent="0" algn="ctr">
              <a:buNone/>
              <a:defRPr sz="1500"/>
            </a:lvl2pPr>
            <a:lvl3pPr marL="685800" indent="0" algn="ctr">
              <a:buNone/>
              <a:defRPr sz="1350"/>
            </a:lvl3pPr>
            <a:lvl4pPr marL="1029335" indent="0" algn="ctr">
              <a:buNone/>
              <a:defRPr sz="1200"/>
            </a:lvl4pPr>
            <a:lvl5pPr marL="1372235" indent="0" algn="ctr">
              <a:buNone/>
              <a:defRPr sz="1200"/>
            </a:lvl5pPr>
            <a:lvl6pPr marL="1715135" indent="0" algn="ctr">
              <a:buNone/>
              <a:defRPr sz="1200"/>
            </a:lvl6pPr>
            <a:lvl7pPr marL="2058670" indent="0" algn="ctr">
              <a:buNone/>
              <a:defRPr sz="1200"/>
            </a:lvl7pPr>
            <a:lvl8pPr marL="2401570" indent="0" algn="ctr">
              <a:buNone/>
              <a:defRPr sz="1200"/>
            </a:lvl8pPr>
            <a:lvl9pPr marL="2745105" indent="0" algn="ctr">
              <a:buNone/>
              <a:defRPr sz="1200"/>
            </a:lvl9pPr>
          </a:lstStyle>
          <a:p>
            <a:pPr fontAlgn="auto"/>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5" name="页脚占位符 4"/>
          <p:cNvSpPr>
            <a:spLocks noGrp="1"/>
          </p:cNvSpPr>
          <p:nvPr>
            <p:ph type="ftr" sz="quarter" idx="11"/>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6" name="灯片编号占位符 5"/>
          <p:cNvSpPr>
            <a:spLocks noGrp="1"/>
          </p:cNvSpPr>
          <p:nvPr>
            <p:ph type="sldNum" sz="quarter" idx="12"/>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7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a:xfrm>
            <a:off x="456303" y="456528"/>
            <a:ext cx="8226960" cy="529464"/>
          </a:xfrm>
        </p:spPr>
        <p:txBody>
          <a:bodyPr lIns="90000" tIns="46800" rIns="90000" bIns="46800" rtlCol="0">
            <a:normAutofit/>
          </a:bodyPr>
          <a:lstStyle>
            <a:lvl1pPr marL="0" marR="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3" name="内容占位符 2"/>
          <p:cNvSpPr>
            <a:spLocks noGrp="1"/>
          </p:cNvSpPr>
          <p:nvPr>
            <p:ph idx="1"/>
          </p:nvPr>
        </p:nvSpPr>
        <p:spPr>
          <a:xfrm>
            <a:off x="456303" y="1118358"/>
            <a:ext cx="8226960" cy="3571182"/>
          </a:xfrm>
        </p:spPr>
        <p:txBody>
          <a:bodyPr rtlCol="0">
            <a:norm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200" b="0" i="0" u="none" strike="noStrike" kern="1200" cap="none" spc="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342900" marR="0" lvl="1" indent="0" algn="l" defTabSz="914400" rtl="0" eaLnBrk="1" fontAlgn="auto" latinLnBrk="0" hangingPunct="1">
              <a:lnSpc>
                <a:spcPct val="130000"/>
              </a:lnSpc>
              <a:spcBef>
                <a:spcPct val="0"/>
              </a:spcBef>
              <a:spcAft>
                <a:spcPts val="1000"/>
              </a:spcAft>
              <a:buFont typeface="Arial" panose="020b0604020202020204" pitchFamily="34" charset="0"/>
              <a:buNone/>
              <a:tabLst>
                <a:tab pos="1609725"/>
              </a:tabLst>
              <a:defRPr kumimoji="0" lang="zh-CN" altLang="en-US" sz="1200" b="0" i="0" u="none" strike="noStrike" kern="1200" cap="none" spc="150" normalizeH="0" baseline="0" noProof="1">
                <a:solidFill>
                  <a:schemeClr val="tx1">
                    <a:lumMod val="75000"/>
                    <a:lumOff val="25000"/>
                  </a:schemeClr>
                </a:solidFill>
                <a:uFillTx/>
                <a:latin typeface="+mn-lt"/>
                <a:ea typeface="+mn-ea"/>
                <a:cs typeface="+mn-cs"/>
                <a:sym typeface="+mn-ea"/>
              </a:defRPr>
            </a:lvl2pPr>
            <a:lvl3pPr marL="685800" marR="0" lvl="2"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200" b="0" i="0" u="none" strike="noStrike" kern="1200" cap="none" spc="150" normalizeH="0" baseline="0" noProof="1">
                <a:solidFill>
                  <a:schemeClr val="tx1">
                    <a:lumMod val="75000"/>
                    <a:lumOff val="25000"/>
                  </a:schemeClr>
                </a:solidFill>
                <a:uFillTx/>
                <a:latin typeface="+mn-lt"/>
                <a:ea typeface="+mn-ea"/>
                <a:cs typeface="+mn-cs"/>
                <a:sym typeface="+mn-ea"/>
              </a:defRPr>
            </a:lvl3pPr>
            <a:lvl4pPr marL="1029335" marR="0" lvl="3"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200" b="0" i="0" u="none" strike="noStrike" kern="1200" cap="none" spc="150" normalizeH="0" baseline="0" noProof="1">
                <a:solidFill>
                  <a:schemeClr val="tx1">
                    <a:lumMod val="75000"/>
                    <a:lumOff val="25000"/>
                  </a:schemeClr>
                </a:solidFill>
                <a:uFillTx/>
                <a:latin typeface="+mn-lt"/>
                <a:ea typeface="+mn-ea"/>
                <a:cs typeface="+mn-cs"/>
                <a:sym typeface="+mn-ea"/>
              </a:defRPr>
            </a:lvl4pPr>
            <a:lvl5pPr marL="1372235" marR="0" lvl="4"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2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fontAlgn="auto"/>
            <a:r>
              <a:rPr strike="noStrike" noProof="1">
                <a:sym typeface="+mn-ea"/>
              </a:rPr>
              <a:t>单击此处编辑母版文本样式</a:t>
            </a:r>
            <a:endParaRPr strike="noStrike" noProof="1">
              <a:sym typeface="+mn-ea"/>
            </a:endParaRPr>
          </a:p>
        </p:txBody>
      </p:sp>
      <p:sp>
        <p:nvSpPr>
          <p:cNvPr id="4" name="日期占位符 3"/>
          <p:cNvSpPr>
            <a:spLocks noGrp="1"/>
          </p:cNvSpPr>
          <p:nvPr>
            <p:ph type="dt" sz="half" idx="10"/>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5" name="页脚占位符 4"/>
          <p:cNvSpPr>
            <a:spLocks noGrp="1"/>
          </p:cNvSpPr>
          <p:nvPr>
            <p:ph type="ftr" sz="quarter" idx="11"/>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6" name="灯片编号占位符 5"/>
          <p:cNvSpPr>
            <a:spLocks noGrp="1"/>
          </p:cNvSpPr>
          <p:nvPr>
            <p:ph type="sldNum" sz="quarter" idx="12"/>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7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1493111" y="2887741"/>
            <a:ext cx="5826643" cy="575387"/>
          </a:xfrm>
        </p:spPr>
        <p:txBody>
          <a:bodyPr lIns="90000" tIns="46800" rIns="90000" bIns="46800" anchor="b">
            <a:normAutofit/>
          </a:bodyPr>
          <a:lstStyle>
            <a:lvl1pPr>
              <a:defRPr sz="3300" b="1" i="0" u="none" strike="noStrike" kern="1200" cap="none" spc="300" normalizeH="0" baseline="0">
                <a:solidFill>
                  <a:schemeClr val="tx1">
                    <a:lumMod val="85000"/>
                    <a:lumOff val="15000"/>
                  </a:schemeClr>
                </a:solidFill>
                <a:effectLst/>
                <a:uFillTx/>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1493111" y="3463128"/>
            <a:ext cx="5826643" cy="651025"/>
          </a:xfrm>
        </p:spPr>
        <p:txBody>
          <a:bodyPr>
            <a:normAutofit/>
          </a:bodyPr>
          <a:lstStyle>
            <a:lvl1pPr marL="0" indent="0" eaLnBrk="1" fontAlgn="auto" latinLnBrk="0" hangingPunct="1">
              <a:lnSpc>
                <a:spcPct val="130000"/>
              </a:lnSpc>
              <a:buNone/>
              <a:defRPr kumimoji="0" lang="zh-CN" altLang="en-US" sz="13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9335" indent="0">
              <a:buNone/>
              <a:defRPr sz="1200">
                <a:solidFill>
                  <a:schemeClr val="tx1">
                    <a:tint val="75000"/>
                  </a:schemeClr>
                </a:solidFill>
              </a:defRPr>
            </a:lvl4pPr>
            <a:lvl5pPr marL="1372235" indent="0">
              <a:buNone/>
              <a:defRPr sz="1200">
                <a:solidFill>
                  <a:schemeClr val="tx1">
                    <a:tint val="75000"/>
                  </a:schemeClr>
                </a:solidFill>
              </a:defRPr>
            </a:lvl5pPr>
            <a:lvl6pPr marL="1715135" indent="0">
              <a:buNone/>
              <a:defRPr sz="1200">
                <a:solidFill>
                  <a:schemeClr val="tx1">
                    <a:tint val="75000"/>
                  </a:schemeClr>
                </a:solidFill>
              </a:defRPr>
            </a:lvl6pPr>
            <a:lvl7pPr marL="2058670" indent="0">
              <a:buNone/>
              <a:defRPr sz="1200">
                <a:solidFill>
                  <a:schemeClr val="tx1">
                    <a:tint val="75000"/>
                  </a:schemeClr>
                </a:solidFill>
              </a:defRPr>
            </a:lvl7pPr>
            <a:lvl8pPr marL="2401570" indent="0">
              <a:buNone/>
              <a:defRPr sz="1200">
                <a:solidFill>
                  <a:schemeClr val="tx1">
                    <a:tint val="75000"/>
                  </a:schemeClr>
                </a:solidFill>
              </a:defRPr>
            </a:lvl8pPr>
            <a:lvl9pPr marL="2745105" indent="0">
              <a:buNone/>
              <a:defRPr sz="1200">
                <a:solidFill>
                  <a:schemeClr val="tx1">
                    <a:tint val="75000"/>
                  </a:schemeClr>
                </a:solidFill>
              </a:defRPr>
            </a:lvl9pPr>
          </a:lstStyle>
          <a:p>
            <a:pPr lvl="0" fontAlgn="auto"/>
            <a:r>
              <a:rPr lang="zh-CN" altLang="en-US" sz="1350"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5" name="页脚占位符 4"/>
          <p:cNvSpPr>
            <a:spLocks noGrp="1"/>
          </p:cNvSpPr>
          <p:nvPr>
            <p:ph type="ftr" sz="quarter" idx="11"/>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6" name="灯片编号占位符 5"/>
          <p:cNvSpPr>
            <a:spLocks noGrp="1"/>
          </p:cNvSpPr>
          <p:nvPr>
            <p:ph type="sldNum" sz="quarter" idx="12"/>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7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a:xfrm>
            <a:off x="456303" y="456528"/>
            <a:ext cx="8226960" cy="529464"/>
          </a:xfrm>
        </p:spPr>
        <p:txBody>
          <a:bodyPr lIns="90000" tIns="46800" rIns="90000" bIns="46800" rtlCol="0">
            <a:normAutofit/>
          </a:bodyPr>
          <a:lstStyle>
            <a:lvl1pPr marL="0" marR="0" lvl="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3" name="内容占位符 2"/>
          <p:cNvSpPr>
            <a:spLocks noGrp="1"/>
          </p:cNvSpPr>
          <p:nvPr>
            <p:ph sz="half" idx="1"/>
          </p:nvPr>
        </p:nvSpPr>
        <p:spPr>
          <a:xfrm>
            <a:off x="456303" y="1126462"/>
            <a:ext cx="3882629" cy="3563077"/>
          </a:xfrm>
        </p:spPr>
        <p:txBody>
          <a:bodyPr rtlCol="0">
            <a:normAutofit/>
          </a:bodyPr>
          <a:lstStyle>
            <a:lvl1pPr marL="171450" marR="0" lvl="0"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ct val="0"/>
              </a:spcBef>
              <a:spcAft>
                <a:spcPts val="1000"/>
              </a:spcAft>
              <a:buFont typeface="Wingdings" panose="05000000000000000000" pitchFamily="2" charset="2"/>
              <a:buChar char="l"/>
              <a:tabLst>
                <a:tab pos="1609725"/>
              </a:tabLst>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857250" marR="0" lvl="2"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200785" marR="0" lvl="3"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1543685" marR="0" lvl="4"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fontAlgn="auto"/>
            <a:r>
              <a:rPr strike="noStrike" noProof="1">
                <a:sym typeface="+mn-ea"/>
              </a:rPr>
              <a:t>单击此处编辑母版文本样式</a:t>
            </a:r>
            <a:endParaRPr strike="noStrike" noProof="1">
              <a:sym typeface="+mn-ea"/>
            </a:endParaRPr>
          </a:p>
          <a:p>
            <a:pPr lvl="1" fontAlgn="auto"/>
            <a:r>
              <a:rPr strike="noStrike" noProof="1">
                <a:sym typeface="+mn-ea"/>
              </a:rPr>
              <a:t>第二级</a:t>
            </a:r>
            <a:endParaRPr strike="noStrike" noProof="1">
              <a:sym typeface="+mn-ea"/>
            </a:endParaRPr>
          </a:p>
          <a:p>
            <a:pPr lvl="2" fontAlgn="auto"/>
            <a:r>
              <a:rPr strike="noStrike" noProof="1">
                <a:sym typeface="+mn-ea"/>
              </a:rPr>
              <a:t>第三级</a:t>
            </a:r>
            <a:endParaRPr strike="noStrike" noProof="1">
              <a:sym typeface="+mn-ea"/>
            </a:endParaRPr>
          </a:p>
          <a:p>
            <a:pPr lvl="3" fontAlgn="auto"/>
            <a:r>
              <a:rPr strike="noStrike" noProof="1">
                <a:sym typeface="+mn-ea"/>
              </a:rPr>
              <a:t>第四级</a:t>
            </a:r>
            <a:endParaRPr strike="noStrike" noProof="1">
              <a:sym typeface="+mn-ea"/>
            </a:endParaRPr>
          </a:p>
        </p:txBody>
      </p:sp>
      <p:sp>
        <p:nvSpPr>
          <p:cNvPr id="4" name="内容占位符 3"/>
          <p:cNvSpPr>
            <a:spLocks noGrp="1"/>
          </p:cNvSpPr>
          <p:nvPr>
            <p:ph sz="half" idx="2"/>
          </p:nvPr>
        </p:nvSpPr>
        <p:spPr>
          <a:xfrm>
            <a:off x="4808736" y="1126462"/>
            <a:ext cx="3882629" cy="3563077"/>
          </a:xfrm>
        </p:spPr>
        <p:txBody>
          <a:bodyPr>
            <a:normAutofit/>
          </a:bodyPr>
          <a:lstStyle>
            <a:lvl1pPr marL="171450" indent="-171450">
              <a:lnSpc>
                <a:spcPct val="130000"/>
              </a:lnSpc>
              <a:buFont typeface="Wingdings" panose="05000000000000000000" pitchFamily="2" charset="2"/>
              <a:buChar char="l"/>
              <a:defRPr sz="1200" spc="150" baseline="0">
                <a:solidFill>
                  <a:schemeClr val="tx1">
                    <a:lumMod val="65000"/>
                    <a:lumOff val="35000"/>
                  </a:schemeClr>
                </a:solidFill>
                <a:latin typeface="Arial" panose="020b0604020202020204" pitchFamily="34" charset="0"/>
                <a:ea typeface="微软雅黑" panose="020b0503020204020204" pitchFamily="34" charset="-122"/>
              </a:defRPr>
            </a:lvl1pPr>
            <a:lvl2pPr marL="514350" indent="-171450">
              <a:lnSpc>
                <a:spcPct val="130000"/>
              </a:lnSpc>
              <a:buFont typeface="Wingdings" panose="05000000000000000000" pitchFamily="2" charset="2"/>
              <a:buChar char="l"/>
              <a:defRPr sz="1200" spc="150" baseline="0">
                <a:solidFill>
                  <a:schemeClr val="tx1">
                    <a:lumMod val="65000"/>
                    <a:lumOff val="35000"/>
                  </a:schemeClr>
                </a:solidFill>
                <a:latin typeface="Arial" panose="020b0604020202020204" pitchFamily="34" charset="0"/>
                <a:ea typeface="微软雅黑" panose="020b0503020204020204" pitchFamily="34" charset="-122"/>
              </a:defRPr>
            </a:lvl2pPr>
            <a:lvl3pPr marL="857250" indent="-171450">
              <a:lnSpc>
                <a:spcPct val="130000"/>
              </a:lnSpc>
              <a:buFont typeface="Wingdings" panose="05000000000000000000" pitchFamily="2" charset="2"/>
              <a:buChar char="l"/>
              <a:defRPr sz="1200" spc="150" baseline="0">
                <a:solidFill>
                  <a:schemeClr val="tx1">
                    <a:lumMod val="65000"/>
                    <a:lumOff val="35000"/>
                  </a:schemeClr>
                </a:solidFill>
                <a:latin typeface="Arial" panose="020b0604020202020204" pitchFamily="34" charset="0"/>
                <a:ea typeface="微软雅黑" panose="020b0503020204020204" pitchFamily="34" charset="-122"/>
              </a:defRPr>
            </a:lvl3pPr>
            <a:lvl4pPr marL="1200785" indent="-171450">
              <a:lnSpc>
                <a:spcPct val="130000"/>
              </a:lnSpc>
              <a:buFont typeface="Wingdings" panose="05000000000000000000" pitchFamily="2" charset="2"/>
              <a:buChar char="l"/>
              <a:defRPr sz="1200" spc="150" baseline="0">
                <a:solidFill>
                  <a:schemeClr val="tx1">
                    <a:lumMod val="65000"/>
                    <a:lumOff val="35000"/>
                  </a:schemeClr>
                </a:solidFill>
                <a:latin typeface="Arial" panose="020b0604020202020204" pitchFamily="34" charset="0"/>
                <a:ea typeface="微软雅黑" panose="020b0503020204020204" pitchFamily="34" charset="-122"/>
              </a:defRPr>
            </a:lvl4pPr>
            <a:lvl5pPr>
              <a:lnSpc>
                <a:spcPct val="130000"/>
              </a:lnSpc>
              <a:defRPr sz="1200">
                <a:solidFill>
                  <a:schemeClr val="tx1">
                    <a:lumMod val="75000"/>
                    <a:lumOff val="25000"/>
                  </a:schemeClr>
                </a:solidFill>
              </a:defRPr>
            </a:lvl5p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p:txBody>
      </p:sp>
      <p:sp>
        <p:nvSpPr>
          <p:cNvPr id="5" name="日期占位符 4"/>
          <p:cNvSpPr>
            <a:spLocks noGrp="1"/>
          </p:cNvSpPr>
          <p:nvPr>
            <p:ph type="dt" sz="half" idx="10"/>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6" name="页脚占位符 5"/>
          <p:cNvSpPr>
            <a:spLocks noGrp="1"/>
          </p:cNvSpPr>
          <p:nvPr>
            <p:ph type="ftr" sz="quarter" idx="11"/>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7" name="灯片编号占位符 6"/>
          <p:cNvSpPr>
            <a:spLocks noGrp="1"/>
          </p:cNvSpPr>
          <p:nvPr>
            <p:ph type="sldNum" sz="quarter" idx="12"/>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7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456303" y="456528"/>
            <a:ext cx="8226960" cy="529464"/>
          </a:xfrm>
        </p:spPr>
        <p:txBody>
          <a:bodyPr lIns="90000" tIns="46800" rIns="90000" bIns="46800" rtlCol="0">
            <a:normAutofit/>
          </a:bodyPr>
          <a:lstStyle>
            <a:lvl1pPr marL="0" marR="0" lvl="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3" name="文本占位符 2"/>
          <p:cNvSpPr>
            <a:spLocks noGrp="1"/>
          </p:cNvSpPr>
          <p:nvPr>
            <p:ph type="body" idx="1"/>
          </p:nvPr>
        </p:nvSpPr>
        <p:spPr>
          <a:xfrm>
            <a:off x="456303" y="1072435"/>
            <a:ext cx="4006830" cy="286343"/>
          </a:xfrm>
        </p:spPr>
        <p:txBody>
          <a:bodyPr lIns="101600" tIns="38100" rIns="76200" bIns="38100" anchorCtr="0">
            <a:normAutofit/>
          </a:bodyPr>
          <a:lstStyle>
            <a:lvl1pPr marL="0" indent="0" eaLnBrk="1" fontAlgn="auto" latinLnBrk="0" hangingPunct="1">
              <a:lnSpc>
                <a:spcPct val="100000"/>
              </a:lnSpc>
              <a:spcAft>
                <a:spcPct val="0"/>
              </a:spcAft>
              <a:buNone/>
              <a:defRPr sz="1500" b="1" u="none" strike="noStrike" kern="1200" cap="none" spc="200" normalizeH="0" baseline="0">
                <a:solidFill>
                  <a:schemeClr val="tx1">
                    <a:lumMod val="75000"/>
                    <a:lumOff val="25000"/>
                  </a:schemeClr>
                </a:solidFill>
                <a:uFillTx/>
                <a:latin typeface="Arial" panose="020b0604020202020204" pitchFamily="34" charset="0"/>
                <a:ea typeface="微软雅黑" panose="020b0503020204020204" pitchFamily="34" charset="-122"/>
              </a:defRPr>
            </a:lvl1pPr>
            <a:lvl2pPr marL="342900" indent="0">
              <a:buNone/>
              <a:defRPr sz="1500" b="1"/>
            </a:lvl2pPr>
            <a:lvl3pPr marL="685800" indent="0">
              <a:buNone/>
              <a:defRPr sz="1350" b="1"/>
            </a:lvl3pPr>
            <a:lvl4pPr marL="1029335" indent="0">
              <a:buNone/>
              <a:defRPr sz="1200" b="1"/>
            </a:lvl4pPr>
            <a:lvl5pPr marL="1372235" indent="0">
              <a:buNone/>
              <a:defRPr sz="1200" b="1"/>
            </a:lvl5pPr>
            <a:lvl6pPr marL="1715135" indent="0">
              <a:buNone/>
              <a:defRPr sz="1200" b="1"/>
            </a:lvl6pPr>
            <a:lvl7pPr marL="2058670" indent="0">
              <a:buNone/>
              <a:defRPr sz="1200" b="1"/>
            </a:lvl7pPr>
            <a:lvl8pPr marL="2401570" indent="0">
              <a:buNone/>
              <a:defRPr sz="1200" b="1"/>
            </a:lvl8pPr>
            <a:lvl9pPr marL="2745105" indent="0">
              <a:buNone/>
              <a:defRPr sz="1200" b="1"/>
            </a:lvl9pPr>
          </a:lstStyle>
          <a:p>
            <a:pPr lvl="0" fontAlgn="auto"/>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456303" y="1391194"/>
            <a:ext cx="4006830" cy="3298345"/>
          </a:xfrm>
        </p:spPr>
        <p:txBody>
          <a:bodyPr lIns="101600" tIns="0" rIns="82550" bIns="0" rtlCol="0">
            <a:normAutofit/>
          </a:bodyPr>
          <a:lstStyle>
            <a:lvl1pPr marL="171450" marR="0" lvl="0"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ct val="0"/>
              </a:spcBef>
              <a:spcAft>
                <a:spcPts val="1000"/>
              </a:spcAft>
              <a:buFont typeface="Wingdings" panose="05000000000000000000" pitchFamily="2" charset="2"/>
              <a:buChar char="l"/>
              <a:tabLst>
                <a:tab pos="1609725"/>
              </a:tabLst>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857250" marR="0" lvl="2"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200785" marR="0" lvl="3"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1543685" marR="0" lvl="4"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fontAlgn="auto"/>
            <a:r>
              <a:rPr strike="noStrike" noProof="1">
                <a:sym typeface="+mn-ea"/>
              </a:rPr>
              <a:t>单击此处编辑母版文本样式</a:t>
            </a:r>
            <a:endParaRPr strike="noStrike" noProof="1">
              <a:sym typeface="+mn-ea"/>
            </a:endParaRPr>
          </a:p>
          <a:p>
            <a:pPr lvl="1" fontAlgn="auto"/>
            <a:r>
              <a:rPr strike="noStrike" noProof="1">
                <a:sym typeface="+mn-ea"/>
              </a:rPr>
              <a:t>第二级</a:t>
            </a:r>
            <a:endParaRPr strike="noStrike" noProof="1">
              <a:sym typeface="+mn-ea"/>
            </a:endParaRPr>
          </a:p>
          <a:p>
            <a:pPr lvl="2" fontAlgn="auto"/>
            <a:r>
              <a:rPr strike="noStrike" noProof="1">
                <a:sym typeface="+mn-ea"/>
              </a:rPr>
              <a:t>第三级</a:t>
            </a:r>
            <a:endParaRPr strike="noStrike" noProof="1">
              <a:sym typeface="+mn-ea"/>
            </a:endParaRPr>
          </a:p>
          <a:p>
            <a:pPr lvl="3" fontAlgn="auto"/>
            <a:r>
              <a:rPr strike="noStrike" noProof="1">
                <a:sym typeface="+mn-ea"/>
              </a:rPr>
              <a:t>第四级</a:t>
            </a:r>
            <a:endParaRPr strike="noStrike" noProof="1">
              <a:sym typeface="+mn-ea"/>
            </a:endParaRPr>
          </a:p>
        </p:txBody>
      </p:sp>
      <p:sp>
        <p:nvSpPr>
          <p:cNvPr id="5" name="文本占位符 4"/>
          <p:cNvSpPr>
            <a:spLocks noGrp="1"/>
          </p:cNvSpPr>
          <p:nvPr>
            <p:ph type="body" sz="quarter" idx="3"/>
          </p:nvPr>
        </p:nvSpPr>
        <p:spPr>
          <a:xfrm>
            <a:off x="4676847" y="1066829"/>
            <a:ext cx="4006830" cy="286343"/>
          </a:xfrm>
        </p:spPr>
        <p:txBody>
          <a:bodyPr lIns="101600" tIns="38100" rIns="76200" bIns="38100" rtlCol="0" anchorCtr="0">
            <a:normAutofit/>
          </a:bodyPr>
          <a:lstStyle>
            <a:lvl1pPr marL="0" marR="0" lvl="0" indent="0" algn="l" defTabSz="914400" rtl="0" eaLnBrk="1" fontAlgn="auto" latinLnBrk="0" hangingPunct="1">
              <a:lnSpc>
                <a:spcPct val="100000"/>
              </a:lnSpc>
              <a:spcBef>
                <a:spcPct val="0"/>
              </a:spcBef>
              <a:spcAft>
                <a:spcPct val="0"/>
              </a:spcAft>
              <a:buFont typeface="Arial" panose="020b0604020202020204" pitchFamily="34" charset="0"/>
              <a:buNone/>
              <a:defRPr kumimoji="0" lang="zh-CN" altLang="en-US" sz="1500" b="1" i="0" u="none" strike="noStrike" kern="1200" cap="none" spc="200" normalizeH="0" baseline="0" noProof="1">
                <a:solidFill>
                  <a:schemeClr val="tx1">
                    <a:lumMod val="75000"/>
                    <a:lumOff val="25000"/>
                  </a:schemeClr>
                </a:solidFill>
                <a:uFillTx/>
                <a:latin typeface="Arial" panose="020b0604020202020204" pitchFamily="34" charset="0"/>
                <a:ea typeface="微软雅黑" panose="020b0503020204020204" pitchFamily="34" charset="-122"/>
                <a:cs typeface="+mn-cs"/>
                <a:sym typeface="+mn-ea"/>
              </a:defRPr>
            </a:lvl1pPr>
            <a:lvl2pPr marL="342900" indent="0">
              <a:buNone/>
              <a:defRPr sz="1500" b="1"/>
            </a:lvl2pPr>
            <a:lvl3pPr marL="685800" indent="0">
              <a:buNone/>
              <a:defRPr sz="1350" b="1"/>
            </a:lvl3pPr>
            <a:lvl4pPr marL="1029335" indent="0">
              <a:buNone/>
              <a:defRPr sz="1200" b="1"/>
            </a:lvl4pPr>
            <a:lvl5pPr marL="1372235" indent="0">
              <a:buNone/>
              <a:defRPr sz="1200" b="1"/>
            </a:lvl5pPr>
            <a:lvl6pPr marL="1715135" indent="0">
              <a:buNone/>
              <a:defRPr sz="1200" b="1"/>
            </a:lvl6pPr>
            <a:lvl7pPr marL="2058670" indent="0">
              <a:buNone/>
              <a:defRPr sz="1200" b="1"/>
            </a:lvl7pPr>
            <a:lvl8pPr marL="2401570" indent="0">
              <a:buNone/>
              <a:defRPr sz="1200" b="1"/>
            </a:lvl8pPr>
            <a:lvl9pPr marL="2745105" indent="0">
              <a:buNone/>
              <a:defRPr sz="1200" b="1"/>
            </a:lvl9pPr>
          </a:lstStyle>
          <a:p>
            <a:pPr lvl="0" fontAlgn="auto"/>
            <a:r>
              <a:rPr lang="zh-CN" altLang="en-US" strike="noStrike" noProof="1" smtClean="0">
                <a:sym typeface="+mn-ea"/>
              </a:rPr>
              <a:t>单击此处编辑母版文本样式</a:t>
            </a:r>
            <a:endParaRPr lang="zh-CN" altLang="en-US" strike="noStrike" noProof="1" smtClean="0">
              <a:sym typeface="+mn-ea"/>
            </a:endParaRPr>
          </a:p>
        </p:txBody>
      </p:sp>
      <p:sp>
        <p:nvSpPr>
          <p:cNvPr id="6" name="内容占位符 5"/>
          <p:cNvSpPr>
            <a:spLocks noGrp="1"/>
          </p:cNvSpPr>
          <p:nvPr>
            <p:ph sz="quarter" idx="4"/>
          </p:nvPr>
        </p:nvSpPr>
        <p:spPr>
          <a:xfrm>
            <a:off x="4676847" y="1391194"/>
            <a:ext cx="4006830" cy="3298345"/>
          </a:xfrm>
        </p:spPr>
        <p:txBody>
          <a:bodyPr lIns="101600" tIns="0" rIns="82550" bIns="0" rtlCol="0">
            <a:normAutofit/>
          </a:bodyPr>
          <a:lstStyle>
            <a:lvl1pPr marL="171450" marR="0" lvl="0"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ct val="0"/>
              </a:spcBef>
              <a:spcAft>
                <a:spcPts val="1000"/>
              </a:spcAft>
              <a:buFont typeface="Wingdings" panose="05000000000000000000" pitchFamily="2" charset="2"/>
              <a:buChar char="l"/>
              <a:tabLst>
                <a:tab pos="1609725"/>
              </a:tabLst>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857250" marR="0" lvl="2"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200785" marR="0" lvl="3"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1543685" marR="0" lvl="4" indent="-17145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fontAlgn="auto"/>
            <a:r>
              <a:rPr strike="noStrike" noProof="1">
                <a:sym typeface="+mn-ea"/>
              </a:rPr>
              <a:t>单击此处编辑母版文本样式</a:t>
            </a:r>
            <a:endParaRPr strike="noStrike" noProof="1">
              <a:sym typeface="+mn-ea"/>
            </a:endParaRPr>
          </a:p>
          <a:p>
            <a:pPr lvl="1" fontAlgn="auto"/>
            <a:r>
              <a:rPr strike="noStrike" noProof="1">
                <a:sym typeface="+mn-ea"/>
              </a:rPr>
              <a:t>第二级</a:t>
            </a:r>
            <a:endParaRPr strike="noStrike" noProof="1">
              <a:sym typeface="+mn-ea"/>
            </a:endParaRPr>
          </a:p>
          <a:p>
            <a:pPr lvl="2" fontAlgn="auto"/>
            <a:r>
              <a:rPr strike="noStrike" noProof="1">
                <a:sym typeface="+mn-ea"/>
              </a:rPr>
              <a:t>第三级</a:t>
            </a:r>
            <a:endParaRPr strike="noStrike" noProof="1">
              <a:sym typeface="+mn-ea"/>
            </a:endParaRPr>
          </a:p>
          <a:p>
            <a:pPr lvl="3" fontAlgn="auto"/>
            <a:r>
              <a:rPr strike="noStrike" noProof="1">
                <a:sym typeface="+mn-ea"/>
              </a:rPr>
              <a:t>第四级</a:t>
            </a:r>
            <a:endParaRPr strike="noStrike" noProof="1">
              <a:sym typeface="+mn-ea"/>
            </a:endParaRPr>
          </a:p>
        </p:txBody>
      </p:sp>
      <p:sp>
        <p:nvSpPr>
          <p:cNvPr id="7" name="日期占位符 6"/>
          <p:cNvSpPr>
            <a:spLocks noGrp="1"/>
          </p:cNvSpPr>
          <p:nvPr>
            <p:ph type="dt" sz="half" idx="10"/>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8" name="页脚占位符 7"/>
          <p:cNvSpPr>
            <a:spLocks noGrp="1"/>
          </p:cNvSpPr>
          <p:nvPr>
            <p:ph type="ftr" sz="quarter" idx="11"/>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9" name="灯片编号占位符 8"/>
          <p:cNvSpPr>
            <a:spLocks noGrp="1"/>
          </p:cNvSpPr>
          <p:nvPr>
            <p:ph type="sldNum" sz="quarter" idx="12"/>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7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a:xfrm>
            <a:off x="456303" y="456528"/>
            <a:ext cx="8226960" cy="529464"/>
          </a:xfrm>
        </p:spPr>
        <p:txBody>
          <a:bodyPr lIns="90000" tIns="46800" rIns="90000" bIns="46800" rtlCol="0">
            <a:normAutofit/>
          </a:bodyPr>
          <a:lstStyle>
            <a:lvl1pPr marL="0" marR="0" lvl="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3" name="日期占位符 2"/>
          <p:cNvSpPr>
            <a:spLocks noGrp="1"/>
          </p:cNvSpPr>
          <p:nvPr>
            <p:ph type="dt" sz="half" idx="10"/>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4" name="页脚占位符 3"/>
          <p:cNvSpPr>
            <a:spLocks noGrp="1"/>
          </p:cNvSpPr>
          <p:nvPr>
            <p:ph type="ftr" sz="quarter" idx="11"/>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5" name="灯片编号占位符 4"/>
          <p:cNvSpPr>
            <a:spLocks noGrp="1"/>
          </p:cNvSpPr>
          <p:nvPr>
            <p:ph type="sldNum" sz="quarter" idx="12"/>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7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3" name="页脚占位符 2"/>
          <p:cNvSpPr>
            <a:spLocks noGrp="1"/>
          </p:cNvSpPr>
          <p:nvPr>
            <p:ph type="ftr" sz="quarter" idx="11"/>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4" name="灯片编号占位符 3"/>
          <p:cNvSpPr>
            <a:spLocks noGrp="1"/>
          </p:cNvSpPr>
          <p:nvPr>
            <p:ph type="sldNum" sz="quarter" idx="12"/>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7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图片与标题">
    <p:spTree>
      <p:nvGrpSpPr>
        <p:cNvPr id="1" name=""/>
        <p:cNvGrpSpPr/>
        <p:nvPr/>
      </p:nvGrpSpPr>
      <p:grpSpPr>
        <a:xfrm>
          <a:off x="0" y="0"/>
          <a:ext cx="0" cy="0"/>
        </a:xfrm>
      </p:grpSpPr>
      <p:sp>
        <p:nvSpPr>
          <p:cNvPr id="3" name="图片占位符 2"/>
          <p:cNvSpPr>
            <a:spLocks noGrp="1"/>
          </p:cNvSpPr>
          <p:nvPr>
            <p:ph type="pic" idx="1"/>
          </p:nvPr>
        </p:nvSpPr>
        <p:spPr>
          <a:xfrm>
            <a:off x="456303" y="1166982"/>
            <a:ext cx="3844828" cy="3457725"/>
          </a:xfrm>
        </p:spPr>
        <p:txBody>
          <a:bodyPr vert="horz" lIns="90000" tIns="46800" rIns="90000" bIns="46800" rtlCol="0" anchor="t">
            <a:norm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200" b="0" i="0" u="none" strike="noStrike" kern="1200" cap="none" spc="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200" b="0" i="0" u="none" strike="noStrike" kern="1200" cap="none" spc="150" normalizeH="0" baseline="0" noProof="1">
                <a:solidFill>
                  <a:schemeClr val="tx1"/>
                </a:solidFill>
                <a:uFillTx/>
                <a:latin typeface="+mn-lt"/>
                <a:ea typeface="+mn-ea"/>
                <a:cs typeface="+mn-cs"/>
                <a:sym typeface="+mn-ea"/>
              </a:defRPr>
            </a:lvl2pPr>
            <a:lvl3pPr marL="857250" marR="0" lvl="2"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3pPr>
            <a:lvl4pPr marL="1200785" marR="0" lvl="3"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4pPr>
            <a:lvl5pPr marL="1543685" marR="0" lvl="4"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5pPr>
          </a:lstStyle>
          <a:p>
            <a:pPr marL="0" marR="0" lvl="0" indent="0" algn="l" defTabSz="914400" rtl="0" eaLnBrk="1" fontAlgn="auto" latinLnBrk="0" hangingPunct="1">
              <a:lnSpc>
                <a:spcPct val="130000"/>
              </a:lnSpc>
              <a:spcBef>
                <a:spcPct val="0"/>
              </a:spcBef>
              <a:spcAft>
                <a:spcPts val="100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lumMod val="65000"/>
                  <a:lumOff val="35000"/>
                </a:schemeClr>
              </a:solidFill>
              <a:effectLst/>
              <a:uLnTx/>
              <a:uFillTx/>
              <a:latin typeface="Arial" panose="020b0604020202020204" pitchFamily="34" charset="0"/>
              <a:ea typeface="微软雅黑" panose="020b0503020204020204" pitchFamily="34" charset="-122"/>
              <a:cs typeface="+mn-cs"/>
              <a:sym typeface="+mn-ea"/>
            </a:endParaRPr>
          </a:p>
        </p:txBody>
      </p:sp>
      <p:sp>
        <p:nvSpPr>
          <p:cNvPr id="4" name="文本占位符 3"/>
          <p:cNvSpPr>
            <a:spLocks noGrp="1"/>
          </p:cNvSpPr>
          <p:nvPr>
            <p:ph type="body" sz="half" idx="2"/>
          </p:nvPr>
        </p:nvSpPr>
        <p:spPr>
          <a:xfrm>
            <a:off x="4762835" y="1166982"/>
            <a:ext cx="3920429" cy="3457725"/>
          </a:xfrm>
        </p:spPr>
        <p:txBody>
          <a:bodyPr rtlCol="0">
            <a:normAutofit/>
          </a:bodyPr>
          <a:lstStyle>
            <a:lvl1pPr marL="0" marR="0" lvl="0" indent="0" algn="l" defTabSz="914400" rtl="0" eaLnBrk="1" fontAlgn="auto" latinLnBrk="0" hangingPunct="1">
              <a:lnSpc>
                <a:spcPct val="140000"/>
              </a:lnSpc>
              <a:spcBef>
                <a:spcPct val="0"/>
              </a:spcBef>
              <a:spcAft>
                <a:spcPts val="1000"/>
              </a:spcAft>
              <a:buFont typeface="Wingdings" panose="05000000000000000000" pitchFamily="2" charset="2"/>
              <a:buChar char="l"/>
              <a:defRPr kumimoji="0" lang="zh-CN" altLang="en-US" sz="1200" b="0" i="0" u="none" strike="noStrike" kern="1200" cap="none" spc="150" normalizeH="0" baseline="0" noProof="1">
                <a:solidFill>
                  <a:schemeClr val="tx1">
                    <a:lumMod val="75000"/>
                    <a:lumOff val="25000"/>
                  </a:schemeClr>
                </a:solidFill>
                <a:uFillTx/>
                <a:latin typeface="Arial" panose="020b0604020202020204" pitchFamily="34" charset="0"/>
                <a:ea typeface="微软雅黑" panose="020b0503020204020204" pitchFamily="34" charset="-122"/>
                <a:cs typeface="+mn-cs"/>
                <a:sym typeface="+mn-ea"/>
              </a:defRPr>
            </a:lvl1pPr>
          </a:lstStyle>
          <a:p>
            <a:pPr lvl="0" fontAlgn="auto"/>
            <a:r>
              <a:rPr lang="zh-CN" altLang="en-US" strike="noStrike" noProof="1" smtClean="0">
                <a:sym typeface="+mn-ea"/>
              </a:rPr>
              <a:t>单击此处编辑母版文本样式</a:t>
            </a:r>
            <a:endParaRPr lang="zh-CN" altLang="en-US" strike="noStrike" noProof="1" smtClean="0">
              <a:sym typeface="+mn-ea"/>
            </a:endParaRPr>
          </a:p>
        </p:txBody>
      </p:sp>
      <p:sp>
        <p:nvSpPr>
          <p:cNvPr id="9" name="标题 8"/>
          <p:cNvSpPr>
            <a:spLocks noGrp="1"/>
          </p:cNvSpPr>
          <p:nvPr>
            <p:ph type="title"/>
          </p:nvPr>
        </p:nvSpPr>
        <p:spPr/>
        <p:txBody>
          <a:bodyPr/>
          <a:lstStyle>
            <a:defPPr/>
            <a:lvl1pPr>
              <a:defRPr baseline="0"/>
            </a:lvl1pPr>
          </a:lstStyle>
          <a:p>
            <a:pPr fontAlgn="base"/>
            <a:r>
              <a:rPr lang="zh-CN" altLang="en-US" strike="noStrike" noProof="1"/>
              <a:t>单击此处编辑母版标题样式</a:t>
            </a:r>
            <a:endParaRPr lang="zh-CN" altLang="en-US" strike="noStrike" noProof="1"/>
          </a:p>
        </p:txBody>
      </p:sp>
      <p:sp>
        <p:nvSpPr>
          <p:cNvPr id="2" name="日期占位符 1"/>
          <p:cNvSpPr>
            <a:spLocks noGrp="1"/>
          </p:cNvSpPr>
          <p:nvPr>
            <p:ph type="dt" sz="half" idx="10"/>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5" name="页脚占位符 4"/>
          <p:cNvSpPr>
            <a:spLocks noGrp="1"/>
          </p:cNvSpPr>
          <p:nvPr>
            <p:ph type="ftr" sz="quarter" idx="11"/>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6" name="灯片编号占位符 5"/>
          <p:cNvSpPr>
            <a:spLocks noGrp="1"/>
          </p:cNvSpPr>
          <p:nvPr>
            <p:ph type="sldNum" sz="quarter" idx="12"/>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7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p:nvPr>
        </p:nvSpPr>
        <p:spPr>
          <a:xfrm>
            <a:off x="7676157" y="686143"/>
            <a:ext cx="783006" cy="3773783"/>
          </a:xfrm>
        </p:spPr>
        <p:txBody>
          <a:bodyPr vert="eaVert" lIns="90000" tIns="46800" rIns="90000" bIns="46800" rtlCol="0">
            <a:normAutofit/>
          </a:bodyPr>
          <a:lstStyle>
            <a:lvl1pPr marL="0" marR="0" lvl="0" algn="l" defTabSz="914400" rtl="0" eaLnBrk="1" fontAlgn="auto" latinLnBrk="0" hangingPunct="1">
              <a:lnSpc>
                <a:spcPct val="100000"/>
              </a:lnSpc>
              <a:spcAft>
                <a:spcPct val="0"/>
              </a:spcAft>
              <a:buNone/>
              <a:defRPr kumimoji="0" lang="zh-CN" altLang="en-US" sz="2095"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fontAlgn="auto"/>
            <a:r>
              <a:rPr lang="zh-CN" altLang="en-US" sz="2095" strike="noStrike" noProof="1" smtClean="0">
                <a:sym typeface="+mn-ea"/>
              </a:rPr>
              <a:t>单击此处编辑母版标题样式</a:t>
            </a:r>
            <a:endParaRPr strike="noStrike" noProof="1">
              <a:sym typeface="+mn-ea"/>
            </a:endParaRPr>
          </a:p>
        </p:txBody>
      </p:sp>
      <p:sp>
        <p:nvSpPr>
          <p:cNvPr id="3" name="竖排文字占位符 2"/>
          <p:cNvSpPr>
            <a:spLocks noGrp="1"/>
          </p:cNvSpPr>
          <p:nvPr>
            <p:ph type="body" orient="vert" idx="1"/>
          </p:nvPr>
        </p:nvSpPr>
        <p:spPr>
          <a:xfrm>
            <a:off x="685805" y="686143"/>
            <a:ext cx="6876951" cy="3773783"/>
          </a:xfrm>
        </p:spPr>
        <p:txBody>
          <a:bodyPr vert="eaVert" lIns="46800" rIns="46800"/>
          <a:lstStyle>
            <a:defPPr/>
            <a:lvl1pPr indent="0" eaLnBrk="1" fontAlgn="auto" latinLnBrk="0" hangingPunct="1">
              <a:lnSpc>
                <a:spcPct val="160000"/>
              </a:lnSpc>
              <a:spcAft>
                <a:spcPts val="1600"/>
              </a:spcAft>
              <a:buNone/>
              <a:defRPr spc="300" baseline="0">
                <a:solidFill>
                  <a:schemeClr val="tx1">
                    <a:lumMod val="65000"/>
                    <a:lumOff val="35000"/>
                  </a:schemeClr>
                </a:solidFill>
              </a:defRPr>
            </a:lvl1pPr>
            <a:lvl2pPr indent="0" eaLnBrk="1" fontAlgn="auto" latinLnBrk="0" hangingPunct="1">
              <a:lnSpc>
                <a:spcPct val="160000"/>
              </a:lnSpc>
              <a:spcAft>
                <a:spcPts val="1600"/>
              </a:spcAft>
              <a:buNone/>
              <a:defRPr spc="300" baseline="0">
                <a:solidFill>
                  <a:schemeClr val="tx1">
                    <a:lumMod val="65000"/>
                    <a:lumOff val="35000"/>
                  </a:schemeClr>
                </a:solidFill>
              </a:defRPr>
            </a:lvl2pPr>
            <a:lvl3pPr indent="0" eaLnBrk="1" fontAlgn="auto" latinLnBrk="0" hangingPunct="1">
              <a:lnSpc>
                <a:spcPct val="160000"/>
              </a:lnSpc>
              <a:spcAft>
                <a:spcPts val="1600"/>
              </a:spcAft>
              <a:buNone/>
              <a:defRPr spc="300" baseline="0">
                <a:solidFill>
                  <a:schemeClr val="tx1">
                    <a:lumMod val="65000"/>
                    <a:lumOff val="35000"/>
                  </a:schemeClr>
                </a:solidFill>
              </a:defRPr>
            </a:lvl3pPr>
            <a:lvl4pPr indent="0" eaLnBrk="1" fontAlgn="auto" latinLnBrk="0" hangingPunct="1">
              <a:lnSpc>
                <a:spcPct val="160000"/>
              </a:lnSpc>
              <a:spcAft>
                <a:spcPts val="1600"/>
              </a:spcAft>
              <a:buNone/>
              <a:defRPr spc="300" baseline="0">
                <a:solidFill>
                  <a:schemeClr val="tx1">
                    <a:lumMod val="65000"/>
                    <a:lumOff val="35000"/>
                  </a:schemeClr>
                </a:solidFill>
              </a:defRPr>
            </a:lvl4pPr>
            <a:lvl5pPr indent="0" eaLnBrk="1" fontAlgn="auto" latinLnBrk="0" hangingPunct="1">
              <a:lnSpc>
                <a:spcPct val="160000"/>
              </a:lnSpc>
              <a:spcAft>
                <a:spcPts val="1600"/>
              </a:spcAft>
              <a:buNone/>
              <a:defRPr spc="300" baseline="0">
                <a:solidFill>
                  <a:schemeClr val="tx1">
                    <a:lumMod val="65000"/>
                    <a:lumOff val="35000"/>
                  </a:schemeClr>
                </a:solidFill>
              </a:defRPr>
            </a:lvl5pPr>
          </a:lstStyle>
          <a:p>
            <a:pPr lvl="0" fontAlgn="auto"/>
            <a:r>
              <a:rPr lang="zh-CN" altLang="en-US" strike="noStrike" noProof="1" smtClean="0"/>
              <a:t>单击此处编辑母版文本样式</a:t>
            </a:r>
            <a:endParaRPr lang="zh-CN" altLang="en-US" strike="noStrike" noProof="1" smtClean="0"/>
          </a:p>
          <a:p>
            <a:pPr lvl="1" fontAlgn="auto"/>
            <a:r>
              <a:rPr lang="zh-CN" altLang="en-US" strike="noStrike" noProof="1" smtClean="0"/>
              <a:t>第二级</a:t>
            </a:r>
            <a:endParaRPr lang="zh-CN" altLang="en-US" strike="noStrike" noProof="1" smtClean="0"/>
          </a:p>
          <a:p>
            <a:pPr lvl="2" fontAlgn="auto"/>
            <a:r>
              <a:rPr lang="zh-CN" altLang="en-US" strike="noStrike" noProof="1" smtClean="0"/>
              <a:t>第三级</a:t>
            </a:r>
            <a:endParaRPr lang="zh-CN" altLang="en-US" strike="noStrike" noProof="1" smtClean="0"/>
          </a:p>
          <a:p>
            <a:pPr lvl="3" fontAlgn="auto"/>
            <a:r>
              <a:rPr lang="zh-CN" altLang="en-US" strike="noStrike" noProof="1" smtClean="0"/>
              <a:t>第四级</a:t>
            </a:r>
            <a:endParaRPr lang="zh-CN" altLang="en-US" strike="noStrike" noProof="1" smtClean="0"/>
          </a:p>
          <a:p>
            <a:pPr lvl="4" fontAlgn="auto"/>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5" name="页脚占位符 4"/>
          <p:cNvSpPr>
            <a:spLocks noGrp="1"/>
          </p:cNvSpPr>
          <p:nvPr>
            <p:ph type="ftr" sz="quarter" idx="11"/>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6" name="灯片编号占位符 5"/>
          <p:cNvSpPr>
            <a:spLocks noGrp="1"/>
          </p:cNvSpPr>
          <p:nvPr>
            <p:ph type="sldNum" sz="quarter" idx="12"/>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8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7" name="内容占位符 6"/>
          <p:cNvSpPr>
            <a:spLocks noGrp="1"/>
          </p:cNvSpPr>
          <p:nvPr>
            <p:ph sz="quarter" idx="13"/>
          </p:nvPr>
        </p:nvSpPr>
        <p:spPr>
          <a:xfrm>
            <a:off x="456303" y="580790"/>
            <a:ext cx="8229660" cy="4114152"/>
          </a:xfrm>
        </p:spPr>
        <p:txBody>
          <a:bodyPr/>
          <a:lstStyle>
            <a:defPPr/>
            <a:lvl1pPr marL="171450" indent="-171450">
              <a:lnSpc>
                <a:spcPct val="130000"/>
              </a:lnSpc>
              <a:buFont typeface="Wingdings" panose="05000000000000000000" pitchFamily="2" charset="2"/>
              <a:buChar char="l"/>
              <a:defRPr spc="150" baseline="0">
                <a:solidFill>
                  <a:schemeClr val="tx1">
                    <a:lumMod val="65000"/>
                    <a:lumOff val="35000"/>
                  </a:schemeClr>
                </a:solidFill>
              </a:defRPr>
            </a:lvl1pPr>
            <a:lvl2pPr marL="514350" indent="-171450">
              <a:lnSpc>
                <a:spcPct val="130000"/>
              </a:lnSpc>
              <a:buFont typeface="Wingdings" panose="05000000000000000000" pitchFamily="2" charset="2"/>
              <a:buChar char="l"/>
              <a:defRPr spc="150" baseline="0">
                <a:solidFill>
                  <a:schemeClr val="tx1">
                    <a:lumMod val="65000"/>
                    <a:lumOff val="35000"/>
                  </a:schemeClr>
                </a:solidFill>
              </a:defRPr>
            </a:lvl2pPr>
            <a:lvl3pPr marL="857250" indent="-171450">
              <a:lnSpc>
                <a:spcPct val="130000"/>
              </a:lnSpc>
              <a:buFont typeface="Wingdings" panose="05000000000000000000" pitchFamily="2" charset="2"/>
              <a:buChar char="l"/>
              <a:defRPr spc="150" baseline="0">
                <a:solidFill>
                  <a:schemeClr val="tx1">
                    <a:lumMod val="65000"/>
                    <a:lumOff val="35000"/>
                  </a:schemeClr>
                </a:solidFill>
              </a:defRPr>
            </a:lvl3pPr>
            <a:lvl4pPr marL="1200785" indent="-171450">
              <a:lnSpc>
                <a:spcPct val="130000"/>
              </a:lnSpc>
              <a:buFont typeface="Wingdings" panose="05000000000000000000" pitchFamily="2" charset="2"/>
              <a:buChar char="l"/>
              <a:defRPr spc="150" baseline="0">
                <a:solidFill>
                  <a:schemeClr val="tx1">
                    <a:lumMod val="65000"/>
                    <a:lumOff val="35000"/>
                  </a:schemeClr>
                </a:solidFill>
              </a:defRPr>
            </a:lvl4pPr>
            <a:lvl5pPr marL="1543685" indent="-171450">
              <a:lnSpc>
                <a:spcPct val="130000"/>
              </a:lnSpc>
              <a:buFont typeface="Wingdings" panose="05000000000000000000" pitchFamily="2" charset="2"/>
              <a:buChar char="l"/>
              <a:defRPr spc="150" baseline="0">
                <a:solidFill>
                  <a:schemeClr val="tx1">
                    <a:lumMod val="65000"/>
                    <a:lumOff val="35000"/>
                  </a:schemeClr>
                </a:solidFill>
              </a:defRPr>
            </a:lvl5p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2" name="日期占位符 1"/>
          <p:cNvSpPr>
            <a:spLocks noGrp="1"/>
          </p:cNvSpPr>
          <p:nvPr>
            <p:ph type="dt" sz="half" idx="14"/>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3" name="页脚占位符 2"/>
          <p:cNvSpPr>
            <a:spLocks noGrp="1"/>
          </p:cNvSpPr>
          <p:nvPr>
            <p:ph type="ftr" sz="quarter" idx="15"/>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4" name="灯片编号占位符 3"/>
          <p:cNvSpPr>
            <a:spLocks noGrp="1"/>
          </p:cNvSpPr>
          <p:nvPr>
            <p:ph type="sldNum" sz="quarter" idx="16"/>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8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spTree>
      <p:nvGrpSpPr>
        <p:cNvPr id="1" name=""/>
        <p:cNvGrpSpPr/>
        <p:nvPr/>
      </p:nvGrpSpPr>
      <p:grpSpPr>
        <a:xfrm>
          <a:off x="0" y="0"/>
          <a:ext cx="0" cy="0"/>
        </a:xfrm>
      </p:grpSpPr>
      <p:sp>
        <p:nvSpPr>
          <p:cNvPr id="2" name="标题 1"/>
          <p:cNvSpPr>
            <a:spLocks noGrp="1"/>
          </p:cNvSpPr>
          <p:nvPr>
            <p:ph type="title"/>
          </p:nvPr>
        </p:nvSpPr>
        <p:spPr>
          <a:xfrm>
            <a:off x="899106" y="1863930"/>
            <a:ext cx="7349454" cy="764481"/>
          </a:xfrm>
        </p:spPr>
        <p:txBody>
          <a:bodyPr lIns="90000" tIns="46800" rIns="90000" bIns="46800" rtlCol="0" anchor="t">
            <a:normAutofit/>
          </a:bodyPr>
          <a:lstStyle>
            <a:lvl1pPr marL="0" marR="0" algn="ctr" defTabSz="914400" rtl="0" eaLnBrk="1" fontAlgn="auto" latinLnBrk="0" hangingPunct="1">
              <a:lnSpc>
                <a:spcPct val="100000"/>
              </a:lnSpc>
              <a:buNone/>
              <a:defRPr kumimoji="0" lang="zh-CN" altLang="en-US" sz="4500" b="1" i="0" u="none" strike="noStrike" kern="1200" cap="none" spc="300" normalizeH="0" baseline="0" noProof="1">
                <a:solidFill>
                  <a:schemeClr val="tx1">
                    <a:lumMod val="85000"/>
                    <a:lumOff val="15000"/>
                  </a:schemeClr>
                </a:solidFill>
                <a:effectLst/>
                <a:uFillTx/>
                <a:latin typeface="Arial" panose="020b0604020202020204" pitchFamily="34" charset="0"/>
                <a:ea typeface="微软雅黑" panose="020b0503020204020204" pitchFamily="34" charset="-122"/>
                <a:cs typeface="+mj-cs"/>
                <a:sym typeface="+mn-ea"/>
              </a:defRPr>
            </a:lvl1pPr>
          </a:lstStyle>
          <a:p>
            <a:pPr lvl="0" fontAlgn="auto"/>
            <a:r>
              <a:rPr lang="zh-CN" altLang="en-US" strike="noStrike" noProof="1" smtClean="0">
                <a:sym typeface="+mn-ea"/>
              </a:rPr>
              <a:t>单击此处编辑母版标题样式</a:t>
            </a:r>
            <a:endParaRPr strike="noStrike" noProof="1">
              <a:sym typeface="+mn-ea"/>
            </a:endParaRPr>
          </a:p>
        </p:txBody>
      </p:sp>
      <p:sp>
        <p:nvSpPr>
          <p:cNvPr id="7" name="文本占位符 6"/>
          <p:cNvSpPr>
            <a:spLocks noGrp="1"/>
          </p:cNvSpPr>
          <p:nvPr>
            <p:ph type="body" sz="quarter" idx="13"/>
          </p:nvPr>
        </p:nvSpPr>
        <p:spPr>
          <a:xfrm>
            <a:off x="899106" y="2671633"/>
            <a:ext cx="7349454" cy="353876"/>
          </a:xfrm>
        </p:spPr>
        <p:txBody>
          <a:bodyPr>
            <a:normAutofit/>
          </a:bodyPr>
          <a:lstStyle>
            <a:lvl1pPr marL="0" indent="0" algn="ctr">
              <a:lnSpc>
                <a:spcPct val="110000"/>
              </a:lnSpc>
              <a:buNone/>
              <a:defRPr sz="1800" spc="200" baseline="0">
                <a:solidFill>
                  <a:schemeClr val="tx1">
                    <a:lumMod val="65000"/>
                    <a:lumOff val="35000"/>
                  </a:schemeClr>
                </a:solidFill>
              </a:defRPr>
            </a:lvl1pPr>
          </a:lstStyle>
          <a:p>
            <a:pPr lvl="0" fontAlgn="base"/>
            <a:r>
              <a:rPr lang="zh-CN" altLang="en-US" strike="noStrike" noProof="1"/>
              <a:t>单击此处编辑母版文本样式</a:t>
            </a:r>
            <a:endParaRPr lang="zh-CN" altLang="en-US" strike="noStrike" noProof="1"/>
          </a:p>
        </p:txBody>
      </p:sp>
      <p:sp>
        <p:nvSpPr>
          <p:cNvPr id="3" name="日期占位符 2"/>
          <p:cNvSpPr>
            <a:spLocks noGrp="1"/>
          </p:cNvSpPr>
          <p:nvPr>
            <p:ph type="dt" sz="half" idx="14"/>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4" name="页脚占位符 3"/>
          <p:cNvSpPr>
            <a:spLocks noGrp="1"/>
          </p:cNvSpPr>
          <p:nvPr>
            <p:ph type="ftr" sz="quarter" idx="15"/>
          </p:nvPr>
        </p:nvSpPr>
        <p:spPr/>
        <p:txBody>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5" name="灯片编号占位符 4"/>
          <p:cNvSpPr>
            <a:spLocks noGrp="1"/>
          </p:cNvSpPr>
          <p:nvPr>
            <p:ph type="sldNum" sz="quarter" idx="16"/>
          </p:nvPr>
        </p:nvSpPr>
        <p:spPr/>
        <p:txBody>
          <a:bodyPr/>
          <a:lstStyle>
            <a:def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8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4_自定义版式">
    <p:bg>
      <p:bgPr>
        <a:solidFill>
          <a:schemeClr val="bg1"/>
        </a:solidFill>
        <a:effectLst/>
      </p:bgPr>
    </p:bg>
    <p:spTree>
      <p:nvGrpSpPr>
        <p:cNvPr id="1" name=""/>
        <p:cNvGrpSpPr/>
        <p:nvPr/>
      </p:nvGrpSpPr>
      <p:grpSpPr>
        <a:xfrm>
          <a:off x="0" y="0"/>
          <a:ext cx="0" cy="0"/>
        </a:xfrm>
      </p:grpSpPr>
      <p:pic>
        <p:nvPicPr>
          <p:cNvPr id="8" name="图片 6"/>
          <p:cNvPicPr>
            <a:picLocks noChangeAspect="1"/>
          </p:cNvPicPr>
          <p:nvPr userDrawn="1"/>
        </p:nvPicPr>
        <p:blipFill>
          <a:blip r:embed="rId1"/>
          <a:stretch>
            <a:fillRect/>
          </a:stretch>
        </p:blipFill>
        <p:spPr>
          <a:xfrm>
            <a:off x="6040438" y="3514725"/>
            <a:ext cx="3103562" cy="1631950"/>
          </a:xfrm>
          <a:prstGeom prst="rect">
            <a:avLst/>
          </a:prstGeom>
          <a:noFill/>
          <a:ln w="9525">
            <a:noFill/>
          </a:ln>
        </p:spPr>
      </p:pic>
      <p:sp>
        <p:nvSpPr>
          <p:cNvPr id="9" name="矩形 8"/>
          <p:cNvSpPr/>
          <p:nvPr/>
        </p:nvSpPr>
        <p:spPr>
          <a:xfrm>
            <a:off x="260350" y="190500"/>
            <a:ext cx="8629650" cy="4725988"/>
          </a:xfrm>
          <a:prstGeom prst="rect">
            <a:avLst/>
          </a:prstGeom>
          <a:solidFill>
            <a:schemeClr val="bg1"/>
          </a:solidFill>
          <a:ln>
            <a:noFill/>
          </a:ln>
          <a:effectLst>
            <a:outerShdw blurRad="2286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00" b="0" i="0" u="none" strike="noStrike" kern="1200" cap="none" spc="0" normalizeH="0" baseline="0" noProof="1">
              <a:ln>
                <a:noFill/>
              </a:ln>
              <a:solidFill>
                <a:schemeClr val="lt1"/>
              </a:solidFill>
              <a:effectLst/>
              <a:uLnTx/>
              <a:uFillTx/>
              <a:latin typeface="+mn-lt"/>
              <a:ea typeface="+mn-ea"/>
              <a:cs typeface="+mn-cs"/>
            </a:endParaRPr>
          </a:p>
        </p:txBody>
      </p:sp>
      <p:pic>
        <p:nvPicPr>
          <p:cNvPr id="10" name="图片 9"/>
          <p:cNvPicPr>
            <a:picLocks noChangeAspect="1"/>
          </p:cNvPicPr>
          <p:nvPr userDrawn="1"/>
        </p:nvPicPr>
        <p:blipFill>
          <a:blip r:embed="rId2"/>
          <a:stretch>
            <a:fillRect/>
          </a:stretch>
        </p:blipFill>
        <p:spPr>
          <a:xfrm>
            <a:off x="0" y="0"/>
            <a:ext cx="3438525" cy="1638300"/>
          </a:xfrm>
          <a:prstGeom prst="rect">
            <a:avLst/>
          </a:prstGeom>
          <a:noFill/>
          <a:ln w="9525">
            <a:noFill/>
          </a:ln>
        </p:spPr>
      </p:pic>
      <p:pic>
        <p:nvPicPr>
          <p:cNvPr id="22532" name="图片 8"/>
          <p:cNvPicPr>
            <a:picLocks noChangeAspect="1"/>
          </p:cNvPicPr>
          <p:nvPr userDrawn="1"/>
        </p:nvPicPr>
        <p:blipFill>
          <a:blip r:embed="rId3"/>
          <a:stretch>
            <a:fillRect/>
          </a:stretch>
        </p:blipFill>
        <p:spPr>
          <a:xfrm>
            <a:off x="0" y="0"/>
            <a:ext cx="9144000" cy="5146675"/>
          </a:xfrm>
          <a:prstGeom prst="rect">
            <a:avLst/>
          </a:prstGeom>
          <a:noFill/>
          <a:ln w="9525">
            <a:noFill/>
          </a:ln>
        </p:spPr>
      </p:pic>
      <p:sp>
        <p:nvSpPr>
          <p:cNvPr id="12" name="日期占位符 1"/>
          <p:cNvSpPr>
            <a:spLocks noGrp="1"/>
          </p:cNvSpPr>
          <p:nvPr>
            <p:ph type="dt" sz="half" idx="2"/>
          </p:nvPr>
        </p:nvSpPr>
        <p:spPr>
          <a:xfrm>
            <a:off x="460375" y="4738688"/>
            <a:ext cx="2024063" cy="238125"/>
          </a:xfrm>
          <a:prstGeom prst="rect">
            <a:avLst/>
          </a:prstGeom>
        </p:spPr>
        <p:txBody>
          <a:bodyPr vert="horz" lIns="91440" tIns="45720" rIns="91440" bIns="45720" rtlCol="0" anchor="ctr">
            <a:normAutofit/>
          </a:bodyPr>
          <a:lstStyle>
            <a:lvl1pPr>
              <a:defRPr>
                <a:latin typeface="+mn-lt"/>
                <a:ea typeface="+mn-ea"/>
              </a:defRPr>
            </a:lvl1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mn-lt"/>
                <a:ea typeface="+mn-ea"/>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mn-lt"/>
              <a:ea typeface="+mn-ea"/>
              <a:cs typeface="+mn-cs"/>
            </a:endParaRPr>
          </a:p>
        </p:txBody>
      </p:sp>
      <p:sp>
        <p:nvSpPr>
          <p:cNvPr id="13" name="页脚占位符 2"/>
          <p:cNvSpPr>
            <a:spLocks noGrp="1"/>
          </p:cNvSpPr>
          <p:nvPr>
            <p:ph type="ftr" sz="quarter" idx="3"/>
          </p:nvPr>
        </p:nvSpPr>
        <p:spPr>
          <a:xfrm>
            <a:off x="3087688" y="4738688"/>
            <a:ext cx="2968625" cy="238125"/>
          </a:xfrm>
          <a:prstGeom prst="rect">
            <a:avLst/>
          </a:prstGeom>
        </p:spPr>
        <p:txBody>
          <a:bodyPr vert="horz" lIns="91440" tIns="45720" rIns="91440" bIns="45720" rtlCol="0" anchor="ctr">
            <a:normAutofit/>
          </a:bodyPr>
          <a:lstStyle>
            <a:lvl1pPr>
              <a:defRPr/>
            </a:lvl1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14" name="灯片编号占位符 3"/>
          <p:cNvSpPr>
            <a:spLocks noGrp="1"/>
          </p:cNvSpPr>
          <p:nvPr>
            <p:ph type="sldNum" sz="quarter" idx="4"/>
          </p:nvPr>
        </p:nvSpPr>
        <p:spPr>
          <a:xfrm>
            <a:off x="6657975" y="4738688"/>
            <a:ext cx="2025650" cy="238125"/>
          </a:xfrm>
          <a:prstGeom prst="rect">
            <a:avLst/>
          </a:prstGeom>
        </p:spPr>
        <p:txBody>
          <a:bodyPr vert="horz" wrap="square" lIns="91440" tIns="45720" rIns="91440" bIns="45720" numCol="1" anchor="ctr" anchorCtr="0" compatLnSpc="1"/>
          <a:lstStyle>
            <a:defPPr/>
          </a:lstStyle>
          <a:p>
            <a:pPr algn="r" fontAlgn="base"/>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7" presetClass="entr" presetSubtype="1" fill="hold" nodeType="withEffect">
                                  <p:stCondLst>
                                    <p:cond delay="500"/>
                                  </p:stCondLst>
                                  <p:childTnLst>
                                    <p:set>
                                      <p:cBhvr>
                                        <p:cTn id="6" dur="1" fill="hold">
                                          <p:stCondLst>
                                            <p:cond delay="0"/>
                                          </p:stCondLst>
                                        </p:cTn>
                                        <p:tgtEl>
                                          <p:spTgt spid="10"/>
                                        </p:tgtEl>
                                        <p:attrNameLst>
                                          <p:attrName>style.visibility</p:attrName>
                                        </p:attrNameLst>
                                      </p:cBhvr>
                                      <p:to>
                                        <p:strVal val="visible"/>
                                      </p:to>
                                    </p:set>
                                    <p:anim calcmode="lin" valueType="num">
                                      <p:cBhvr>
                                        <p:cTn id="7" dur="750" fill="hold"/>
                                        <p:tgtEl>
                                          <p:spTgt spid="10"/>
                                        </p:tgtEl>
                                        <p:attrNameLst>
                                          <p:attrName>ppt_x</p:attrName>
                                        </p:attrNameLst>
                                      </p:cBhvr>
                                      <p:tavLst>
                                        <p:tav tm="0">
                                          <p:val>
                                            <p:strVal val="#ppt_x"/>
                                          </p:val>
                                        </p:tav>
                                        <p:tav tm="100000">
                                          <p:val>
                                            <p:strVal val="#ppt_x"/>
                                          </p:val>
                                        </p:tav>
                                      </p:tavLst>
                                    </p:anim>
                                    <p:anim calcmode="lin" valueType="num">
                                      <p:cBhvr>
                                        <p:cTn id="8" dur="750" fill="hold"/>
                                        <p:tgtEl>
                                          <p:spTgt spid="10"/>
                                        </p:tgtEl>
                                        <p:attrNameLst>
                                          <p:attrName>ppt_y</p:attrName>
                                        </p:attrNameLst>
                                      </p:cBhvr>
                                      <p:tavLst>
                                        <p:tav tm="0">
                                          <p:val>
                                            <p:strVal val="#ppt_y-#ppt_h/2"/>
                                          </p:val>
                                        </p:tav>
                                        <p:tav tm="100000">
                                          <p:val>
                                            <p:strVal val="#ppt_y"/>
                                          </p:val>
                                        </p:tav>
                                      </p:tavLst>
                                    </p:anim>
                                    <p:anim calcmode="lin" valueType="num">
                                      <p:cBhvr>
                                        <p:cTn id="9" dur="750" fill="hold"/>
                                        <p:tgtEl>
                                          <p:spTgt spid="10"/>
                                        </p:tgtEl>
                                        <p:attrNameLst>
                                          <p:attrName>ppt_w</p:attrName>
                                        </p:attrNameLst>
                                      </p:cBhvr>
                                      <p:tavLst>
                                        <p:tav tm="0">
                                          <p:val>
                                            <p:strVal val="#ppt_w"/>
                                          </p:val>
                                        </p:tav>
                                        <p:tav tm="100000">
                                          <p:val>
                                            <p:strVal val="#ppt_w"/>
                                          </p:val>
                                        </p:tav>
                                      </p:tavLst>
                                    </p:anim>
                                    <p:anim calcmode="lin" valueType="num">
                                      <p:cBhvr>
                                        <p:cTn id="10" dur="750" fill="hold"/>
                                        <p:tgtEl>
                                          <p:spTgt spid="10"/>
                                        </p:tgtEl>
                                        <p:attrNameLst>
                                          <p:attrName>ppt_h</p:attrName>
                                        </p:attrNameLst>
                                      </p:cBhvr>
                                      <p:tavLst>
                                        <p:tav tm="0">
                                          <p:val>
                                            <p:fltVal val="0"/>
                                          </p:val>
                                        </p:tav>
                                        <p:tav tm="100000">
                                          <p:val>
                                            <p:strVal val="#ppt_h"/>
                                          </p:val>
                                        </p:tav>
                                      </p:tavLst>
                                    </p:anim>
                                  </p:childTnLst>
                                </p:cTn>
                              </p:par>
                              <p:par>
                                <p:cTn id="11" presetID="17" presetClass="entr" presetSubtype="4" fill="hold" nodeType="withEffect">
                                  <p:stCondLst>
                                    <p:cond delay="500"/>
                                  </p:stCondLst>
                                  <p:childTnLst>
                                    <p:set>
                                      <p:cBhvr>
                                        <p:cTn id="12" dur="1" fill="hold">
                                          <p:stCondLst>
                                            <p:cond delay="0"/>
                                          </p:stCondLst>
                                        </p:cTn>
                                        <p:tgtEl>
                                          <p:spTgt spid="8"/>
                                        </p:tgtEl>
                                        <p:attrNameLst>
                                          <p:attrName>style.visibility</p:attrName>
                                        </p:attrNameLst>
                                      </p:cBhvr>
                                      <p:to>
                                        <p:strVal val="visible"/>
                                      </p:to>
                                    </p:set>
                                    <p:anim calcmode="lin" valueType="num">
                                      <p:cBhvr>
                                        <p:cTn id="13" dur="750" fill="hold"/>
                                        <p:tgtEl>
                                          <p:spTgt spid="8"/>
                                        </p:tgtEl>
                                        <p:attrNameLst>
                                          <p:attrName>ppt_x</p:attrName>
                                        </p:attrNameLst>
                                      </p:cBhvr>
                                      <p:tavLst>
                                        <p:tav tm="0">
                                          <p:val>
                                            <p:strVal val="#ppt_x"/>
                                          </p:val>
                                        </p:tav>
                                        <p:tav tm="100000">
                                          <p:val>
                                            <p:strVal val="#ppt_x"/>
                                          </p:val>
                                        </p:tav>
                                      </p:tavLst>
                                    </p:anim>
                                    <p:anim calcmode="lin" valueType="num">
                                      <p:cBhvr>
                                        <p:cTn id="14" dur="750" fill="hold"/>
                                        <p:tgtEl>
                                          <p:spTgt spid="8"/>
                                        </p:tgtEl>
                                        <p:attrNameLst>
                                          <p:attrName>ppt_y</p:attrName>
                                        </p:attrNameLst>
                                      </p:cBhvr>
                                      <p:tavLst>
                                        <p:tav tm="0">
                                          <p:val>
                                            <p:strVal val="#ppt_y+#ppt_h/2"/>
                                          </p:val>
                                        </p:tav>
                                        <p:tav tm="100000">
                                          <p:val>
                                            <p:strVal val="#ppt_y"/>
                                          </p:val>
                                        </p:tav>
                                      </p:tavLst>
                                    </p:anim>
                                    <p:anim calcmode="lin" valueType="num">
                                      <p:cBhvr>
                                        <p:cTn id="15" dur="750" fill="hold"/>
                                        <p:tgtEl>
                                          <p:spTgt spid="8"/>
                                        </p:tgtEl>
                                        <p:attrNameLst>
                                          <p:attrName>ppt_w</p:attrName>
                                        </p:attrNameLst>
                                      </p:cBhvr>
                                      <p:tavLst>
                                        <p:tav tm="0">
                                          <p:val>
                                            <p:strVal val="#ppt_w"/>
                                          </p:val>
                                        </p:tav>
                                        <p:tav tm="100000">
                                          <p:val>
                                            <p:strVal val="#ppt_w"/>
                                          </p:val>
                                        </p:tav>
                                      </p:tavLst>
                                    </p:anim>
                                    <p:anim calcmode="lin" valueType="num">
                                      <p:cBhvr>
                                        <p:cTn id="16" dur="75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8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_标题幻灯片">
    <p:bg>
      <p:bgPr>
        <a:gradFill rotWithShape="0">
          <a:gsLst>
            <a:gs pos="0">
              <a:srgbClr val="FFFFFF"/>
            </a:gs>
            <a:gs pos="100000">
              <a:srgbClr val="DCDCDC"/>
            </a:gs>
          </a:gsLst>
          <a:lin ang="5400000"/>
        </a:gradFill>
        <a:effectLst/>
      </p:bgPr>
    </p:bg>
    <p:spTree>
      <p:nvGrpSpPr>
        <p:cNvPr id="1" name=""/>
        <p:cNvGrpSpPr/>
        <p:nvPr/>
      </p:nvGrpSpPr>
      <p:grpSpPr>
        <a:xfrm>
          <a:off x="0" y="0"/>
          <a:ext cx="0" cy="0"/>
        </a:xfrm>
      </p:grpSpPr>
      <p:pic>
        <p:nvPicPr>
          <p:cNvPr id="23555" name="图片 11"/>
          <p:cNvPicPr>
            <a:picLocks noChangeAspect="1"/>
          </p:cNvPicPr>
          <p:nvPr userDrawn="1"/>
        </p:nvPicPr>
        <p:blipFill>
          <a:blip r:embed="rId1"/>
          <a:stretch>
            <a:fillRect/>
          </a:stretch>
        </p:blipFill>
        <p:spPr>
          <a:xfrm>
            <a:off x="0" y="1588"/>
            <a:ext cx="9144000" cy="5140325"/>
          </a:xfrm>
          <a:prstGeom prst="rect">
            <a:avLst/>
          </a:prstGeom>
          <a:noFill/>
          <a:ln w="9525">
            <a:noFill/>
          </a:ln>
        </p:spPr>
      </p:pic>
      <p:sp>
        <p:nvSpPr>
          <p:cNvPr id="9" name="矩形 12"/>
          <p:cNvSpPr>
            <a:spLocks noChangeArrowheads="1"/>
          </p:cNvSpPr>
          <p:nvPr/>
        </p:nvSpPr>
        <p:spPr bwMode="auto">
          <a:xfrm>
            <a:off x="0" y="0"/>
            <a:ext cx="9144000" cy="5143500"/>
          </a:xfrm>
          <a:prstGeom prst="rect">
            <a:avLst/>
          </a:prstGeom>
          <a:solidFill>
            <a:srgbClr val="FFFFFF">
              <a:alpha val="59998"/>
            </a:srgbClr>
          </a:solidFill>
          <a:ln w="12700">
            <a:noFill/>
            <a:miter lim="800000"/>
          </a:ln>
        </p:spPr>
        <p:txBody>
          <a:bodyPr anchor="ctr"/>
          <a:lstStyle>
            <a:def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00" b="0" i="0" u="none" strike="noStrike" kern="1200" cap="none" spc="0" normalizeH="0" baseline="0" noProof="0" smtClean="0">
              <a:ln>
                <a:noFill/>
              </a:ln>
              <a:solidFill>
                <a:srgbClr val="FFFFFF"/>
              </a:solidFill>
              <a:effectLst/>
              <a:uLnTx/>
              <a:uFillTx/>
              <a:latin typeface="等线" panose="02010600030101010101" pitchFamily="2" charset="-122"/>
              <a:ea typeface="等线" panose="02010600030101010101" pitchFamily="2" charset="-122"/>
              <a:cs typeface="+mn-cs"/>
            </a:endParaRPr>
          </a:p>
        </p:txBody>
      </p:sp>
      <p:sp>
        <p:nvSpPr>
          <p:cNvPr id="10" name="任意多边形 13"/>
          <p:cNvSpPr>
            <a:spLocks noChangeArrowheads="1"/>
          </p:cNvSpPr>
          <p:nvPr/>
        </p:nvSpPr>
        <p:spPr bwMode="auto">
          <a:xfrm>
            <a:off x="963613" y="506413"/>
            <a:ext cx="8180388" cy="0"/>
          </a:xfrm>
          <a:custGeom>
            <a:cxnLst>
              <a:cxn ang="0">
                <a:pos x="0" y="0"/>
              </a:cxn>
              <a:cxn ang="0">
                <a:pos x="10392228" y="0"/>
              </a:cxn>
            </a:cxnLst>
            <a:rect l="0" t="0" r="r" b="b"/>
            <a:pathLst>
              <a:path w="10392228" h="1">
                <a:moveTo>
                  <a:pt x="0" y="0"/>
                </a:moveTo>
                <a:lnTo>
                  <a:pt x="10392228" y="0"/>
                </a:lnTo>
              </a:path>
            </a:pathLst>
          </a:custGeom>
          <a:noFill/>
          <a:ln w="12700">
            <a:solidFill>
              <a:srgbClr val="C00000"/>
            </a:solidFill>
            <a:miter lim="800000"/>
            <a:headEnd type="oval" w="med" len="med"/>
          </a:ln>
        </p:spPr>
        <p:txBody>
          <a:bodyPr/>
          <a:lstStyle>
            <a:def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微软雅黑" panose="020b0503020204020204" pitchFamily="34" charset="-122"/>
              <a:cs typeface="+mn-cs"/>
            </a:endParaRPr>
          </a:p>
        </p:txBody>
      </p:sp>
      <p:sp>
        <p:nvSpPr>
          <p:cNvPr id="11" name="PA_任意多边形 5"/>
          <p:cNvSpPr>
            <a:spLocks noChangeArrowheads="1"/>
          </p:cNvSpPr>
          <p:nvPr>
            <p:custDataLst>
              <p:tags r:id="rId2"/>
            </p:custDataLst>
          </p:nvPr>
        </p:nvSpPr>
        <p:spPr bwMode="auto">
          <a:xfrm>
            <a:off x="227013" y="60325"/>
            <a:ext cx="666750" cy="584200"/>
          </a:xfrm>
          <a:custGeom>
            <a:cxnLst>
              <a:cxn ang="0">
                <a:pos x="778" y="2674"/>
              </a:cxn>
              <a:cxn ang="0">
                <a:pos x="2420" y="1093"/>
              </a:cxn>
              <a:cxn ang="0">
                <a:pos x="3519" y="922"/>
              </a:cxn>
              <a:cxn ang="0">
                <a:pos x="4020" y="1416"/>
              </a:cxn>
              <a:cxn ang="0">
                <a:pos x="3165" y="2191"/>
              </a:cxn>
              <a:cxn ang="0">
                <a:pos x="5509" y="4407"/>
              </a:cxn>
              <a:cxn ang="0">
                <a:pos x="3550" y="153"/>
              </a:cxn>
              <a:cxn ang="0">
                <a:pos x="6272" y="5152"/>
              </a:cxn>
              <a:cxn ang="0">
                <a:pos x="6872" y="5727"/>
              </a:cxn>
              <a:cxn ang="0">
                <a:pos x="6034" y="6575"/>
              </a:cxn>
              <a:cxn ang="0">
                <a:pos x="5461" y="6025"/>
              </a:cxn>
              <a:cxn ang="0">
                <a:pos x="1462" y="5940"/>
              </a:cxn>
              <a:cxn ang="0">
                <a:pos x="1187" y="5903"/>
              </a:cxn>
              <a:cxn ang="0">
                <a:pos x="412" y="6465"/>
              </a:cxn>
              <a:cxn ang="0">
                <a:pos x="753" y="5561"/>
              </a:cxn>
              <a:cxn ang="0">
                <a:pos x="815" y="5409"/>
              </a:cxn>
              <a:cxn ang="0">
                <a:pos x="430" y="4908"/>
              </a:cxn>
              <a:cxn ang="0">
                <a:pos x="888" y="4481"/>
              </a:cxn>
              <a:cxn ang="0">
                <a:pos x="4636" y="5225"/>
              </a:cxn>
              <a:cxn ang="0">
                <a:pos x="2311" y="3016"/>
              </a:cxn>
              <a:cxn ang="0">
                <a:pos x="1712" y="3620"/>
              </a:cxn>
              <a:cxn ang="0">
                <a:pos x="778" y="2674"/>
              </a:cxn>
            </a:cxnLst>
            <a:rect l="0" t="0" r="r" b="b"/>
            <a:pathLst>
              <a:path w="7797" h="6809">
                <a:moveTo>
                  <a:pt x="778" y="2674"/>
                </a:moveTo>
                <a:lnTo>
                  <a:pt x="2420" y="1093"/>
                </a:lnTo>
                <a:cubicBezTo>
                  <a:pt x="2790" y="1302"/>
                  <a:pt x="3156" y="1199"/>
                  <a:pt x="3519" y="922"/>
                </a:cubicBezTo>
                <a:lnTo>
                  <a:pt x="4020" y="1416"/>
                </a:lnTo>
                <a:lnTo>
                  <a:pt x="3165" y="2191"/>
                </a:lnTo>
                <a:lnTo>
                  <a:pt x="5509" y="4407"/>
                </a:lnTo>
                <a:cubicBezTo>
                  <a:pt x="6394" y="2408"/>
                  <a:pt x="5407" y="884"/>
                  <a:pt x="3550" y="153"/>
                </a:cubicBezTo>
                <a:cubicBezTo>
                  <a:pt x="6161" y="0"/>
                  <a:pt x="7797" y="3094"/>
                  <a:pt x="6272" y="5152"/>
                </a:cubicBezTo>
                <a:lnTo>
                  <a:pt x="6872" y="5727"/>
                </a:lnTo>
                <a:lnTo>
                  <a:pt x="6034" y="6575"/>
                </a:lnTo>
                <a:lnTo>
                  <a:pt x="5461" y="6025"/>
                </a:lnTo>
                <a:cubicBezTo>
                  <a:pt x="4004" y="6810"/>
                  <a:pt x="2676" y="6755"/>
                  <a:pt x="1462" y="5940"/>
                </a:cubicBezTo>
                <a:cubicBezTo>
                  <a:pt x="1304" y="5839"/>
                  <a:pt x="1213" y="5827"/>
                  <a:pt x="1187" y="5903"/>
                </a:cubicBezTo>
                <a:cubicBezTo>
                  <a:pt x="1286" y="6472"/>
                  <a:pt x="749" y="6704"/>
                  <a:pt x="412" y="6465"/>
                </a:cubicBezTo>
                <a:cubicBezTo>
                  <a:pt x="0" y="6132"/>
                  <a:pt x="250" y="5504"/>
                  <a:pt x="753" y="5561"/>
                </a:cubicBezTo>
                <a:cubicBezTo>
                  <a:pt x="831" y="5565"/>
                  <a:pt x="884" y="5530"/>
                  <a:pt x="815" y="5409"/>
                </a:cubicBezTo>
                <a:cubicBezTo>
                  <a:pt x="712" y="5245"/>
                  <a:pt x="569" y="5076"/>
                  <a:pt x="430" y="4908"/>
                </a:cubicBezTo>
                <a:lnTo>
                  <a:pt x="888" y="4481"/>
                </a:lnTo>
                <a:cubicBezTo>
                  <a:pt x="2054" y="5440"/>
                  <a:pt x="3296" y="5758"/>
                  <a:pt x="4636" y="5225"/>
                </a:cubicBezTo>
                <a:lnTo>
                  <a:pt x="2311" y="3016"/>
                </a:lnTo>
                <a:lnTo>
                  <a:pt x="1712" y="3620"/>
                </a:lnTo>
                <a:lnTo>
                  <a:pt x="778" y="2674"/>
                </a:lnTo>
                <a:close/>
              </a:path>
            </a:pathLst>
          </a:custGeom>
          <a:solidFill>
            <a:srgbClr val="C00000"/>
          </a:solidFill>
          <a:ln w="9525">
            <a:noFill/>
            <a:round/>
          </a:ln>
        </p:spPr>
        <p:txBody>
          <a:bodyPr/>
          <a:lstStyle>
            <a:def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微软雅黑" panose="020b0503020204020204" pitchFamily="34" charset="-122"/>
              <a:cs typeface="+mn-cs"/>
            </a:endParaRPr>
          </a:p>
        </p:txBody>
      </p:sp>
      <p:sp>
        <p:nvSpPr>
          <p:cNvPr id="12" name="矩形 15"/>
          <p:cNvSpPr>
            <a:spLocks noChangeArrowheads="1"/>
          </p:cNvSpPr>
          <p:nvPr/>
        </p:nvSpPr>
        <p:spPr bwMode="auto">
          <a:xfrm>
            <a:off x="7094538" y="141288"/>
            <a:ext cx="1928813" cy="414338"/>
          </a:xfrm>
          <a:prstGeom prst="rect">
            <a:avLst/>
          </a:prstGeom>
          <a:noFill/>
          <a:ln w="9525">
            <a:noFill/>
            <a:miter lim="800000"/>
          </a:ln>
        </p:spPr>
        <p:txBody>
          <a:bodyPr wrap="none">
            <a:spAutoFit/>
          </a:bodyPr>
          <a:lstStyle>
            <a:defP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1500" b="1" i="0" u="none" strike="noStrike" kern="1200" cap="none" spc="0" normalizeH="0" baseline="0" noProof="0" smtClean="0">
                <a:ln>
                  <a:noFill/>
                </a:ln>
                <a:solidFill>
                  <a:srgbClr val="C00000"/>
                </a:solidFill>
                <a:effectLst/>
                <a:uLnTx/>
                <a:uFillTx/>
                <a:latin typeface="方正风雅宋简体" pitchFamily="2" charset="-122"/>
                <a:ea typeface="方正风雅宋简体" pitchFamily="2" charset="-122"/>
                <a:cs typeface="+mn-cs"/>
              </a:rPr>
              <a:t>马克思诞辰</a:t>
            </a:r>
            <a:r>
              <a:rPr kumimoji="0" lang="en-US" altLang="zh-CN" sz="2100" b="1" i="0" u="none" strike="noStrike" kern="1200" cap="none" spc="0" normalizeH="0" baseline="0" noProof="0" smtClean="0">
                <a:ln>
                  <a:noFill/>
                </a:ln>
                <a:solidFill>
                  <a:srgbClr val="C00000"/>
                </a:solidFill>
                <a:effectLst/>
                <a:uLnTx/>
                <a:uFillTx/>
                <a:latin typeface="方正风雅宋简体" pitchFamily="2" charset="-122"/>
                <a:ea typeface="方正风雅宋简体" pitchFamily="2" charset="-122"/>
                <a:cs typeface="+mn-cs"/>
              </a:rPr>
              <a:t>200</a:t>
            </a:r>
            <a:r>
              <a:rPr kumimoji="0" lang="zh-CN" altLang="en-US" sz="1500" b="1" i="0" u="none" strike="noStrike" kern="1200" cap="none" spc="0" normalizeH="0" baseline="0" noProof="0" smtClean="0">
                <a:ln>
                  <a:noFill/>
                </a:ln>
                <a:solidFill>
                  <a:srgbClr val="C00000"/>
                </a:solidFill>
                <a:effectLst/>
                <a:uLnTx/>
                <a:uFillTx/>
                <a:latin typeface="方正风雅宋简体" pitchFamily="2" charset="-122"/>
                <a:ea typeface="方正风雅宋简体" pitchFamily="2" charset="-122"/>
                <a:cs typeface="+mn-cs"/>
              </a:rPr>
              <a:t>周年</a:t>
            </a:r>
            <a:endParaRPr kumimoji="0" lang="en-US" altLang="zh-CN" sz="1500" b="1" i="0" u="none" strike="noStrike" kern="1200" cap="none" spc="0" normalizeH="0" baseline="0" noProof="0" smtClean="0">
              <a:ln>
                <a:noFill/>
              </a:ln>
              <a:solidFill>
                <a:srgbClr val="C00000"/>
              </a:solidFill>
              <a:effectLst/>
              <a:uLnTx/>
              <a:uFillTx/>
              <a:latin typeface="方正风雅宋简体" pitchFamily="2" charset="-122"/>
              <a:ea typeface="方正风雅宋简体" pitchFamily="2" charset="-122"/>
              <a:cs typeface="+mn-cs"/>
            </a:endParaRPr>
          </a:p>
        </p:txBody>
      </p:sp>
      <p:pic>
        <p:nvPicPr>
          <p:cNvPr id="23560" name="图片 16"/>
          <p:cNvPicPr>
            <a:picLocks noChangeAspect="1"/>
          </p:cNvPicPr>
          <p:nvPr userDrawn="1"/>
        </p:nvPicPr>
        <p:blipFill>
          <a:blip r:embed="rId3"/>
          <a:stretch>
            <a:fillRect/>
          </a:stretch>
        </p:blipFill>
        <p:spPr>
          <a:xfrm>
            <a:off x="0" y="4314825"/>
            <a:ext cx="9144000" cy="828675"/>
          </a:xfrm>
          <a:prstGeom prst="rect">
            <a:avLst/>
          </a:prstGeom>
          <a:noFill/>
          <a:ln w="9525">
            <a:noFill/>
          </a:ln>
        </p:spPr>
      </p:pic>
      <p:sp>
        <p:nvSpPr>
          <p:cNvPr id="14" name="日期占位符 1"/>
          <p:cNvSpPr>
            <a:spLocks noGrp="1"/>
          </p:cNvSpPr>
          <p:nvPr>
            <p:ph type="dt" sz="half" idx="2"/>
          </p:nvPr>
        </p:nvSpPr>
        <p:spPr>
          <a:xfrm>
            <a:off x="658813" y="4762500"/>
            <a:ext cx="2025650" cy="236538"/>
          </a:xfrm>
          <a:prstGeom prst="rect">
            <a:avLst/>
          </a:prstGeom>
        </p:spPr>
        <p:txBody>
          <a:bodyPr vert="horz" lIns="91440" tIns="45720" rIns="91440" bIns="45720" rtlCol="0" anchor="ctr">
            <a:normAutofit/>
          </a:bodyPr>
          <a:lstStyle>
            <a:lvl1pPr>
              <a:defRPr sz="750">
                <a:latin typeface="+mn-lt"/>
                <a:ea typeface="+mn-ea"/>
              </a:defRPr>
            </a:lvl1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750" b="0" i="0" u="none" strike="noStrike" kern="1200" cap="none" spc="0" normalizeH="0" baseline="0" noProof="1" smtClean="0">
                <a:ln>
                  <a:noFill/>
                </a:ln>
                <a:solidFill>
                  <a:schemeClr val="tx1">
                    <a:tint val="75000"/>
                  </a:schemeClr>
                </a:solidFill>
                <a:effectLst/>
                <a:uLnTx/>
                <a:uFillTx/>
                <a:latin typeface="+mn-lt"/>
                <a:ea typeface="+mn-ea"/>
                <a:cs typeface="+mn-cs"/>
              </a:rPr>
              <a:pPr/>
              <a:t/>
            </a:fld>
            <a:endParaRPr kumimoji="0" lang="zh-CN" altLang="en-US" sz="750" b="0" i="0" u="none" strike="noStrike" kern="1200" cap="none" spc="0" normalizeH="0" baseline="0" noProof="1" smtClean="0">
              <a:ln>
                <a:noFill/>
              </a:ln>
              <a:solidFill>
                <a:schemeClr val="tx1">
                  <a:tint val="75000"/>
                </a:schemeClr>
              </a:solidFill>
              <a:effectLst/>
              <a:uLnTx/>
              <a:uFillTx/>
              <a:latin typeface="+mn-lt"/>
              <a:ea typeface="+mn-ea"/>
              <a:cs typeface="+mn-cs"/>
            </a:endParaRPr>
          </a:p>
        </p:txBody>
      </p:sp>
      <p:sp>
        <p:nvSpPr>
          <p:cNvPr id="15" name="页脚占位符 2"/>
          <p:cNvSpPr>
            <a:spLocks noGrp="1"/>
          </p:cNvSpPr>
          <p:nvPr>
            <p:ph type="ftr" sz="quarter" idx="3"/>
          </p:nvPr>
        </p:nvSpPr>
        <p:spPr>
          <a:xfrm>
            <a:off x="3087688" y="4762500"/>
            <a:ext cx="2968625" cy="236538"/>
          </a:xfrm>
          <a:prstGeom prst="rect">
            <a:avLst/>
          </a:prstGeom>
        </p:spPr>
        <p:txBody>
          <a:bodyPr vert="horz" lIns="91440" tIns="45720" rIns="91440" bIns="45720" rtlCol="0" anchor="ctr">
            <a:normAutofit/>
          </a:bodyPr>
          <a:lstStyle>
            <a:lvl1pPr>
              <a:defRPr/>
            </a:lvl1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16" name="灯片编号占位符 3"/>
          <p:cNvSpPr>
            <a:spLocks noGrp="1"/>
          </p:cNvSpPr>
          <p:nvPr>
            <p:ph type="sldNum" sz="quarter" idx="4"/>
          </p:nvPr>
        </p:nvSpPr>
        <p:spPr>
          <a:xfrm>
            <a:off x="6457950" y="4762500"/>
            <a:ext cx="2025650" cy="236538"/>
          </a:xfrm>
          <a:prstGeom prst="rect">
            <a:avLst/>
          </a:prstGeom>
        </p:spPr>
        <p:txBody>
          <a:bodyPr vert="horz" wrap="square" lIns="91440" tIns="45720" rIns="91440" bIns="45720" numCol="1" anchor="ctr" anchorCtr="0" compatLnSpc="1"/>
          <a:lstStyle>
            <a:defPPr/>
          </a:lstStyle>
          <a:p>
            <a:pPr algn="r" fontAlgn="base"/>
            <a:fld id="{9A0DB2DC-4C9A-4742-B13C-FB6460FD3503}" type="slidenum">
              <a:rPr lang="zh-CN" altLang="en-US" sz="700" strike="noStrike" noProof="1">
                <a:latin typeface="Arial" panose="020b0604020202020204" pitchFamily="34" charset="0"/>
                <a:ea typeface="微软雅黑" panose="020b0503020204020204" pitchFamily="34" charset="-122"/>
                <a:cs typeface="+mn-cs"/>
              </a:rPr>
              <a:pPr/>
              <a:t/>
            </a:fld>
            <a:endParaRPr lang="zh-CN" altLang="en-US" sz="700" strike="noStrike" noProof="1"/>
          </a:p>
        </p:txBody>
      </p:sp>
    </p:spTree>
  </p:cSld>
  <p:clrMapOvr>
    <a:masterClrMapping/>
  </p:clrMapOvr>
  <p:transition spd="slow" advClick="0">
    <p:fade/>
  </p:transition>
  <p:timing/>
</p:sldLayout>
</file>

<file path=ppt/slideLayouts/slideLayout8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clipArtAndTx" preserve="1">
  <p:cSld name="标题，剪贴画与文本">
    <p:bg>
      <p:bgPr>
        <a:solidFill>
          <a:schemeClr val="bg1"/>
        </a:solidFill>
        <a:effectLst/>
      </p:bgPr>
    </p:bg>
    <p:spTree>
      <p:nvGrpSpPr>
        <p:cNvPr id="1" name=""/>
        <p:cNvGrpSpPr/>
        <p:nvPr/>
      </p:nvGrpSpPr>
      <p:grpSpPr>
        <a:xfrm>
          <a:off x="0" y="0"/>
          <a:ext cx="0" cy="0"/>
        </a:xfrm>
      </p:grpSpPr>
      <p:sp>
        <p:nvSpPr>
          <p:cNvPr id="2" name="标题 1"/>
          <p:cNvSpPr>
            <a:spLocks noGrp="1"/>
          </p:cNvSpPr>
          <p:nvPr>
            <p:ph type="title"/>
          </p:nvPr>
        </p:nvSpPr>
        <p:spPr/>
        <p:txBody>
          <a:bodyPr/>
          <a:lstStyle>
            <a:defPPr/>
          </a:lstStyle>
          <a:p>
            <a:pPr fontAlgn="base"/>
            <a:r>
              <a:rPr lang="zh-CN" altLang="en-US" strike="noStrike" noProof="1" smtClean="0"/>
              <a:t>单击此处编辑母版标题样式</a:t>
            </a:r>
            <a:endParaRPr lang="zh-CN" altLang="en-US" strike="noStrike" noProof="1"/>
          </a:p>
        </p:txBody>
      </p:sp>
      <p:sp>
        <p:nvSpPr>
          <p:cNvPr id="3" name="联机映像占位符 2"/>
          <p:cNvSpPr>
            <a:spLocks noGrp="1"/>
          </p:cNvSpPr>
          <p:nvPr>
            <p:ph type="clipArt" sz="half" idx="1"/>
          </p:nvPr>
        </p:nvSpPr>
        <p:spPr>
          <a:xfrm>
            <a:off x="628650" y="1369219"/>
            <a:ext cx="3886200" cy="3263504"/>
          </a:xfrm>
        </p:spPr>
        <p:txBody>
          <a:bodyPr vert="horz" lIns="90000" tIns="46800" rIns="90000" bIns="46800" anchor="t"/>
          <a:lstStyle>
            <a:defPPr/>
          </a:lstStyle>
          <a:p>
            <a:pPr marL="171450" marR="0" lvl="0" indent="-171450" algn="l" defTabSz="685800" rtl="0" eaLnBrk="1" fontAlgn="base" latinLnBrk="0" hangingPunct="1">
              <a:lnSpc>
                <a:spcPct val="130000"/>
              </a:lnSpc>
              <a:spcBef>
                <a:spcPct val="0"/>
              </a:spcBef>
              <a:spcAft>
                <a:spcPts val="1000"/>
              </a:spcAft>
              <a:buClrTx/>
              <a:buSzTx/>
              <a:buFont typeface="Arial" panose="020b0604020202020204" pitchFamily="34" charset="0"/>
              <a:buChar char="•"/>
              <a:defRPr/>
            </a:pPr>
            <a:endParaRPr kumimoji="0" lang="zh-CN" altLang="en-US" sz="1200" b="0" i="0" u="none" strike="noStrike" kern="1200" cap="none" spc="0" normalizeH="0" baseline="0" noProof="1">
              <a:ln>
                <a:noFill/>
              </a:ln>
              <a:solidFill>
                <a:srgbClr val="595959"/>
              </a:solidFill>
              <a:effectLst/>
              <a:uLnTx/>
              <a:uFillTx/>
              <a:latin typeface="Arial" panose="020b0604020202020204" pitchFamily="34" charset="0"/>
              <a:ea typeface="微软雅黑" panose="020b0503020204020204" pitchFamily="34" charset="-122"/>
              <a:cs typeface="+mn-cs"/>
            </a:endParaRPr>
          </a:p>
        </p:txBody>
      </p:sp>
      <p:sp>
        <p:nvSpPr>
          <p:cNvPr id="4" name="文本占位符 3"/>
          <p:cNvSpPr>
            <a:spLocks noGrp="1"/>
          </p:cNvSpPr>
          <p:nvPr>
            <p:ph type="body" sz="half" idx="2"/>
          </p:nvPr>
        </p:nvSpPr>
        <p:spPr>
          <a:xfrm>
            <a:off x="4629150" y="1369219"/>
            <a:ext cx="3886200" cy="3263504"/>
          </a:xfrm>
        </p:spPr>
        <p:txBody>
          <a:bodyPr/>
          <a:lstStyle>
            <a:def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8" name="日期占位符 4"/>
          <p:cNvSpPr>
            <a:spLocks noGrp="1"/>
          </p:cNvSpPr>
          <p:nvPr>
            <p:ph type="dt" sz="half" idx="12"/>
          </p:nvPr>
        </p:nvSpPr>
        <p:spPr>
          <a:xfrm>
            <a:off x="460375" y="4738688"/>
            <a:ext cx="2024063" cy="238125"/>
          </a:xfrm>
          <a:prstGeom prst="rect">
            <a:avLst/>
          </a:prstGeom>
        </p:spPr>
        <p:txBody>
          <a:bodyPr vert="horz" lIns="91440" tIns="45720" rIns="91440" bIns="45720" rtlCol="0" anchor="ctr">
            <a:normAutofit/>
          </a:bodyPr>
          <a:lstStyle>
            <a:lvl1pPr fontAlgn="base">
              <a:defRPr>
                <a:latin typeface="Times New Roman" panose="02020603050405020304" pitchFamily="18" charset="0"/>
                <a:ea typeface="宋体" panose="02010600030101010101" pitchFamily="2" charset="-122"/>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995" b="0" i="0" u="none" strike="noStrike" kern="1200" cap="none" spc="0" normalizeH="0" baseline="0" noProof="1">
              <a:ln>
                <a:noFill/>
              </a:ln>
              <a:solidFill>
                <a:schemeClr val="tx1">
                  <a:tint val="75000"/>
                </a:schemeClr>
              </a:solidFill>
              <a:effectLst/>
              <a:uLnTx/>
              <a:uFillTx/>
              <a:latin typeface="Times New Roman" panose="02020603050405020304" pitchFamily="18" charset="0"/>
              <a:ea typeface="宋体" panose="02010600030101010101" pitchFamily="2" charset="-122"/>
              <a:cs typeface="+mn-cs"/>
            </a:endParaRPr>
          </a:p>
        </p:txBody>
      </p:sp>
      <p:sp>
        <p:nvSpPr>
          <p:cNvPr id="9" name="页脚占位符 5"/>
          <p:cNvSpPr>
            <a:spLocks noGrp="1"/>
          </p:cNvSpPr>
          <p:nvPr>
            <p:ph type="ftr" sz="quarter" idx="3"/>
          </p:nvPr>
        </p:nvSpPr>
        <p:spPr>
          <a:xfrm>
            <a:off x="3087688" y="4738688"/>
            <a:ext cx="2968625" cy="238125"/>
          </a:xfrm>
          <a:prstGeom prst="rect">
            <a:avLst/>
          </a:prstGeom>
        </p:spPr>
        <p:txBody>
          <a:bodyPr vert="horz" lIns="91440" tIns="45720" rIns="91440" bIns="45720" rtlCol="0" anchor="ctr">
            <a:normAutofit/>
          </a:bodyPr>
          <a:lstStyle>
            <a:lvl1pPr fontAlgn="base">
              <a:defRPr>
                <a:latin typeface="Times New Roman" panose="02020603050405020304" pitchFamily="18" charset="0"/>
                <a:ea typeface="宋体" panose="02010600030101010101" pitchFamily="2"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Times New Roman" panose="02020603050405020304" pitchFamily="18" charset="0"/>
              <a:ea typeface="宋体" panose="02010600030101010101" pitchFamily="2" charset="-122"/>
              <a:cs typeface="+mn-cs"/>
            </a:endParaRPr>
          </a:p>
        </p:txBody>
      </p:sp>
      <p:sp>
        <p:nvSpPr>
          <p:cNvPr id="10" name="灯片编号占位符 6"/>
          <p:cNvSpPr>
            <a:spLocks noGrp="1"/>
          </p:cNvSpPr>
          <p:nvPr>
            <p:ph type="sldNum" sz="quarter" idx="4"/>
          </p:nvPr>
        </p:nvSpPr>
        <p:spPr>
          <a:xfrm>
            <a:off x="6657975" y="4738688"/>
            <a:ext cx="2025650" cy="238125"/>
          </a:xfrm>
          <a:prstGeom prst="rect">
            <a:avLst/>
          </a:prstGeom>
        </p:spPr>
        <p:txBody>
          <a:bodyPr vert="horz" wrap="square" lIns="91440" tIns="45720" rIns="91440" bIns="45720" numCol="1" anchor="ctr" anchorCtr="0" compatLnSpc="1"/>
          <a:lstStyle>
            <a:defPPr/>
          </a:lstStyle>
          <a:p>
            <a:pPr algn="r" fontAlgn="base"/>
            <a:fld id="{9A0DB2DC-4C9A-4742-B13C-FB6460FD3503}" type="slidenum">
              <a:rPr lang="zh-CN" altLang="en-US" sz="700" strike="noStrike" noProof="1">
                <a:latin typeface="Times New Roman" panose="02020603050405020304" pitchFamily="18" charset="0"/>
                <a:ea typeface="宋体" panose="02010600030101010101" pitchFamily="2" charset="-122"/>
                <a:cs typeface="+mn-cs"/>
              </a:rPr>
              <a:pPr/>
              <a:t/>
            </a:fld>
            <a:endParaRPr lang="zh-CN" altLang="en-US" sz="700" strike="noStrike" noProof="1">
              <a:latin typeface="Times New Roman" panose="02020603050405020304" pitchFamily="18" charset="0"/>
              <a:ea typeface="宋体" panose="02010600030101010101" pitchFamily="2" charset="-122"/>
            </a:endParaRPr>
          </a:p>
        </p:txBody>
      </p:sp>
    </p:spTree>
  </p:cSld>
  <p:clrMapOvr>
    <a:masterClrMapping/>
  </p:clrMapOvr>
  <p:transition>
    <p:random/>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tags" Target="../tags/tag2.xml" /><Relationship Id="rId16" Type="http://schemas.openxmlformats.org/officeDocument/2006/relationships/tags" Target="../tags/tag3.xml" /><Relationship Id="rId17" Type="http://schemas.openxmlformats.org/officeDocument/2006/relationships/tags" Target="../tags/tag4.xml" /><Relationship Id="rId18" Type="http://schemas.openxmlformats.org/officeDocument/2006/relationships/tags" Target="../tags/tag5.xml" /><Relationship Id="rId19" Type="http://schemas.openxmlformats.org/officeDocument/2006/relationships/tags" Target="../tags/tag6.xml" /><Relationship Id="rId2" Type="http://schemas.openxmlformats.org/officeDocument/2006/relationships/slideLayout" Target="../slideLayouts/slideLayout2.xml" /><Relationship Id="rId20" Type="http://schemas.openxmlformats.org/officeDocument/2006/relationships/tags" Target="../tags/tag7.xml" /><Relationship Id="rId21" Type="http://schemas.openxmlformats.org/officeDocument/2006/relationships/theme" Target="../theme/theme1.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15.xml" /><Relationship Id="rId10" Type="http://schemas.openxmlformats.org/officeDocument/2006/relationships/slideLayout" Target="../slideLayouts/slideLayout24.xml" /><Relationship Id="rId11" Type="http://schemas.openxmlformats.org/officeDocument/2006/relationships/slideLayout" Target="../slideLayouts/slideLayout25.xml" /><Relationship Id="rId12" Type="http://schemas.openxmlformats.org/officeDocument/2006/relationships/slideLayout" Target="../slideLayouts/slideLayout26.xml" /><Relationship Id="rId13" Type="http://schemas.openxmlformats.org/officeDocument/2006/relationships/slideLayout" Target="../slideLayouts/slideLayout27.xml" /><Relationship Id="rId14" Type="http://schemas.openxmlformats.org/officeDocument/2006/relationships/slideLayout" Target="../slideLayouts/slideLayout28.xml" /><Relationship Id="rId15" Type="http://schemas.openxmlformats.org/officeDocument/2006/relationships/tags" Target="../tags/tag9.xml" /><Relationship Id="rId16" Type="http://schemas.openxmlformats.org/officeDocument/2006/relationships/tags" Target="../tags/tag10.xml" /><Relationship Id="rId17" Type="http://schemas.openxmlformats.org/officeDocument/2006/relationships/tags" Target="../tags/tag11.xml" /><Relationship Id="rId18" Type="http://schemas.openxmlformats.org/officeDocument/2006/relationships/tags" Target="../tags/tag12.xml" /><Relationship Id="rId19" Type="http://schemas.openxmlformats.org/officeDocument/2006/relationships/tags" Target="../tags/tag13.xml" /><Relationship Id="rId2" Type="http://schemas.openxmlformats.org/officeDocument/2006/relationships/slideLayout" Target="../slideLayouts/slideLayout16.xml" /><Relationship Id="rId20" Type="http://schemas.openxmlformats.org/officeDocument/2006/relationships/tags" Target="../tags/tag14.xml" /><Relationship Id="rId21" Type="http://schemas.openxmlformats.org/officeDocument/2006/relationships/theme" Target="../theme/theme2.xml" /><Relationship Id="rId3" Type="http://schemas.openxmlformats.org/officeDocument/2006/relationships/slideLayout" Target="../slideLayouts/slideLayout17.xml" /><Relationship Id="rId4" Type="http://schemas.openxmlformats.org/officeDocument/2006/relationships/slideLayout" Target="../slideLayouts/slideLayout18.xml" /><Relationship Id="rId5" Type="http://schemas.openxmlformats.org/officeDocument/2006/relationships/slideLayout" Target="../slideLayouts/slideLayout19.xml" /><Relationship Id="rId6" Type="http://schemas.openxmlformats.org/officeDocument/2006/relationships/slideLayout" Target="../slideLayouts/slideLayout20.xml" /><Relationship Id="rId7" Type="http://schemas.openxmlformats.org/officeDocument/2006/relationships/slideLayout" Target="../slideLayouts/slideLayout21.xml" /><Relationship Id="rId8" Type="http://schemas.openxmlformats.org/officeDocument/2006/relationships/slideLayout" Target="../slideLayouts/slideLayout22.xml" /><Relationship Id="rId9" Type="http://schemas.openxmlformats.org/officeDocument/2006/relationships/slideLayout" Target="../slideLayouts/slideLayout23.xml" /></Relationships>
</file>

<file path=ppt/slideMasters/_rels/slideMaster3.xml.rels>&#65279;<?xml version="1.0" encoding="utf-8" standalone="yes"?><Relationships xmlns="http://schemas.openxmlformats.org/package/2006/relationships"><Relationship Id="rId1" Type="http://schemas.openxmlformats.org/officeDocument/2006/relationships/slideLayout" Target="../slideLayouts/slideLayout29.xml" /><Relationship Id="rId10" Type="http://schemas.openxmlformats.org/officeDocument/2006/relationships/slideLayout" Target="../slideLayouts/slideLayout38.xml" /><Relationship Id="rId11" Type="http://schemas.openxmlformats.org/officeDocument/2006/relationships/slideLayout" Target="../slideLayouts/slideLayout39.xml" /><Relationship Id="rId12" Type="http://schemas.openxmlformats.org/officeDocument/2006/relationships/slideLayout" Target="../slideLayouts/slideLayout40.xml" /><Relationship Id="rId13" Type="http://schemas.openxmlformats.org/officeDocument/2006/relationships/slideLayout" Target="../slideLayouts/slideLayout41.xml" /><Relationship Id="rId14" Type="http://schemas.openxmlformats.org/officeDocument/2006/relationships/slideLayout" Target="../slideLayouts/slideLayout42.xml" /><Relationship Id="rId15" Type="http://schemas.openxmlformats.org/officeDocument/2006/relationships/tags" Target="../tags/tag16.xml" /><Relationship Id="rId16" Type="http://schemas.openxmlformats.org/officeDocument/2006/relationships/tags" Target="../tags/tag17.xml" /><Relationship Id="rId17" Type="http://schemas.openxmlformats.org/officeDocument/2006/relationships/tags" Target="../tags/tag18.xml" /><Relationship Id="rId18" Type="http://schemas.openxmlformats.org/officeDocument/2006/relationships/tags" Target="../tags/tag19.xml" /><Relationship Id="rId19" Type="http://schemas.openxmlformats.org/officeDocument/2006/relationships/tags" Target="../tags/tag20.xml" /><Relationship Id="rId2" Type="http://schemas.openxmlformats.org/officeDocument/2006/relationships/slideLayout" Target="../slideLayouts/slideLayout30.xml" /><Relationship Id="rId20" Type="http://schemas.openxmlformats.org/officeDocument/2006/relationships/tags" Target="../tags/tag21.xml" /><Relationship Id="rId21" Type="http://schemas.openxmlformats.org/officeDocument/2006/relationships/theme" Target="../theme/theme3.xml" /><Relationship Id="rId3" Type="http://schemas.openxmlformats.org/officeDocument/2006/relationships/slideLayout" Target="../slideLayouts/slideLayout31.xml" /><Relationship Id="rId4" Type="http://schemas.openxmlformats.org/officeDocument/2006/relationships/slideLayout" Target="../slideLayouts/slideLayout32.xml" /><Relationship Id="rId5" Type="http://schemas.openxmlformats.org/officeDocument/2006/relationships/slideLayout" Target="../slideLayouts/slideLayout33.xml" /><Relationship Id="rId6" Type="http://schemas.openxmlformats.org/officeDocument/2006/relationships/slideLayout" Target="../slideLayouts/slideLayout34.xml" /><Relationship Id="rId7" Type="http://schemas.openxmlformats.org/officeDocument/2006/relationships/slideLayout" Target="../slideLayouts/slideLayout35.xml" /><Relationship Id="rId8" Type="http://schemas.openxmlformats.org/officeDocument/2006/relationships/slideLayout" Target="../slideLayouts/slideLayout36.xml" /><Relationship Id="rId9" Type="http://schemas.openxmlformats.org/officeDocument/2006/relationships/slideLayout" Target="../slideLayouts/slideLayout37.xml" /></Relationships>
</file>

<file path=ppt/slideMasters/_rels/slideMaster4.xml.rels>&#65279;<?xml version="1.0" encoding="utf-8" standalone="yes"?><Relationships xmlns="http://schemas.openxmlformats.org/package/2006/relationships"><Relationship Id="rId1" Type="http://schemas.openxmlformats.org/officeDocument/2006/relationships/slideLayout" Target="../slideLayouts/slideLayout43.xml" /><Relationship Id="rId10" Type="http://schemas.openxmlformats.org/officeDocument/2006/relationships/slideLayout" Target="../slideLayouts/slideLayout52.xml" /><Relationship Id="rId11" Type="http://schemas.openxmlformats.org/officeDocument/2006/relationships/slideLayout" Target="../slideLayouts/slideLayout53.xml" /><Relationship Id="rId12" Type="http://schemas.openxmlformats.org/officeDocument/2006/relationships/slideLayout" Target="../slideLayouts/slideLayout54.xml" /><Relationship Id="rId13" Type="http://schemas.openxmlformats.org/officeDocument/2006/relationships/slideLayout" Target="../slideLayouts/slideLayout55.xml" /><Relationship Id="rId14" Type="http://schemas.openxmlformats.org/officeDocument/2006/relationships/slideLayout" Target="../slideLayouts/slideLayout56.xml" /><Relationship Id="rId15" Type="http://schemas.openxmlformats.org/officeDocument/2006/relationships/tags" Target="../tags/tag23.xml" /><Relationship Id="rId16" Type="http://schemas.openxmlformats.org/officeDocument/2006/relationships/tags" Target="../tags/tag24.xml" /><Relationship Id="rId17" Type="http://schemas.openxmlformats.org/officeDocument/2006/relationships/tags" Target="../tags/tag25.xml" /><Relationship Id="rId18" Type="http://schemas.openxmlformats.org/officeDocument/2006/relationships/tags" Target="../tags/tag26.xml" /><Relationship Id="rId19" Type="http://schemas.openxmlformats.org/officeDocument/2006/relationships/tags" Target="../tags/tag27.xml" /><Relationship Id="rId2" Type="http://schemas.openxmlformats.org/officeDocument/2006/relationships/slideLayout" Target="../slideLayouts/slideLayout44.xml" /><Relationship Id="rId20" Type="http://schemas.openxmlformats.org/officeDocument/2006/relationships/tags" Target="../tags/tag28.xml" /><Relationship Id="rId21" Type="http://schemas.openxmlformats.org/officeDocument/2006/relationships/theme" Target="../theme/theme4.xml" /><Relationship Id="rId3" Type="http://schemas.openxmlformats.org/officeDocument/2006/relationships/slideLayout" Target="../slideLayouts/slideLayout45.xml" /><Relationship Id="rId4" Type="http://schemas.openxmlformats.org/officeDocument/2006/relationships/slideLayout" Target="../slideLayouts/slideLayout46.xml" /><Relationship Id="rId5" Type="http://schemas.openxmlformats.org/officeDocument/2006/relationships/slideLayout" Target="../slideLayouts/slideLayout47.xml" /><Relationship Id="rId6" Type="http://schemas.openxmlformats.org/officeDocument/2006/relationships/slideLayout" Target="../slideLayouts/slideLayout48.xml" /><Relationship Id="rId7" Type="http://schemas.openxmlformats.org/officeDocument/2006/relationships/slideLayout" Target="../slideLayouts/slideLayout49.xml" /><Relationship Id="rId8" Type="http://schemas.openxmlformats.org/officeDocument/2006/relationships/slideLayout" Target="../slideLayouts/slideLayout50.xml" /><Relationship Id="rId9" Type="http://schemas.openxmlformats.org/officeDocument/2006/relationships/slideLayout" Target="../slideLayouts/slideLayout51.xml" /></Relationships>
</file>

<file path=ppt/slideMasters/_rels/slideMaster5.xml.rels>&#65279;<?xml version="1.0" encoding="utf-8" standalone="yes"?><Relationships xmlns="http://schemas.openxmlformats.org/package/2006/relationships"><Relationship Id="rId1" Type="http://schemas.openxmlformats.org/officeDocument/2006/relationships/slideLayout" Target="../slideLayouts/slideLayout57.xml" /><Relationship Id="rId10" Type="http://schemas.openxmlformats.org/officeDocument/2006/relationships/slideLayout" Target="../slideLayouts/slideLayout66.xml" /><Relationship Id="rId11" Type="http://schemas.openxmlformats.org/officeDocument/2006/relationships/slideLayout" Target="../slideLayouts/slideLayout67.xml" /><Relationship Id="rId12" Type="http://schemas.openxmlformats.org/officeDocument/2006/relationships/slideLayout" Target="../slideLayouts/slideLayout68.xml" /><Relationship Id="rId13" Type="http://schemas.openxmlformats.org/officeDocument/2006/relationships/slideLayout" Target="../slideLayouts/slideLayout69.xml" /><Relationship Id="rId14" Type="http://schemas.openxmlformats.org/officeDocument/2006/relationships/slideLayout" Target="../slideLayouts/slideLayout70.xml" /><Relationship Id="rId15" Type="http://schemas.openxmlformats.org/officeDocument/2006/relationships/tags" Target="../tags/tag30.xml" /><Relationship Id="rId16" Type="http://schemas.openxmlformats.org/officeDocument/2006/relationships/tags" Target="../tags/tag31.xml" /><Relationship Id="rId17" Type="http://schemas.openxmlformats.org/officeDocument/2006/relationships/tags" Target="../tags/tag32.xml" /><Relationship Id="rId18" Type="http://schemas.openxmlformats.org/officeDocument/2006/relationships/tags" Target="../tags/tag33.xml" /><Relationship Id="rId19" Type="http://schemas.openxmlformats.org/officeDocument/2006/relationships/tags" Target="../tags/tag34.xml" /><Relationship Id="rId2" Type="http://schemas.openxmlformats.org/officeDocument/2006/relationships/slideLayout" Target="../slideLayouts/slideLayout58.xml" /><Relationship Id="rId20" Type="http://schemas.openxmlformats.org/officeDocument/2006/relationships/tags" Target="../tags/tag35.xml" /><Relationship Id="rId21" Type="http://schemas.openxmlformats.org/officeDocument/2006/relationships/theme" Target="../theme/theme5.xml" /><Relationship Id="rId3" Type="http://schemas.openxmlformats.org/officeDocument/2006/relationships/slideLayout" Target="../slideLayouts/slideLayout59.xml" /><Relationship Id="rId4" Type="http://schemas.openxmlformats.org/officeDocument/2006/relationships/slideLayout" Target="../slideLayouts/slideLayout60.xml" /><Relationship Id="rId5" Type="http://schemas.openxmlformats.org/officeDocument/2006/relationships/slideLayout" Target="../slideLayouts/slideLayout61.xml" /><Relationship Id="rId6" Type="http://schemas.openxmlformats.org/officeDocument/2006/relationships/slideLayout" Target="../slideLayouts/slideLayout62.xml" /><Relationship Id="rId7" Type="http://schemas.openxmlformats.org/officeDocument/2006/relationships/slideLayout" Target="../slideLayouts/slideLayout63.xml" /><Relationship Id="rId8" Type="http://schemas.openxmlformats.org/officeDocument/2006/relationships/slideLayout" Target="../slideLayouts/slideLayout64.xml" /><Relationship Id="rId9" Type="http://schemas.openxmlformats.org/officeDocument/2006/relationships/slideLayout" Target="../slideLayouts/slideLayout65.xml" /></Relationships>
</file>

<file path=ppt/slideMasters/_rels/slideMaster6.xml.rels>&#65279;<?xml version="1.0" encoding="utf-8" standalone="yes"?><Relationships xmlns="http://schemas.openxmlformats.org/package/2006/relationships"><Relationship Id="rId1" Type="http://schemas.openxmlformats.org/officeDocument/2006/relationships/slideLayout" Target="../slideLayouts/slideLayout71.xml" /><Relationship Id="rId10" Type="http://schemas.openxmlformats.org/officeDocument/2006/relationships/slideLayout" Target="../slideLayouts/slideLayout80.xml" /><Relationship Id="rId11" Type="http://schemas.openxmlformats.org/officeDocument/2006/relationships/slideLayout" Target="../slideLayouts/slideLayout81.xml" /><Relationship Id="rId12" Type="http://schemas.openxmlformats.org/officeDocument/2006/relationships/slideLayout" Target="../slideLayouts/slideLayout82.xml" /><Relationship Id="rId13" Type="http://schemas.openxmlformats.org/officeDocument/2006/relationships/slideLayout" Target="../slideLayouts/slideLayout83.xml" /><Relationship Id="rId14" Type="http://schemas.openxmlformats.org/officeDocument/2006/relationships/slideLayout" Target="../slideLayouts/slideLayout84.xml" /><Relationship Id="rId15" Type="http://schemas.openxmlformats.org/officeDocument/2006/relationships/tags" Target="../tags/tag37.xml" /><Relationship Id="rId16" Type="http://schemas.openxmlformats.org/officeDocument/2006/relationships/tags" Target="../tags/tag38.xml" /><Relationship Id="rId17" Type="http://schemas.openxmlformats.org/officeDocument/2006/relationships/tags" Target="../tags/tag39.xml" /><Relationship Id="rId18" Type="http://schemas.openxmlformats.org/officeDocument/2006/relationships/tags" Target="../tags/tag40.xml" /><Relationship Id="rId19" Type="http://schemas.openxmlformats.org/officeDocument/2006/relationships/tags" Target="../tags/tag41.xml" /><Relationship Id="rId2" Type="http://schemas.openxmlformats.org/officeDocument/2006/relationships/slideLayout" Target="../slideLayouts/slideLayout72.xml" /><Relationship Id="rId20" Type="http://schemas.openxmlformats.org/officeDocument/2006/relationships/tags" Target="../tags/tag42.xml" /><Relationship Id="rId21" Type="http://schemas.openxmlformats.org/officeDocument/2006/relationships/theme" Target="../theme/theme6.xml" /><Relationship Id="rId3" Type="http://schemas.openxmlformats.org/officeDocument/2006/relationships/slideLayout" Target="../slideLayouts/slideLayout73.xml" /><Relationship Id="rId4" Type="http://schemas.openxmlformats.org/officeDocument/2006/relationships/slideLayout" Target="../slideLayouts/slideLayout74.xml" /><Relationship Id="rId5" Type="http://schemas.openxmlformats.org/officeDocument/2006/relationships/slideLayout" Target="../slideLayouts/slideLayout75.xml" /><Relationship Id="rId6" Type="http://schemas.openxmlformats.org/officeDocument/2006/relationships/slideLayout" Target="../slideLayouts/slideLayout76.xml" /><Relationship Id="rId7" Type="http://schemas.openxmlformats.org/officeDocument/2006/relationships/slideLayout" Target="../slideLayouts/slideLayout77.xml" /><Relationship Id="rId8" Type="http://schemas.openxmlformats.org/officeDocument/2006/relationships/slideLayout" Target="../slideLayouts/slideLayout78.xml" /><Relationship Id="rId9" Type="http://schemas.openxmlformats.org/officeDocument/2006/relationships/slideLayout" Target="../slideLayouts/slideLayout7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1"/>
        </a:solidFill>
        <a:effectLst/>
      </p:bgPr>
    </p:bg>
    <p:spTree>
      <p:nvGrpSpPr>
        <p:cNvPr id="1" name=""/>
        <p:cNvGrpSpPr/>
        <p:nvPr/>
      </p:nvGrpSpPr>
      <p:grpSpPr/>
      <p:sp>
        <p:nvSpPr>
          <p:cNvPr id="1026" name="标题占位符 1"/>
          <p:cNvSpPr>
            <a:spLocks noGrp="1"/>
          </p:cNvSpPr>
          <p:nvPr>
            <p:ph type="title"/>
            <p:custDataLst>
              <p:tags r:id="rId15"/>
            </p:custDataLst>
          </p:nvPr>
        </p:nvSpPr>
        <p:spPr>
          <a:xfrm>
            <a:off x="455613" y="455613"/>
            <a:ext cx="8228012" cy="485775"/>
          </a:xfrm>
          <a:prstGeom prst="rect">
            <a:avLst/>
          </a:prstGeom>
          <a:noFill/>
          <a:ln w="9525">
            <a:noFill/>
          </a:ln>
        </p:spPr>
        <p:txBody>
          <a:bodyPr vert="horz" wrap="square" lIns="101600" tIns="38100" rIns="76200" bIns="38100" anchor="ctr"/>
          <a:lstStyle>
            <a:defPPr/>
          </a:lstStyle>
          <a:p>
            <a:pPr lvl="0"/>
            <a:r>
              <a:rPr lang="zh-CN" altLang="en-US"/>
              <a:t>单击此处编辑母版标题样式</a:t>
            </a:r>
            <a:endParaRPr lang="zh-CN" altLang="en-US"/>
          </a:p>
        </p:txBody>
      </p:sp>
      <p:sp>
        <p:nvSpPr>
          <p:cNvPr id="1027" name="文本占位符 2"/>
          <p:cNvSpPr>
            <a:spLocks noGrp="1"/>
          </p:cNvSpPr>
          <p:nvPr>
            <p:ph type="body" idx="5"/>
            <p:custDataLst>
              <p:tags r:id="rId16"/>
            </p:custDataLst>
          </p:nvPr>
        </p:nvSpPr>
        <p:spPr>
          <a:xfrm>
            <a:off x="455613" y="1138238"/>
            <a:ext cx="8228012" cy="3554412"/>
          </a:xfrm>
          <a:prstGeom prst="rect">
            <a:avLst/>
          </a:prstGeom>
          <a:noFill/>
          <a:ln w="9525">
            <a:noFill/>
          </a:ln>
        </p:spPr>
        <p:txBody>
          <a:bodyPr lIns="90000" tIns="46800" rIns="90000" bIns="46800" anchor="t"/>
          <a:lstStyle>
            <a:defPPr/>
          </a:lstStyle>
          <a:p>
            <a:pPr lvl="0"/>
            <a:r>
              <a:rPr lang="en-US" altLang="en-US"/>
              <a:t>单击此处编辑母版文本样式</a:t>
            </a:r>
            <a:endParaRPr lang="en-US" altLang="en-US"/>
          </a:p>
          <a:p>
            <a:pPr lvl="1" indent="-171450"/>
            <a:r>
              <a:rPr lang="en-US" altLang="en-US"/>
              <a:t>第二级</a:t>
            </a:r>
            <a:endParaRPr lang="en-US" altLang="en-US"/>
          </a:p>
          <a:p>
            <a:pPr lvl="2" indent="-171450"/>
            <a:r>
              <a:rPr lang="en-US" altLang="en-US"/>
              <a:t>第三级</a:t>
            </a:r>
            <a:endParaRPr lang="en-US" altLang="en-US"/>
          </a:p>
          <a:p>
            <a:pPr lvl="3" indent="-171450"/>
            <a:r>
              <a:rPr lang="en-US" altLang="en-US"/>
              <a:t>第四级</a:t>
            </a:r>
            <a:endParaRPr lang="en-US" altLang="en-US"/>
          </a:p>
          <a:p>
            <a:pPr lvl="4" indent="-171450"/>
            <a:r>
              <a:rPr lang="en-US" altLang="en-US"/>
              <a:t>第五级</a:t>
            </a:r>
            <a:endParaRPr lang="en-US" altLang="en-US"/>
          </a:p>
        </p:txBody>
      </p:sp>
      <p:sp>
        <p:nvSpPr>
          <p:cNvPr id="4" name="日期占位符 3"/>
          <p:cNvSpPr>
            <a:spLocks noGrp="1"/>
          </p:cNvSpPr>
          <p:nvPr>
            <p:ph type="dt" sz="half" idx="2"/>
            <p:custDataLst>
              <p:tags r:id="rId17"/>
            </p:custDataLst>
          </p:nvPr>
        </p:nvSpPr>
        <p:spPr>
          <a:xfrm>
            <a:off x="460375" y="4738688"/>
            <a:ext cx="2024063" cy="238125"/>
          </a:xfrm>
          <a:prstGeom prst="rect">
            <a:avLst/>
          </a:prstGeom>
        </p:spPr>
        <p:txBody>
          <a:bodyPr vert="horz" lIns="91440" tIns="45720" rIns="91440" bIns="45720" rtlCol="0" anchor="ctr">
            <a:normAutofit/>
          </a:bodyPr>
          <a:lstStyle>
            <a:lvl1pPr algn="l" fontAlgn="auto">
              <a:defRPr sz="995" baseline="0" noProof="1" smtClean="0">
                <a:solidFill>
                  <a:schemeClr val="tx1">
                    <a:tint val="75000"/>
                  </a:schemeClr>
                </a:solidFill>
                <a:latin typeface="Arial" panose="020b0604020202020204" pitchFamily="34" charset="0"/>
                <a:ea typeface="微软雅黑" panose="020b0503020204020204" pitchFamily="34" charset="-122"/>
              </a:defRPr>
            </a:lvl1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itchFamily="34" charset="0"/>
              <a:ea typeface="微软雅黑" pitchFamily="34" charset="-122"/>
              <a:cs typeface="+mn-cs"/>
            </a:endParaRPr>
          </a:p>
        </p:txBody>
      </p:sp>
      <p:sp>
        <p:nvSpPr>
          <p:cNvPr id="5" name="页脚占位符 4"/>
          <p:cNvSpPr>
            <a:spLocks noGrp="1"/>
          </p:cNvSpPr>
          <p:nvPr>
            <p:ph type="ftr" sz="quarter" idx="3"/>
            <p:custDataLst>
              <p:tags r:id="rId18"/>
            </p:custDataLst>
          </p:nvPr>
        </p:nvSpPr>
        <p:spPr>
          <a:xfrm>
            <a:off x="3087688" y="4738688"/>
            <a:ext cx="2968625" cy="238125"/>
          </a:xfrm>
          <a:prstGeom prst="rect">
            <a:avLst/>
          </a:prstGeom>
        </p:spPr>
        <p:txBody>
          <a:bodyPr vert="horz" lIns="91440" tIns="45720" rIns="91440" bIns="45720" rtlCol="0" anchor="ctr">
            <a:normAutofit/>
          </a:bodyPr>
          <a:lstStyle>
            <a:lvl1pPr algn="ctr" fontAlgn="auto">
              <a:defRPr sz="750" baseline="0" noProof="1">
                <a:solidFill>
                  <a:schemeClr val="tx1">
                    <a:tint val="75000"/>
                  </a:schemeClr>
                </a:solidFill>
                <a:latin typeface="Arial" panose="020b0604020202020204" pitchFamily="34" charset="0"/>
                <a:ea typeface="微软雅黑" panose="020b0503020204020204" pitchFamily="34" charset="-122"/>
              </a:defRPr>
            </a:lvl1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itchFamily="34" charset="0"/>
              <a:ea typeface="微软雅黑" pitchFamily="34" charset="-122"/>
              <a:cs typeface="+mn-cs"/>
            </a:endParaRPr>
          </a:p>
        </p:txBody>
      </p:sp>
      <p:sp>
        <p:nvSpPr>
          <p:cNvPr id="6" name="灯片编号占位符 5"/>
          <p:cNvSpPr>
            <a:spLocks noGrp="1"/>
          </p:cNvSpPr>
          <p:nvPr>
            <p:ph type="sldNum" sz="quarter" idx="4"/>
            <p:custDataLst>
              <p:tags r:id="rId19"/>
            </p:custDataLst>
          </p:nvPr>
        </p:nvSpPr>
        <p:spPr>
          <a:xfrm>
            <a:off x="6657975" y="4738688"/>
            <a:ext cx="2025650" cy="238125"/>
          </a:xfrm>
          <a:prstGeom prst="rect">
            <a:avLst/>
          </a:prstGeom>
        </p:spPr>
        <p:txBody>
          <a:bodyPr vert="horz" wrap="square" lIns="91440" tIns="45720" rIns="91440" bIns="45720" numCol="1" anchor="ctr" anchorCtr="0" compatLnSpc="1"/>
          <a:lstStyle>
            <a:defPPr/>
            <a:lvl1pPr algn="r">
              <a:defRPr sz="900">
                <a:solidFill>
                  <a:srgbClr val="898989"/>
                </a:solidFill>
              </a:defRPr>
            </a:lvl1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itchFamily="34" charset="0"/>
            </a:endParaRPr>
          </a:p>
        </p:txBody>
      </p:sp>
      <p:sp>
        <p:nvSpPr>
          <p:cNvPr id="7" name="KSO_TEMPLATE" hidden="1"/>
          <p:cNvSpPr/>
          <p:nvPr>
            <p:custDataLst>
              <p:tags r:id="rId20"/>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00" b="0" i="0" u="none" strike="noStrike" kern="1200" cap="none" spc="0" normalizeH="0" baseline="0" noProof="1">
              <a:ln>
                <a:noFill/>
              </a:ln>
              <a:solidFill>
                <a:schemeClr val="lt1"/>
              </a:solidFill>
              <a:effectLst/>
              <a:uLnTx/>
              <a:uFillTx/>
              <a:latin typeface="+mn-lt"/>
              <a:ea typeface="+mn-ea"/>
              <a:cs typeface="+mn-cs"/>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ransition/>
  <p:timing/>
  <p:txStyles>
    <p:titleStyle>
      <a:lvl1pPr algn="l" defTabSz="685800" rtl="0" fontAlgn="base">
        <a:spcBef>
          <a:spcPct val="0"/>
        </a:spcBef>
        <a:spcAft>
          <a:spcPct val="0"/>
        </a:spcAft>
        <a:defRPr sz="2700" b="1" kern="1200" spc="300">
          <a:solidFill>
            <a:srgbClr val="262626"/>
          </a:solidFill>
          <a:latin typeface="Arial" panose="020b0604020202020204" pitchFamily="34" charset="0"/>
          <a:ea typeface="微软雅黑" panose="020b0503020204020204" pitchFamily="34" charset="-122"/>
          <a:cs typeface="+mj-cs"/>
        </a:defRPr>
      </a:lvl1pPr>
      <a:lvl2pPr algn="l" defTabSz="685800" rtl="0" fontAlgn="base">
        <a:spcBef>
          <a:spcPct val="0"/>
        </a:spcBef>
        <a:spcAft>
          <a:spcPct val="0"/>
        </a:spcAft>
        <a:defRPr sz="2700" b="1">
          <a:solidFill>
            <a:srgbClr val="262626"/>
          </a:solidFill>
          <a:latin typeface="Arial" panose="020b0604020202020204" pitchFamily="34" charset="0"/>
          <a:ea typeface="微软雅黑" panose="020b0503020204020204" pitchFamily="34" charset="-122"/>
        </a:defRPr>
      </a:lvl2pPr>
      <a:lvl3pPr algn="l" defTabSz="685800" rtl="0" fontAlgn="base">
        <a:spcBef>
          <a:spcPct val="0"/>
        </a:spcBef>
        <a:spcAft>
          <a:spcPct val="0"/>
        </a:spcAft>
        <a:defRPr sz="2700" b="1">
          <a:solidFill>
            <a:srgbClr val="262626"/>
          </a:solidFill>
          <a:latin typeface="Arial" panose="020b0604020202020204" pitchFamily="34" charset="0"/>
          <a:ea typeface="微软雅黑" panose="020b0503020204020204" pitchFamily="34" charset="-122"/>
        </a:defRPr>
      </a:lvl3pPr>
      <a:lvl4pPr algn="l" defTabSz="685800" rtl="0" fontAlgn="base">
        <a:spcBef>
          <a:spcPct val="0"/>
        </a:spcBef>
        <a:spcAft>
          <a:spcPct val="0"/>
        </a:spcAft>
        <a:defRPr sz="2700" b="1">
          <a:solidFill>
            <a:srgbClr val="262626"/>
          </a:solidFill>
          <a:latin typeface="Arial" panose="020b0604020202020204" pitchFamily="34" charset="0"/>
          <a:ea typeface="微软雅黑" panose="020b0503020204020204" pitchFamily="34" charset="-122"/>
        </a:defRPr>
      </a:lvl4pPr>
      <a:lvl5pPr algn="l" defTabSz="685800" rtl="0" fontAlgn="base">
        <a:spcBef>
          <a:spcPct val="0"/>
        </a:spcBef>
        <a:spcAft>
          <a:spcPct val="0"/>
        </a:spcAft>
        <a:defRPr sz="2700" b="1">
          <a:solidFill>
            <a:srgbClr val="262626"/>
          </a:solidFill>
          <a:latin typeface="Arial" panose="020b0604020202020204" pitchFamily="34" charset="0"/>
          <a:ea typeface="微软雅黑" panose="020b0503020204020204" pitchFamily="34" charset="-122"/>
        </a:defRPr>
      </a:lvl5pPr>
      <a:lvl6pPr marL="457200" algn="l" defTabSz="685800" rtl="0" fontAlgn="base">
        <a:spcBef>
          <a:spcPct val="0"/>
        </a:spcBef>
        <a:spcAft>
          <a:spcPct val="0"/>
        </a:spcAft>
        <a:defRPr sz="2700" b="1">
          <a:solidFill>
            <a:srgbClr val="262626"/>
          </a:solidFill>
          <a:latin typeface="Arial" panose="020b0604020202020204" pitchFamily="34" charset="0"/>
          <a:ea typeface="微软雅黑" panose="020b0503020204020204" pitchFamily="34" charset="-122"/>
        </a:defRPr>
      </a:lvl6pPr>
      <a:lvl7pPr marL="914400" algn="l" defTabSz="685800" rtl="0" fontAlgn="base">
        <a:spcBef>
          <a:spcPct val="0"/>
        </a:spcBef>
        <a:spcAft>
          <a:spcPct val="0"/>
        </a:spcAft>
        <a:defRPr sz="2700" b="1">
          <a:solidFill>
            <a:srgbClr val="262626"/>
          </a:solidFill>
          <a:latin typeface="Arial" panose="020b0604020202020204" pitchFamily="34" charset="0"/>
          <a:ea typeface="微软雅黑" panose="020b0503020204020204" pitchFamily="34" charset="-122"/>
        </a:defRPr>
      </a:lvl7pPr>
      <a:lvl8pPr marL="1371600" algn="l" defTabSz="685800" rtl="0" fontAlgn="base">
        <a:spcBef>
          <a:spcPct val="0"/>
        </a:spcBef>
        <a:spcAft>
          <a:spcPct val="0"/>
        </a:spcAft>
        <a:defRPr sz="2700" b="1">
          <a:solidFill>
            <a:srgbClr val="262626"/>
          </a:solidFill>
          <a:latin typeface="Arial" panose="020b0604020202020204" pitchFamily="34" charset="0"/>
          <a:ea typeface="微软雅黑" panose="020b0503020204020204" pitchFamily="34" charset="-122"/>
        </a:defRPr>
      </a:lvl8pPr>
      <a:lvl9pPr marL="1828800" algn="l" defTabSz="685800" rtl="0" fontAlgn="base">
        <a:spcBef>
          <a:spcPct val="0"/>
        </a:spcBef>
        <a:spcAft>
          <a:spcPct val="0"/>
        </a:spcAft>
        <a:defRPr sz="2700" b="1">
          <a:solidFill>
            <a:srgbClr val="262626"/>
          </a:solidFill>
          <a:latin typeface="Arial" panose="020b0604020202020204" pitchFamily="34" charset="0"/>
          <a:ea typeface="微软雅黑" panose="020b0503020204020204" pitchFamily="34" charset="-122"/>
        </a:defRPr>
      </a:lvl9pPr>
    </p:titleStyle>
    <p:bodyStyle>
      <a:lvl1pPr marL="171450" indent="-171450" algn="l" defTabSz="685800" rtl="0" fontAlgn="base">
        <a:lnSpc>
          <a:spcPct val="130000"/>
        </a:lnSpc>
        <a:spcBef>
          <a:spcPct val="0"/>
        </a:spcBef>
        <a:spcAft>
          <a:spcPts val="1000"/>
        </a:spcAft>
        <a:buFont typeface="Arial" panose="020b0604020202020204" pitchFamily="34" charset="0"/>
        <a:buChar char="•"/>
        <a:defRPr sz="1200" kern="1200">
          <a:solidFill>
            <a:srgbClr val="595959"/>
          </a:solidFill>
          <a:latin typeface="Arial" panose="020b0604020202020204" pitchFamily="34" charset="0"/>
          <a:ea typeface="微软雅黑" panose="020b0503020204020204" pitchFamily="34" charset="-122"/>
          <a:cs typeface="+mn-cs"/>
        </a:defRPr>
      </a:lvl1pPr>
      <a:lvl2pPr marL="514350" indent="-171450" algn="l" defTabSz="685800" rtl="0" fontAlgn="base">
        <a:lnSpc>
          <a:spcPct val="130000"/>
        </a:lnSpc>
        <a:spcBef>
          <a:spcPct val="0"/>
        </a:spcBef>
        <a:spcAft>
          <a:spcPts val="1000"/>
        </a:spcAft>
        <a:buFont typeface="Arial" panose="020b0604020202020204" pitchFamily="34" charset="0"/>
        <a:buChar char="•"/>
        <a:tabLst>
          <a:tab pos="1207770"/>
        </a:tabLst>
        <a:defRPr sz="1200" kern="1200">
          <a:solidFill>
            <a:srgbClr val="595959"/>
          </a:solidFill>
          <a:latin typeface="Arial" panose="020b0604020202020204" pitchFamily="34" charset="0"/>
          <a:ea typeface="微软雅黑" panose="020b0503020204020204" pitchFamily="34" charset="-122"/>
          <a:cs typeface="+mn-cs"/>
        </a:defRPr>
      </a:lvl2pPr>
      <a:lvl3pPr marL="857250" indent="-171450" algn="l" defTabSz="685800" rtl="0" fontAlgn="base">
        <a:lnSpc>
          <a:spcPct val="130000"/>
        </a:lnSpc>
        <a:spcBef>
          <a:spcPct val="0"/>
        </a:spcBef>
        <a:spcAft>
          <a:spcPts val="1000"/>
        </a:spcAft>
        <a:buFont typeface="Arial" panose="020b0604020202020204" pitchFamily="34" charset="0"/>
        <a:buChar char="•"/>
        <a:tabLst>
          <a:tab pos="1207770"/>
        </a:tabLst>
        <a:defRPr sz="1200" kern="1200">
          <a:solidFill>
            <a:srgbClr val="595959"/>
          </a:solidFill>
          <a:latin typeface="Arial" panose="020b0604020202020204" pitchFamily="34" charset="0"/>
          <a:ea typeface="微软雅黑" panose="020b0503020204020204" pitchFamily="34" charset="-122"/>
          <a:cs typeface="+mn-cs"/>
        </a:defRPr>
      </a:lvl3pPr>
      <a:lvl4pPr marL="1200150" indent="-171450" algn="l" defTabSz="685800" rtl="0" fontAlgn="base">
        <a:lnSpc>
          <a:spcPct val="130000"/>
        </a:lnSpc>
        <a:spcBef>
          <a:spcPct val="0"/>
        </a:spcBef>
        <a:spcAft>
          <a:spcPts val="1000"/>
        </a:spcAft>
        <a:buFont typeface="Arial" panose="020b0604020202020204" pitchFamily="34" charset="0"/>
        <a:buChar char="•"/>
        <a:tabLst>
          <a:tab pos="1207770"/>
        </a:tabLst>
        <a:defRPr sz="1200" kern="1200">
          <a:solidFill>
            <a:srgbClr val="595959"/>
          </a:solidFill>
          <a:latin typeface="Arial" panose="020b0604020202020204" pitchFamily="34" charset="0"/>
          <a:ea typeface="微软雅黑" panose="020b0503020204020204" pitchFamily="34" charset="-122"/>
          <a:cs typeface="+mn-cs"/>
        </a:defRPr>
      </a:lvl4pPr>
      <a:lvl5pPr marL="1543050" indent="-171450" algn="l" defTabSz="685800" rtl="0" fontAlgn="base">
        <a:lnSpc>
          <a:spcPct val="130000"/>
        </a:lnSpc>
        <a:spcBef>
          <a:spcPct val="0"/>
        </a:spcBef>
        <a:spcAft>
          <a:spcPts val="1000"/>
        </a:spcAft>
        <a:buFont typeface="Arial" panose="020b0604020202020204" pitchFamily="34" charset="0"/>
        <a:buChar char="•"/>
        <a:tabLst>
          <a:tab pos="1207770"/>
        </a:tabLst>
        <a:defRPr sz="1200" kern="1200">
          <a:solidFill>
            <a:srgbClr val="595959"/>
          </a:solidFill>
          <a:latin typeface="Arial" panose="020b0604020202020204" pitchFamily="34" charset="0"/>
          <a:ea typeface="微软雅黑" panose="020b0503020204020204" pitchFamily="34" charset="-122"/>
          <a:cs typeface="+mn-cs"/>
        </a:defRPr>
      </a:lvl5pPr>
      <a:lvl6pPr marL="188722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3012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302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6555"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9335" algn="l" defTabSz="685800" rtl="0" eaLnBrk="1" latinLnBrk="0" hangingPunct="1">
        <a:defRPr sz="1350" kern="1200">
          <a:solidFill>
            <a:schemeClr val="tx1"/>
          </a:solidFill>
          <a:latin typeface="+mn-lt"/>
          <a:ea typeface="+mn-ea"/>
          <a:cs typeface="+mn-cs"/>
        </a:defRPr>
      </a:lvl4pPr>
      <a:lvl5pPr marL="1372235" algn="l" defTabSz="685800" rtl="0" eaLnBrk="1" latinLnBrk="0" hangingPunct="1">
        <a:defRPr sz="1350" kern="1200">
          <a:solidFill>
            <a:schemeClr val="tx1"/>
          </a:solidFill>
          <a:latin typeface="+mn-lt"/>
          <a:ea typeface="+mn-ea"/>
          <a:cs typeface="+mn-cs"/>
        </a:defRPr>
      </a:lvl5pPr>
      <a:lvl6pPr marL="1715135" algn="l" defTabSz="685800" rtl="0" eaLnBrk="1" latinLnBrk="0" hangingPunct="1">
        <a:defRPr sz="1350" kern="1200">
          <a:solidFill>
            <a:schemeClr val="tx1"/>
          </a:solidFill>
          <a:latin typeface="+mn-lt"/>
          <a:ea typeface="+mn-ea"/>
          <a:cs typeface="+mn-cs"/>
        </a:defRPr>
      </a:lvl6pPr>
      <a:lvl7pPr marL="2058670" algn="l" defTabSz="685800" rtl="0" eaLnBrk="1" latinLnBrk="0" hangingPunct="1">
        <a:defRPr sz="1350" kern="1200">
          <a:solidFill>
            <a:schemeClr val="tx1"/>
          </a:solidFill>
          <a:latin typeface="+mn-lt"/>
          <a:ea typeface="+mn-ea"/>
          <a:cs typeface="+mn-cs"/>
        </a:defRPr>
      </a:lvl7pPr>
      <a:lvl8pPr marL="2401570" algn="l" defTabSz="685800" rtl="0" eaLnBrk="1" latinLnBrk="0" hangingPunct="1">
        <a:defRPr sz="1350" kern="1200">
          <a:solidFill>
            <a:schemeClr val="tx1"/>
          </a:solidFill>
          <a:latin typeface="+mn-lt"/>
          <a:ea typeface="+mn-ea"/>
          <a:cs typeface="+mn-cs"/>
        </a:defRPr>
      </a:lvl8pPr>
      <a:lvl9pPr marL="2745105"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1"/>
        </a:solidFill>
        <a:effectLst/>
      </p:bgPr>
    </p:bg>
    <p:spTree>
      <p:nvGrpSpPr>
        <p:cNvPr id="1" name=""/>
        <p:cNvGrpSpPr/>
        <p:nvPr/>
      </p:nvGrpSpPr>
      <p:grpSpPr/>
      <p:sp>
        <p:nvSpPr>
          <p:cNvPr id="2050" name="标题占位符 1"/>
          <p:cNvSpPr>
            <a:spLocks noGrp="1"/>
          </p:cNvSpPr>
          <p:nvPr>
            <p:ph type="title"/>
            <p:custDataLst>
              <p:tags r:id="rId15"/>
            </p:custDataLst>
          </p:nvPr>
        </p:nvSpPr>
        <p:spPr>
          <a:xfrm>
            <a:off x="455613" y="455613"/>
            <a:ext cx="8228012" cy="485775"/>
          </a:xfrm>
          <a:prstGeom prst="rect">
            <a:avLst/>
          </a:prstGeom>
          <a:noFill/>
          <a:ln w="9525">
            <a:noFill/>
          </a:ln>
        </p:spPr>
        <p:txBody>
          <a:bodyPr vert="horz" wrap="square" lIns="101600" tIns="38100" rIns="76200" bIns="38100" anchor="ctr"/>
          <a:lstStyle>
            <a:defPPr/>
          </a:lstStyle>
          <a:p>
            <a:pPr lvl="0"/>
            <a:r>
              <a:rPr lang="zh-CN" altLang="en-US"/>
              <a:t>单击此处编辑母版标题样式</a:t>
            </a:r>
            <a:endParaRPr lang="zh-CN" altLang="en-US"/>
          </a:p>
        </p:txBody>
      </p:sp>
      <p:sp>
        <p:nvSpPr>
          <p:cNvPr id="2051" name="文本占位符 2"/>
          <p:cNvSpPr>
            <a:spLocks noGrp="1"/>
          </p:cNvSpPr>
          <p:nvPr>
            <p:ph type="body" idx="5"/>
            <p:custDataLst>
              <p:tags r:id="rId16"/>
            </p:custDataLst>
          </p:nvPr>
        </p:nvSpPr>
        <p:spPr>
          <a:xfrm>
            <a:off x="455613" y="1138238"/>
            <a:ext cx="8228012" cy="3554412"/>
          </a:xfrm>
          <a:prstGeom prst="rect">
            <a:avLst/>
          </a:prstGeom>
          <a:noFill/>
          <a:ln w="9525">
            <a:noFill/>
          </a:ln>
        </p:spPr>
        <p:txBody>
          <a:bodyPr lIns="90000" tIns="46800" rIns="90000" bIns="46800" anchor="t"/>
          <a:lstStyle>
            <a:defPPr/>
          </a:lstStyle>
          <a:p>
            <a:pPr lvl="0"/>
            <a:r>
              <a:rPr lang="en-US" altLang="en-US"/>
              <a:t>单击此处编辑母版文本样式</a:t>
            </a:r>
            <a:endParaRPr lang="en-US" altLang="en-US"/>
          </a:p>
          <a:p>
            <a:pPr lvl="1" indent="-171450"/>
            <a:r>
              <a:rPr lang="en-US" altLang="en-US"/>
              <a:t>第二级</a:t>
            </a:r>
            <a:endParaRPr lang="en-US" altLang="en-US"/>
          </a:p>
          <a:p>
            <a:pPr lvl="2" indent="-171450"/>
            <a:r>
              <a:rPr lang="en-US" altLang="en-US"/>
              <a:t>第三级</a:t>
            </a:r>
            <a:endParaRPr lang="en-US" altLang="en-US"/>
          </a:p>
          <a:p>
            <a:pPr lvl="3" indent="-171450"/>
            <a:r>
              <a:rPr lang="en-US" altLang="en-US"/>
              <a:t>第四级</a:t>
            </a:r>
            <a:endParaRPr lang="en-US" altLang="en-US"/>
          </a:p>
          <a:p>
            <a:pPr lvl="4" indent="-171450"/>
            <a:r>
              <a:rPr lang="en-US" altLang="en-US"/>
              <a:t>第五级</a:t>
            </a:r>
            <a:endParaRPr lang="en-US" altLang="en-US"/>
          </a:p>
        </p:txBody>
      </p:sp>
      <p:sp>
        <p:nvSpPr>
          <p:cNvPr id="4" name="日期占位符 3"/>
          <p:cNvSpPr>
            <a:spLocks noGrp="1"/>
          </p:cNvSpPr>
          <p:nvPr>
            <p:ph type="dt" sz="half" idx="2"/>
            <p:custDataLst>
              <p:tags r:id="rId17"/>
            </p:custDataLst>
          </p:nvPr>
        </p:nvSpPr>
        <p:spPr>
          <a:xfrm>
            <a:off x="460375" y="4738688"/>
            <a:ext cx="2024063" cy="238125"/>
          </a:xfrm>
          <a:prstGeom prst="rect">
            <a:avLst/>
          </a:prstGeom>
        </p:spPr>
        <p:txBody>
          <a:bodyPr vert="horz" lIns="91440" tIns="45720" rIns="91440" bIns="45720" rtlCol="0" anchor="ctr">
            <a:normAutofit/>
          </a:bodyPr>
          <a:lstStyle>
            <a:lvl1pPr algn="l" fontAlgn="auto">
              <a:defRPr sz="995" baseline="0" noProof="1" smtClean="0">
                <a:solidFill>
                  <a:schemeClr val="tx1">
                    <a:tint val="75000"/>
                  </a:schemeClr>
                </a:solidFill>
                <a:latin typeface="Arial" panose="020b0604020202020204" pitchFamily="34" charset="0"/>
                <a:ea typeface="微软雅黑" panose="020b0503020204020204" pitchFamily="34" charset="-122"/>
              </a:defRPr>
            </a:lvl1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5" name="页脚占位符 4"/>
          <p:cNvSpPr>
            <a:spLocks noGrp="1"/>
          </p:cNvSpPr>
          <p:nvPr>
            <p:ph type="ftr" sz="quarter" idx="3"/>
            <p:custDataLst>
              <p:tags r:id="rId18"/>
            </p:custDataLst>
          </p:nvPr>
        </p:nvSpPr>
        <p:spPr>
          <a:xfrm>
            <a:off x="3087688" y="4738688"/>
            <a:ext cx="2968625" cy="238125"/>
          </a:xfrm>
          <a:prstGeom prst="rect">
            <a:avLst/>
          </a:prstGeom>
        </p:spPr>
        <p:txBody>
          <a:bodyPr vert="horz" lIns="91440" tIns="45720" rIns="91440" bIns="45720" rtlCol="0" anchor="ctr">
            <a:normAutofit/>
          </a:bodyPr>
          <a:lstStyle>
            <a:lvl1pPr algn="ctr" fontAlgn="auto">
              <a:defRPr sz="750" baseline="0" noProof="1">
                <a:solidFill>
                  <a:schemeClr val="tx1">
                    <a:tint val="75000"/>
                  </a:schemeClr>
                </a:solidFill>
                <a:latin typeface="Arial" panose="020b0604020202020204" pitchFamily="34" charset="0"/>
                <a:ea typeface="微软雅黑" panose="020b0503020204020204" pitchFamily="34" charset="-122"/>
              </a:defRPr>
            </a:lvl1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6" name="灯片编号占位符 5"/>
          <p:cNvSpPr>
            <a:spLocks noGrp="1"/>
          </p:cNvSpPr>
          <p:nvPr>
            <p:ph type="sldNum" sz="quarter" idx="4"/>
            <p:custDataLst>
              <p:tags r:id="rId19"/>
            </p:custDataLst>
          </p:nvPr>
        </p:nvSpPr>
        <p:spPr>
          <a:xfrm>
            <a:off x="6657975" y="4738688"/>
            <a:ext cx="2025650" cy="238125"/>
          </a:xfrm>
          <a:prstGeom prst="rect">
            <a:avLst/>
          </a:prstGeom>
        </p:spPr>
        <p:txBody>
          <a:bodyPr vert="horz" wrap="square" lIns="91440" tIns="45720" rIns="91440" bIns="45720" numCol="1" anchor="ctr" anchorCtr="0" compatLnSpc="1"/>
          <a:lstStyle>
            <a:defPPr/>
            <a:lvl1pPr algn="r">
              <a:defRPr sz="900">
                <a:solidFill>
                  <a:srgbClr val="898989"/>
                </a:solidFill>
              </a:defRPr>
            </a:lvl1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
        <p:nvSpPr>
          <p:cNvPr id="7" name="KSO_TEMPLATE" hidden="1"/>
          <p:cNvSpPr/>
          <p:nvPr>
            <p:custDataLst>
              <p:tags r:id="rId20"/>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00" b="0" i="0" u="none" strike="noStrike" kern="1200" cap="none" spc="0" normalizeH="0" baseline="0" noProof="1">
              <a:ln>
                <a:noFill/>
              </a:ln>
              <a:solidFill>
                <a:schemeClr val="lt1"/>
              </a:solidFill>
              <a:effectLst/>
              <a:uLnTx/>
              <a:uFillTx/>
              <a:latin typeface="+mn-lt"/>
              <a:ea typeface="+mn-ea"/>
              <a:cs typeface="+mn-cs"/>
            </a:endParaRPr>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 id="2147483677" r:id="rId14"/>
  </p:sldLayoutIdLst>
  <p:transition/>
  <p:timing/>
  <p:txStyles>
    <p:titleStyle>
      <a:lvl1pPr algn="l" defTabSz="685800" rtl="0" fontAlgn="base">
        <a:spcBef>
          <a:spcPct val="0"/>
        </a:spcBef>
        <a:spcAft>
          <a:spcPct val="0"/>
        </a:spcAft>
        <a:defRPr sz="2700" b="1" kern="1200" spc="300">
          <a:solidFill>
            <a:srgbClr val="262626"/>
          </a:solidFill>
          <a:latin typeface="Arial" panose="020b0604020202020204" pitchFamily="34" charset="0"/>
          <a:ea typeface="微软雅黑" panose="020b0503020204020204" pitchFamily="34" charset="-122"/>
          <a:cs typeface="+mj-cs"/>
        </a:defRPr>
      </a:lvl1pPr>
      <a:lvl2pPr algn="l" defTabSz="685800" rtl="0" fontAlgn="base">
        <a:spcBef>
          <a:spcPct val="0"/>
        </a:spcBef>
        <a:spcAft>
          <a:spcPct val="0"/>
        </a:spcAft>
        <a:defRPr sz="2700" b="1">
          <a:solidFill>
            <a:srgbClr val="262626"/>
          </a:solidFill>
          <a:latin typeface="Arial" panose="020b0604020202020204" pitchFamily="34" charset="0"/>
          <a:ea typeface="微软雅黑" panose="020b0503020204020204" pitchFamily="34" charset="-122"/>
        </a:defRPr>
      </a:lvl2pPr>
      <a:lvl3pPr algn="l" defTabSz="685800" rtl="0" fontAlgn="base">
        <a:spcBef>
          <a:spcPct val="0"/>
        </a:spcBef>
        <a:spcAft>
          <a:spcPct val="0"/>
        </a:spcAft>
        <a:defRPr sz="2700" b="1">
          <a:solidFill>
            <a:srgbClr val="262626"/>
          </a:solidFill>
          <a:latin typeface="Arial" panose="020b0604020202020204" pitchFamily="34" charset="0"/>
          <a:ea typeface="微软雅黑" panose="020b0503020204020204" pitchFamily="34" charset="-122"/>
        </a:defRPr>
      </a:lvl3pPr>
      <a:lvl4pPr algn="l" defTabSz="685800" rtl="0" fontAlgn="base">
        <a:spcBef>
          <a:spcPct val="0"/>
        </a:spcBef>
        <a:spcAft>
          <a:spcPct val="0"/>
        </a:spcAft>
        <a:defRPr sz="2700" b="1">
          <a:solidFill>
            <a:srgbClr val="262626"/>
          </a:solidFill>
          <a:latin typeface="Arial" panose="020b0604020202020204" pitchFamily="34" charset="0"/>
          <a:ea typeface="微软雅黑" panose="020b0503020204020204" pitchFamily="34" charset="-122"/>
        </a:defRPr>
      </a:lvl4pPr>
      <a:lvl5pPr algn="l" defTabSz="685800" rtl="0" fontAlgn="base">
        <a:spcBef>
          <a:spcPct val="0"/>
        </a:spcBef>
        <a:spcAft>
          <a:spcPct val="0"/>
        </a:spcAft>
        <a:defRPr sz="2700" b="1">
          <a:solidFill>
            <a:srgbClr val="262626"/>
          </a:solidFill>
          <a:latin typeface="Arial" panose="020b0604020202020204" pitchFamily="34" charset="0"/>
          <a:ea typeface="微软雅黑" panose="020b0503020204020204" pitchFamily="34" charset="-122"/>
        </a:defRPr>
      </a:lvl5pPr>
      <a:lvl6pPr marL="457200" algn="l" defTabSz="685800" rtl="0" fontAlgn="base">
        <a:spcBef>
          <a:spcPct val="0"/>
        </a:spcBef>
        <a:spcAft>
          <a:spcPct val="0"/>
        </a:spcAft>
        <a:defRPr sz="2700" b="1">
          <a:solidFill>
            <a:srgbClr val="262626"/>
          </a:solidFill>
          <a:latin typeface="Arial" panose="020b0604020202020204" pitchFamily="34" charset="0"/>
          <a:ea typeface="微软雅黑" panose="020b0503020204020204" pitchFamily="34" charset="-122"/>
        </a:defRPr>
      </a:lvl6pPr>
      <a:lvl7pPr marL="914400" algn="l" defTabSz="685800" rtl="0" fontAlgn="base">
        <a:spcBef>
          <a:spcPct val="0"/>
        </a:spcBef>
        <a:spcAft>
          <a:spcPct val="0"/>
        </a:spcAft>
        <a:defRPr sz="2700" b="1">
          <a:solidFill>
            <a:srgbClr val="262626"/>
          </a:solidFill>
          <a:latin typeface="Arial" panose="020b0604020202020204" pitchFamily="34" charset="0"/>
          <a:ea typeface="微软雅黑" panose="020b0503020204020204" pitchFamily="34" charset="-122"/>
        </a:defRPr>
      </a:lvl7pPr>
      <a:lvl8pPr marL="1371600" algn="l" defTabSz="685800" rtl="0" fontAlgn="base">
        <a:spcBef>
          <a:spcPct val="0"/>
        </a:spcBef>
        <a:spcAft>
          <a:spcPct val="0"/>
        </a:spcAft>
        <a:defRPr sz="2700" b="1">
          <a:solidFill>
            <a:srgbClr val="262626"/>
          </a:solidFill>
          <a:latin typeface="Arial" panose="020b0604020202020204" pitchFamily="34" charset="0"/>
          <a:ea typeface="微软雅黑" panose="020b0503020204020204" pitchFamily="34" charset="-122"/>
        </a:defRPr>
      </a:lvl8pPr>
      <a:lvl9pPr marL="1828800" algn="l" defTabSz="685800" rtl="0" fontAlgn="base">
        <a:spcBef>
          <a:spcPct val="0"/>
        </a:spcBef>
        <a:spcAft>
          <a:spcPct val="0"/>
        </a:spcAft>
        <a:defRPr sz="2700" b="1">
          <a:solidFill>
            <a:srgbClr val="262626"/>
          </a:solidFill>
          <a:latin typeface="Arial" panose="020b0604020202020204" pitchFamily="34" charset="0"/>
          <a:ea typeface="微软雅黑" panose="020b0503020204020204" pitchFamily="34" charset="-122"/>
        </a:defRPr>
      </a:lvl9pPr>
    </p:titleStyle>
    <p:bodyStyle>
      <a:lvl1pPr marL="171450" indent="-171450" algn="l" defTabSz="685800" rtl="0" fontAlgn="base">
        <a:lnSpc>
          <a:spcPct val="130000"/>
        </a:lnSpc>
        <a:spcBef>
          <a:spcPct val="0"/>
        </a:spcBef>
        <a:spcAft>
          <a:spcPts val="1000"/>
        </a:spcAft>
        <a:buFont typeface="Arial" panose="020b0604020202020204" pitchFamily="34" charset="0"/>
        <a:buChar char="•"/>
        <a:defRPr sz="1200" kern="1200">
          <a:solidFill>
            <a:srgbClr val="595959"/>
          </a:solidFill>
          <a:latin typeface="Arial" panose="020b0604020202020204" pitchFamily="34" charset="0"/>
          <a:ea typeface="微软雅黑" panose="020b0503020204020204" pitchFamily="34" charset="-122"/>
          <a:cs typeface="+mn-cs"/>
        </a:defRPr>
      </a:lvl1pPr>
      <a:lvl2pPr marL="514350" indent="-171450" algn="l" defTabSz="685800" rtl="0" fontAlgn="base">
        <a:lnSpc>
          <a:spcPct val="130000"/>
        </a:lnSpc>
        <a:spcBef>
          <a:spcPct val="0"/>
        </a:spcBef>
        <a:spcAft>
          <a:spcPts val="1000"/>
        </a:spcAft>
        <a:buFont typeface="Arial" panose="020b0604020202020204" pitchFamily="34" charset="0"/>
        <a:buChar char="•"/>
        <a:tabLst>
          <a:tab pos="1207770"/>
        </a:tabLst>
        <a:defRPr sz="1200" kern="1200">
          <a:solidFill>
            <a:srgbClr val="595959"/>
          </a:solidFill>
          <a:latin typeface="Arial" panose="020b0604020202020204" pitchFamily="34" charset="0"/>
          <a:ea typeface="微软雅黑" panose="020b0503020204020204" pitchFamily="34" charset="-122"/>
          <a:cs typeface="+mn-cs"/>
        </a:defRPr>
      </a:lvl2pPr>
      <a:lvl3pPr marL="857250" indent="-171450" algn="l" defTabSz="685800" rtl="0" fontAlgn="base">
        <a:lnSpc>
          <a:spcPct val="130000"/>
        </a:lnSpc>
        <a:spcBef>
          <a:spcPct val="0"/>
        </a:spcBef>
        <a:spcAft>
          <a:spcPts val="1000"/>
        </a:spcAft>
        <a:buFont typeface="Arial" panose="020b0604020202020204" pitchFamily="34" charset="0"/>
        <a:buChar char="•"/>
        <a:tabLst>
          <a:tab pos="1207770"/>
        </a:tabLst>
        <a:defRPr sz="1200" kern="1200">
          <a:solidFill>
            <a:srgbClr val="595959"/>
          </a:solidFill>
          <a:latin typeface="Arial" panose="020b0604020202020204" pitchFamily="34" charset="0"/>
          <a:ea typeface="微软雅黑" panose="020b0503020204020204" pitchFamily="34" charset="-122"/>
          <a:cs typeface="+mn-cs"/>
        </a:defRPr>
      </a:lvl3pPr>
      <a:lvl4pPr marL="1200150" indent="-171450" algn="l" defTabSz="685800" rtl="0" fontAlgn="base">
        <a:lnSpc>
          <a:spcPct val="130000"/>
        </a:lnSpc>
        <a:spcBef>
          <a:spcPct val="0"/>
        </a:spcBef>
        <a:spcAft>
          <a:spcPts val="1000"/>
        </a:spcAft>
        <a:buFont typeface="Arial" panose="020b0604020202020204" pitchFamily="34" charset="0"/>
        <a:buChar char="•"/>
        <a:tabLst>
          <a:tab pos="1207770"/>
        </a:tabLst>
        <a:defRPr sz="1200" kern="1200">
          <a:solidFill>
            <a:srgbClr val="595959"/>
          </a:solidFill>
          <a:latin typeface="Arial" panose="020b0604020202020204" pitchFamily="34" charset="0"/>
          <a:ea typeface="微软雅黑" panose="020b0503020204020204" pitchFamily="34" charset="-122"/>
          <a:cs typeface="+mn-cs"/>
        </a:defRPr>
      </a:lvl4pPr>
      <a:lvl5pPr marL="1543050" indent="-171450" algn="l" defTabSz="685800" rtl="0" fontAlgn="base">
        <a:lnSpc>
          <a:spcPct val="130000"/>
        </a:lnSpc>
        <a:spcBef>
          <a:spcPct val="0"/>
        </a:spcBef>
        <a:spcAft>
          <a:spcPts val="1000"/>
        </a:spcAft>
        <a:buFont typeface="Arial" panose="020b0604020202020204" pitchFamily="34" charset="0"/>
        <a:buChar char="•"/>
        <a:tabLst>
          <a:tab pos="1207770"/>
        </a:tabLst>
        <a:defRPr sz="1200" kern="1200">
          <a:solidFill>
            <a:srgbClr val="595959"/>
          </a:solidFill>
          <a:latin typeface="Arial" panose="020b0604020202020204" pitchFamily="34" charset="0"/>
          <a:ea typeface="微软雅黑" panose="020b0503020204020204" pitchFamily="34" charset="-122"/>
          <a:cs typeface="+mn-cs"/>
        </a:defRPr>
      </a:lvl5pPr>
      <a:lvl6pPr marL="188722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3012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302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6555"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9335" algn="l" defTabSz="685800" rtl="0" eaLnBrk="1" latinLnBrk="0" hangingPunct="1">
        <a:defRPr sz="1350" kern="1200">
          <a:solidFill>
            <a:schemeClr val="tx1"/>
          </a:solidFill>
          <a:latin typeface="+mn-lt"/>
          <a:ea typeface="+mn-ea"/>
          <a:cs typeface="+mn-cs"/>
        </a:defRPr>
      </a:lvl4pPr>
      <a:lvl5pPr marL="1372235" algn="l" defTabSz="685800" rtl="0" eaLnBrk="1" latinLnBrk="0" hangingPunct="1">
        <a:defRPr sz="1350" kern="1200">
          <a:solidFill>
            <a:schemeClr val="tx1"/>
          </a:solidFill>
          <a:latin typeface="+mn-lt"/>
          <a:ea typeface="+mn-ea"/>
          <a:cs typeface="+mn-cs"/>
        </a:defRPr>
      </a:lvl5pPr>
      <a:lvl6pPr marL="1715135" algn="l" defTabSz="685800" rtl="0" eaLnBrk="1" latinLnBrk="0" hangingPunct="1">
        <a:defRPr sz="1350" kern="1200">
          <a:solidFill>
            <a:schemeClr val="tx1"/>
          </a:solidFill>
          <a:latin typeface="+mn-lt"/>
          <a:ea typeface="+mn-ea"/>
          <a:cs typeface="+mn-cs"/>
        </a:defRPr>
      </a:lvl6pPr>
      <a:lvl7pPr marL="2058670" algn="l" defTabSz="685800" rtl="0" eaLnBrk="1" latinLnBrk="0" hangingPunct="1">
        <a:defRPr sz="1350" kern="1200">
          <a:solidFill>
            <a:schemeClr val="tx1"/>
          </a:solidFill>
          <a:latin typeface="+mn-lt"/>
          <a:ea typeface="+mn-ea"/>
          <a:cs typeface="+mn-cs"/>
        </a:defRPr>
      </a:lvl7pPr>
      <a:lvl8pPr marL="2401570" algn="l" defTabSz="685800" rtl="0" eaLnBrk="1" latinLnBrk="0" hangingPunct="1">
        <a:defRPr sz="1350" kern="1200">
          <a:solidFill>
            <a:schemeClr val="tx1"/>
          </a:solidFill>
          <a:latin typeface="+mn-lt"/>
          <a:ea typeface="+mn-ea"/>
          <a:cs typeface="+mn-cs"/>
        </a:defRPr>
      </a:lvl8pPr>
      <a:lvl9pPr marL="2745105"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1"/>
        </a:solidFill>
        <a:effectLst/>
      </p:bgPr>
    </p:bg>
    <p:spTree>
      <p:nvGrpSpPr>
        <p:cNvPr id="1" name=""/>
        <p:cNvGrpSpPr/>
        <p:nvPr/>
      </p:nvGrpSpPr>
      <p:grpSpPr/>
      <p:sp>
        <p:nvSpPr>
          <p:cNvPr id="3074" name="标题占位符 1"/>
          <p:cNvSpPr>
            <a:spLocks noGrp="1"/>
          </p:cNvSpPr>
          <p:nvPr>
            <p:ph type="title"/>
            <p:custDataLst>
              <p:tags r:id="rId15"/>
            </p:custDataLst>
          </p:nvPr>
        </p:nvSpPr>
        <p:spPr>
          <a:xfrm>
            <a:off x="455613" y="455613"/>
            <a:ext cx="8228012" cy="485775"/>
          </a:xfrm>
          <a:prstGeom prst="rect">
            <a:avLst/>
          </a:prstGeom>
          <a:noFill/>
          <a:ln w="9525">
            <a:noFill/>
          </a:ln>
        </p:spPr>
        <p:txBody>
          <a:bodyPr vert="horz" wrap="square" lIns="101600" tIns="38100" rIns="76200" bIns="38100" anchor="ctr"/>
          <a:lstStyle>
            <a:defPPr/>
          </a:lstStyle>
          <a:p>
            <a:pPr lvl="0"/>
            <a:r>
              <a:rPr lang="zh-CN" altLang="en-US"/>
              <a:t>单击此处编辑母版标题样式</a:t>
            </a:r>
            <a:endParaRPr lang="zh-CN" altLang="en-US"/>
          </a:p>
        </p:txBody>
      </p:sp>
      <p:sp>
        <p:nvSpPr>
          <p:cNvPr id="3075" name="文本占位符 2"/>
          <p:cNvSpPr>
            <a:spLocks noGrp="1"/>
          </p:cNvSpPr>
          <p:nvPr>
            <p:ph type="body" idx="5"/>
            <p:custDataLst>
              <p:tags r:id="rId16"/>
            </p:custDataLst>
          </p:nvPr>
        </p:nvSpPr>
        <p:spPr>
          <a:xfrm>
            <a:off x="455613" y="1138238"/>
            <a:ext cx="8228012" cy="3554412"/>
          </a:xfrm>
          <a:prstGeom prst="rect">
            <a:avLst/>
          </a:prstGeom>
          <a:noFill/>
          <a:ln w="9525">
            <a:noFill/>
          </a:ln>
        </p:spPr>
        <p:txBody>
          <a:bodyPr lIns="90000" tIns="46800" rIns="90000" bIns="46800" anchor="t"/>
          <a:lstStyle>
            <a:defPPr/>
          </a:lstStyle>
          <a:p>
            <a:pPr lvl="0"/>
            <a:r>
              <a:rPr lang="en-US" altLang="en-US"/>
              <a:t>单击此处编辑母版文本样式</a:t>
            </a:r>
            <a:endParaRPr lang="en-US" altLang="en-US"/>
          </a:p>
          <a:p>
            <a:pPr lvl="1" indent="-171450"/>
            <a:r>
              <a:rPr lang="en-US" altLang="en-US"/>
              <a:t>第二级</a:t>
            </a:r>
            <a:endParaRPr lang="en-US" altLang="en-US"/>
          </a:p>
          <a:p>
            <a:pPr lvl="2" indent="-171450"/>
            <a:r>
              <a:rPr lang="en-US" altLang="en-US"/>
              <a:t>第三级</a:t>
            </a:r>
            <a:endParaRPr lang="en-US" altLang="en-US"/>
          </a:p>
          <a:p>
            <a:pPr lvl="3" indent="-171450"/>
            <a:r>
              <a:rPr lang="en-US" altLang="en-US"/>
              <a:t>第四级</a:t>
            </a:r>
            <a:endParaRPr lang="en-US" altLang="en-US"/>
          </a:p>
          <a:p>
            <a:pPr lvl="4" indent="-171450"/>
            <a:r>
              <a:rPr lang="en-US" altLang="en-US"/>
              <a:t>第五级</a:t>
            </a:r>
            <a:endParaRPr lang="en-US" altLang="en-US"/>
          </a:p>
        </p:txBody>
      </p:sp>
      <p:sp>
        <p:nvSpPr>
          <p:cNvPr id="4" name="日期占位符 3"/>
          <p:cNvSpPr>
            <a:spLocks noGrp="1"/>
          </p:cNvSpPr>
          <p:nvPr>
            <p:ph type="dt" sz="half" idx="2"/>
            <p:custDataLst>
              <p:tags r:id="rId17"/>
            </p:custDataLst>
          </p:nvPr>
        </p:nvSpPr>
        <p:spPr>
          <a:xfrm>
            <a:off x="460375" y="4738688"/>
            <a:ext cx="2024063" cy="238125"/>
          </a:xfrm>
          <a:prstGeom prst="rect">
            <a:avLst/>
          </a:prstGeom>
        </p:spPr>
        <p:txBody>
          <a:bodyPr vert="horz" lIns="91440" tIns="45720" rIns="91440" bIns="45720" rtlCol="0" anchor="ctr">
            <a:normAutofit/>
          </a:bodyPr>
          <a:lstStyle>
            <a:lvl1pPr algn="l" fontAlgn="auto">
              <a:defRPr sz="995" baseline="0" noProof="1" smtClean="0">
                <a:solidFill>
                  <a:schemeClr val="tx1">
                    <a:tint val="75000"/>
                  </a:schemeClr>
                </a:solidFill>
                <a:latin typeface="Arial" panose="020b0604020202020204" pitchFamily="34" charset="0"/>
                <a:ea typeface="微软雅黑" panose="020b0503020204020204" pitchFamily="34" charset="-122"/>
              </a:defRPr>
            </a:lvl1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5" name="页脚占位符 4"/>
          <p:cNvSpPr>
            <a:spLocks noGrp="1"/>
          </p:cNvSpPr>
          <p:nvPr>
            <p:ph type="ftr" sz="quarter" idx="3"/>
            <p:custDataLst>
              <p:tags r:id="rId18"/>
            </p:custDataLst>
          </p:nvPr>
        </p:nvSpPr>
        <p:spPr>
          <a:xfrm>
            <a:off x="3087688" y="4738688"/>
            <a:ext cx="2968625" cy="238125"/>
          </a:xfrm>
          <a:prstGeom prst="rect">
            <a:avLst/>
          </a:prstGeom>
        </p:spPr>
        <p:txBody>
          <a:bodyPr vert="horz" lIns="91440" tIns="45720" rIns="91440" bIns="45720" rtlCol="0" anchor="ctr">
            <a:normAutofit/>
          </a:bodyPr>
          <a:lstStyle>
            <a:lvl1pPr algn="ctr" fontAlgn="auto">
              <a:defRPr sz="750" baseline="0" noProof="1">
                <a:solidFill>
                  <a:schemeClr val="tx1">
                    <a:tint val="75000"/>
                  </a:schemeClr>
                </a:solidFill>
                <a:latin typeface="Arial" panose="020b0604020202020204" pitchFamily="34" charset="0"/>
                <a:ea typeface="微软雅黑" panose="020b0503020204020204" pitchFamily="34" charset="-122"/>
              </a:defRPr>
            </a:lvl1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6" name="灯片编号占位符 5"/>
          <p:cNvSpPr>
            <a:spLocks noGrp="1"/>
          </p:cNvSpPr>
          <p:nvPr>
            <p:ph type="sldNum" sz="quarter" idx="4"/>
            <p:custDataLst>
              <p:tags r:id="rId19"/>
            </p:custDataLst>
          </p:nvPr>
        </p:nvSpPr>
        <p:spPr>
          <a:xfrm>
            <a:off x="6657975" y="4738688"/>
            <a:ext cx="2025650" cy="238125"/>
          </a:xfrm>
          <a:prstGeom prst="rect">
            <a:avLst/>
          </a:prstGeom>
        </p:spPr>
        <p:txBody>
          <a:bodyPr vert="horz" wrap="square" lIns="91440" tIns="45720" rIns="91440" bIns="45720" numCol="1" anchor="ctr" anchorCtr="0" compatLnSpc="1"/>
          <a:lstStyle>
            <a:defPPr/>
            <a:lvl1pPr algn="r">
              <a:defRPr sz="900">
                <a:solidFill>
                  <a:srgbClr val="898989"/>
                </a:solidFill>
              </a:defRPr>
            </a:lvl1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
        <p:nvSpPr>
          <p:cNvPr id="7" name="KSO_TEMPLATE" hidden="1"/>
          <p:cNvSpPr/>
          <p:nvPr>
            <p:custDataLst>
              <p:tags r:id="rId20"/>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00" b="0" i="0" u="none" strike="noStrike" kern="1200" cap="none" spc="0" normalizeH="0" baseline="0" noProof="1">
              <a:ln>
                <a:noFill/>
              </a:ln>
              <a:solidFill>
                <a:schemeClr val="lt1"/>
              </a:solidFill>
              <a:effectLst/>
              <a:uLnTx/>
              <a:uFillTx/>
              <a:latin typeface="+mn-lt"/>
              <a:ea typeface="+mn-ea"/>
              <a:cs typeface="+mn-cs"/>
            </a:endParaRPr>
          </a:p>
        </p:txBody>
      </p:sp>
    </p:spTree>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Lst>
  <p:transition/>
  <p:timing/>
  <p:txStyles>
    <p:titleStyle>
      <a:lvl1pPr algn="l" defTabSz="685800" rtl="0" fontAlgn="base">
        <a:spcBef>
          <a:spcPct val="0"/>
        </a:spcBef>
        <a:spcAft>
          <a:spcPct val="0"/>
        </a:spcAft>
        <a:defRPr sz="2700" b="1" kern="1200" spc="300">
          <a:solidFill>
            <a:srgbClr val="262626"/>
          </a:solidFill>
          <a:latin typeface="Arial" panose="020b0604020202020204" pitchFamily="34" charset="0"/>
          <a:ea typeface="微软雅黑" panose="020b0503020204020204" pitchFamily="34" charset="-122"/>
          <a:cs typeface="+mj-cs"/>
        </a:defRPr>
      </a:lvl1pPr>
      <a:lvl2pPr algn="l" defTabSz="685800" rtl="0" fontAlgn="base">
        <a:spcBef>
          <a:spcPct val="0"/>
        </a:spcBef>
        <a:spcAft>
          <a:spcPct val="0"/>
        </a:spcAft>
        <a:defRPr sz="2700" b="1">
          <a:solidFill>
            <a:srgbClr val="262626"/>
          </a:solidFill>
          <a:latin typeface="Arial" panose="020b0604020202020204" pitchFamily="34" charset="0"/>
          <a:ea typeface="微软雅黑" panose="020b0503020204020204" pitchFamily="34" charset="-122"/>
        </a:defRPr>
      </a:lvl2pPr>
      <a:lvl3pPr algn="l" defTabSz="685800" rtl="0" fontAlgn="base">
        <a:spcBef>
          <a:spcPct val="0"/>
        </a:spcBef>
        <a:spcAft>
          <a:spcPct val="0"/>
        </a:spcAft>
        <a:defRPr sz="2700" b="1">
          <a:solidFill>
            <a:srgbClr val="262626"/>
          </a:solidFill>
          <a:latin typeface="Arial" panose="020b0604020202020204" pitchFamily="34" charset="0"/>
          <a:ea typeface="微软雅黑" panose="020b0503020204020204" pitchFamily="34" charset="-122"/>
        </a:defRPr>
      </a:lvl3pPr>
      <a:lvl4pPr algn="l" defTabSz="685800" rtl="0" fontAlgn="base">
        <a:spcBef>
          <a:spcPct val="0"/>
        </a:spcBef>
        <a:spcAft>
          <a:spcPct val="0"/>
        </a:spcAft>
        <a:defRPr sz="2700" b="1">
          <a:solidFill>
            <a:srgbClr val="262626"/>
          </a:solidFill>
          <a:latin typeface="Arial" panose="020b0604020202020204" pitchFamily="34" charset="0"/>
          <a:ea typeface="微软雅黑" panose="020b0503020204020204" pitchFamily="34" charset="-122"/>
        </a:defRPr>
      </a:lvl4pPr>
      <a:lvl5pPr algn="l" defTabSz="685800" rtl="0" fontAlgn="base">
        <a:spcBef>
          <a:spcPct val="0"/>
        </a:spcBef>
        <a:spcAft>
          <a:spcPct val="0"/>
        </a:spcAft>
        <a:defRPr sz="2700" b="1">
          <a:solidFill>
            <a:srgbClr val="262626"/>
          </a:solidFill>
          <a:latin typeface="Arial" panose="020b0604020202020204" pitchFamily="34" charset="0"/>
          <a:ea typeface="微软雅黑" panose="020b0503020204020204" pitchFamily="34" charset="-122"/>
        </a:defRPr>
      </a:lvl5pPr>
      <a:lvl6pPr marL="457200" algn="l" defTabSz="685800" rtl="0" fontAlgn="base">
        <a:spcBef>
          <a:spcPct val="0"/>
        </a:spcBef>
        <a:spcAft>
          <a:spcPct val="0"/>
        </a:spcAft>
        <a:defRPr sz="2700" b="1">
          <a:solidFill>
            <a:srgbClr val="262626"/>
          </a:solidFill>
          <a:latin typeface="Arial" panose="020b0604020202020204" pitchFamily="34" charset="0"/>
          <a:ea typeface="微软雅黑" panose="020b0503020204020204" pitchFamily="34" charset="-122"/>
        </a:defRPr>
      </a:lvl6pPr>
      <a:lvl7pPr marL="914400" algn="l" defTabSz="685800" rtl="0" fontAlgn="base">
        <a:spcBef>
          <a:spcPct val="0"/>
        </a:spcBef>
        <a:spcAft>
          <a:spcPct val="0"/>
        </a:spcAft>
        <a:defRPr sz="2700" b="1">
          <a:solidFill>
            <a:srgbClr val="262626"/>
          </a:solidFill>
          <a:latin typeface="Arial" panose="020b0604020202020204" pitchFamily="34" charset="0"/>
          <a:ea typeface="微软雅黑" panose="020b0503020204020204" pitchFamily="34" charset="-122"/>
        </a:defRPr>
      </a:lvl7pPr>
      <a:lvl8pPr marL="1371600" algn="l" defTabSz="685800" rtl="0" fontAlgn="base">
        <a:spcBef>
          <a:spcPct val="0"/>
        </a:spcBef>
        <a:spcAft>
          <a:spcPct val="0"/>
        </a:spcAft>
        <a:defRPr sz="2700" b="1">
          <a:solidFill>
            <a:srgbClr val="262626"/>
          </a:solidFill>
          <a:latin typeface="Arial" panose="020b0604020202020204" pitchFamily="34" charset="0"/>
          <a:ea typeface="微软雅黑" panose="020b0503020204020204" pitchFamily="34" charset="-122"/>
        </a:defRPr>
      </a:lvl8pPr>
      <a:lvl9pPr marL="1828800" algn="l" defTabSz="685800" rtl="0" fontAlgn="base">
        <a:spcBef>
          <a:spcPct val="0"/>
        </a:spcBef>
        <a:spcAft>
          <a:spcPct val="0"/>
        </a:spcAft>
        <a:defRPr sz="2700" b="1">
          <a:solidFill>
            <a:srgbClr val="262626"/>
          </a:solidFill>
          <a:latin typeface="Arial" panose="020b0604020202020204" pitchFamily="34" charset="0"/>
          <a:ea typeface="微软雅黑" panose="020b0503020204020204" pitchFamily="34" charset="-122"/>
        </a:defRPr>
      </a:lvl9pPr>
    </p:titleStyle>
    <p:bodyStyle>
      <a:lvl1pPr marL="171450" indent="-171450" algn="l" defTabSz="685800" rtl="0" fontAlgn="base">
        <a:lnSpc>
          <a:spcPct val="130000"/>
        </a:lnSpc>
        <a:spcBef>
          <a:spcPct val="0"/>
        </a:spcBef>
        <a:spcAft>
          <a:spcPts val="1000"/>
        </a:spcAft>
        <a:buFont typeface="Arial" panose="020b0604020202020204" pitchFamily="34" charset="0"/>
        <a:buChar char="•"/>
        <a:defRPr sz="1200" kern="1200">
          <a:solidFill>
            <a:srgbClr val="595959"/>
          </a:solidFill>
          <a:latin typeface="Arial" panose="020b0604020202020204" pitchFamily="34" charset="0"/>
          <a:ea typeface="微软雅黑" panose="020b0503020204020204" pitchFamily="34" charset="-122"/>
          <a:cs typeface="+mn-cs"/>
        </a:defRPr>
      </a:lvl1pPr>
      <a:lvl2pPr marL="514350" indent="-171450" algn="l" defTabSz="685800" rtl="0" fontAlgn="base">
        <a:lnSpc>
          <a:spcPct val="130000"/>
        </a:lnSpc>
        <a:spcBef>
          <a:spcPct val="0"/>
        </a:spcBef>
        <a:spcAft>
          <a:spcPts val="1000"/>
        </a:spcAft>
        <a:buFont typeface="Arial" panose="020b0604020202020204" pitchFamily="34" charset="0"/>
        <a:buChar char="•"/>
        <a:tabLst>
          <a:tab pos="1207770"/>
        </a:tabLst>
        <a:defRPr sz="1200" kern="1200">
          <a:solidFill>
            <a:srgbClr val="595959"/>
          </a:solidFill>
          <a:latin typeface="Arial" panose="020b0604020202020204" pitchFamily="34" charset="0"/>
          <a:ea typeface="微软雅黑" panose="020b0503020204020204" pitchFamily="34" charset="-122"/>
          <a:cs typeface="+mn-cs"/>
        </a:defRPr>
      </a:lvl2pPr>
      <a:lvl3pPr marL="857250" indent="-171450" algn="l" defTabSz="685800" rtl="0" fontAlgn="base">
        <a:lnSpc>
          <a:spcPct val="130000"/>
        </a:lnSpc>
        <a:spcBef>
          <a:spcPct val="0"/>
        </a:spcBef>
        <a:spcAft>
          <a:spcPts val="1000"/>
        </a:spcAft>
        <a:buFont typeface="Arial" panose="020b0604020202020204" pitchFamily="34" charset="0"/>
        <a:buChar char="•"/>
        <a:tabLst>
          <a:tab pos="1207770"/>
        </a:tabLst>
        <a:defRPr sz="1200" kern="1200">
          <a:solidFill>
            <a:srgbClr val="595959"/>
          </a:solidFill>
          <a:latin typeface="Arial" panose="020b0604020202020204" pitchFamily="34" charset="0"/>
          <a:ea typeface="微软雅黑" panose="020b0503020204020204" pitchFamily="34" charset="-122"/>
          <a:cs typeface="+mn-cs"/>
        </a:defRPr>
      </a:lvl3pPr>
      <a:lvl4pPr marL="1200150" indent="-171450" algn="l" defTabSz="685800" rtl="0" fontAlgn="base">
        <a:lnSpc>
          <a:spcPct val="130000"/>
        </a:lnSpc>
        <a:spcBef>
          <a:spcPct val="0"/>
        </a:spcBef>
        <a:spcAft>
          <a:spcPts val="1000"/>
        </a:spcAft>
        <a:buFont typeface="Arial" panose="020b0604020202020204" pitchFamily="34" charset="0"/>
        <a:buChar char="•"/>
        <a:tabLst>
          <a:tab pos="1207770"/>
        </a:tabLst>
        <a:defRPr sz="1200" kern="1200">
          <a:solidFill>
            <a:srgbClr val="595959"/>
          </a:solidFill>
          <a:latin typeface="Arial" panose="020b0604020202020204" pitchFamily="34" charset="0"/>
          <a:ea typeface="微软雅黑" panose="020b0503020204020204" pitchFamily="34" charset="-122"/>
          <a:cs typeface="+mn-cs"/>
        </a:defRPr>
      </a:lvl4pPr>
      <a:lvl5pPr marL="1543050" indent="-171450" algn="l" defTabSz="685800" rtl="0" fontAlgn="base">
        <a:lnSpc>
          <a:spcPct val="130000"/>
        </a:lnSpc>
        <a:spcBef>
          <a:spcPct val="0"/>
        </a:spcBef>
        <a:spcAft>
          <a:spcPts val="1000"/>
        </a:spcAft>
        <a:buFont typeface="Arial" panose="020b0604020202020204" pitchFamily="34" charset="0"/>
        <a:buChar char="•"/>
        <a:tabLst>
          <a:tab pos="1207770"/>
        </a:tabLst>
        <a:defRPr sz="1200" kern="1200">
          <a:solidFill>
            <a:srgbClr val="595959"/>
          </a:solidFill>
          <a:latin typeface="Arial" panose="020b0604020202020204" pitchFamily="34" charset="0"/>
          <a:ea typeface="微软雅黑" panose="020b0503020204020204" pitchFamily="34" charset="-122"/>
          <a:cs typeface="+mn-cs"/>
        </a:defRPr>
      </a:lvl5pPr>
      <a:lvl6pPr marL="188722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3012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302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6555"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9335" algn="l" defTabSz="685800" rtl="0" eaLnBrk="1" latinLnBrk="0" hangingPunct="1">
        <a:defRPr sz="1350" kern="1200">
          <a:solidFill>
            <a:schemeClr val="tx1"/>
          </a:solidFill>
          <a:latin typeface="+mn-lt"/>
          <a:ea typeface="+mn-ea"/>
          <a:cs typeface="+mn-cs"/>
        </a:defRPr>
      </a:lvl4pPr>
      <a:lvl5pPr marL="1372235" algn="l" defTabSz="685800" rtl="0" eaLnBrk="1" latinLnBrk="0" hangingPunct="1">
        <a:defRPr sz="1350" kern="1200">
          <a:solidFill>
            <a:schemeClr val="tx1"/>
          </a:solidFill>
          <a:latin typeface="+mn-lt"/>
          <a:ea typeface="+mn-ea"/>
          <a:cs typeface="+mn-cs"/>
        </a:defRPr>
      </a:lvl5pPr>
      <a:lvl6pPr marL="1715135" algn="l" defTabSz="685800" rtl="0" eaLnBrk="1" latinLnBrk="0" hangingPunct="1">
        <a:defRPr sz="1350" kern="1200">
          <a:solidFill>
            <a:schemeClr val="tx1"/>
          </a:solidFill>
          <a:latin typeface="+mn-lt"/>
          <a:ea typeface="+mn-ea"/>
          <a:cs typeface="+mn-cs"/>
        </a:defRPr>
      </a:lvl6pPr>
      <a:lvl7pPr marL="2058670" algn="l" defTabSz="685800" rtl="0" eaLnBrk="1" latinLnBrk="0" hangingPunct="1">
        <a:defRPr sz="1350" kern="1200">
          <a:solidFill>
            <a:schemeClr val="tx1"/>
          </a:solidFill>
          <a:latin typeface="+mn-lt"/>
          <a:ea typeface="+mn-ea"/>
          <a:cs typeface="+mn-cs"/>
        </a:defRPr>
      </a:lvl7pPr>
      <a:lvl8pPr marL="2401570" algn="l" defTabSz="685800" rtl="0" eaLnBrk="1" latinLnBrk="0" hangingPunct="1">
        <a:defRPr sz="1350" kern="1200">
          <a:solidFill>
            <a:schemeClr val="tx1"/>
          </a:solidFill>
          <a:latin typeface="+mn-lt"/>
          <a:ea typeface="+mn-ea"/>
          <a:cs typeface="+mn-cs"/>
        </a:defRPr>
      </a:lvl8pPr>
      <a:lvl9pPr marL="2745105"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1"/>
        </a:solidFill>
        <a:effectLst/>
      </p:bgPr>
    </p:bg>
    <p:spTree>
      <p:nvGrpSpPr>
        <p:cNvPr id="1" name=""/>
        <p:cNvGrpSpPr/>
        <p:nvPr/>
      </p:nvGrpSpPr>
      <p:grpSpPr/>
      <p:sp>
        <p:nvSpPr>
          <p:cNvPr id="4098" name="标题占位符 1"/>
          <p:cNvSpPr>
            <a:spLocks noGrp="1"/>
          </p:cNvSpPr>
          <p:nvPr>
            <p:ph type="title"/>
            <p:custDataLst>
              <p:tags r:id="rId15"/>
            </p:custDataLst>
          </p:nvPr>
        </p:nvSpPr>
        <p:spPr>
          <a:xfrm>
            <a:off x="455613" y="455613"/>
            <a:ext cx="8228012" cy="485775"/>
          </a:xfrm>
          <a:prstGeom prst="rect">
            <a:avLst/>
          </a:prstGeom>
          <a:noFill/>
          <a:ln w="9525">
            <a:noFill/>
          </a:ln>
        </p:spPr>
        <p:txBody>
          <a:bodyPr vert="horz" wrap="square" lIns="101600" tIns="38100" rIns="76200" bIns="38100" anchor="ctr"/>
          <a:lstStyle>
            <a:defPPr/>
          </a:lstStyle>
          <a:p>
            <a:pPr lvl="0"/>
            <a:r>
              <a:rPr lang="zh-CN" altLang="en-US"/>
              <a:t>单击此处编辑母版标题样式</a:t>
            </a:r>
            <a:endParaRPr lang="zh-CN" altLang="en-US"/>
          </a:p>
        </p:txBody>
      </p:sp>
      <p:sp>
        <p:nvSpPr>
          <p:cNvPr id="4099" name="文本占位符 2"/>
          <p:cNvSpPr>
            <a:spLocks noGrp="1"/>
          </p:cNvSpPr>
          <p:nvPr>
            <p:ph type="body" idx="5"/>
            <p:custDataLst>
              <p:tags r:id="rId16"/>
            </p:custDataLst>
          </p:nvPr>
        </p:nvSpPr>
        <p:spPr>
          <a:xfrm>
            <a:off x="455613" y="1138238"/>
            <a:ext cx="8228012" cy="3554412"/>
          </a:xfrm>
          <a:prstGeom prst="rect">
            <a:avLst/>
          </a:prstGeom>
          <a:noFill/>
          <a:ln w="9525">
            <a:noFill/>
          </a:ln>
        </p:spPr>
        <p:txBody>
          <a:bodyPr lIns="90000" tIns="46800" rIns="90000" bIns="46800" anchor="t"/>
          <a:lstStyle>
            <a:defPPr/>
          </a:lstStyle>
          <a:p>
            <a:pPr lvl="0"/>
            <a:r>
              <a:rPr lang="en-US" altLang="en-US"/>
              <a:t>单击此处编辑母版文本样式</a:t>
            </a:r>
            <a:endParaRPr lang="en-US" altLang="en-US"/>
          </a:p>
          <a:p>
            <a:pPr lvl="1" indent="-171450"/>
            <a:r>
              <a:rPr lang="en-US" altLang="en-US"/>
              <a:t>第二级</a:t>
            </a:r>
            <a:endParaRPr lang="en-US" altLang="en-US"/>
          </a:p>
          <a:p>
            <a:pPr lvl="2" indent="-171450"/>
            <a:r>
              <a:rPr lang="en-US" altLang="en-US"/>
              <a:t>第三级</a:t>
            </a:r>
            <a:endParaRPr lang="en-US" altLang="en-US"/>
          </a:p>
          <a:p>
            <a:pPr lvl="3" indent="-171450"/>
            <a:r>
              <a:rPr lang="en-US" altLang="en-US"/>
              <a:t>第四级</a:t>
            </a:r>
            <a:endParaRPr lang="en-US" altLang="en-US"/>
          </a:p>
          <a:p>
            <a:pPr lvl="4" indent="-171450"/>
            <a:r>
              <a:rPr lang="en-US" altLang="en-US"/>
              <a:t>第五级</a:t>
            </a:r>
            <a:endParaRPr lang="en-US" altLang="en-US"/>
          </a:p>
        </p:txBody>
      </p:sp>
      <p:sp>
        <p:nvSpPr>
          <p:cNvPr id="4" name="日期占位符 3"/>
          <p:cNvSpPr>
            <a:spLocks noGrp="1"/>
          </p:cNvSpPr>
          <p:nvPr>
            <p:ph type="dt" sz="half" idx="2"/>
            <p:custDataLst>
              <p:tags r:id="rId17"/>
            </p:custDataLst>
          </p:nvPr>
        </p:nvSpPr>
        <p:spPr>
          <a:xfrm>
            <a:off x="460375" y="4738688"/>
            <a:ext cx="2024063" cy="238125"/>
          </a:xfrm>
          <a:prstGeom prst="rect">
            <a:avLst/>
          </a:prstGeom>
        </p:spPr>
        <p:txBody>
          <a:bodyPr vert="horz" lIns="91440" tIns="45720" rIns="91440" bIns="45720" rtlCol="0" anchor="ctr">
            <a:normAutofit/>
          </a:bodyPr>
          <a:lstStyle>
            <a:lvl1pPr algn="l" fontAlgn="auto">
              <a:defRPr sz="995" baseline="0" noProof="1" smtClean="0">
                <a:solidFill>
                  <a:schemeClr val="tx1">
                    <a:tint val="75000"/>
                  </a:schemeClr>
                </a:solidFill>
                <a:latin typeface="Arial" panose="020b0604020202020204" pitchFamily="34" charset="0"/>
                <a:ea typeface="微软雅黑" panose="020b0503020204020204" pitchFamily="34" charset="-122"/>
              </a:defRPr>
            </a:lvl1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5" name="页脚占位符 4"/>
          <p:cNvSpPr>
            <a:spLocks noGrp="1"/>
          </p:cNvSpPr>
          <p:nvPr>
            <p:ph type="ftr" sz="quarter" idx="3"/>
            <p:custDataLst>
              <p:tags r:id="rId18"/>
            </p:custDataLst>
          </p:nvPr>
        </p:nvSpPr>
        <p:spPr>
          <a:xfrm>
            <a:off x="3087688" y="4738688"/>
            <a:ext cx="2968625" cy="238125"/>
          </a:xfrm>
          <a:prstGeom prst="rect">
            <a:avLst/>
          </a:prstGeom>
        </p:spPr>
        <p:txBody>
          <a:bodyPr vert="horz" lIns="91440" tIns="45720" rIns="91440" bIns="45720" rtlCol="0" anchor="ctr">
            <a:normAutofit/>
          </a:bodyPr>
          <a:lstStyle>
            <a:lvl1pPr algn="ctr" fontAlgn="auto">
              <a:defRPr sz="750" baseline="0" noProof="1">
                <a:solidFill>
                  <a:schemeClr val="tx1">
                    <a:tint val="75000"/>
                  </a:schemeClr>
                </a:solidFill>
                <a:latin typeface="Arial" panose="020b0604020202020204" pitchFamily="34" charset="0"/>
                <a:ea typeface="微软雅黑" panose="020b0503020204020204" pitchFamily="34" charset="-122"/>
              </a:defRPr>
            </a:lvl1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6" name="灯片编号占位符 5"/>
          <p:cNvSpPr>
            <a:spLocks noGrp="1"/>
          </p:cNvSpPr>
          <p:nvPr>
            <p:ph type="sldNum" sz="quarter" idx="4"/>
            <p:custDataLst>
              <p:tags r:id="rId19"/>
            </p:custDataLst>
          </p:nvPr>
        </p:nvSpPr>
        <p:spPr>
          <a:xfrm>
            <a:off x="6657975" y="4738688"/>
            <a:ext cx="2025650" cy="238125"/>
          </a:xfrm>
          <a:prstGeom prst="rect">
            <a:avLst/>
          </a:prstGeom>
        </p:spPr>
        <p:txBody>
          <a:bodyPr vert="horz" wrap="square" lIns="91440" tIns="45720" rIns="91440" bIns="45720" numCol="1" anchor="ctr" anchorCtr="0" compatLnSpc="1"/>
          <a:lstStyle>
            <a:defPPr/>
            <a:lvl1pPr algn="r">
              <a:defRPr sz="900">
                <a:solidFill>
                  <a:srgbClr val="898989"/>
                </a:solidFill>
              </a:defRPr>
            </a:lvl1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
        <p:nvSpPr>
          <p:cNvPr id="7" name="KSO_TEMPLATE" hidden="1"/>
          <p:cNvSpPr/>
          <p:nvPr>
            <p:custDataLst>
              <p:tags r:id="rId20"/>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00" b="0" i="0" u="none" strike="noStrike" kern="1200" cap="none" spc="0" normalizeH="0" baseline="0" noProof="1">
              <a:ln>
                <a:noFill/>
              </a:ln>
              <a:solidFill>
                <a:schemeClr val="lt1"/>
              </a:solidFill>
              <a:effectLst/>
              <a:uLnTx/>
              <a:uFillTx/>
              <a:latin typeface="+mn-lt"/>
              <a:ea typeface="+mn-ea"/>
              <a:cs typeface="+mn-cs"/>
            </a:endParaRPr>
          </a:p>
        </p:txBody>
      </p:sp>
    </p:spTree>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 id="2147483705" r:id="rId12"/>
    <p:sldLayoutId id="2147483706" r:id="rId13"/>
    <p:sldLayoutId id="2147483707" r:id="rId14"/>
  </p:sldLayoutIdLst>
  <p:transition/>
  <p:timing/>
  <p:txStyles>
    <p:titleStyle>
      <a:lvl1pPr algn="l" defTabSz="685800" rtl="0" fontAlgn="base">
        <a:spcBef>
          <a:spcPct val="0"/>
        </a:spcBef>
        <a:spcAft>
          <a:spcPct val="0"/>
        </a:spcAft>
        <a:defRPr sz="2700" b="1" kern="1200" spc="300">
          <a:solidFill>
            <a:srgbClr val="262626"/>
          </a:solidFill>
          <a:latin typeface="Arial" panose="020b0604020202020204" pitchFamily="34" charset="0"/>
          <a:ea typeface="微软雅黑" panose="020b0503020204020204" pitchFamily="34" charset="-122"/>
          <a:cs typeface="+mj-cs"/>
        </a:defRPr>
      </a:lvl1pPr>
      <a:lvl2pPr algn="l" defTabSz="685800" rtl="0" fontAlgn="base">
        <a:spcBef>
          <a:spcPct val="0"/>
        </a:spcBef>
        <a:spcAft>
          <a:spcPct val="0"/>
        </a:spcAft>
        <a:defRPr sz="2700" b="1">
          <a:solidFill>
            <a:srgbClr val="262626"/>
          </a:solidFill>
          <a:latin typeface="Arial" panose="020b0604020202020204" pitchFamily="34" charset="0"/>
          <a:ea typeface="微软雅黑" panose="020b0503020204020204" pitchFamily="34" charset="-122"/>
        </a:defRPr>
      </a:lvl2pPr>
      <a:lvl3pPr algn="l" defTabSz="685800" rtl="0" fontAlgn="base">
        <a:spcBef>
          <a:spcPct val="0"/>
        </a:spcBef>
        <a:spcAft>
          <a:spcPct val="0"/>
        </a:spcAft>
        <a:defRPr sz="2700" b="1">
          <a:solidFill>
            <a:srgbClr val="262626"/>
          </a:solidFill>
          <a:latin typeface="Arial" panose="020b0604020202020204" pitchFamily="34" charset="0"/>
          <a:ea typeface="微软雅黑" panose="020b0503020204020204" pitchFamily="34" charset="-122"/>
        </a:defRPr>
      </a:lvl3pPr>
      <a:lvl4pPr algn="l" defTabSz="685800" rtl="0" fontAlgn="base">
        <a:spcBef>
          <a:spcPct val="0"/>
        </a:spcBef>
        <a:spcAft>
          <a:spcPct val="0"/>
        </a:spcAft>
        <a:defRPr sz="2700" b="1">
          <a:solidFill>
            <a:srgbClr val="262626"/>
          </a:solidFill>
          <a:latin typeface="Arial" panose="020b0604020202020204" pitchFamily="34" charset="0"/>
          <a:ea typeface="微软雅黑" panose="020b0503020204020204" pitchFamily="34" charset="-122"/>
        </a:defRPr>
      </a:lvl4pPr>
      <a:lvl5pPr algn="l" defTabSz="685800" rtl="0" fontAlgn="base">
        <a:spcBef>
          <a:spcPct val="0"/>
        </a:spcBef>
        <a:spcAft>
          <a:spcPct val="0"/>
        </a:spcAft>
        <a:defRPr sz="2700" b="1">
          <a:solidFill>
            <a:srgbClr val="262626"/>
          </a:solidFill>
          <a:latin typeface="Arial" panose="020b0604020202020204" pitchFamily="34" charset="0"/>
          <a:ea typeface="微软雅黑" panose="020b0503020204020204" pitchFamily="34" charset="-122"/>
        </a:defRPr>
      </a:lvl5pPr>
      <a:lvl6pPr marL="457200" algn="l" defTabSz="685800" rtl="0" fontAlgn="base">
        <a:spcBef>
          <a:spcPct val="0"/>
        </a:spcBef>
        <a:spcAft>
          <a:spcPct val="0"/>
        </a:spcAft>
        <a:defRPr sz="2700" b="1">
          <a:solidFill>
            <a:srgbClr val="262626"/>
          </a:solidFill>
          <a:latin typeface="Arial" panose="020b0604020202020204" pitchFamily="34" charset="0"/>
          <a:ea typeface="微软雅黑" panose="020b0503020204020204" pitchFamily="34" charset="-122"/>
        </a:defRPr>
      </a:lvl6pPr>
      <a:lvl7pPr marL="914400" algn="l" defTabSz="685800" rtl="0" fontAlgn="base">
        <a:spcBef>
          <a:spcPct val="0"/>
        </a:spcBef>
        <a:spcAft>
          <a:spcPct val="0"/>
        </a:spcAft>
        <a:defRPr sz="2700" b="1">
          <a:solidFill>
            <a:srgbClr val="262626"/>
          </a:solidFill>
          <a:latin typeface="Arial" panose="020b0604020202020204" pitchFamily="34" charset="0"/>
          <a:ea typeface="微软雅黑" panose="020b0503020204020204" pitchFamily="34" charset="-122"/>
        </a:defRPr>
      </a:lvl7pPr>
      <a:lvl8pPr marL="1371600" algn="l" defTabSz="685800" rtl="0" fontAlgn="base">
        <a:spcBef>
          <a:spcPct val="0"/>
        </a:spcBef>
        <a:spcAft>
          <a:spcPct val="0"/>
        </a:spcAft>
        <a:defRPr sz="2700" b="1">
          <a:solidFill>
            <a:srgbClr val="262626"/>
          </a:solidFill>
          <a:latin typeface="Arial" panose="020b0604020202020204" pitchFamily="34" charset="0"/>
          <a:ea typeface="微软雅黑" panose="020b0503020204020204" pitchFamily="34" charset="-122"/>
        </a:defRPr>
      </a:lvl8pPr>
      <a:lvl9pPr marL="1828800" algn="l" defTabSz="685800" rtl="0" fontAlgn="base">
        <a:spcBef>
          <a:spcPct val="0"/>
        </a:spcBef>
        <a:spcAft>
          <a:spcPct val="0"/>
        </a:spcAft>
        <a:defRPr sz="2700" b="1">
          <a:solidFill>
            <a:srgbClr val="262626"/>
          </a:solidFill>
          <a:latin typeface="Arial" panose="020b0604020202020204" pitchFamily="34" charset="0"/>
          <a:ea typeface="微软雅黑" panose="020b0503020204020204" pitchFamily="34" charset="-122"/>
        </a:defRPr>
      </a:lvl9pPr>
    </p:titleStyle>
    <p:bodyStyle>
      <a:lvl1pPr marL="171450" indent="-171450" algn="l" defTabSz="685800" rtl="0" fontAlgn="base">
        <a:lnSpc>
          <a:spcPct val="130000"/>
        </a:lnSpc>
        <a:spcBef>
          <a:spcPct val="0"/>
        </a:spcBef>
        <a:spcAft>
          <a:spcPts val="1000"/>
        </a:spcAft>
        <a:buFont typeface="Arial" panose="020b0604020202020204" pitchFamily="34" charset="0"/>
        <a:buChar char="•"/>
        <a:defRPr sz="1200" kern="1200">
          <a:solidFill>
            <a:srgbClr val="595959"/>
          </a:solidFill>
          <a:latin typeface="Arial" panose="020b0604020202020204" pitchFamily="34" charset="0"/>
          <a:ea typeface="微软雅黑" panose="020b0503020204020204" pitchFamily="34" charset="-122"/>
          <a:cs typeface="+mn-cs"/>
        </a:defRPr>
      </a:lvl1pPr>
      <a:lvl2pPr marL="514350" indent="-171450" algn="l" defTabSz="685800" rtl="0" fontAlgn="base">
        <a:lnSpc>
          <a:spcPct val="130000"/>
        </a:lnSpc>
        <a:spcBef>
          <a:spcPct val="0"/>
        </a:spcBef>
        <a:spcAft>
          <a:spcPts val="1000"/>
        </a:spcAft>
        <a:buFont typeface="Arial" panose="020b0604020202020204" pitchFamily="34" charset="0"/>
        <a:buChar char="•"/>
        <a:tabLst>
          <a:tab pos="1207770"/>
        </a:tabLst>
        <a:defRPr sz="1200" kern="1200">
          <a:solidFill>
            <a:srgbClr val="595959"/>
          </a:solidFill>
          <a:latin typeface="Arial" panose="020b0604020202020204" pitchFamily="34" charset="0"/>
          <a:ea typeface="微软雅黑" panose="020b0503020204020204" pitchFamily="34" charset="-122"/>
          <a:cs typeface="+mn-cs"/>
        </a:defRPr>
      </a:lvl2pPr>
      <a:lvl3pPr marL="857250" indent="-171450" algn="l" defTabSz="685800" rtl="0" fontAlgn="base">
        <a:lnSpc>
          <a:spcPct val="130000"/>
        </a:lnSpc>
        <a:spcBef>
          <a:spcPct val="0"/>
        </a:spcBef>
        <a:spcAft>
          <a:spcPts val="1000"/>
        </a:spcAft>
        <a:buFont typeface="Arial" panose="020b0604020202020204" pitchFamily="34" charset="0"/>
        <a:buChar char="•"/>
        <a:tabLst>
          <a:tab pos="1207770"/>
        </a:tabLst>
        <a:defRPr sz="1200" kern="1200">
          <a:solidFill>
            <a:srgbClr val="595959"/>
          </a:solidFill>
          <a:latin typeface="Arial" panose="020b0604020202020204" pitchFamily="34" charset="0"/>
          <a:ea typeface="微软雅黑" panose="020b0503020204020204" pitchFamily="34" charset="-122"/>
          <a:cs typeface="+mn-cs"/>
        </a:defRPr>
      </a:lvl3pPr>
      <a:lvl4pPr marL="1200150" indent="-171450" algn="l" defTabSz="685800" rtl="0" fontAlgn="base">
        <a:lnSpc>
          <a:spcPct val="130000"/>
        </a:lnSpc>
        <a:spcBef>
          <a:spcPct val="0"/>
        </a:spcBef>
        <a:spcAft>
          <a:spcPts val="1000"/>
        </a:spcAft>
        <a:buFont typeface="Arial" panose="020b0604020202020204" pitchFamily="34" charset="0"/>
        <a:buChar char="•"/>
        <a:tabLst>
          <a:tab pos="1207770"/>
        </a:tabLst>
        <a:defRPr sz="1200" kern="1200">
          <a:solidFill>
            <a:srgbClr val="595959"/>
          </a:solidFill>
          <a:latin typeface="Arial" panose="020b0604020202020204" pitchFamily="34" charset="0"/>
          <a:ea typeface="微软雅黑" panose="020b0503020204020204" pitchFamily="34" charset="-122"/>
          <a:cs typeface="+mn-cs"/>
        </a:defRPr>
      </a:lvl4pPr>
      <a:lvl5pPr marL="1543050" indent="-171450" algn="l" defTabSz="685800" rtl="0" fontAlgn="base">
        <a:lnSpc>
          <a:spcPct val="130000"/>
        </a:lnSpc>
        <a:spcBef>
          <a:spcPct val="0"/>
        </a:spcBef>
        <a:spcAft>
          <a:spcPts val="1000"/>
        </a:spcAft>
        <a:buFont typeface="Arial" panose="020b0604020202020204" pitchFamily="34" charset="0"/>
        <a:buChar char="•"/>
        <a:tabLst>
          <a:tab pos="1207770"/>
        </a:tabLst>
        <a:defRPr sz="1200" kern="1200">
          <a:solidFill>
            <a:srgbClr val="595959"/>
          </a:solidFill>
          <a:latin typeface="Arial" panose="020b0604020202020204" pitchFamily="34" charset="0"/>
          <a:ea typeface="微软雅黑" panose="020b0503020204020204" pitchFamily="34" charset="-122"/>
          <a:cs typeface="+mn-cs"/>
        </a:defRPr>
      </a:lvl5pPr>
      <a:lvl6pPr marL="188722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3012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302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6555"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9335" algn="l" defTabSz="685800" rtl="0" eaLnBrk="1" latinLnBrk="0" hangingPunct="1">
        <a:defRPr sz="1350" kern="1200">
          <a:solidFill>
            <a:schemeClr val="tx1"/>
          </a:solidFill>
          <a:latin typeface="+mn-lt"/>
          <a:ea typeface="+mn-ea"/>
          <a:cs typeface="+mn-cs"/>
        </a:defRPr>
      </a:lvl4pPr>
      <a:lvl5pPr marL="1372235" algn="l" defTabSz="685800" rtl="0" eaLnBrk="1" latinLnBrk="0" hangingPunct="1">
        <a:defRPr sz="1350" kern="1200">
          <a:solidFill>
            <a:schemeClr val="tx1"/>
          </a:solidFill>
          <a:latin typeface="+mn-lt"/>
          <a:ea typeface="+mn-ea"/>
          <a:cs typeface="+mn-cs"/>
        </a:defRPr>
      </a:lvl5pPr>
      <a:lvl6pPr marL="1715135" algn="l" defTabSz="685800" rtl="0" eaLnBrk="1" latinLnBrk="0" hangingPunct="1">
        <a:defRPr sz="1350" kern="1200">
          <a:solidFill>
            <a:schemeClr val="tx1"/>
          </a:solidFill>
          <a:latin typeface="+mn-lt"/>
          <a:ea typeface="+mn-ea"/>
          <a:cs typeface="+mn-cs"/>
        </a:defRPr>
      </a:lvl6pPr>
      <a:lvl7pPr marL="2058670" algn="l" defTabSz="685800" rtl="0" eaLnBrk="1" latinLnBrk="0" hangingPunct="1">
        <a:defRPr sz="1350" kern="1200">
          <a:solidFill>
            <a:schemeClr val="tx1"/>
          </a:solidFill>
          <a:latin typeface="+mn-lt"/>
          <a:ea typeface="+mn-ea"/>
          <a:cs typeface="+mn-cs"/>
        </a:defRPr>
      </a:lvl7pPr>
      <a:lvl8pPr marL="2401570" algn="l" defTabSz="685800" rtl="0" eaLnBrk="1" latinLnBrk="0" hangingPunct="1">
        <a:defRPr sz="1350" kern="1200">
          <a:solidFill>
            <a:schemeClr val="tx1"/>
          </a:solidFill>
          <a:latin typeface="+mn-lt"/>
          <a:ea typeface="+mn-ea"/>
          <a:cs typeface="+mn-cs"/>
        </a:defRPr>
      </a:lvl8pPr>
      <a:lvl9pPr marL="2745105" algn="l" defTabSz="685800" rtl="0" eaLnBrk="1" latinLnBrk="0" hangingPunct="1">
        <a:defRPr sz="13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1"/>
        </a:solidFill>
        <a:effectLst/>
      </p:bgPr>
    </p:bg>
    <p:spTree>
      <p:nvGrpSpPr>
        <p:cNvPr id="1" name=""/>
        <p:cNvGrpSpPr/>
        <p:nvPr/>
      </p:nvGrpSpPr>
      <p:grpSpPr/>
      <p:sp>
        <p:nvSpPr>
          <p:cNvPr id="5122" name="标题占位符 1"/>
          <p:cNvSpPr>
            <a:spLocks noGrp="1"/>
          </p:cNvSpPr>
          <p:nvPr>
            <p:ph type="title"/>
            <p:custDataLst>
              <p:tags r:id="rId15"/>
            </p:custDataLst>
          </p:nvPr>
        </p:nvSpPr>
        <p:spPr>
          <a:xfrm>
            <a:off x="455613" y="455613"/>
            <a:ext cx="8228012" cy="485775"/>
          </a:xfrm>
          <a:prstGeom prst="rect">
            <a:avLst/>
          </a:prstGeom>
          <a:noFill/>
          <a:ln w="9525">
            <a:noFill/>
          </a:ln>
        </p:spPr>
        <p:txBody>
          <a:bodyPr vert="horz" wrap="square" lIns="101600" tIns="38100" rIns="76200" bIns="38100" anchor="ctr"/>
          <a:lstStyle>
            <a:defPPr/>
          </a:lstStyle>
          <a:p>
            <a:pPr lvl="0"/>
            <a:r>
              <a:rPr lang="zh-CN" altLang="en-US"/>
              <a:t>单击此处编辑母版标题样式</a:t>
            </a:r>
            <a:endParaRPr lang="zh-CN" altLang="en-US"/>
          </a:p>
        </p:txBody>
      </p:sp>
      <p:sp>
        <p:nvSpPr>
          <p:cNvPr id="5123" name="文本占位符 2"/>
          <p:cNvSpPr>
            <a:spLocks noGrp="1"/>
          </p:cNvSpPr>
          <p:nvPr>
            <p:ph type="body" idx="5"/>
            <p:custDataLst>
              <p:tags r:id="rId16"/>
            </p:custDataLst>
          </p:nvPr>
        </p:nvSpPr>
        <p:spPr>
          <a:xfrm>
            <a:off x="455613" y="1138238"/>
            <a:ext cx="8228012" cy="3554412"/>
          </a:xfrm>
          <a:prstGeom prst="rect">
            <a:avLst/>
          </a:prstGeom>
          <a:noFill/>
          <a:ln w="9525">
            <a:noFill/>
          </a:ln>
        </p:spPr>
        <p:txBody>
          <a:bodyPr lIns="90000" tIns="46800" rIns="90000" bIns="46800" anchor="t"/>
          <a:lstStyle>
            <a:defPPr/>
          </a:lstStyle>
          <a:p>
            <a:pPr lvl="0"/>
            <a:r>
              <a:rPr lang="en-US" altLang="en-US"/>
              <a:t>单击此处编辑母版文本样式</a:t>
            </a:r>
            <a:endParaRPr lang="en-US" altLang="en-US"/>
          </a:p>
          <a:p>
            <a:pPr lvl="1" indent="-171450"/>
            <a:r>
              <a:rPr lang="en-US" altLang="en-US"/>
              <a:t>第二级</a:t>
            </a:r>
            <a:endParaRPr lang="en-US" altLang="en-US"/>
          </a:p>
          <a:p>
            <a:pPr lvl="2" indent="-171450"/>
            <a:r>
              <a:rPr lang="en-US" altLang="en-US"/>
              <a:t>第三级</a:t>
            </a:r>
            <a:endParaRPr lang="en-US" altLang="en-US"/>
          </a:p>
          <a:p>
            <a:pPr lvl="3" indent="-171450"/>
            <a:r>
              <a:rPr lang="en-US" altLang="en-US"/>
              <a:t>第四级</a:t>
            </a:r>
            <a:endParaRPr lang="en-US" altLang="en-US"/>
          </a:p>
          <a:p>
            <a:pPr lvl="4" indent="-171450"/>
            <a:r>
              <a:rPr lang="en-US" altLang="en-US"/>
              <a:t>第五级</a:t>
            </a:r>
            <a:endParaRPr lang="en-US" altLang="en-US"/>
          </a:p>
        </p:txBody>
      </p:sp>
      <p:sp>
        <p:nvSpPr>
          <p:cNvPr id="4" name="日期占位符 3"/>
          <p:cNvSpPr>
            <a:spLocks noGrp="1"/>
          </p:cNvSpPr>
          <p:nvPr>
            <p:ph type="dt" sz="half" idx="2"/>
            <p:custDataLst>
              <p:tags r:id="rId17"/>
            </p:custDataLst>
          </p:nvPr>
        </p:nvSpPr>
        <p:spPr>
          <a:xfrm>
            <a:off x="460375" y="4738688"/>
            <a:ext cx="2024063" cy="238125"/>
          </a:xfrm>
          <a:prstGeom prst="rect">
            <a:avLst/>
          </a:prstGeom>
        </p:spPr>
        <p:txBody>
          <a:bodyPr vert="horz" lIns="91440" tIns="45720" rIns="91440" bIns="45720" rtlCol="0" anchor="ctr">
            <a:normAutofit/>
          </a:bodyPr>
          <a:lstStyle>
            <a:lvl1pPr algn="l" fontAlgn="auto">
              <a:defRPr sz="995" baseline="0" noProof="1" smtClean="0">
                <a:solidFill>
                  <a:schemeClr val="tx1">
                    <a:tint val="75000"/>
                  </a:schemeClr>
                </a:solidFill>
                <a:latin typeface="Arial" panose="020b0604020202020204" pitchFamily="34" charset="0"/>
                <a:ea typeface="微软雅黑" panose="020b0503020204020204" pitchFamily="34" charset="-122"/>
              </a:defRPr>
            </a:lvl1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5" name="页脚占位符 4"/>
          <p:cNvSpPr>
            <a:spLocks noGrp="1"/>
          </p:cNvSpPr>
          <p:nvPr>
            <p:ph type="ftr" sz="quarter" idx="3"/>
            <p:custDataLst>
              <p:tags r:id="rId18"/>
            </p:custDataLst>
          </p:nvPr>
        </p:nvSpPr>
        <p:spPr>
          <a:xfrm>
            <a:off x="3087688" y="4738688"/>
            <a:ext cx="2968625" cy="238125"/>
          </a:xfrm>
          <a:prstGeom prst="rect">
            <a:avLst/>
          </a:prstGeom>
        </p:spPr>
        <p:txBody>
          <a:bodyPr vert="horz" lIns="91440" tIns="45720" rIns="91440" bIns="45720" rtlCol="0" anchor="ctr">
            <a:normAutofit/>
          </a:bodyPr>
          <a:lstStyle>
            <a:lvl1pPr algn="ctr" fontAlgn="auto">
              <a:defRPr sz="750" baseline="0" noProof="1">
                <a:solidFill>
                  <a:schemeClr val="tx1">
                    <a:tint val="75000"/>
                  </a:schemeClr>
                </a:solidFill>
                <a:latin typeface="Arial" panose="020b0604020202020204" pitchFamily="34" charset="0"/>
                <a:ea typeface="微软雅黑" panose="020b0503020204020204" pitchFamily="34" charset="-122"/>
              </a:defRPr>
            </a:lvl1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6" name="灯片编号占位符 5"/>
          <p:cNvSpPr>
            <a:spLocks noGrp="1"/>
          </p:cNvSpPr>
          <p:nvPr>
            <p:ph type="sldNum" sz="quarter" idx="4"/>
            <p:custDataLst>
              <p:tags r:id="rId19"/>
            </p:custDataLst>
          </p:nvPr>
        </p:nvSpPr>
        <p:spPr>
          <a:xfrm>
            <a:off x="6657975" y="4738688"/>
            <a:ext cx="2025650" cy="238125"/>
          </a:xfrm>
          <a:prstGeom prst="rect">
            <a:avLst/>
          </a:prstGeom>
        </p:spPr>
        <p:txBody>
          <a:bodyPr vert="horz" wrap="square" lIns="91440" tIns="45720" rIns="91440" bIns="45720" numCol="1" anchor="ctr" anchorCtr="0" compatLnSpc="1"/>
          <a:lstStyle>
            <a:defPPr/>
            <a:lvl1pPr algn="r">
              <a:defRPr sz="900">
                <a:solidFill>
                  <a:srgbClr val="898989"/>
                </a:solidFill>
              </a:defRPr>
            </a:lvl1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
        <p:nvSpPr>
          <p:cNvPr id="7" name="KSO_TEMPLATE" hidden="1"/>
          <p:cNvSpPr/>
          <p:nvPr>
            <p:custDataLst>
              <p:tags r:id="rId20"/>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00" b="0" i="0" u="none" strike="noStrike" kern="1200" cap="none" spc="0" normalizeH="0" baseline="0" noProof="1">
              <a:ln>
                <a:noFill/>
              </a:ln>
              <a:solidFill>
                <a:schemeClr val="lt1"/>
              </a:solidFill>
              <a:effectLst/>
              <a:uLnTx/>
              <a:uFillTx/>
              <a:latin typeface="+mn-lt"/>
              <a:ea typeface="+mn-ea"/>
              <a:cs typeface="+mn-cs"/>
            </a:endParaRPr>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 id="2147483721" r:id="rId13"/>
    <p:sldLayoutId id="2147483722" r:id="rId14"/>
  </p:sldLayoutIdLst>
  <p:transition/>
  <p:timing/>
  <p:txStyles>
    <p:titleStyle>
      <a:lvl1pPr algn="l" defTabSz="685800" rtl="0" fontAlgn="base">
        <a:spcBef>
          <a:spcPct val="0"/>
        </a:spcBef>
        <a:spcAft>
          <a:spcPct val="0"/>
        </a:spcAft>
        <a:defRPr sz="2700" b="1" kern="1200" spc="300">
          <a:solidFill>
            <a:srgbClr val="262626"/>
          </a:solidFill>
          <a:latin typeface="Arial" panose="020b0604020202020204" pitchFamily="34" charset="0"/>
          <a:ea typeface="微软雅黑" panose="020b0503020204020204" pitchFamily="34" charset="-122"/>
          <a:cs typeface="+mj-cs"/>
        </a:defRPr>
      </a:lvl1pPr>
      <a:lvl2pPr algn="l" defTabSz="685800" rtl="0" fontAlgn="base">
        <a:spcBef>
          <a:spcPct val="0"/>
        </a:spcBef>
        <a:spcAft>
          <a:spcPct val="0"/>
        </a:spcAft>
        <a:defRPr sz="2700" b="1">
          <a:solidFill>
            <a:srgbClr val="262626"/>
          </a:solidFill>
          <a:latin typeface="Arial" panose="020b0604020202020204" pitchFamily="34" charset="0"/>
          <a:ea typeface="微软雅黑" panose="020b0503020204020204" pitchFamily="34" charset="-122"/>
        </a:defRPr>
      </a:lvl2pPr>
      <a:lvl3pPr algn="l" defTabSz="685800" rtl="0" fontAlgn="base">
        <a:spcBef>
          <a:spcPct val="0"/>
        </a:spcBef>
        <a:spcAft>
          <a:spcPct val="0"/>
        </a:spcAft>
        <a:defRPr sz="2700" b="1">
          <a:solidFill>
            <a:srgbClr val="262626"/>
          </a:solidFill>
          <a:latin typeface="Arial" panose="020b0604020202020204" pitchFamily="34" charset="0"/>
          <a:ea typeface="微软雅黑" panose="020b0503020204020204" pitchFamily="34" charset="-122"/>
        </a:defRPr>
      </a:lvl3pPr>
      <a:lvl4pPr algn="l" defTabSz="685800" rtl="0" fontAlgn="base">
        <a:spcBef>
          <a:spcPct val="0"/>
        </a:spcBef>
        <a:spcAft>
          <a:spcPct val="0"/>
        </a:spcAft>
        <a:defRPr sz="2700" b="1">
          <a:solidFill>
            <a:srgbClr val="262626"/>
          </a:solidFill>
          <a:latin typeface="Arial" panose="020b0604020202020204" pitchFamily="34" charset="0"/>
          <a:ea typeface="微软雅黑" panose="020b0503020204020204" pitchFamily="34" charset="-122"/>
        </a:defRPr>
      </a:lvl4pPr>
      <a:lvl5pPr algn="l" defTabSz="685800" rtl="0" fontAlgn="base">
        <a:spcBef>
          <a:spcPct val="0"/>
        </a:spcBef>
        <a:spcAft>
          <a:spcPct val="0"/>
        </a:spcAft>
        <a:defRPr sz="2700" b="1">
          <a:solidFill>
            <a:srgbClr val="262626"/>
          </a:solidFill>
          <a:latin typeface="Arial" panose="020b0604020202020204" pitchFamily="34" charset="0"/>
          <a:ea typeface="微软雅黑" panose="020b0503020204020204" pitchFamily="34" charset="-122"/>
        </a:defRPr>
      </a:lvl5pPr>
      <a:lvl6pPr marL="457200" algn="l" defTabSz="685800" rtl="0" fontAlgn="base">
        <a:spcBef>
          <a:spcPct val="0"/>
        </a:spcBef>
        <a:spcAft>
          <a:spcPct val="0"/>
        </a:spcAft>
        <a:defRPr sz="2700" b="1">
          <a:solidFill>
            <a:srgbClr val="262626"/>
          </a:solidFill>
          <a:latin typeface="Arial" panose="020b0604020202020204" pitchFamily="34" charset="0"/>
          <a:ea typeface="微软雅黑" panose="020b0503020204020204" pitchFamily="34" charset="-122"/>
        </a:defRPr>
      </a:lvl6pPr>
      <a:lvl7pPr marL="914400" algn="l" defTabSz="685800" rtl="0" fontAlgn="base">
        <a:spcBef>
          <a:spcPct val="0"/>
        </a:spcBef>
        <a:spcAft>
          <a:spcPct val="0"/>
        </a:spcAft>
        <a:defRPr sz="2700" b="1">
          <a:solidFill>
            <a:srgbClr val="262626"/>
          </a:solidFill>
          <a:latin typeface="Arial" panose="020b0604020202020204" pitchFamily="34" charset="0"/>
          <a:ea typeface="微软雅黑" panose="020b0503020204020204" pitchFamily="34" charset="-122"/>
        </a:defRPr>
      </a:lvl7pPr>
      <a:lvl8pPr marL="1371600" algn="l" defTabSz="685800" rtl="0" fontAlgn="base">
        <a:spcBef>
          <a:spcPct val="0"/>
        </a:spcBef>
        <a:spcAft>
          <a:spcPct val="0"/>
        </a:spcAft>
        <a:defRPr sz="2700" b="1">
          <a:solidFill>
            <a:srgbClr val="262626"/>
          </a:solidFill>
          <a:latin typeface="Arial" panose="020b0604020202020204" pitchFamily="34" charset="0"/>
          <a:ea typeface="微软雅黑" panose="020b0503020204020204" pitchFamily="34" charset="-122"/>
        </a:defRPr>
      </a:lvl8pPr>
      <a:lvl9pPr marL="1828800" algn="l" defTabSz="685800" rtl="0" fontAlgn="base">
        <a:spcBef>
          <a:spcPct val="0"/>
        </a:spcBef>
        <a:spcAft>
          <a:spcPct val="0"/>
        </a:spcAft>
        <a:defRPr sz="2700" b="1">
          <a:solidFill>
            <a:srgbClr val="262626"/>
          </a:solidFill>
          <a:latin typeface="Arial" panose="020b0604020202020204" pitchFamily="34" charset="0"/>
          <a:ea typeface="微软雅黑" panose="020b0503020204020204" pitchFamily="34" charset="-122"/>
        </a:defRPr>
      </a:lvl9pPr>
    </p:titleStyle>
    <p:bodyStyle>
      <a:lvl1pPr marL="171450" indent="-171450" algn="l" defTabSz="685800" rtl="0" fontAlgn="base">
        <a:lnSpc>
          <a:spcPct val="130000"/>
        </a:lnSpc>
        <a:spcBef>
          <a:spcPct val="0"/>
        </a:spcBef>
        <a:spcAft>
          <a:spcPts val="1000"/>
        </a:spcAft>
        <a:buFont typeface="Arial" panose="020b0604020202020204" pitchFamily="34" charset="0"/>
        <a:buChar char="•"/>
        <a:defRPr sz="1200" kern="1200">
          <a:solidFill>
            <a:srgbClr val="595959"/>
          </a:solidFill>
          <a:latin typeface="Arial" panose="020b0604020202020204" pitchFamily="34" charset="0"/>
          <a:ea typeface="微软雅黑" panose="020b0503020204020204" pitchFamily="34" charset="-122"/>
          <a:cs typeface="+mn-cs"/>
        </a:defRPr>
      </a:lvl1pPr>
      <a:lvl2pPr marL="514350" indent="-171450" algn="l" defTabSz="685800" rtl="0" fontAlgn="base">
        <a:lnSpc>
          <a:spcPct val="130000"/>
        </a:lnSpc>
        <a:spcBef>
          <a:spcPct val="0"/>
        </a:spcBef>
        <a:spcAft>
          <a:spcPts val="1000"/>
        </a:spcAft>
        <a:buFont typeface="Arial" panose="020b0604020202020204" pitchFamily="34" charset="0"/>
        <a:buChar char="•"/>
        <a:tabLst>
          <a:tab pos="1207770"/>
        </a:tabLst>
        <a:defRPr sz="1200" kern="1200">
          <a:solidFill>
            <a:srgbClr val="595959"/>
          </a:solidFill>
          <a:latin typeface="Arial" panose="020b0604020202020204" pitchFamily="34" charset="0"/>
          <a:ea typeface="微软雅黑" panose="020b0503020204020204" pitchFamily="34" charset="-122"/>
          <a:cs typeface="+mn-cs"/>
        </a:defRPr>
      </a:lvl2pPr>
      <a:lvl3pPr marL="857250" indent="-171450" algn="l" defTabSz="685800" rtl="0" fontAlgn="base">
        <a:lnSpc>
          <a:spcPct val="130000"/>
        </a:lnSpc>
        <a:spcBef>
          <a:spcPct val="0"/>
        </a:spcBef>
        <a:spcAft>
          <a:spcPts val="1000"/>
        </a:spcAft>
        <a:buFont typeface="Arial" panose="020b0604020202020204" pitchFamily="34" charset="0"/>
        <a:buChar char="•"/>
        <a:tabLst>
          <a:tab pos="1207770"/>
        </a:tabLst>
        <a:defRPr sz="1200" kern="1200">
          <a:solidFill>
            <a:srgbClr val="595959"/>
          </a:solidFill>
          <a:latin typeface="Arial" panose="020b0604020202020204" pitchFamily="34" charset="0"/>
          <a:ea typeface="微软雅黑" panose="020b0503020204020204" pitchFamily="34" charset="-122"/>
          <a:cs typeface="+mn-cs"/>
        </a:defRPr>
      </a:lvl3pPr>
      <a:lvl4pPr marL="1200150" indent="-171450" algn="l" defTabSz="685800" rtl="0" fontAlgn="base">
        <a:lnSpc>
          <a:spcPct val="130000"/>
        </a:lnSpc>
        <a:spcBef>
          <a:spcPct val="0"/>
        </a:spcBef>
        <a:spcAft>
          <a:spcPts val="1000"/>
        </a:spcAft>
        <a:buFont typeface="Arial" panose="020b0604020202020204" pitchFamily="34" charset="0"/>
        <a:buChar char="•"/>
        <a:tabLst>
          <a:tab pos="1207770"/>
        </a:tabLst>
        <a:defRPr sz="1200" kern="1200">
          <a:solidFill>
            <a:srgbClr val="595959"/>
          </a:solidFill>
          <a:latin typeface="Arial" panose="020b0604020202020204" pitchFamily="34" charset="0"/>
          <a:ea typeface="微软雅黑" panose="020b0503020204020204" pitchFamily="34" charset="-122"/>
          <a:cs typeface="+mn-cs"/>
        </a:defRPr>
      </a:lvl4pPr>
      <a:lvl5pPr marL="1543050" indent="-171450" algn="l" defTabSz="685800" rtl="0" fontAlgn="base">
        <a:lnSpc>
          <a:spcPct val="130000"/>
        </a:lnSpc>
        <a:spcBef>
          <a:spcPct val="0"/>
        </a:spcBef>
        <a:spcAft>
          <a:spcPts val="1000"/>
        </a:spcAft>
        <a:buFont typeface="Arial" panose="020b0604020202020204" pitchFamily="34" charset="0"/>
        <a:buChar char="•"/>
        <a:tabLst>
          <a:tab pos="1207770"/>
        </a:tabLst>
        <a:defRPr sz="1200" kern="1200">
          <a:solidFill>
            <a:srgbClr val="595959"/>
          </a:solidFill>
          <a:latin typeface="Arial" panose="020b0604020202020204" pitchFamily="34" charset="0"/>
          <a:ea typeface="微软雅黑" panose="020b0503020204020204" pitchFamily="34" charset="-122"/>
          <a:cs typeface="+mn-cs"/>
        </a:defRPr>
      </a:lvl5pPr>
      <a:lvl6pPr marL="188722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3012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302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6555"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9335" algn="l" defTabSz="685800" rtl="0" eaLnBrk="1" latinLnBrk="0" hangingPunct="1">
        <a:defRPr sz="1350" kern="1200">
          <a:solidFill>
            <a:schemeClr val="tx1"/>
          </a:solidFill>
          <a:latin typeface="+mn-lt"/>
          <a:ea typeface="+mn-ea"/>
          <a:cs typeface="+mn-cs"/>
        </a:defRPr>
      </a:lvl4pPr>
      <a:lvl5pPr marL="1372235" algn="l" defTabSz="685800" rtl="0" eaLnBrk="1" latinLnBrk="0" hangingPunct="1">
        <a:defRPr sz="1350" kern="1200">
          <a:solidFill>
            <a:schemeClr val="tx1"/>
          </a:solidFill>
          <a:latin typeface="+mn-lt"/>
          <a:ea typeface="+mn-ea"/>
          <a:cs typeface="+mn-cs"/>
        </a:defRPr>
      </a:lvl5pPr>
      <a:lvl6pPr marL="1715135" algn="l" defTabSz="685800" rtl="0" eaLnBrk="1" latinLnBrk="0" hangingPunct="1">
        <a:defRPr sz="1350" kern="1200">
          <a:solidFill>
            <a:schemeClr val="tx1"/>
          </a:solidFill>
          <a:latin typeface="+mn-lt"/>
          <a:ea typeface="+mn-ea"/>
          <a:cs typeface="+mn-cs"/>
        </a:defRPr>
      </a:lvl6pPr>
      <a:lvl7pPr marL="2058670" algn="l" defTabSz="685800" rtl="0" eaLnBrk="1" latinLnBrk="0" hangingPunct="1">
        <a:defRPr sz="1350" kern="1200">
          <a:solidFill>
            <a:schemeClr val="tx1"/>
          </a:solidFill>
          <a:latin typeface="+mn-lt"/>
          <a:ea typeface="+mn-ea"/>
          <a:cs typeface="+mn-cs"/>
        </a:defRPr>
      </a:lvl7pPr>
      <a:lvl8pPr marL="2401570" algn="l" defTabSz="685800" rtl="0" eaLnBrk="1" latinLnBrk="0" hangingPunct="1">
        <a:defRPr sz="1350" kern="1200">
          <a:solidFill>
            <a:schemeClr val="tx1"/>
          </a:solidFill>
          <a:latin typeface="+mn-lt"/>
          <a:ea typeface="+mn-ea"/>
          <a:cs typeface="+mn-cs"/>
        </a:defRPr>
      </a:lvl8pPr>
      <a:lvl9pPr marL="2745105" algn="l" defTabSz="685800" rtl="0" eaLnBrk="1" latinLnBrk="0" hangingPunct="1">
        <a:defRPr sz="135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1"/>
        </a:solidFill>
        <a:effectLst/>
      </p:bgPr>
    </p:bg>
    <p:spTree>
      <p:nvGrpSpPr>
        <p:cNvPr id="1" name=""/>
        <p:cNvGrpSpPr/>
        <p:nvPr/>
      </p:nvGrpSpPr>
      <p:grpSpPr/>
      <p:sp>
        <p:nvSpPr>
          <p:cNvPr id="6146" name="标题占位符 1"/>
          <p:cNvSpPr>
            <a:spLocks noGrp="1"/>
          </p:cNvSpPr>
          <p:nvPr>
            <p:ph type="title"/>
            <p:custDataLst>
              <p:tags r:id="rId15"/>
            </p:custDataLst>
          </p:nvPr>
        </p:nvSpPr>
        <p:spPr>
          <a:xfrm>
            <a:off x="455613" y="455613"/>
            <a:ext cx="8228012" cy="485775"/>
          </a:xfrm>
          <a:prstGeom prst="rect">
            <a:avLst/>
          </a:prstGeom>
          <a:noFill/>
          <a:ln w="9525">
            <a:noFill/>
          </a:ln>
        </p:spPr>
        <p:txBody>
          <a:bodyPr vert="horz" wrap="square" lIns="101600" tIns="38100" rIns="76200" bIns="38100" anchor="ctr"/>
          <a:lstStyle>
            <a:defPPr/>
          </a:lstStyle>
          <a:p>
            <a:pPr lvl="0"/>
            <a:r>
              <a:rPr lang="zh-CN" altLang="en-US"/>
              <a:t>单击此处编辑母版标题样式</a:t>
            </a:r>
            <a:endParaRPr lang="zh-CN" altLang="en-US"/>
          </a:p>
        </p:txBody>
      </p:sp>
      <p:sp>
        <p:nvSpPr>
          <p:cNvPr id="6147" name="文本占位符 2"/>
          <p:cNvSpPr>
            <a:spLocks noGrp="1"/>
          </p:cNvSpPr>
          <p:nvPr>
            <p:ph type="body" idx="5"/>
            <p:custDataLst>
              <p:tags r:id="rId16"/>
            </p:custDataLst>
          </p:nvPr>
        </p:nvSpPr>
        <p:spPr>
          <a:xfrm>
            <a:off x="455613" y="1138238"/>
            <a:ext cx="8228012" cy="3554412"/>
          </a:xfrm>
          <a:prstGeom prst="rect">
            <a:avLst/>
          </a:prstGeom>
          <a:noFill/>
          <a:ln w="9525">
            <a:noFill/>
          </a:ln>
        </p:spPr>
        <p:txBody>
          <a:bodyPr lIns="90000" tIns="46800" rIns="90000" bIns="46800" anchor="t"/>
          <a:lstStyle>
            <a:defPPr/>
          </a:lstStyle>
          <a:p>
            <a:pPr lvl="0"/>
            <a:r>
              <a:rPr lang="en-US" altLang="en-US"/>
              <a:t>单击此处编辑母版文本样式</a:t>
            </a:r>
            <a:endParaRPr lang="en-US" altLang="en-US"/>
          </a:p>
          <a:p>
            <a:pPr lvl="1" indent="-171450"/>
            <a:r>
              <a:rPr lang="en-US" altLang="en-US"/>
              <a:t>第二级</a:t>
            </a:r>
            <a:endParaRPr lang="en-US" altLang="en-US"/>
          </a:p>
          <a:p>
            <a:pPr lvl="2" indent="-171450"/>
            <a:r>
              <a:rPr lang="en-US" altLang="en-US"/>
              <a:t>第三级</a:t>
            </a:r>
            <a:endParaRPr lang="en-US" altLang="en-US"/>
          </a:p>
          <a:p>
            <a:pPr lvl="3" indent="-171450"/>
            <a:r>
              <a:rPr lang="en-US" altLang="en-US"/>
              <a:t>第四级</a:t>
            </a:r>
            <a:endParaRPr lang="en-US" altLang="en-US"/>
          </a:p>
          <a:p>
            <a:pPr lvl="4" indent="-171450"/>
            <a:r>
              <a:rPr lang="en-US" altLang="en-US"/>
              <a:t>第五级</a:t>
            </a:r>
            <a:endParaRPr lang="en-US" altLang="en-US"/>
          </a:p>
        </p:txBody>
      </p:sp>
      <p:sp>
        <p:nvSpPr>
          <p:cNvPr id="4" name="日期占位符 3"/>
          <p:cNvSpPr>
            <a:spLocks noGrp="1"/>
          </p:cNvSpPr>
          <p:nvPr>
            <p:ph type="dt" sz="half" idx="2"/>
            <p:custDataLst>
              <p:tags r:id="rId17"/>
            </p:custDataLst>
          </p:nvPr>
        </p:nvSpPr>
        <p:spPr>
          <a:xfrm>
            <a:off x="460375" y="4738688"/>
            <a:ext cx="2024063" cy="238125"/>
          </a:xfrm>
          <a:prstGeom prst="rect">
            <a:avLst/>
          </a:prstGeom>
        </p:spPr>
        <p:txBody>
          <a:bodyPr vert="horz" lIns="91440" tIns="45720" rIns="91440" bIns="45720" rtlCol="0" anchor="ctr">
            <a:normAutofit/>
          </a:bodyPr>
          <a:lstStyle>
            <a:lvl1pPr algn="l" fontAlgn="auto">
              <a:defRPr sz="995" baseline="0" noProof="1" smtClean="0">
                <a:solidFill>
                  <a:schemeClr val="tx1">
                    <a:tint val="75000"/>
                  </a:schemeClr>
                </a:solidFill>
                <a:latin typeface="Arial" panose="020b0604020202020204" pitchFamily="34" charset="0"/>
                <a:ea typeface="微软雅黑" panose="020b0503020204020204" pitchFamily="34" charset="-122"/>
              </a:defRPr>
            </a:lvl1pPr>
          </a:lstStyle>
          <a:p>
            <a:pPr marL="0" marR="0" lvl="0" indent="0" algn="l" defTabSz="914400" rtl="0" eaLnBrk="1" fontAlgn="auto" latinLnBrk="0" hangingPunct="1">
              <a:lnSpc>
                <a:spcPct val="100000"/>
              </a:lnSpc>
              <a:spcBef>
                <a:spcPct val="0"/>
              </a:spcBef>
              <a:spcAft>
                <a:spcPct val="0"/>
              </a:spcAft>
              <a:buClrTx/>
              <a:buSzTx/>
              <a:buFontTx/>
              <a:buNone/>
              <a:defRPr/>
            </a:pPr>
            <a:fld id="{760FBDFE-C587-4B4C-A407-44438C67B59E}" type="datetimeFigureOut">
              <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rPr>
              <a:pPr/>
              <a:t/>
            </a:fld>
            <a:endParaRPr kumimoji="0" lang="zh-CN" altLang="en-US" sz="995"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5" name="页脚占位符 4"/>
          <p:cNvSpPr>
            <a:spLocks noGrp="1"/>
          </p:cNvSpPr>
          <p:nvPr>
            <p:ph type="ftr" sz="quarter" idx="3"/>
            <p:custDataLst>
              <p:tags r:id="rId18"/>
            </p:custDataLst>
          </p:nvPr>
        </p:nvSpPr>
        <p:spPr>
          <a:xfrm>
            <a:off x="3087688" y="4738688"/>
            <a:ext cx="2968625" cy="238125"/>
          </a:xfrm>
          <a:prstGeom prst="rect">
            <a:avLst/>
          </a:prstGeom>
        </p:spPr>
        <p:txBody>
          <a:bodyPr vert="horz" lIns="91440" tIns="45720" rIns="91440" bIns="45720" rtlCol="0" anchor="ctr">
            <a:normAutofit/>
          </a:bodyPr>
          <a:lstStyle>
            <a:lvl1pPr algn="ctr" fontAlgn="auto">
              <a:defRPr sz="750" baseline="0" noProof="1">
                <a:solidFill>
                  <a:schemeClr val="tx1">
                    <a:tint val="75000"/>
                  </a:schemeClr>
                </a:solidFill>
                <a:latin typeface="Arial" panose="020b0604020202020204" pitchFamily="34" charset="0"/>
                <a:ea typeface="微软雅黑" panose="020b0503020204020204" pitchFamily="34" charset="-122"/>
              </a:defRPr>
            </a:lvl1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750" b="0" i="0" u="none" strike="noStrike" kern="1200" cap="none" spc="0" normalizeH="0" baseline="0" noProof="1">
              <a:ln>
                <a:noFill/>
              </a:ln>
              <a:solidFill>
                <a:schemeClr val="tx1">
                  <a:tint val="75000"/>
                </a:schemeClr>
              </a:solidFill>
              <a:effectLst/>
              <a:uLnTx/>
              <a:uFillTx/>
              <a:latin typeface="Arial" panose="020b0604020202020204" pitchFamily="34" charset="0"/>
              <a:ea typeface="微软雅黑" panose="020b0503020204020204" pitchFamily="34" charset="-122"/>
              <a:cs typeface="+mn-cs"/>
            </a:endParaRPr>
          </a:p>
        </p:txBody>
      </p:sp>
      <p:sp>
        <p:nvSpPr>
          <p:cNvPr id="6" name="灯片编号占位符 5"/>
          <p:cNvSpPr>
            <a:spLocks noGrp="1"/>
          </p:cNvSpPr>
          <p:nvPr>
            <p:ph type="sldNum" sz="quarter" idx="4"/>
            <p:custDataLst>
              <p:tags r:id="rId19"/>
            </p:custDataLst>
          </p:nvPr>
        </p:nvSpPr>
        <p:spPr>
          <a:xfrm>
            <a:off x="6657975" y="4738688"/>
            <a:ext cx="2025650" cy="238125"/>
          </a:xfrm>
          <a:prstGeom prst="rect">
            <a:avLst/>
          </a:prstGeom>
        </p:spPr>
        <p:txBody>
          <a:bodyPr vert="horz" wrap="square" lIns="91440" tIns="45720" rIns="91440" bIns="45720" numCol="1" anchor="ctr" anchorCtr="0" compatLnSpc="1"/>
          <a:lstStyle>
            <a:defPPr/>
            <a:lvl1pPr algn="r">
              <a:defRPr sz="900">
                <a:solidFill>
                  <a:srgbClr val="898989"/>
                </a:solidFill>
              </a:defRPr>
            </a:lvl1pPr>
          </a:lstStyle>
          <a:p>
            <a:pPr lvl="0" eaLnBrk="1" fontAlgn="base" hangingPunct="1"/>
            <a:fld id="{9A0DB2DC-4C9A-4742-B13C-FB6460FD3503}" type="slidenum">
              <a:rPr lang="zh-CN" altLang="en-US" strike="noStrike" noProof="1">
                <a:latin typeface="Arial" panose="020b0604020202020204" pitchFamily="34" charset="0"/>
                <a:ea typeface="微软雅黑" panose="020b0503020204020204" pitchFamily="34" charset="-122"/>
                <a:cs typeface="+mn-cs"/>
              </a:rPr>
              <a:pPr/>
              <a:t/>
            </a:fld>
            <a:endParaRPr lang="zh-CN" altLang="en-US" strike="noStrike" noProof="1">
              <a:latin typeface="Arial" panose="020b0604020202020204" pitchFamily="34" charset="0"/>
            </a:endParaRPr>
          </a:p>
        </p:txBody>
      </p:sp>
      <p:sp>
        <p:nvSpPr>
          <p:cNvPr id="7" name="KSO_TEMPLATE" hidden="1"/>
          <p:cNvSpPr/>
          <p:nvPr>
            <p:custDataLst>
              <p:tags r:id="rId20"/>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00" b="0" i="0" u="none" strike="noStrike" kern="1200" cap="none" spc="0" normalizeH="0" baseline="0" noProof="1">
              <a:ln>
                <a:noFill/>
              </a:ln>
              <a:solidFill>
                <a:schemeClr val="lt1"/>
              </a:solidFill>
              <a:effectLst/>
              <a:uLnTx/>
              <a:uFillTx/>
              <a:latin typeface="+mn-lt"/>
              <a:ea typeface="+mn-ea"/>
              <a:cs typeface="+mn-cs"/>
            </a:endParaRPr>
          </a:p>
        </p:txBody>
      </p:sp>
    </p:spTree>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 id="2147483735" r:id="rId12"/>
    <p:sldLayoutId id="2147483736" r:id="rId13"/>
    <p:sldLayoutId id="2147483737" r:id="rId14"/>
  </p:sldLayoutIdLst>
  <p:transition/>
  <p:timing/>
  <p:txStyles>
    <p:titleStyle>
      <a:lvl1pPr algn="l" defTabSz="685800" rtl="0" fontAlgn="base">
        <a:spcBef>
          <a:spcPct val="0"/>
        </a:spcBef>
        <a:spcAft>
          <a:spcPct val="0"/>
        </a:spcAft>
        <a:defRPr sz="2700" b="1" kern="1200" spc="300">
          <a:solidFill>
            <a:srgbClr val="262626"/>
          </a:solidFill>
          <a:latin typeface="Arial" panose="020b0604020202020204" pitchFamily="34" charset="0"/>
          <a:ea typeface="微软雅黑" panose="020b0503020204020204" pitchFamily="34" charset="-122"/>
          <a:cs typeface="+mj-cs"/>
        </a:defRPr>
      </a:lvl1pPr>
      <a:lvl2pPr algn="l" defTabSz="685800" rtl="0" fontAlgn="base">
        <a:spcBef>
          <a:spcPct val="0"/>
        </a:spcBef>
        <a:spcAft>
          <a:spcPct val="0"/>
        </a:spcAft>
        <a:defRPr sz="2700" b="1">
          <a:solidFill>
            <a:srgbClr val="262626"/>
          </a:solidFill>
          <a:latin typeface="Arial" panose="020b0604020202020204" pitchFamily="34" charset="0"/>
          <a:ea typeface="微软雅黑" panose="020b0503020204020204" pitchFamily="34" charset="-122"/>
        </a:defRPr>
      </a:lvl2pPr>
      <a:lvl3pPr algn="l" defTabSz="685800" rtl="0" fontAlgn="base">
        <a:spcBef>
          <a:spcPct val="0"/>
        </a:spcBef>
        <a:spcAft>
          <a:spcPct val="0"/>
        </a:spcAft>
        <a:defRPr sz="2700" b="1">
          <a:solidFill>
            <a:srgbClr val="262626"/>
          </a:solidFill>
          <a:latin typeface="Arial" panose="020b0604020202020204" pitchFamily="34" charset="0"/>
          <a:ea typeface="微软雅黑" panose="020b0503020204020204" pitchFamily="34" charset="-122"/>
        </a:defRPr>
      </a:lvl3pPr>
      <a:lvl4pPr algn="l" defTabSz="685800" rtl="0" fontAlgn="base">
        <a:spcBef>
          <a:spcPct val="0"/>
        </a:spcBef>
        <a:spcAft>
          <a:spcPct val="0"/>
        </a:spcAft>
        <a:defRPr sz="2700" b="1">
          <a:solidFill>
            <a:srgbClr val="262626"/>
          </a:solidFill>
          <a:latin typeface="Arial" panose="020b0604020202020204" pitchFamily="34" charset="0"/>
          <a:ea typeface="微软雅黑" panose="020b0503020204020204" pitchFamily="34" charset="-122"/>
        </a:defRPr>
      </a:lvl4pPr>
      <a:lvl5pPr algn="l" defTabSz="685800" rtl="0" fontAlgn="base">
        <a:spcBef>
          <a:spcPct val="0"/>
        </a:spcBef>
        <a:spcAft>
          <a:spcPct val="0"/>
        </a:spcAft>
        <a:defRPr sz="2700" b="1">
          <a:solidFill>
            <a:srgbClr val="262626"/>
          </a:solidFill>
          <a:latin typeface="Arial" panose="020b0604020202020204" pitchFamily="34" charset="0"/>
          <a:ea typeface="微软雅黑" panose="020b0503020204020204" pitchFamily="34" charset="-122"/>
        </a:defRPr>
      </a:lvl5pPr>
      <a:lvl6pPr marL="457200" algn="l" defTabSz="685800" rtl="0" fontAlgn="base">
        <a:spcBef>
          <a:spcPct val="0"/>
        </a:spcBef>
        <a:spcAft>
          <a:spcPct val="0"/>
        </a:spcAft>
        <a:defRPr sz="2700" b="1">
          <a:solidFill>
            <a:srgbClr val="262626"/>
          </a:solidFill>
          <a:latin typeface="Arial" panose="020b0604020202020204" pitchFamily="34" charset="0"/>
          <a:ea typeface="微软雅黑" panose="020b0503020204020204" pitchFamily="34" charset="-122"/>
        </a:defRPr>
      </a:lvl6pPr>
      <a:lvl7pPr marL="914400" algn="l" defTabSz="685800" rtl="0" fontAlgn="base">
        <a:spcBef>
          <a:spcPct val="0"/>
        </a:spcBef>
        <a:spcAft>
          <a:spcPct val="0"/>
        </a:spcAft>
        <a:defRPr sz="2700" b="1">
          <a:solidFill>
            <a:srgbClr val="262626"/>
          </a:solidFill>
          <a:latin typeface="Arial" panose="020b0604020202020204" pitchFamily="34" charset="0"/>
          <a:ea typeface="微软雅黑" panose="020b0503020204020204" pitchFamily="34" charset="-122"/>
        </a:defRPr>
      </a:lvl7pPr>
      <a:lvl8pPr marL="1371600" algn="l" defTabSz="685800" rtl="0" fontAlgn="base">
        <a:spcBef>
          <a:spcPct val="0"/>
        </a:spcBef>
        <a:spcAft>
          <a:spcPct val="0"/>
        </a:spcAft>
        <a:defRPr sz="2700" b="1">
          <a:solidFill>
            <a:srgbClr val="262626"/>
          </a:solidFill>
          <a:latin typeface="Arial" panose="020b0604020202020204" pitchFamily="34" charset="0"/>
          <a:ea typeface="微软雅黑" panose="020b0503020204020204" pitchFamily="34" charset="-122"/>
        </a:defRPr>
      </a:lvl8pPr>
      <a:lvl9pPr marL="1828800" algn="l" defTabSz="685800" rtl="0" fontAlgn="base">
        <a:spcBef>
          <a:spcPct val="0"/>
        </a:spcBef>
        <a:spcAft>
          <a:spcPct val="0"/>
        </a:spcAft>
        <a:defRPr sz="2700" b="1">
          <a:solidFill>
            <a:srgbClr val="262626"/>
          </a:solidFill>
          <a:latin typeface="Arial" panose="020b0604020202020204" pitchFamily="34" charset="0"/>
          <a:ea typeface="微软雅黑" panose="020b0503020204020204" pitchFamily="34" charset="-122"/>
        </a:defRPr>
      </a:lvl9pPr>
    </p:titleStyle>
    <p:bodyStyle>
      <a:lvl1pPr marL="171450" indent="-171450" algn="l" defTabSz="685800" rtl="0" fontAlgn="base">
        <a:lnSpc>
          <a:spcPct val="130000"/>
        </a:lnSpc>
        <a:spcBef>
          <a:spcPct val="0"/>
        </a:spcBef>
        <a:spcAft>
          <a:spcPts val="1000"/>
        </a:spcAft>
        <a:buFont typeface="Arial" panose="020b0604020202020204" pitchFamily="34" charset="0"/>
        <a:buChar char="•"/>
        <a:defRPr sz="1200" kern="1200">
          <a:solidFill>
            <a:srgbClr val="595959"/>
          </a:solidFill>
          <a:latin typeface="Arial" panose="020b0604020202020204" pitchFamily="34" charset="0"/>
          <a:ea typeface="微软雅黑" panose="020b0503020204020204" pitchFamily="34" charset="-122"/>
          <a:cs typeface="+mn-cs"/>
        </a:defRPr>
      </a:lvl1pPr>
      <a:lvl2pPr marL="514350" indent="-171450" algn="l" defTabSz="685800" rtl="0" fontAlgn="base">
        <a:lnSpc>
          <a:spcPct val="130000"/>
        </a:lnSpc>
        <a:spcBef>
          <a:spcPct val="0"/>
        </a:spcBef>
        <a:spcAft>
          <a:spcPts val="1000"/>
        </a:spcAft>
        <a:buFont typeface="Arial" panose="020b0604020202020204" pitchFamily="34" charset="0"/>
        <a:buChar char="•"/>
        <a:tabLst>
          <a:tab pos="1207770"/>
        </a:tabLst>
        <a:defRPr sz="1200" kern="1200">
          <a:solidFill>
            <a:srgbClr val="595959"/>
          </a:solidFill>
          <a:latin typeface="Arial" panose="020b0604020202020204" pitchFamily="34" charset="0"/>
          <a:ea typeface="微软雅黑" panose="020b0503020204020204" pitchFamily="34" charset="-122"/>
          <a:cs typeface="+mn-cs"/>
        </a:defRPr>
      </a:lvl2pPr>
      <a:lvl3pPr marL="857250" indent="-171450" algn="l" defTabSz="685800" rtl="0" fontAlgn="base">
        <a:lnSpc>
          <a:spcPct val="130000"/>
        </a:lnSpc>
        <a:spcBef>
          <a:spcPct val="0"/>
        </a:spcBef>
        <a:spcAft>
          <a:spcPts val="1000"/>
        </a:spcAft>
        <a:buFont typeface="Arial" panose="020b0604020202020204" pitchFamily="34" charset="0"/>
        <a:buChar char="•"/>
        <a:tabLst>
          <a:tab pos="1207770"/>
        </a:tabLst>
        <a:defRPr sz="1200" kern="1200">
          <a:solidFill>
            <a:srgbClr val="595959"/>
          </a:solidFill>
          <a:latin typeface="Arial" panose="020b0604020202020204" pitchFamily="34" charset="0"/>
          <a:ea typeface="微软雅黑" panose="020b0503020204020204" pitchFamily="34" charset="-122"/>
          <a:cs typeface="+mn-cs"/>
        </a:defRPr>
      </a:lvl3pPr>
      <a:lvl4pPr marL="1200150" indent="-171450" algn="l" defTabSz="685800" rtl="0" fontAlgn="base">
        <a:lnSpc>
          <a:spcPct val="130000"/>
        </a:lnSpc>
        <a:spcBef>
          <a:spcPct val="0"/>
        </a:spcBef>
        <a:spcAft>
          <a:spcPts val="1000"/>
        </a:spcAft>
        <a:buFont typeface="Arial" panose="020b0604020202020204" pitchFamily="34" charset="0"/>
        <a:buChar char="•"/>
        <a:tabLst>
          <a:tab pos="1207770"/>
        </a:tabLst>
        <a:defRPr sz="1200" kern="1200">
          <a:solidFill>
            <a:srgbClr val="595959"/>
          </a:solidFill>
          <a:latin typeface="Arial" panose="020b0604020202020204" pitchFamily="34" charset="0"/>
          <a:ea typeface="微软雅黑" panose="020b0503020204020204" pitchFamily="34" charset="-122"/>
          <a:cs typeface="+mn-cs"/>
        </a:defRPr>
      </a:lvl4pPr>
      <a:lvl5pPr marL="1543050" indent="-171450" algn="l" defTabSz="685800" rtl="0" fontAlgn="base">
        <a:lnSpc>
          <a:spcPct val="130000"/>
        </a:lnSpc>
        <a:spcBef>
          <a:spcPct val="0"/>
        </a:spcBef>
        <a:spcAft>
          <a:spcPts val="1000"/>
        </a:spcAft>
        <a:buFont typeface="Arial" panose="020b0604020202020204" pitchFamily="34" charset="0"/>
        <a:buChar char="•"/>
        <a:tabLst>
          <a:tab pos="1207770"/>
        </a:tabLst>
        <a:defRPr sz="1200" kern="1200">
          <a:solidFill>
            <a:srgbClr val="595959"/>
          </a:solidFill>
          <a:latin typeface="Arial" panose="020b0604020202020204" pitchFamily="34" charset="0"/>
          <a:ea typeface="微软雅黑" panose="020b0503020204020204" pitchFamily="34" charset="-122"/>
          <a:cs typeface="+mn-cs"/>
        </a:defRPr>
      </a:lvl5pPr>
      <a:lvl6pPr marL="188722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3012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302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6555"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9335" algn="l" defTabSz="685800" rtl="0" eaLnBrk="1" latinLnBrk="0" hangingPunct="1">
        <a:defRPr sz="1350" kern="1200">
          <a:solidFill>
            <a:schemeClr val="tx1"/>
          </a:solidFill>
          <a:latin typeface="+mn-lt"/>
          <a:ea typeface="+mn-ea"/>
          <a:cs typeface="+mn-cs"/>
        </a:defRPr>
      </a:lvl4pPr>
      <a:lvl5pPr marL="1372235" algn="l" defTabSz="685800" rtl="0" eaLnBrk="1" latinLnBrk="0" hangingPunct="1">
        <a:defRPr sz="1350" kern="1200">
          <a:solidFill>
            <a:schemeClr val="tx1"/>
          </a:solidFill>
          <a:latin typeface="+mn-lt"/>
          <a:ea typeface="+mn-ea"/>
          <a:cs typeface="+mn-cs"/>
        </a:defRPr>
      </a:lvl5pPr>
      <a:lvl6pPr marL="1715135" algn="l" defTabSz="685800" rtl="0" eaLnBrk="1" latinLnBrk="0" hangingPunct="1">
        <a:defRPr sz="1350" kern="1200">
          <a:solidFill>
            <a:schemeClr val="tx1"/>
          </a:solidFill>
          <a:latin typeface="+mn-lt"/>
          <a:ea typeface="+mn-ea"/>
          <a:cs typeface="+mn-cs"/>
        </a:defRPr>
      </a:lvl6pPr>
      <a:lvl7pPr marL="2058670" algn="l" defTabSz="685800" rtl="0" eaLnBrk="1" latinLnBrk="0" hangingPunct="1">
        <a:defRPr sz="1350" kern="1200">
          <a:solidFill>
            <a:schemeClr val="tx1"/>
          </a:solidFill>
          <a:latin typeface="+mn-lt"/>
          <a:ea typeface="+mn-ea"/>
          <a:cs typeface="+mn-cs"/>
        </a:defRPr>
      </a:lvl7pPr>
      <a:lvl8pPr marL="2401570" algn="l" defTabSz="685800" rtl="0" eaLnBrk="1" latinLnBrk="0" hangingPunct="1">
        <a:defRPr sz="1350" kern="1200">
          <a:solidFill>
            <a:schemeClr val="tx1"/>
          </a:solidFill>
          <a:latin typeface="+mn-lt"/>
          <a:ea typeface="+mn-ea"/>
          <a:cs typeface="+mn-cs"/>
        </a:defRPr>
      </a:lvl8pPr>
      <a:lvl9pPr marL="2745105" algn="l" defTabSz="685800" rtl="0" eaLnBrk="1" latinLnBrk="0" hangingPunct="1">
        <a:defRPr sz="135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6.jpeg" /><Relationship Id="rId3" Type="http://schemas.openxmlformats.org/officeDocument/2006/relationships/image" Target="../media/image7.jpeg" /><Relationship Id="rId4" Type="http://schemas.openxmlformats.org/officeDocument/2006/relationships/image" Target="../media/image8.png" /><Relationship Id="rId5" Type="http://schemas.microsoft.com/office/2007/relationships/media" Target="../media/media1.mp3" /><Relationship Id="rId6" Type="http://schemas.microsoft.com/office/2007/relationships/media" Target="../media/media1.mp3" TargetMode="Internal" /><Relationship Id="rId7" Type="http://schemas.openxmlformats.org/officeDocument/2006/relationships/tags" Target="../tags/tag43.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5.xml" /><Relationship Id="rId2" Type="http://schemas.openxmlformats.org/officeDocument/2006/relationships/notesSlide" Target="../notesSlides/notesSlide1.xml" /><Relationship Id="rId3" Type="http://schemas.openxmlformats.org/officeDocument/2006/relationships/image" Target="../media/image9.png" /><Relationship Id="rId4" Type="http://schemas.openxmlformats.org/officeDocument/2006/relationships/image" Target="../media/image10.jpeg" /><Relationship Id="rId5" Type="http://schemas.openxmlformats.org/officeDocument/2006/relationships/image" Target="../media/image11.jpeg" /><Relationship Id="rId6" Type="http://schemas.openxmlformats.org/officeDocument/2006/relationships/image" Target="../media/image12.png" /><Relationship Id="rId7" Type="http://schemas.openxmlformats.org/officeDocument/2006/relationships/tags" Target="../tags/tag44.xml" /><Relationship Id="rId8" Type="http://schemas.openxmlformats.org/officeDocument/2006/relationships/tags" Target="../tags/tag45.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58.xml" /><Relationship Id="rId10" Type="http://schemas.openxmlformats.org/officeDocument/2006/relationships/tags" Target="../tags/tag53.xml" /><Relationship Id="rId11" Type="http://schemas.openxmlformats.org/officeDocument/2006/relationships/tags" Target="../tags/tag54.xml" /><Relationship Id="rId2" Type="http://schemas.openxmlformats.org/officeDocument/2006/relationships/notesSlide" Target="../notesSlides/notesSlide2.xml" /><Relationship Id="rId3" Type="http://schemas.openxmlformats.org/officeDocument/2006/relationships/tags" Target="../tags/tag46.xml" /><Relationship Id="rId4" Type="http://schemas.openxmlformats.org/officeDocument/2006/relationships/tags" Target="../tags/tag47.xml" /><Relationship Id="rId5" Type="http://schemas.openxmlformats.org/officeDocument/2006/relationships/tags" Target="../tags/tag48.xml" /><Relationship Id="rId6" Type="http://schemas.openxmlformats.org/officeDocument/2006/relationships/tags" Target="../tags/tag49.xml" /><Relationship Id="rId7" Type="http://schemas.openxmlformats.org/officeDocument/2006/relationships/tags" Target="../tags/tag50.xml" /><Relationship Id="rId8" Type="http://schemas.openxmlformats.org/officeDocument/2006/relationships/tags" Target="../tags/tag51.xml" /><Relationship Id="rId9" Type="http://schemas.openxmlformats.org/officeDocument/2006/relationships/tags" Target="../tags/tag52.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44.xml" /><Relationship Id="rId2" Type="http://schemas.openxmlformats.org/officeDocument/2006/relationships/notesSlide" Target="../notesSlides/notesSlide3.xml" /><Relationship Id="rId3" Type="http://schemas.openxmlformats.org/officeDocument/2006/relationships/tags" Target="../tags/tag55.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44.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63.xml" /><Relationship Id="rId2" Type="http://schemas.openxmlformats.org/officeDocument/2006/relationships/image" Target="../media/image13.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1.xml" /><Relationship Id="rId2" Type="http://schemas.openxmlformats.org/officeDocument/2006/relationships/image" Target="../media/image14.jpeg" /><Relationship Id="rId3" Type="http://schemas.openxmlformats.org/officeDocument/2006/relationships/image" Target="../media/image15.jpeg" /><Relationship Id="rId4" Type="http://schemas.openxmlformats.org/officeDocument/2006/relationships/image" Target="../media/image16.jpe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1.xml" /><Relationship Id="rId2" Type="http://schemas.openxmlformats.org/officeDocument/2006/relationships/tags" Target="../tags/tag56.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6.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16.xml" /><Relationship Id="rId2" Type="http://schemas.openxmlformats.org/officeDocument/2006/relationships/image" Target="../media/image17.jpeg" /><Relationship Id="rId3" Type="http://schemas.openxmlformats.org/officeDocument/2006/relationships/image" Target="../media/image18.jpe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16.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15.xml" /><Relationship Id="rId2" Type="http://schemas.openxmlformats.org/officeDocument/2006/relationships/notesSlide" Target="../notesSlides/notesSlide4.xml" /><Relationship Id="rId3" Type="http://schemas.openxmlformats.org/officeDocument/2006/relationships/image" Target="../media/image19.jpe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30.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35.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35.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35.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44.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49.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16.xml" /><Relationship Id="rId2" Type="http://schemas.openxmlformats.org/officeDocument/2006/relationships/notesSlide" Target="../notesSlides/notesSlide5.xml" /><Relationship Id="rId3" Type="http://schemas.openxmlformats.org/officeDocument/2006/relationships/tags" Target="../tags/tag57.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8.xml" /><Relationship Id="rId2" Type="http://schemas.openxmlformats.org/officeDocument/2006/relationships/themeOverride" Target="../theme/themeOverride1.xml" /><Relationship Id="rId3" Type="http://schemas.openxmlformats.org/officeDocument/2006/relationships/image" Target="../media/image20.jpe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58.xml" /><Relationship Id="rId3" Type="http://schemas.openxmlformats.org/officeDocument/2006/relationships/tags" Target="../tags/tag59.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60.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49.xml" /><Relationship Id="rId2" Type="http://schemas.openxmlformats.org/officeDocument/2006/relationships/image" Target="../media/image21.png" /><Relationship Id="rId3" Type="http://schemas.openxmlformats.org/officeDocument/2006/relationships/slide" Target="slide20.xml" TargetMode="Internal" /><Relationship Id="rId4" Type="http://schemas.openxmlformats.org/officeDocument/2006/relationships/slide" Target="slide1.xml" TargetMode="Internal" /><Relationship Id="rId5" Type="http://schemas.openxmlformats.org/officeDocument/2006/relationships/tags" Target="../tags/tag61.xml" /><Relationship Id="rId6" Type="http://schemas.openxmlformats.org/officeDocument/2006/relationships/tags" Target="../tags/tag62.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83.xml" /><Relationship Id="rId2" Type="http://schemas.openxmlformats.org/officeDocument/2006/relationships/image" Target="../media/image22.png" /><Relationship Id="rId3" Type="http://schemas.openxmlformats.org/officeDocument/2006/relationships/image" Target="../media/image23.jpeg" /><Relationship Id="rId4" Type="http://schemas.openxmlformats.org/officeDocument/2006/relationships/image" Target="../media/image24.jpeg" /><Relationship Id="rId5" Type="http://schemas.openxmlformats.org/officeDocument/2006/relationships/image" Target="../media/image25.jpeg" /><Relationship Id="rId6" Type="http://schemas.openxmlformats.org/officeDocument/2006/relationships/image" Target="../media/image26.jpeg" /><Relationship Id="rId7" Type="http://schemas.openxmlformats.org/officeDocument/2006/relationships/image" Target="../media/image27.jpeg"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8.xml" /><Relationship Id="rId2" Type="http://schemas.openxmlformats.org/officeDocument/2006/relationships/tags" Target="../tags/tag63.xml" /><Relationship Id="rId3" Type="http://schemas.openxmlformats.org/officeDocument/2006/relationships/tags" Target="../tags/tag64.xml" /><Relationship Id="rId4" Type="http://schemas.openxmlformats.org/officeDocument/2006/relationships/tags" Target="../tags/tag65.xml" /><Relationship Id="rId5" Type="http://schemas.openxmlformats.org/officeDocument/2006/relationships/tags" Target="../tags/tag66.xml" /><Relationship Id="rId6" Type="http://schemas.openxmlformats.org/officeDocument/2006/relationships/image" Target="../media/image28.pn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image" Target="../media/image29.jpeg" /><Relationship Id="rId3" Type="http://schemas.openxmlformats.org/officeDocument/2006/relationships/image" Target="../media/image30.png" /><Relationship Id="rId4" Type="http://schemas.openxmlformats.org/officeDocument/2006/relationships/image" Target="../media/image31.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7649" name="文本框 39937"/>
          <p:cNvSpPr txBox="1"/>
          <p:nvPr/>
        </p:nvSpPr>
        <p:spPr>
          <a:xfrm>
            <a:off x="800100" y="300038"/>
            <a:ext cx="7804150" cy="4276725"/>
          </a:xfrm>
          <a:prstGeom prst="rect">
            <a:avLst/>
          </a:prstGeom>
          <a:noFill/>
          <a:ln w="9525">
            <a:noFill/>
          </a:ln>
        </p:spPr>
        <p:txBody>
          <a:bodyPr anchor="t">
            <a:spAutoFit/>
          </a:bodyPr>
          <a:lstStyle>
            <a:defPPr/>
          </a:lstStyle>
          <a:p>
            <a:r>
              <a:rPr lang="zh-CN" altLang="en-US" sz="2000" b="1">
                <a:latin typeface="Arial" panose="020b0604020202020204" pitchFamily="34" charset="0"/>
                <a:ea typeface="微软雅黑" panose="020b0503020204020204" pitchFamily="34" charset="-122"/>
              </a:rPr>
              <a:t>            </a:t>
            </a:r>
            <a:r>
              <a:rPr lang="en-US" altLang="zh-CN" sz="3200" b="1">
                <a:solidFill>
                  <a:srgbClr val="FF0000"/>
                </a:solidFill>
                <a:latin typeface="黑体" panose="02010609060101010101" pitchFamily="49" charset="-122"/>
                <a:ea typeface="黑体" panose="02010609060101010101" pitchFamily="49" charset="-122"/>
              </a:rPr>
              <a:t>《</a:t>
            </a:r>
            <a:r>
              <a:rPr lang="zh-CN" altLang="en-US" sz="3200" b="1">
                <a:solidFill>
                  <a:srgbClr val="FF0000"/>
                </a:solidFill>
                <a:latin typeface="黑体" panose="02010609060101010101" pitchFamily="49" charset="-122"/>
                <a:ea typeface="黑体" panose="02010609060101010101" pitchFamily="49" charset="-122"/>
              </a:rPr>
              <a:t>国际歌</a:t>
            </a:r>
            <a:r>
              <a:rPr lang="en-US" altLang="zh-CN" sz="3200" b="1">
                <a:solidFill>
                  <a:srgbClr val="FF0000"/>
                </a:solidFill>
                <a:latin typeface="黑体" panose="02010609060101010101" pitchFamily="49" charset="-122"/>
                <a:ea typeface="黑体" panose="02010609060101010101" pitchFamily="49" charset="-122"/>
              </a:rPr>
              <a:t>》</a:t>
            </a:r>
            <a:r>
              <a:rPr lang="zh-CN" altLang="en-US" sz="2000" b="1">
                <a:latin typeface="黑体" panose="02010609060101010101" pitchFamily="49" charset="-122"/>
                <a:ea typeface="黑体" panose="02010609060101010101" pitchFamily="49" charset="-122"/>
              </a:rPr>
              <a:t>中文版 </a:t>
            </a:r>
            <a:r>
              <a:rPr lang="en-US" altLang="zh-CN" sz="2000" b="1">
                <a:latin typeface="黑体" panose="02010609060101010101" pitchFamily="49" charset="-122"/>
                <a:ea typeface="黑体" panose="02010609060101010101" pitchFamily="49" charset="-122"/>
              </a:rPr>
              <a:t>(</a:t>
            </a:r>
            <a:r>
              <a:rPr lang="zh-CN" altLang="en-US" sz="2000" b="1">
                <a:latin typeface="黑体" panose="02010609060101010101" pitchFamily="49" charset="-122"/>
                <a:ea typeface="黑体" panose="02010609060101010101" pitchFamily="49" charset="-122"/>
              </a:rPr>
              <a:t>第一段</a:t>
            </a:r>
            <a:r>
              <a:rPr lang="en-US" altLang="zh-CN" sz="2000" b="1">
                <a:latin typeface="黑体" panose="02010609060101010101" pitchFamily="49" charset="-122"/>
                <a:ea typeface="黑体" panose="02010609060101010101" pitchFamily="49" charset="-122"/>
              </a:rPr>
              <a:t>) </a:t>
            </a:r>
            <a:endParaRPr lang="en-US" altLang="zh-CN" sz="2000" b="1">
              <a:latin typeface="黑体" panose="02010609060101010101" pitchFamily="49" charset="-122"/>
              <a:ea typeface="黑体" panose="02010609060101010101" pitchFamily="49" charset="-122"/>
            </a:endParaRPr>
          </a:p>
          <a:p>
            <a:r>
              <a:rPr lang="en-US" altLang="zh-CN" sz="2000" b="1">
                <a:latin typeface="黑体" panose="02010609060101010101" pitchFamily="49" charset="-122"/>
                <a:ea typeface="黑体" panose="02010609060101010101" pitchFamily="49" charset="-122"/>
              </a:rPr>
              <a:t>         </a:t>
            </a:r>
            <a:r>
              <a:rPr lang="zh-CN" altLang="en-US" sz="2000" b="1">
                <a:latin typeface="黑体" panose="02010609060101010101" pitchFamily="49" charset="-122"/>
                <a:ea typeface="黑体" panose="02010609060101010101" pitchFamily="49" charset="-122"/>
              </a:rPr>
              <a:t>起来，</a:t>
            </a:r>
            <a:r>
              <a:rPr lang="zh-CN" altLang="en-US" sz="2000" b="1">
                <a:solidFill>
                  <a:srgbClr val="FF0000"/>
                </a:solidFill>
                <a:latin typeface="黑体" panose="02010609060101010101" pitchFamily="49" charset="-122"/>
                <a:ea typeface="黑体" panose="02010609060101010101" pitchFamily="49" charset="-122"/>
              </a:rPr>
              <a:t>饥寒交迫的奴隶</a:t>
            </a:r>
            <a:r>
              <a:rPr lang="zh-CN" altLang="en-US" sz="2000" b="1">
                <a:latin typeface="黑体" panose="02010609060101010101" pitchFamily="49" charset="-122"/>
                <a:ea typeface="黑体" panose="02010609060101010101" pitchFamily="49" charset="-122"/>
              </a:rPr>
              <a:t>！ 　　</a:t>
            </a:r>
            <a:endParaRPr lang="zh-CN" altLang="en-US" sz="2000" b="1">
              <a:latin typeface="黑体" panose="02010609060101010101" pitchFamily="49" charset="-122"/>
              <a:ea typeface="黑体" panose="02010609060101010101" pitchFamily="49" charset="-122"/>
            </a:endParaRPr>
          </a:p>
          <a:p>
            <a:r>
              <a:rPr lang="zh-CN" altLang="en-US" sz="2000" b="1">
                <a:latin typeface="黑体" panose="02010609060101010101" pitchFamily="49" charset="-122"/>
                <a:ea typeface="黑体" panose="02010609060101010101" pitchFamily="49" charset="-122"/>
              </a:rPr>
              <a:t>         起来，</a:t>
            </a:r>
            <a:r>
              <a:rPr lang="zh-CN" altLang="en-US" sz="2000" b="1">
                <a:solidFill>
                  <a:srgbClr val="FF0000"/>
                </a:solidFill>
                <a:latin typeface="黑体" panose="02010609060101010101" pitchFamily="49" charset="-122"/>
                <a:ea typeface="黑体" panose="02010609060101010101" pitchFamily="49" charset="-122"/>
              </a:rPr>
              <a:t>全世界受苦的人</a:t>
            </a:r>
            <a:r>
              <a:rPr lang="zh-CN" altLang="en-US" sz="2000" b="1">
                <a:latin typeface="黑体" panose="02010609060101010101" pitchFamily="49" charset="-122"/>
                <a:ea typeface="黑体" panose="02010609060101010101" pitchFamily="49" charset="-122"/>
              </a:rPr>
              <a:t>！ 　</a:t>
            </a:r>
            <a:endParaRPr lang="zh-CN" altLang="en-US" sz="2000" b="1">
              <a:latin typeface="黑体" panose="02010609060101010101" pitchFamily="49" charset="-122"/>
              <a:ea typeface="黑体" panose="02010609060101010101" pitchFamily="49" charset="-122"/>
            </a:endParaRPr>
          </a:p>
          <a:p>
            <a:r>
              <a:rPr lang="zh-CN" altLang="en-US" sz="2000" b="1">
                <a:latin typeface="黑体" panose="02010609060101010101" pitchFamily="49" charset="-122"/>
                <a:ea typeface="黑体" panose="02010609060101010101" pitchFamily="49" charset="-122"/>
              </a:rPr>
              <a:t>         满腔的热血已经沸腾， 　　</a:t>
            </a:r>
            <a:endParaRPr lang="zh-CN" altLang="en-US" sz="2000" b="1">
              <a:latin typeface="黑体" panose="02010609060101010101" pitchFamily="49" charset="-122"/>
              <a:ea typeface="黑体" panose="02010609060101010101" pitchFamily="49" charset="-122"/>
            </a:endParaRPr>
          </a:p>
          <a:p>
            <a:r>
              <a:rPr lang="zh-CN" altLang="en-US" sz="2000" b="1">
                <a:latin typeface="黑体" panose="02010609060101010101" pitchFamily="49" charset="-122"/>
                <a:ea typeface="黑体" panose="02010609060101010101" pitchFamily="49" charset="-122"/>
              </a:rPr>
              <a:t>         </a:t>
            </a:r>
            <a:r>
              <a:rPr lang="zh-CN" altLang="en-US" sz="2000" b="1">
                <a:solidFill>
                  <a:srgbClr val="FF0000"/>
                </a:solidFill>
                <a:latin typeface="黑体" panose="02010609060101010101" pitchFamily="49" charset="-122"/>
                <a:ea typeface="黑体" panose="02010609060101010101" pitchFamily="49" charset="-122"/>
              </a:rPr>
              <a:t>要为真理而斗争！ 　　</a:t>
            </a:r>
            <a:endParaRPr lang="zh-CN" altLang="en-US" sz="2000" b="1">
              <a:solidFill>
                <a:srgbClr val="FF0000"/>
              </a:solidFill>
              <a:latin typeface="黑体" panose="02010609060101010101" pitchFamily="49" charset="-122"/>
              <a:ea typeface="黑体" panose="02010609060101010101" pitchFamily="49" charset="-122"/>
            </a:endParaRPr>
          </a:p>
          <a:p>
            <a:r>
              <a:rPr lang="zh-CN" altLang="en-US" sz="2000" b="1">
                <a:solidFill>
                  <a:srgbClr val="FF0000"/>
                </a:solidFill>
                <a:latin typeface="黑体" panose="02010609060101010101" pitchFamily="49" charset="-122"/>
                <a:ea typeface="黑体" panose="02010609060101010101" pitchFamily="49" charset="-122"/>
              </a:rPr>
              <a:t>         旧世界打个落花流水</a:t>
            </a:r>
            <a:r>
              <a:rPr lang="zh-CN" altLang="en-US" sz="2000" b="1">
                <a:latin typeface="黑体" panose="02010609060101010101" pitchFamily="49" charset="-122"/>
                <a:ea typeface="黑体" panose="02010609060101010101" pitchFamily="49" charset="-122"/>
              </a:rPr>
              <a:t>， 　</a:t>
            </a:r>
            <a:endParaRPr lang="zh-CN" altLang="en-US" sz="2000" b="1">
              <a:latin typeface="黑体" panose="02010609060101010101" pitchFamily="49" charset="-122"/>
              <a:ea typeface="黑体" panose="02010609060101010101" pitchFamily="49" charset="-122"/>
            </a:endParaRPr>
          </a:p>
          <a:p>
            <a:r>
              <a:rPr lang="zh-CN" altLang="en-US" sz="2000" b="1">
                <a:latin typeface="黑体" panose="02010609060101010101" pitchFamily="49" charset="-122"/>
                <a:ea typeface="黑体" panose="02010609060101010101" pitchFamily="49" charset="-122"/>
              </a:rPr>
              <a:t>         奴隶们起来，起来！ 　　</a:t>
            </a:r>
            <a:endParaRPr lang="zh-CN" altLang="en-US" sz="2000" b="1">
              <a:latin typeface="黑体" panose="02010609060101010101" pitchFamily="49" charset="-122"/>
              <a:ea typeface="黑体" panose="02010609060101010101" pitchFamily="49" charset="-122"/>
            </a:endParaRPr>
          </a:p>
          <a:p>
            <a:r>
              <a:rPr lang="zh-CN" altLang="en-US" sz="2000" b="1">
                <a:latin typeface="黑体" panose="02010609060101010101" pitchFamily="49" charset="-122"/>
                <a:ea typeface="黑体" panose="02010609060101010101" pitchFamily="49" charset="-122"/>
              </a:rPr>
              <a:t>         不要说我们一无所有， 　</a:t>
            </a:r>
            <a:endParaRPr lang="zh-CN" altLang="en-US" sz="2000" b="1">
              <a:latin typeface="黑体" panose="02010609060101010101" pitchFamily="49" charset="-122"/>
              <a:ea typeface="黑体" panose="02010609060101010101" pitchFamily="49" charset="-122"/>
            </a:endParaRPr>
          </a:p>
          <a:p>
            <a:r>
              <a:rPr lang="zh-CN" altLang="en-US" sz="2000" b="1">
                <a:latin typeface="黑体" panose="02010609060101010101" pitchFamily="49" charset="-122"/>
                <a:ea typeface="黑体" panose="02010609060101010101" pitchFamily="49" charset="-122"/>
              </a:rPr>
              <a:t>         我们要</a:t>
            </a:r>
            <a:r>
              <a:rPr lang="zh-CN" altLang="en-US" sz="2000" b="1">
                <a:solidFill>
                  <a:srgbClr val="FF0000"/>
                </a:solidFill>
                <a:latin typeface="黑体" panose="02010609060101010101" pitchFamily="49" charset="-122"/>
                <a:ea typeface="黑体" panose="02010609060101010101" pitchFamily="49" charset="-122"/>
              </a:rPr>
              <a:t>做天下的主人</a:t>
            </a:r>
            <a:r>
              <a:rPr lang="zh-CN" altLang="en-US" sz="2000" b="1">
                <a:latin typeface="黑体" panose="02010609060101010101" pitchFamily="49" charset="-122"/>
                <a:ea typeface="黑体" panose="02010609060101010101" pitchFamily="49" charset="-122"/>
              </a:rPr>
              <a:t>！ 　</a:t>
            </a:r>
            <a:endParaRPr lang="zh-CN" altLang="en-US" sz="2000" b="1">
              <a:latin typeface="黑体" panose="02010609060101010101" pitchFamily="49" charset="-122"/>
              <a:ea typeface="黑体" panose="02010609060101010101" pitchFamily="49" charset="-122"/>
            </a:endParaRPr>
          </a:p>
          <a:p>
            <a:r>
              <a:rPr lang="zh-CN" altLang="en-US" sz="2000" b="1">
                <a:latin typeface="黑体" panose="02010609060101010101" pitchFamily="49" charset="-122"/>
                <a:ea typeface="黑体" panose="02010609060101010101" pitchFamily="49" charset="-122"/>
              </a:rPr>
              <a:t>         这是最后的斗争，团结起来到明天， 　　</a:t>
            </a:r>
            <a:endParaRPr lang="zh-CN" altLang="en-US" sz="2000" b="1">
              <a:latin typeface="黑体" panose="02010609060101010101" pitchFamily="49" charset="-122"/>
              <a:ea typeface="黑体" panose="02010609060101010101" pitchFamily="49" charset="-122"/>
            </a:endParaRPr>
          </a:p>
          <a:p>
            <a:r>
              <a:rPr lang="zh-CN" altLang="en-US" sz="2000" b="1">
                <a:latin typeface="黑体" panose="02010609060101010101" pitchFamily="49" charset="-122"/>
                <a:ea typeface="黑体" panose="02010609060101010101" pitchFamily="49" charset="-122"/>
              </a:rPr>
              <a:t>         </a:t>
            </a:r>
            <a:r>
              <a:rPr lang="zh-CN" altLang="en-US" sz="2000" b="1">
                <a:solidFill>
                  <a:srgbClr val="FF0000"/>
                </a:solidFill>
                <a:latin typeface="黑体" panose="02010609060101010101" pitchFamily="49" charset="-122"/>
                <a:ea typeface="黑体" panose="02010609060101010101" pitchFamily="49" charset="-122"/>
              </a:rPr>
              <a:t>英特纳雄耐尔就一定要实现！</a:t>
            </a:r>
            <a:r>
              <a:rPr lang="zh-CN" altLang="en-US" sz="2000" b="1">
                <a:latin typeface="黑体" panose="02010609060101010101" pitchFamily="49" charset="-122"/>
                <a:ea typeface="黑体" panose="02010609060101010101" pitchFamily="49" charset="-122"/>
              </a:rPr>
              <a:t> 　</a:t>
            </a:r>
            <a:endParaRPr lang="zh-CN" altLang="en-US" sz="2000" b="1">
              <a:latin typeface="黑体" panose="02010609060101010101" pitchFamily="49" charset="-122"/>
              <a:ea typeface="黑体" panose="02010609060101010101" pitchFamily="49" charset="-122"/>
            </a:endParaRPr>
          </a:p>
          <a:p>
            <a:r>
              <a:rPr lang="zh-CN" altLang="en-US" sz="2000" b="1">
                <a:latin typeface="黑体" panose="02010609060101010101" pitchFamily="49" charset="-122"/>
                <a:ea typeface="黑体" panose="02010609060101010101" pitchFamily="49" charset="-122"/>
              </a:rPr>
              <a:t>         这是最后的斗争，团结起来到明天， 　</a:t>
            </a:r>
            <a:endParaRPr lang="zh-CN" altLang="en-US" sz="2000" b="1">
              <a:latin typeface="黑体" panose="02010609060101010101" pitchFamily="49" charset="-122"/>
              <a:ea typeface="黑体" panose="02010609060101010101" pitchFamily="49" charset="-122"/>
            </a:endParaRPr>
          </a:p>
          <a:p>
            <a:r>
              <a:rPr lang="zh-CN" altLang="en-US" sz="2000" b="1">
                <a:latin typeface="黑体" panose="02010609060101010101" pitchFamily="49" charset="-122"/>
                <a:ea typeface="黑体" panose="02010609060101010101" pitchFamily="49" charset="-122"/>
              </a:rPr>
              <a:t>         </a:t>
            </a:r>
            <a:r>
              <a:rPr lang="zh-CN" altLang="en-US" sz="2000" b="1">
                <a:solidFill>
                  <a:srgbClr val="FF0000"/>
                </a:solidFill>
                <a:latin typeface="黑体" panose="02010609060101010101" pitchFamily="49" charset="-122"/>
                <a:ea typeface="黑体" panose="02010609060101010101" pitchFamily="49" charset="-122"/>
              </a:rPr>
              <a:t>英特纳雄耐尔就一定要实现！</a:t>
            </a:r>
            <a:r>
              <a:rPr lang="zh-CN" altLang="en-US" sz="2000" b="1">
                <a:latin typeface="黑体" panose="02010609060101010101" pitchFamily="49" charset="-122"/>
                <a:ea typeface="黑体" panose="02010609060101010101" pitchFamily="49" charset="-122"/>
              </a:rPr>
              <a:t> </a:t>
            </a:r>
            <a:endParaRPr lang="zh-CN" altLang="en-US" sz="2000" b="1">
              <a:latin typeface="黑体" panose="02010609060101010101" pitchFamily="49" charset="-122"/>
              <a:ea typeface="黑体" panose="02010609060101010101" pitchFamily="49" charset="-122"/>
            </a:endParaRPr>
          </a:p>
        </p:txBody>
      </p:sp>
      <p:sp>
        <p:nvSpPr>
          <p:cNvPr id="8" name="TextBox 7"/>
          <p:cNvSpPr txBox="1"/>
          <p:nvPr/>
        </p:nvSpPr>
        <p:spPr>
          <a:xfrm>
            <a:off x="101600" y="1584325"/>
            <a:ext cx="1924050" cy="1708150"/>
          </a:xfrm>
          <a:prstGeom prst="rect">
            <a:avLst/>
          </a:prstGeom>
          <a:solidFill>
            <a:srgbClr val="FFFF00"/>
          </a:solidFill>
        </p:spPr>
        <p:style>
          <a:lnRef idx="2">
            <a:schemeClr val="accent2"/>
          </a:lnRef>
          <a:fillRef idx="1">
            <a:schemeClr val="lt1"/>
          </a:fillRef>
          <a:effectRef idx="0">
            <a:schemeClr val="accent2"/>
          </a:effectRef>
          <a:fontRef idx="minor">
            <a:schemeClr val="dk1"/>
          </a:fontRef>
        </p:style>
        <p:txBody>
          <a:bodyPr wrap="square">
            <a:spAutoFit/>
          </a:bodyPr>
          <a:lstStyle>
            <a:defP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2100" b="0" i="0" u="none" strike="noStrike" kern="1200" cap="none" spc="0" normalizeH="0" baseline="0" noProof="0">
                <a:ln>
                  <a:noFill/>
                </a:ln>
                <a:solidFill>
                  <a:srgbClr val="7030A0"/>
                </a:solidFill>
                <a:effectLst/>
                <a:uLnTx/>
                <a:uFillTx/>
                <a:latin typeface="+mn-lt"/>
                <a:ea typeface="+mn-ea"/>
                <a:cs typeface="+mn-cs"/>
              </a:rPr>
              <a:t>“英特纳雄耐尔”。在</a:t>
            </a:r>
            <a:r>
              <a:rPr kumimoji="0" lang="en-US" altLang="zh-CN" sz="2100" b="0" i="0" u="none" strike="noStrike" kern="1200" cap="none" spc="0" normalizeH="0" baseline="0" noProof="0">
                <a:ln>
                  <a:noFill/>
                </a:ln>
                <a:solidFill>
                  <a:srgbClr val="7030A0"/>
                </a:solidFill>
                <a:effectLst/>
                <a:uLnTx/>
                <a:uFillTx/>
                <a:latin typeface="+mn-lt"/>
                <a:ea typeface="+mn-ea"/>
                <a:cs typeface="+mn-cs"/>
              </a:rPr>
              <a:t>《</a:t>
            </a:r>
            <a:r>
              <a:rPr kumimoji="0" lang="zh-CN" altLang="en-US" sz="2100" b="0" i="0" u="none" strike="noStrike" kern="1200" cap="none" spc="0" normalizeH="0" baseline="0" noProof="0">
                <a:ln>
                  <a:noFill/>
                </a:ln>
                <a:solidFill>
                  <a:srgbClr val="7030A0"/>
                </a:solidFill>
                <a:effectLst/>
                <a:uLnTx/>
                <a:uFillTx/>
                <a:latin typeface="+mn-lt"/>
                <a:ea typeface="+mn-ea"/>
                <a:cs typeface="+mn-cs"/>
              </a:rPr>
              <a:t>国际歌</a:t>
            </a:r>
            <a:r>
              <a:rPr kumimoji="0" lang="en-US" altLang="zh-CN" sz="2100" b="0" i="0" u="none" strike="noStrike" kern="1200" cap="none" spc="0" normalizeH="0" baseline="0" noProof="0">
                <a:ln>
                  <a:noFill/>
                </a:ln>
                <a:solidFill>
                  <a:srgbClr val="7030A0"/>
                </a:solidFill>
                <a:effectLst/>
                <a:uLnTx/>
                <a:uFillTx/>
                <a:latin typeface="+mn-lt"/>
                <a:ea typeface="+mn-ea"/>
                <a:cs typeface="+mn-cs"/>
              </a:rPr>
              <a:t>》</a:t>
            </a:r>
            <a:r>
              <a:rPr kumimoji="0" lang="zh-CN" altLang="en-US" sz="2100" b="0" i="0" u="none" strike="noStrike" kern="1200" cap="none" spc="0" normalizeH="0" baseline="0" noProof="0">
                <a:ln>
                  <a:noFill/>
                </a:ln>
                <a:solidFill>
                  <a:srgbClr val="7030A0"/>
                </a:solidFill>
                <a:effectLst/>
                <a:uLnTx/>
                <a:uFillTx/>
                <a:latin typeface="+mn-lt"/>
                <a:ea typeface="+mn-ea"/>
                <a:cs typeface="+mn-cs"/>
              </a:rPr>
              <a:t>中指</a:t>
            </a:r>
            <a:r>
              <a:rPr kumimoji="0" lang="zh-CN" altLang="en-US" sz="2100" b="0" i="0" u="none" strike="noStrike" kern="1200" cap="none" spc="0" normalizeH="0" baseline="0" noProof="0">
                <a:ln>
                  <a:noFill/>
                </a:ln>
                <a:solidFill>
                  <a:srgbClr val="FF0000"/>
                </a:solidFill>
                <a:effectLst/>
                <a:uLnTx/>
                <a:uFillTx/>
                <a:latin typeface="+mn-lt"/>
                <a:ea typeface="+mn-ea"/>
                <a:cs typeface="+mn-cs"/>
              </a:rPr>
              <a:t>国际共产主义的理想</a:t>
            </a:r>
            <a:r>
              <a:rPr kumimoji="0" lang="zh-CN" altLang="en-US" sz="2100" b="0" i="0" u="none" strike="noStrike" kern="1200" cap="none" spc="0" normalizeH="0" baseline="0" noProof="0">
                <a:ln>
                  <a:noFill/>
                </a:ln>
                <a:solidFill>
                  <a:srgbClr val="7030A0"/>
                </a:solidFill>
                <a:effectLst/>
                <a:uLnTx/>
                <a:uFillTx/>
                <a:latin typeface="+mn-lt"/>
                <a:ea typeface="+mn-ea"/>
                <a:cs typeface="+mn-cs"/>
              </a:rPr>
              <a:t>。</a:t>
            </a:r>
            <a:endParaRPr kumimoji="0" lang="zh-CN" altLang="en-US" sz="2100" b="0" i="0" u="none" strike="noStrike" kern="1200" cap="none" spc="0" normalizeH="0" baseline="0" noProof="0">
              <a:ln>
                <a:noFill/>
              </a:ln>
              <a:solidFill>
                <a:srgbClr val="7030A0"/>
              </a:solidFill>
              <a:effectLst/>
              <a:uLnTx/>
              <a:uFillTx/>
              <a:latin typeface="+mn-lt"/>
              <a:ea typeface="+mn-ea"/>
              <a:cs typeface="+mn-cs"/>
            </a:endParaRPr>
          </a:p>
        </p:txBody>
      </p:sp>
      <p:pic>
        <p:nvPicPr>
          <p:cNvPr id="27651" name="Picture 4" descr="27777777"/>
          <p:cNvPicPr>
            <a:picLocks noChangeAspect="1"/>
          </p:cNvPicPr>
          <p:nvPr/>
        </p:nvPicPr>
        <p:blipFill>
          <a:blip r:embed="rId2">
            <a:clrChange>
              <a:clrFrom>
                <a:srgbClr val="FEFEFE"/>
              </a:clrFrom>
              <a:clrTo>
                <a:srgbClr val="FEFEFE">
                  <a:alpha val="0"/>
                </a:srgbClr>
              </a:clrTo>
            </a:clrChange>
          </a:blip>
          <a:stretch>
            <a:fillRect/>
          </a:stretch>
        </p:blipFill>
        <p:spPr>
          <a:xfrm rot="372994">
            <a:off x="149225" y="90488"/>
            <a:ext cx="1727200" cy="966787"/>
          </a:xfrm>
          <a:prstGeom prst="rect">
            <a:avLst/>
          </a:prstGeom>
          <a:noFill/>
          <a:ln w="9525">
            <a:noFill/>
          </a:ln>
        </p:spPr>
      </p:pic>
      <p:sp>
        <p:nvSpPr>
          <p:cNvPr id="27652" name="Text Box 5"/>
          <p:cNvSpPr txBox="1"/>
          <p:nvPr/>
        </p:nvSpPr>
        <p:spPr>
          <a:xfrm>
            <a:off x="392113" y="207963"/>
            <a:ext cx="1473200" cy="460375"/>
          </a:xfrm>
          <a:prstGeom prst="rect">
            <a:avLst/>
          </a:prstGeom>
          <a:noFill/>
          <a:ln w="9525">
            <a:noFill/>
          </a:ln>
        </p:spPr>
        <p:txBody>
          <a:bodyPr anchor="t">
            <a:spAutoFit/>
          </a:bodyPr>
          <a:lstStyle>
            <a:defPPr/>
          </a:lstStyle>
          <a:p>
            <a:r>
              <a:rPr lang="zh-CN" altLang="en-US" sz="2400">
                <a:latin typeface="Times New Roman" panose="02020603050405020304" pitchFamily="18" charset="0"/>
                <a:ea typeface="黑体" panose="02010609060101010101" pitchFamily="49" charset="-122"/>
              </a:rPr>
              <a:t>国际歌</a:t>
            </a:r>
            <a:endParaRPr lang="zh-CN" altLang="en-US" sz="2400">
              <a:latin typeface="Times New Roman" pitchFamily="18" charset="0"/>
              <a:ea typeface="黑体" panose="02010609060101010101" pitchFamily="49" charset="-122"/>
            </a:endParaRPr>
          </a:p>
        </p:txBody>
      </p:sp>
      <p:pic>
        <p:nvPicPr>
          <p:cNvPr id="2" name="图片 1"/>
          <p:cNvPicPr>
            <a:picLocks noChangeAspect="1"/>
          </p:cNvPicPr>
          <p:nvPr/>
        </p:nvPicPr>
        <p:blipFill>
          <a:blip r:embed="rId3"/>
          <a:srcRect l="5699" t="-614" r="-1037" b="10876"/>
          <a:stretch>
            <a:fillRect/>
          </a:stretch>
        </p:blipFill>
        <p:spPr>
          <a:xfrm>
            <a:off x="6105525" y="668655"/>
            <a:ext cx="2844165" cy="3985260"/>
          </a:xfrm>
          <a:prstGeom prst="ellipse">
            <a:avLst/>
          </a:prstGeom>
        </p:spPr>
      </p:pic>
      <p:pic>
        <p:nvPicPr>
          <p:cNvPr id="3" name="国际歌">
            <a:hlinkClick action="ppaction://media"/>
          </p:cNvPr>
          <p:cNvPicPr>
            <a:picLocks noRot="1" noChangeAspect="1"/>
          </p:cNvPicPr>
          <p:nvPr>
            <a:audioFile r:link="rId5"/>
            <p:extLst>
              <p:ext uri="{DAA4B4D4-6D71-4841-9C94-3DE7FCFB9230}">
                <p14:media xmlns:p14="http://schemas.microsoft.com/office/powerpoint/2010/main" r:embed="rId6"/>
              </p:ext>
            </p:extLst>
          </p:nvPr>
        </p:nvPicPr>
        <p:blipFill>
          <a:blip r:embed="rId4"/>
          <a:stretch>
            <a:fillRect/>
          </a:stretch>
        </p:blipFill>
        <p:spPr>
          <a:xfrm>
            <a:off x="807085" y="3848735"/>
            <a:ext cx="716280" cy="559435"/>
          </a:xfrm>
          <a:prstGeom prst="rect">
            <a:avLst/>
          </a:prstGeom>
        </p:spPr>
      </p:pic>
    </p:spTree>
    <p:custDataLst>
      <p:tags r:id="rId7"/>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 presetClass="mediacall" presetSubtype="0" fill="hold" nodeType="withEffect">
                                  <p:stCondLst>
                                    <p:cond delay="0"/>
                                  </p:stCondLst>
                                  <p:childTnLst>
                                    <p:cmd type="call" cmd="playFrom(0.0)">
                                      <p:cBhvr additive="base">
                                        <p:cTn id="6" dur="351085"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Prev" delay="0">
                      <p:tgtEl>
                        <p:sldTgt/>
                      </p:tgtEl>
                    </p:cond>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矩形 2"/>
          <p:cNvSpPr/>
          <p:nvPr/>
        </p:nvSpPr>
        <p:spPr>
          <a:xfrm>
            <a:off x="1901190" y="201295"/>
            <a:ext cx="4531360" cy="922019"/>
          </a:xfrm>
          <a:prstGeom prst="rect">
            <a:avLst/>
          </a:prstGeom>
          <a:solidFill>
            <a:srgbClr val="FFFF00"/>
          </a:solidFill>
          <a:ln>
            <a:noFill/>
          </a:ln>
        </p:spPr>
        <p:txBody>
          <a:bodyPr wrap="square">
            <a:spAutoFit/>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5400" b="1" i="0" u="none" strike="noStrike" kern="1200" cap="none" spc="0" normalizeH="0" baseline="0" noProof="1">
                <a:ln w="22225">
                  <a:solidFill>
                    <a:schemeClr val="accent2"/>
                  </a:solidFill>
                  <a:prstDash val="solid"/>
                </a:ln>
                <a:solidFill>
                  <a:srgbClr val="FF0000"/>
                </a:solidFill>
                <a:effectLst/>
                <a:uLnTx/>
                <a:uFillTx/>
                <a:latin typeface="+mj-ea"/>
                <a:ea typeface="+mj-ea"/>
                <a:cs typeface="+mj-ea"/>
              </a:rPr>
              <a:t>生  •  长</a:t>
            </a:r>
            <a:endParaRPr kumimoji="0" lang="zh-CN" altLang="en-US" sz="5400" b="1" i="0" u="none" strike="noStrike" kern="1200" cap="none" spc="0" normalizeH="0" baseline="0" noProof="1">
              <a:ln w="22225">
                <a:solidFill>
                  <a:schemeClr val="accent2"/>
                </a:solidFill>
                <a:prstDash val="solid"/>
              </a:ln>
              <a:solidFill>
                <a:srgbClr val="FF0000"/>
              </a:solidFill>
              <a:effectLst/>
              <a:uLnTx/>
              <a:uFillTx/>
              <a:latin typeface="+mj-ea"/>
              <a:ea typeface="+mj-ea"/>
              <a:cs typeface="+mj-ea"/>
            </a:endParaRPr>
          </a:p>
        </p:txBody>
      </p:sp>
      <p:pic>
        <p:nvPicPr>
          <p:cNvPr id="28674" name="Picture 2"/>
          <p:cNvPicPr>
            <a:picLocks noChangeAspect="1"/>
          </p:cNvPicPr>
          <p:nvPr/>
        </p:nvPicPr>
        <p:blipFill>
          <a:blip r:embed="rId3"/>
          <a:stretch>
            <a:fillRect/>
          </a:stretch>
        </p:blipFill>
        <p:spPr>
          <a:xfrm>
            <a:off x="434975" y="3024188"/>
            <a:ext cx="1328738" cy="1652587"/>
          </a:xfrm>
          <a:prstGeom prst="rect">
            <a:avLst/>
          </a:prstGeom>
          <a:noFill/>
          <a:ln w="9525">
            <a:noFill/>
          </a:ln>
        </p:spPr>
      </p:pic>
      <p:pic>
        <p:nvPicPr>
          <p:cNvPr id="28675" name="Picture 5"/>
          <p:cNvPicPr>
            <a:picLocks noChangeAspect="1"/>
          </p:cNvPicPr>
          <p:nvPr/>
        </p:nvPicPr>
        <p:blipFill>
          <a:blip r:embed="rId4"/>
          <a:stretch>
            <a:fillRect/>
          </a:stretch>
        </p:blipFill>
        <p:spPr>
          <a:xfrm>
            <a:off x="344488" y="795338"/>
            <a:ext cx="1330325" cy="1292225"/>
          </a:xfrm>
          <a:prstGeom prst="rect">
            <a:avLst/>
          </a:prstGeom>
          <a:noFill/>
          <a:ln w="9525">
            <a:noFill/>
          </a:ln>
        </p:spPr>
      </p:pic>
      <p:pic>
        <p:nvPicPr>
          <p:cNvPr id="28676" name="图片 5"/>
          <p:cNvPicPr>
            <a:picLocks noChangeAspect="1"/>
          </p:cNvPicPr>
          <p:nvPr/>
        </p:nvPicPr>
        <p:blipFill>
          <a:blip r:embed="rId5"/>
          <a:stretch>
            <a:fillRect/>
          </a:stretch>
        </p:blipFill>
        <p:spPr>
          <a:xfrm>
            <a:off x="7366000" y="795338"/>
            <a:ext cx="1493838" cy="1339850"/>
          </a:xfrm>
          <a:prstGeom prst="rect">
            <a:avLst/>
          </a:prstGeom>
          <a:noFill/>
          <a:ln w="9525">
            <a:noFill/>
          </a:ln>
        </p:spPr>
      </p:pic>
      <p:pic>
        <p:nvPicPr>
          <p:cNvPr id="28677" name="图片 6"/>
          <p:cNvPicPr>
            <a:picLocks noChangeAspect="1"/>
          </p:cNvPicPr>
          <p:nvPr/>
        </p:nvPicPr>
        <p:blipFill>
          <a:blip r:embed="rId6"/>
          <a:stretch>
            <a:fillRect/>
          </a:stretch>
        </p:blipFill>
        <p:spPr>
          <a:xfrm>
            <a:off x="7366000" y="3024505"/>
            <a:ext cx="1546225" cy="1652588"/>
          </a:xfrm>
          <a:prstGeom prst="rect">
            <a:avLst/>
          </a:prstGeom>
          <a:noFill/>
          <a:ln w="9525">
            <a:noFill/>
          </a:ln>
        </p:spPr>
      </p:pic>
      <p:sp>
        <p:nvSpPr>
          <p:cNvPr id="2" name="矩形 1"/>
          <p:cNvSpPr/>
          <p:nvPr/>
        </p:nvSpPr>
        <p:spPr>
          <a:xfrm>
            <a:off x="2158518" y="1258769"/>
            <a:ext cx="4653280" cy="1076325"/>
          </a:xfrm>
          <a:prstGeom prst="rect">
            <a:avLst/>
          </a:prstGeom>
          <a:noFill/>
          <a:ln>
            <a:noFill/>
          </a:ln>
        </p:spPr>
        <p:txBody>
          <a:bodyPr wrap="none">
            <a:spAutoFit/>
            <a:scene3d>
              <a:camera prst="orthographicFront"/>
              <a:lightRig rig="harsh" dir="t"/>
            </a:scene3d>
            <a:sp3d extrusionH="57150" prstMaterial="matte">
              <a:bevelT w="63500" h="12700" prst="angle"/>
              <a:contourClr>
                <a:schemeClr val="bg1">
                  <a:lumMod val="65000"/>
                </a:schemeClr>
              </a:contourClr>
            </a:sp3d>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3200" b="1" i="0" u="none" strike="noStrike" kern="1200" cap="none" spc="0" normalizeH="0" baseline="0" noProof="1">
                <a:ln>
                  <a:noFill/>
                </a:ln>
                <a:solidFill>
                  <a:schemeClr val="tx1"/>
                </a:solidFill>
                <a:effectLst/>
                <a:uLnTx/>
                <a:uFillTx/>
                <a:latin typeface="+mj-ea"/>
                <a:ea typeface="+mj-ea"/>
                <a:cs typeface="+mj-ea"/>
              </a:rPr>
              <a:t>第五单元第</a:t>
            </a:r>
            <a:r>
              <a:rPr kumimoji="0" lang="en-US" altLang="zh-CN" sz="3200" b="1" i="0" u="none" strike="noStrike" kern="1200" cap="none" spc="0" normalizeH="0" baseline="0" noProof="1">
                <a:ln>
                  <a:noFill/>
                </a:ln>
                <a:solidFill>
                  <a:schemeClr val="tx1"/>
                </a:solidFill>
                <a:effectLst/>
                <a:uLnTx/>
                <a:uFillTx/>
                <a:latin typeface="+mj-ea"/>
                <a:ea typeface="+mj-ea"/>
                <a:cs typeface="+mj-ea"/>
              </a:rPr>
              <a:t>11</a:t>
            </a:r>
            <a:r>
              <a:rPr kumimoji="0" lang="zh-CN" altLang="en-US" sz="3200" b="1" i="0" u="none" strike="noStrike" kern="1200" cap="none" spc="0" normalizeH="0" baseline="0" noProof="1">
                <a:ln>
                  <a:noFill/>
                </a:ln>
                <a:solidFill>
                  <a:schemeClr val="tx1"/>
                </a:solidFill>
                <a:effectLst/>
                <a:uLnTx/>
                <a:uFillTx/>
                <a:latin typeface="+mj-ea"/>
                <a:ea typeface="+mj-ea"/>
                <a:cs typeface="+mj-ea"/>
              </a:rPr>
              <a:t>课</a:t>
            </a:r>
            <a:endParaRPr kumimoji="0" lang="zh-CN" altLang="en-US" sz="3200" b="1" i="0" u="none" strike="noStrike" kern="1200" cap="none" spc="0" normalizeH="0" baseline="0" noProof="1">
              <a:ln>
                <a:noFill/>
              </a:ln>
              <a:solidFill>
                <a:schemeClr val="tx1"/>
              </a:solidFill>
              <a:effectLst/>
              <a:uLnTx/>
              <a:uFillTx/>
              <a:latin typeface="+mj-ea"/>
              <a:ea typeface="+mj-ea"/>
              <a:cs typeface="+mj-ea"/>
            </a:endParaRPr>
          </a:p>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3200" b="1" i="0" u="none" strike="noStrike" kern="1200" cap="none" spc="0" normalizeH="0" baseline="0" noProof="1">
                <a:ln>
                  <a:noFill/>
                </a:ln>
                <a:solidFill>
                  <a:schemeClr val="accent3"/>
                </a:solidFill>
                <a:effectLst/>
                <a:uLnTx/>
                <a:uFillTx/>
                <a:latin typeface="+mj-ea"/>
                <a:ea typeface="+mj-ea"/>
                <a:cs typeface="+mj-ea"/>
              </a:rPr>
              <a:t>马克思主义的诞生与传播</a:t>
            </a:r>
            <a:endParaRPr kumimoji="0" lang="zh-CN" altLang="en-US" sz="3200" b="1" i="0" u="none" strike="noStrike" kern="1200" cap="none" spc="0" normalizeH="0" baseline="0" noProof="1">
              <a:ln>
                <a:noFill/>
              </a:ln>
              <a:solidFill>
                <a:schemeClr val="accent3"/>
              </a:solidFill>
              <a:effectLst/>
              <a:uLnTx/>
              <a:uFillTx/>
              <a:latin typeface="+mj-ea"/>
              <a:ea typeface="+mj-ea"/>
              <a:cs typeface="+mj-ea"/>
            </a:endParaRPr>
          </a:p>
        </p:txBody>
      </p:sp>
      <p:sp>
        <p:nvSpPr>
          <p:cNvPr id="28679" name="文本框 3"/>
          <p:cNvSpPr txBox="1"/>
          <p:nvPr/>
        </p:nvSpPr>
        <p:spPr>
          <a:xfrm>
            <a:off x="1876425" y="2420938"/>
            <a:ext cx="5389563" cy="1771650"/>
          </a:xfrm>
          <a:prstGeom prst="rect">
            <a:avLst/>
          </a:prstGeom>
          <a:noFill/>
          <a:ln w="9525">
            <a:noFill/>
          </a:ln>
        </p:spPr>
        <p:txBody>
          <a:bodyPr anchor="t">
            <a:spAutoFit/>
          </a:bodyPr>
          <a:lstStyle>
            <a:defPPr/>
          </a:lstStyle>
          <a:p>
            <a:pPr algn="just">
              <a:lnSpc>
                <a:spcPct val="130000"/>
              </a:lnSpc>
            </a:pPr>
            <a:r>
              <a:rPr lang="en-US" altLang="zh-CN" sz="2000" b="1">
                <a:solidFill>
                  <a:srgbClr val="002060"/>
                </a:solidFill>
                <a:latin typeface="黑体" panose="02010609060101010101" pitchFamily="49" charset="-122"/>
                <a:ea typeface="黑体" panose="02010609060101010101" pitchFamily="49" charset="-122"/>
                <a:sym typeface="微软雅黑" panose="020b0503020204020204" pitchFamily="34" charset="-122"/>
              </a:rPr>
              <a:t> </a:t>
            </a:r>
            <a:r>
              <a:rPr lang="zh-CN" altLang="en-US" sz="2400" b="1" u="sng">
                <a:solidFill>
                  <a:srgbClr val="FF0000"/>
                </a:solidFill>
                <a:latin typeface="黑体" panose="02010609060101010101" pitchFamily="49" charset="-122"/>
                <a:ea typeface="黑体" panose="02010609060101010101" pitchFamily="49" charset="-122"/>
                <a:sym typeface="微软雅黑" panose="020b0503020204020204" pitchFamily="34" charset="-122"/>
              </a:rPr>
              <a:t>课程标准：</a:t>
            </a:r>
            <a:r>
              <a:rPr lang="en-US" altLang="zh-CN" sz="2000" b="1">
                <a:solidFill>
                  <a:srgbClr val="FF0000"/>
                </a:solidFill>
                <a:latin typeface="黑体" panose="02010609060101010101" pitchFamily="49" charset="-122"/>
                <a:ea typeface="黑体" panose="02010609060101010101" pitchFamily="49" charset="-122"/>
                <a:sym typeface="微软雅黑" panose="020b0503020204020204" pitchFamily="34" charset="-122"/>
              </a:rPr>
              <a:t> </a:t>
            </a:r>
            <a:r>
              <a:rPr lang="zh-CN" altLang="en-US" sz="2000" b="1">
                <a:latin typeface="黑体" panose="02010609060101010101" pitchFamily="49" charset="-122"/>
                <a:ea typeface="黑体" panose="02010609060101010101" pitchFamily="49" charset="-122"/>
                <a:sym typeface="微软雅黑" panose="020b0503020204020204" pitchFamily="34" charset="-122"/>
              </a:rPr>
              <a:t>通过</a:t>
            </a:r>
            <a:r>
              <a:rPr lang="zh-CN" altLang="en-US" sz="2000" b="1" u="sng">
                <a:latin typeface="黑体" panose="02010609060101010101" pitchFamily="49" charset="-122"/>
                <a:ea typeface="黑体" panose="02010609060101010101" pitchFamily="49" charset="-122"/>
                <a:sym typeface="微软雅黑" panose="020b0503020204020204" pitchFamily="34" charset="-122"/>
              </a:rPr>
              <a:t>了解</a:t>
            </a:r>
            <a:r>
              <a:rPr lang="zh-CN" altLang="en-US" sz="2000" b="1">
                <a:solidFill>
                  <a:srgbClr val="7030A0"/>
                </a:solidFill>
                <a:latin typeface="黑体" panose="02010609060101010101" pitchFamily="49" charset="-122"/>
                <a:ea typeface="黑体" panose="02010609060101010101" pitchFamily="49" charset="-122"/>
                <a:sym typeface="微软雅黑" panose="020b0503020204020204" pitchFamily="34" charset="-122"/>
              </a:rPr>
              <a:t>马克思主义产生</a:t>
            </a:r>
            <a:r>
              <a:rPr lang="zh-CN" altLang="en-US" sz="2000" b="1">
                <a:latin typeface="黑体" panose="02010609060101010101" pitchFamily="49" charset="-122"/>
                <a:ea typeface="黑体" panose="02010609060101010101" pitchFamily="49" charset="-122"/>
                <a:sym typeface="微软雅黑" panose="020b0503020204020204" pitchFamily="34" charset="-122"/>
              </a:rPr>
              <a:t>的</a:t>
            </a:r>
            <a:r>
              <a:rPr lang="zh-CN" altLang="en-US" sz="2000" b="1">
                <a:solidFill>
                  <a:srgbClr val="FF0000"/>
                </a:solidFill>
                <a:latin typeface="黑体" panose="02010609060101010101" pitchFamily="49" charset="-122"/>
                <a:ea typeface="黑体" panose="02010609060101010101" pitchFamily="49" charset="-122"/>
                <a:sym typeface="微软雅黑" panose="020b0503020204020204" pitchFamily="34" charset="-122"/>
              </a:rPr>
              <a:t>时代背景</a:t>
            </a:r>
            <a:r>
              <a:rPr lang="zh-CN" altLang="en-US" sz="2000" b="1">
                <a:latin typeface="黑体" panose="02010609060101010101" pitchFamily="49" charset="-122"/>
                <a:ea typeface="黑体" panose="02010609060101010101" pitchFamily="49" charset="-122"/>
                <a:sym typeface="微软雅黑" panose="020b0503020204020204" pitchFamily="34" charset="-122"/>
              </a:rPr>
              <a:t>以及</a:t>
            </a:r>
            <a:r>
              <a:rPr lang="zh-CN" altLang="en-US" sz="2000" b="1">
                <a:solidFill>
                  <a:srgbClr val="7030A0"/>
                </a:solidFill>
                <a:latin typeface="黑体" panose="02010609060101010101" pitchFamily="49" charset="-122"/>
                <a:ea typeface="黑体" panose="02010609060101010101" pitchFamily="49" charset="-122"/>
                <a:sym typeface="微软雅黑" panose="020b0503020204020204" pitchFamily="34" charset="-122"/>
              </a:rPr>
              <a:t>马克思、恩格斯</a:t>
            </a:r>
            <a:r>
              <a:rPr lang="zh-CN" altLang="en-US" sz="2000" b="1">
                <a:latin typeface="黑体" panose="02010609060101010101" pitchFamily="49" charset="-122"/>
                <a:ea typeface="黑体" panose="02010609060101010101" pitchFamily="49" charset="-122"/>
                <a:sym typeface="微软雅黑" panose="020b0503020204020204" pitchFamily="34" charset="-122"/>
              </a:rPr>
              <a:t>的</a:t>
            </a:r>
            <a:r>
              <a:rPr lang="zh-CN" altLang="en-US" sz="2000" b="1">
                <a:solidFill>
                  <a:srgbClr val="FF0000"/>
                </a:solidFill>
                <a:latin typeface="黑体" panose="02010609060101010101" pitchFamily="49" charset="-122"/>
                <a:ea typeface="黑体" panose="02010609060101010101" pitchFamily="49" charset="-122"/>
                <a:sym typeface="微软雅黑" panose="020b0503020204020204" pitchFamily="34" charset="-122"/>
              </a:rPr>
              <a:t>理论探索</a:t>
            </a:r>
            <a:r>
              <a:rPr lang="zh-CN" altLang="en-US" sz="2000" b="1">
                <a:latin typeface="黑体" panose="02010609060101010101" pitchFamily="49" charset="-122"/>
                <a:ea typeface="黑体" panose="02010609060101010101" pitchFamily="49" charset="-122"/>
                <a:sym typeface="微软雅黑" panose="020b0503020204020204" pitchFamily="34" charset="-122"/>
              </a:rPr>
              <a:t>与</a:t>
            </a:r>
            <a:r>
              <a:rPr lang="zh-CN" altLang="en-US" sz="2000" b="1">
                <a:solidFill>
                  <a:srgbClr val="FF0000"/>
                </a:solidFill>
                <a:latin typeface="黑体" panose="02010609060101010101" pitchFamily="49" charset="-122"/>
                <a:ea typeface="黑体" panose="02010609060101010101" pitchFamily="49" charset="-122"/>
                <a:sym typeface="微软雅黑" panose="020b0503020204020204" pitchFamily="34" charset="-122"/>
              </a:rPr>
              <a:t>革命实践</a:t>
            </a:r>
            <a:r>
              <a:rPr lang="zh-CN" altLang="en-US" sz="2000" b="1">
                <a:latin typeface="黑体" panose="02010609060101010101" pitchFamily="49" charset="-122"/>
                <a:ea typeface="黑体" panose="02010609060101010101" pitchFamily="49" charset="-122"/>
                <a:sym typeface="微软雅黑" panose="020b0503020204020204" pitchFamily="34" charset="-122"/>
              </a:rPr>
              <a:t>，</a:t>
            </a:r>
            <a:r>
              <a:rPr lang="zh-CN" altLang="en-US" sz="2000" b="1" u="sng">
                <a:latin typeface="黑体" panose="02010609060101010101" pitchFamily="49" charset="-122"/>
                <a:ea typeface="黑体" panose="02010609060101010101" pitchFamily="49" charset="-122"/>
                <a:sym typeface="微软雅黑" panose="020b0503020204020204" pitchFamily="34" charset="-122"/>
              </a:rPr>
              <a:t>了解</a:t>
            </a:r>
            <a:r>
              <a:rPr lang="zh-CN" altLang="en-US" sz="2000" b="1">
                <a:solidFill>
                  <a:srgbClr val="7030A0"/>
                </a:solidFill>
                <a:latin typeface="黑体" panose="02010609060101010101" pitchFamily="49" charset="-122"/>
                <a:ea typeface="黑体" panose="02010609060101010101" pitchFamily="49" charset="-122"/>
                <a:sym typeface="微软雅黑" panose="020b0503020204020204" pitchFamily="34" charset="-122"/>
              </a:rPr>
              <a:t>《共产党宣言》</a:t>
            </a:r>
            <a:r>
              <a:rPr lang="zh-CN" altLang="en-US" sz="2000" b="1">
                <a:latin typeface="黑体" panose="02010609060101010101" pitchFamily="49" charset="-122"/>
                <a:ea typeface="黑体" panose="02010609060101010101" pitchFamily="49" charset="-122"/>
                <a:sym typeface="微软雅黑" panose="020b0503020204020204" pitchFamily="34" charset="-122"/>
              </a:rPr>
              <a:t>的</a:t>
            </a:r>
            <a:r>
              <a:rPr lang="zh-CN" altLang="en-US" sz="2000" b="1">
                <a:solidFill>
                  <a:srgbClr val="FF0000"/>
                </a:solidFill>
                <a:latin typeface="黑体" panose="02010609060101010101" pitchFamily="49" charset="-122"/>
                <a:ea typeface="黑体" panose="02010609060101010101" pitchFamily="49" charset="-122"/>
                <a:sym typeface="微软雅黑" panose="020b0503020204020204" pitchFamily="34" charset="-122"/>
              </a:rPr>
              <a:t>主要内容</a:t>
            </a:r>
            <a:r>
              <a:rPr lang="zh-CN" altLang="en-US" sz="2000" b="1">
                <a:latin typeface="黑体" panose="02010609060101010101" pitchFamily="49" charset="-122"/>
                <a:ea typeface="黑体" panose="02010609060101010101" pitchFamily="49" charset="-122"/>
                <a:sym typeface="微软雅黑" panose="020b0503020204020204" pitchFamily="34" charset="-122"/>
              </a:rPr>
              <a:t>，</a:t>
            </a:r>
            <a:r>
              <a:rPr lang="zh-CN" altLang="en-US" sz="2000" b="1" u="sng">
                <a:latin typeface="黑体" panose="02010609060101010101" pitchFamily="49" charset="-122"/>
                <a:ea typeface="黑体" panose="02010609060101010101" pitchFamily="49" charset="-122"/>
                <a:sym typeface="微软雅黑" panose="020b0503020204020204" pitchFamily="34" charset="-122"/>
              </a:rPr>
              <a:t>理解</a:t>
            </a:r>
            <a:r>
              <a:rPr lang="zh-CN" altLang="en-US" sz="2000" b="1">
                <a:solidFill>
                  <a:srgbClr val="7030A0"/>
                </a:solidFill>
                <a:latin typeface="黑体" panose="02010609060101010101" pitchFamily="49" charset="-122"/>
                <a:ea typeface="黑体" panose="02010609060101010101" pitchFamily="49" charset="-122"/>
                <a:sym typeface="微软雅黑" panose="020b0503020204020204" pitchFamily="34" charset="-122"/>
              </a:rPr>
              <a:t>马克思主义产生</a:t>
            </a:r>
            <a:r>
              <a:rPr lang="zh-CN" altLang="en-US" sz="2000" b="1">
                <a:latin typeface="黑体" panose="02010609060101010101" pitchFamily="49" charset="-122"/>
                <a:ea typeface="黑体" panose="02010609060101010101" pitchFamily="49" charset="-122"/>
                <a:sym typeface="微软雅黑" panose="020b0503020204020204" pitchFamily="34" charset="-122"/>
              </a:rPr>
              <a:t>的</a:t>
            </a:r>
            <a:r>
              <a:rPr lang="zh-CN" altLang="en-US" sz="2000" b="1">
                <a:solidFill>
                  <a:srgbClr val="FF0000"/>
                </a:solidFill>
                <a:latin typeface="黑体" panose="02010609060101010101" pitchFamily="49" charset="-122"/>
                <a:ea typeface="黑体" panose="02010609060101010101" pitchFamily="49" charset="-122"/>
                <a:sym typeface="微软雅黑" panose="020b0503020204020204" pitchFamily="34" charset="-122"/>
              </a:rPr>
              <a:t>世界意义</a:t>
            </a:r>
            <a:r>
              <a:rPr lang="zh-CN" altLang="en-US" sz="2000" b="1">
                <a:latin typeface="黑体" panose="02010609060101010101" pitchFamily="49" charset="-122"/>
                <a:ea typeface="黑体" panose="02010609060101010101" pitchFamily="49" charset="-122"/>
                <a:sym typeface="微软雅黑" panose="020b0503020204020204" pitchFamily="34" charset="-122"/>
              </a:rPr>
              <a:t>。</a:t>
            </a:r>
            <a:endParaRPr lang="zh-CN" altLang="en-US" sz="2000">
              <a:latin typeface="Arial" pitchFamily="34" charset="0"/>
              <a:ea typeface="微软雅黑" pitchFamily="34" charset="-122"/>
            </a:endParaRPr>
          </a:p>
        </p:txBody>
      </p:sp>
      <p:sp>
        <p:nvSpPr>
          <p:cNvPr id="4" name="文本框 3"/>
          <p:cNvSpPr txBox="1"/>
          <p:nvPr>
            <p:custDataLst>
              <p:tags r:id="rId7"/>
            </p:custDataLst>
          </p:nvPr>
        </p:nvSpPr>
        <p:spPr>
          <a:xfrm>
            <a:off x="2274888" y="4033838"/>
            <a:ext cx="4530725" cy="939800"/>
          </a:xfrm>
          <a:prstGeom prst="rect">
            <a:avLst/>
          </a:prstGeom>
          <a:noFill/>
        </p:spPr>
        <p:txBody>
          <a:bodyPr lIns="68580" tIns="34290" rIns="68580" bIns="34290" anchor="ctr"/>
          <a:lstStyle>
            <a:defPPr/>
          </a:lstStyle>
          <a:p>
            <a:pPr marR="0" defTabSz="913765">
              <a:lnSpc>
                <a:spcPct val="120000"/>
              </a:lnSpc>
              <a:buClrTx/>
              <a:buSzTx/>
              <a:buFontTx/>
              <a:defRPr/>
            </a:pPr>
            <a:r>
              <a:rPr kumimoji="0" lang="zh-CN" altLang="en-US" sz="2400" b="1" kern="1200" cap="none" spc="150" normalizeH="0" baseline="0" noProof="1">
                <a:solidFill>
                  <a:srgbClr val="000000">
                    <a:lumMod val="75000"/>
                    <a:lumOff val="25000"/>
                  </a:srgbClr>
                </a:solidFill>
                <a:latin typeface="微软雅黑" panose="020b0503020204020204" pitchFamily="34" charset="-122"/>
                <a:ea typeface="微软雅黑" panose="020b0503020204020204" pitchFamily="34" charset="-122"/>
                <a:cs typeface="+mn-cs"/>
              </a:rPr>
              <a:t>大连市一</a:t>
            </a:r>
            <a:r>
              <a:rPr kumimoji="0" lang="zh-CN" altLang="en-US" sz="2400" b="1" kern="1200" cap="none" spc="150" normalizeH="0" baseline="0" noProof="1">
                <a:solidFill>
                  <a:srgbClr val="000000">
                    <a:lumMod val="75000"/>
                    <a:lumOff val="25000"/>
                  </a:srgbClr>
                </a:solidFill>
                <a:latin typeface="黑体" panose="02010609060101010101" pitchFamily="49" charset="-122"/>
                <a:ea typeface="黑体" panose="02010609060101010101" pitchFamily="49" charset="-122"/>
                <a:cs typeface="+mn-cs"/>
              </a:rPr>
              <a:t>Ο</a:t>
            </a:r>
            <a:r>
              <a:rPr kumimoji="0" lang="zh-CN" altLang="en-US" sz="2400" b="1" kern="1200" cap="none" spc="150" normalizeH="0" baseline="0" noProof="1">
                <a:solidFill>
                  <a:srgbClr val="000000">
                    <a:lumMod val="75000"/>
                    <a:lumOff val="25000"/>
                  </a:srgbClr>
                </a:solidFill>
                <a:latin typeface="微软雅黑" panose="020b0503020204020204" pitchFamily="34" charset="-122"/>
                <a:ea typeface="微软雅黑" panose="020b0503020204020204" pitchFamily="34" charset="-122"/>
                <a:cs typeface="+mn-cs"/>
              </a:rPr>
              <a:t>八中学  徐友花</a:t>
            </a:r>
            <a:endParaRPr kumimoji="0" lang="zh-CN" altLang="en-US" sz="2400" b="1" kern="1200" cap="none" spc="150" normalizeH="0" baseline="0" noProof="1">
              <a:solidFill>
                <a:srgbClr val="000000">
                  <a:lumMod val="75000"/>
                  <a:lumOff val="25000"/>
                </a:srgbClr>
              </a:solidFill>
              <a:latin typeface="微软雅黑" pitchFamily="34" charset="-122"/>
              <a:ea typeface="微软雅黑" pitchFamily="34" charset="-122"/>
              <a:cs typeface="+mn-cs"/>
            </a:endParaRPr>
          </a:p>
        </p:txBody>
      </p:sp>
    </p:spTree>
    <p:custDataLst>
      <p:tags r:id="rId8"/>
    </p:custDataLst>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0721" name="弧形 5"/>
          <p:cNvSpPr/>
          <p:nvPr>
            <p:custDataLst>
              <p:tags r:id="rId3"/>
            </p:custDataLst>
          </p:nvPr>
        </p:nvSpPr>
        <p:spPr>
          <a:xfrm>
            <a:off x="3871913" y="561975"/>
            <a:ext cx="1025525" cy="998538"/>
          </a:xfrm>
          <a:custGeom>
            <a:cxnLst>
              <a:cxn ang="0">
                <a:pos x="2172" y="722141"/>
              </a:cxn>
              <a:cxn ang="0">
                <a:pos x="0" y="668991"/>
              </a:cxn>
              <a:cxn ang="0">
                <a:pos x="606353" y="4583"/>
              </a:cxn>
              <a:cxn ang="0">
                <a:pos x="687219" y="668991"/>
              </a:cxn>
              <a:cxn ang="0">
                <a:pos x="2172" y="722141"/>
              </a:cxn>
              <a:cxn ang="0">
                <a:pos x="0" y="668991"/>
              </a:cxn>
              <a:cxn ang="0">
                <a:pos x="606353" y="4583"/>
              </a:cxn>
            </a:cxnLst>
            <a:pathLst>
              <a:path w="1374439" h="1337983" stroke="0">
                <a:moveTo>
                  <a:pt x="2172" y="722141"/>
                </a:moveTo>
                <a:cubicBezTo>
                  <a:pt x="722" y="704633"/>
                  <a:pt x="0" y="686894"/>
                  <a:pt x="0" y="668991"/>
                </a:cubicBezTo>
                <a:cubicBezTo>
                  <a:pt x="0" y="326080"/>
                  <a:pt x="265030" y="43427"/>
                  <a:pt x="606353" y="4583"/>
                </a:cubicBezTo>
                <a:lnTo>
                  <a:pt x="687219" y="668991"/>
                </a:lnTo>
                <a:close/>
              </a:path>
              <a:path w="1374439" h="1337983" fill="none">
                <a:moveTo>
                  <a:pt x="2172" y="722141"/>
                </a:moveTo>
                <a:cubicBezTo>
                  <a:pt x="722" y="704633"/>
                  <a:pt x="0" y="686894"/>
                  <a:pt x="0" y="668991"/>
                </a:cubicBezTo>
                <a:cubicBezTo>
                  <a:pt x="0" y="326080"/>
                  <a:pt x="265030" y="43427"/>
                  <a:pt x="606353" y="4583"/>
                </a:cubicBezTo>
              </a:path>
            </a:pathLst>
          </a:custGeom>
          <a:noFill/>
          <a:ln w="6350" cap="flat" cmpd="sng">
            <a:solidFill>
              <a:srgbClr val="ED7D31"/>
            </a:solidFill>
            <a:prstDash val="solid"/>
            <a:miter/>
            <a:headEnd type="none" w="med" len="med"/>
            <a:tailEnd type="none" w="med" len="med"/>
          </a:ln>
        </p:spPr>
        <p:txBody>
          <a:bodyPr/>
          <a:lstStyle>
            <a:defPPr/>
          </a:lstStyle>
          <a:p>
            <a:pPr/>
            <a:endParaRPr lang="zh-CN" altLang="en-US"/>
          </a:p>
        </p:txBody>
      </p:sp>
      <p:sp>
        <p:nvSpPr>
          <p:cNvPr id="30722" name="弧形 6"/>
          <p:cNvSpPr/>
          <p:nvPr>
            <p:custDataLst>
              <p:tags r:id="rId4"/>
            </p:custDataLst>
          </p:nvPr>
        </p:nvSpPr>
        <p:spPr>
          <a:xfrm>
            <a:off x="3873500" y="568325"/>
            <a:ext cx="1025525" cy="996950"/>
          </a:xfrm>
          <a:custGeom>
            <a:cxnLst>
              <a:cxn ang="0">
                <a:pos x="749156" y="2722"/>
              </a:cxn>
              <a:cxn ang="0">
                <a:pos x="1374439" y="668990"/>
              </a:cxn>
              <a:cxn ang="0">
                <a:pos x="1372543" y="719062"/>
              </a:cxn>
              <a:cxn ang="0">
                <a:pos x="687219" y="668991"/>
              </a:cxn>
              <a:cxn ang="0">
                <a:pos x="749156" y="2722"/>
              </a:cxn>
              <a:cxn ang="0">
                <a:pos x="1374439" y="668990"/>
              </a:cxn>
              <a:cxn ang="0">
                <a:pos x="1372543" y="719062"/>
              </a:cxn>
            </a:cxnLst>
            <a:pathLst>
              <a:path w="1374439" h="1337983" stroke="0">
                <a:moveTo>
                  <a:pt x="749156" y="2722"/>
                </a:moveTo>
                <a:cubicBezTo>
                  <a:pt x="1099803" y="33292"/>
                  <a:pt x="1374439" y="319919"/>
                  <a:pt x="1374439" y="668990"/>
                </a:cubicBezTo>
                <a:cubicBezTo>
                  <a:pt x="1374439" y="685892"/>
                  <a:pt x="1373795" y="702647"/>
                  <a:pt x="1372543" y="719062"/>
                </a:cubicBezTo>
                <a:lnTo>
                  <a:pt x="687219" y="668991"/>
                </a:lnTo>
                <a:close/>
              </a:path>
              <a:path w="1374439" h="1337983" fill="none">
                <a:moveTo>
                  <a:pt x="749156" y="2722"/>
                </a:moveTo>
                <a:cubicBezTo>
                  <a:pt x="1099803" y="33292"/>
                  <a:pt x="1374439" y="319919"/>
                  <a:pt x="1374439" y="668990"/>
                </a:cubicBezTo>
                <a:cubicBezTo>
                  <a:pt x="1374439" y="685892"/>
                  <a:pt x="1373795" y="702647"/>
                  <a:pt x="1372543" y="719062"/>
                </a:cubicBezTo>
              </a:path>
            </a:pathLst>
          </a:custGeom>
          <a:noFill/>
          <a:ln w="6350" cap="flat" cmpd="sng">
            <a:solidFill>
              <a:srgbClr val="ED7D31"/>
            </a:solidFill>
            <a:prstDash val="solid"/>
            <a:miter/>
            <a:headEnd type="none" w="med" len="med"/>
            <a:tailEnd type="none" w="med" len="med"/>
          </a:ln>
        </p:spPr>
        <p:txBody>
          <a:bodyPr/>
          <a:lstStyle>
            <a:defPPr/>
          </a:lstStyle>
          <a:p>
            <a:pPr/>
            <a:endParaRPr lang="zh-CN" altLang="en-US"/>
          </a:p>
        </p:txBody>
      </p:sp>
      <p:cxnSp>
        <p:nvCxnSpPr>
          <p:cNvPr id="30723" name="直接连接符 9"/>
          <p:cNvCxnSpPr/>
          <p:nvPr>
            <p:custDataLst>
              <p:tags r:id="rId5"/>
            </p:custDataLst>
          </p:nvPr>
        </p:nvCxnSpPr>
        <p:spPr>
          <a:xfrm flipH="1">
            <a:off x="1265238" y="1085850"/>
            <a:ext cx="2714625" cy="696913"/>
          </a:xfrm>
          <a:prstGeom prst="line">
            <a:avLst/>
          </a:prstGeom>
          <a:ln w="6350" cap="flat" cmpd="sng">
            <a:solidFill>
              <a:srgbClr val="ED7D31"/>
            </a:solidFill>
            <a:prstDash val="solid"/>
            <a:miter/>
            <a:headEnd type="none" w="med" len="med"/>
            <a:tailEnd type="none" w="med" len="med"/>
          </a:ln>
        </p:spPr>
      </p:cxnSp>
      <p:cxnSp>
        <p:nvCxnSpPr>
          <p:cNvPr id="30724" name="直接连接符 11"/>
          <p:cNvCxnSpPr/>
          <p:nvPr>
            <p:custDataLst>
              <p:tags r:id="rId6"/>
            </p:custDataLst>
          </p:nvPr>
        </p:nvCxnSpPr>
        <p:spPr>
          <a:xfrm>
            <a:off x="4897438" y="1085850"/>
            <a:ext cx="2640012" cy="733425"/>
          </a:xfrm>
          <a:prstGeom prst="line">
            <a:avLst/>
          </a:prstGeom>
          <a:ln w="6350" cap="flat" cmpd="sng">
            <a:solidFill>
              <a:srgbClr val="ED7D31"/>
            </a:solidFill>
            <a:prstDash val="solid"/>
            <a:miter/>
            <a:headEnd type="none" w="med" len="med"/>
            <a:tailEnd type="none" w="med" len="med"/>
          </a:ln>
        </p:spPr>
      </p:cxnSp>
      <p:sp>
        <p:nvSpPr>
          <p:cNvPr id="13" name="矩形: 圆角 12"/>
          <p:cNvSpPr/>
          <p:nvPr>
            <p:custDataLst>
              <p:tags r:id="rId7"/>
            </p:custDataLst>
          </p:nvPr>
        </p:nvSpPr>
        <p:spPr>
          <a:xfrm>
            <a:off x="962025" y="1651000"/>
            <a:ext cx="2476500" cy="806450"/>
          </a:xfrm>
          <a:prstGeom prst="roundRect">
            <a:avLst/>
          </a:prstGeom>
          <a:solidFill>
            <a:srgbClr val="ED7D31"/>
          </a:solidFill>
          <a:ln w="12700" cap="flat" cmpd="sng" algn="ctr">
            <a:noFill/>
            <a:prstDash val="solid"/>
            <a:miter lim="800000"/>
          </a:ln>
          <a:effectLst/>
        </p:spPr>
        <p:txBody>
          <a:bodyPr lIns="67500" tIns="35100" rIns="67500" bIns="35100" anchor="ctr"/>
          <a:lstStyle>
            <a:defPPr/>
          </a:lstStyle>
          <a:p>
            <a:pPr marL="0" marR="0" lvl="0" indent="0" algn="ctr" defTabSz="914400" rtl="0" eaLnBrk="1" fontAlgn="base" latinLnBrk="0" hangingPunct="1">
              <a:lnSpc>
                <a:spcPct val="120000"/>
              </a:lnSpc>
              <a:spcBef>
                <a:spcPct val="0"/>
              </a:spcBef>
              <a:spcAft>
                <a:spcPct val="0"/>
              </a:spcAft>
              <a:buClrTx/>
              <a:buSzTx/>
              <a:buFontTx/>
              <a:buNone/>
              <a:defRPr/>
            </a:pPr>
            <a:r>
              <a:rPr kumimoji="0" lang="zh-CN" altLang="en-US" sz="4000" b="1" i="0" u="none" strike="noStrike" kern="1200" cap="none" spc="300" normalizeH="0" baseline="0" noProof="1">
                <a:ln>
                  <a:noFill/>
                </a:ln>
                <a:solidFill>
                  <a:srgbClr val="FFFFFF"/>
                </a:solidFill>
                <a:effectLst/>
                <a:uLnTx/>
                <a:uFillTx/>
                <a:latin typeface="微软雅黑" panose="020b0503020204020204" pitchFamily="34" charset="-122"/>
                <a:ea typeface="微软雅黑" panose="020b0503020204020204" pitchFamily="34" charset="-122"/>
                <a:cs typeface="+mn-cs"/>
              </a:rPr>
              <a:t>诞生</a:t>
            </a:r>
            <a:endParaRPr kumimoji="0" lang="zh-CN" altLang="en-US" sz="4000" b="1" i="0" u="none" strike="noStrike" kern="1200" cap="none" spc="300" normalizeH="0" baseline="0" noProof="1">
              <a:ln>
                <a:noFill/>
              </a:ln>
              <a:solidFill>
                <a:srgbClr val="FFFFFF"/>
              </a:solidFill>
              <a:effectLst/>
              <a:uLnTx/>
              <a:uFillTx/>
              <a:latin typeface="微软雅黑" pitchFamily="34" charset="-122"/>
              <a:ea typeface="微软雅黑" pitchFamily="34" charset="-122"/>
              <a:cs typeface="+mn-cs"/>
            </a:endParaRPr>
          </a:p>
        </p:txBody>
      </p:sp>
      <p:sp>
        <p:nvSpPr>
          <p:cNvPr id="14" name="矩形: 圆角 13"/>
          <p:cNvSpPr/>
          <p:nvPr>
            <p:custDataLst>
              <p:tags r:id="rId8"/>
            </p:custDataLst>
          </p:nvPr>
        </p:nvSpPr>
        <p:spPr>
          <a:xfrm>
            <a:off x="5861050" y="1565275"/>
            <a:ext cx="2281238" cy="892175"/>
          </a:xfrm>
          <a:prstGeom prst="roundRect">
            <a:avLst/>
          </a:prstGeom>
          <a:solidFill>
            <a:srgbClr val="ED7D31"/>
          </a:solidFill>
          <a:ln w="12700" cap="flat" cmpd="sng" algn="ctr">
            <a:noFill/>
            <a:prstDash val="solid"/>
            <a:miter lim="800000"/>
          </a:ln>
          <a:effectLst/>
        </p:spPr>
        <p:txBody>
          <a:bodyPr lIns="67500" tIns="35100" rIns="67500" bIns="35100" anchor="ctr"/>
          <a:lstStyle>
            <a:defPPr/>
          </a:lstStyle>
          <a:p>
            <a:pPr marL="0" marR="0" lvl="0" indent="0" algn="ctr" defTabSz="914400" rtl="0" eaLnBrk="1" fontAlgn="base" latinLnBrk="0" hangingPunct="1">
              <a:lnSpc>
                <a:spcPct val="120000"/>
              </a:lnSpc>
              <a:spcBef>
                <a:spcPct val="0"/>
              </a:spcBef>
              <a:spcAft>
                <a:spcPct val="0"/>
              </a:spcAft>
              <a:buClrTx/>
              <a:buSzTx/>
              <a:buFontTx/>
              <a:buNone/>
              <a:defRPr/>
            </a:pPr>
            <a:r>
              <a:rPr kumimoji="0" lang="zh-CN" altLang="en-US" sz="4000" b="1" i="0" u="none" strike="noStrike" kern="1200" cap="none" spc="300" normalizeH="0" baseline="0" noProof="1">
                <a:ln>
                  <a:noFill/>
                </a:ln>
                <a:solidFill>
                  <a:srgbClr val="FFFFFF"/>
                </a:solidFill>
                <a:effectLst/>
                <a:uLnTx/>
                <a:uFillTx/>
                <a:latin typeface="微软雅黑" panose="020b0503020204020204" pitchFamily="34" charset="-122"/>
                <a:ea typeface="微软雅黑" panose="020b0503020204020204" pitchFamily="34" charset="-122"/>
                <a:cs typeface="+mn-cs"/>
              </a:rPr>
              <a:t>传播</a:t>
            </a:r>
            <a:endParaRPr kumimoji="0" lang="zh-CN" altLang="en-US" sz="4000" b="1" i="0" u="none" strike="noStrike" kern="1200" cap="none" spc="300" normalizeH="0" baseline="0" noProof="1">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9" name="矩形: 圆角 18"/>
          <p:cNvSpPr/>
          <p:nvPr>
            <p:custDataLst>
              <p:tags r:id="rId9"/>
            </p:custDataLst>
          </p:nvPr>
        </p:nvSpPr>
        <p:spPr>
          <a:xfrm>
            <a:off x="334963" y="3071813"/>
            <a:ext cx="3838575" cy="855663"/>
          </a:xfrm>
          <a:prstGeom prst="roundRect">
            <a:avLst/>
          </a:prstGeom>
          <a:solidFill>
            <a:srgbClr val="FFFF00"/>
          </a:solidFill>
          <a:ln w="12700" cap="flat" cmpd="sng" algn="ctr">
            <a:solidFill>
              <a:srgbClr val="ED7D31"/>
            </a:solidFill>
            <a:prstDash val="solid"/>
            <a:miter lim="800000"/>
          </a:ln>
          <a:effectLst/>
        </p:spPr>
        <p:txBody>
          <a:bodyPr lIns="67500" tIns="35100" rIns="67500" bIns="35100" anchor="ctr"/>
          <a:lstStyle>
            <a:defPPr/>
          </a:lstStyle>
          <a:p>
            <a:pPr marL="0" marR="0" lvl="0" indent="0" algn="ctr" defTabSz="914400" rtl="0" eaLnBrk="1" fontAlgn="base" latinLnBrk="0" hangingPunct="1">
              <a:lnSpc>
                <a:spcPct val="120000"/>
              </a:lnSpc>
              <a:spcBef>
                <a:spcPct val="0"/>
              </a:spcBef>
              <a:spcAft>
                <a:spcPct val="0"/>
              </a:spcAft>
              <a:buClrTx/>
              <a:buSzTx/>
              <a:buFontTx/>
              <a:buNone/>
              <a:defRPr/>
            </a:pPr>
            <a:r>
              <a:rPr kumimoji="0" lang="zh-CN" altLang="en-US" sz="3200" b="1" i="0" u="none" strike="noStrike" kern="1200" cap="none" spc="300" normalizeH="0" baseline="0" noProof="1">
                <a:ln>
                  <a:noFill/>
                </a:ln>
                <a:solidFill>
                  <a:srgbClr val="FF0000"/>
                </a:solidFill>
                <a:effectLst/>
                <a:uLnTx/>
                <a:uFillTx/>
                <a:latin typeface="微软雅黑" panose="020b0503020204020204" pitchFamily="34" charset="-122"/>
                <a:ea typeface="微软雅黑" panose="020b0503020204020204" pitchFamily="34" charset="-122"/>
                <a:cs typeface="+mn-cs"/>
              </a:rPr>
              <a:t>从空想到科学</a:t>
            </a:r>
            <a:endParaRPr kumimoji="0" lang="zh-CN" altLang="en-US" sz="3200" b="1" i="0" u="none" strike="noStrike" kern="1200" cap="none" spc="300" normalizeH="0" baseline="0" noProof="1">
              <a:ln>
                <a:noFill/>
              </a:ln>
              <a:solidFill>
                <a:srgbClr val="7030A0"/>
              </a:solidFill>
              <a:effectLst/>
              <a:uLnTx/>
              <a:uFillTx/>
              <a:latin typeface="微软雅黑" pitchFamily="34" charset="-122"/>
              <a:ea typeface="微软雅黑" pitchFamily="34" charset="-122"/>
              <a:cs typeface="+mn-cs"/>
            </a:endParaRPr>
          </a:p>
        </p:txBody>
      </p:sp>
      <p:sp>
        <p:nvSpPr>
          <p:cNvPr id="80" name="矩形 79"/>
          <p:cNvSpPr/>
          <p:nvPr>
            <p:custDataLst>
              <p:tags r:id="rId10"/>
            </p:custDataLst>
          </p:nvPr>
        </p:nvSpPr>
        <p:spPr>
          <a:xfrm>
            <a:off x="1349375" y="119063"/>
            <a:ext cx="6405563" cy="966788"/>
          </a:xfrm>
          <a:prstGeom prst="rect">
            <a:avLst/>
          </a:prstGeom>
          <a:solidFill>
            <a:srgbClr val="FFFF00"/>
          </a:solidFill>
        </p:spPr>
        <p:txBody>
          <a:bodyPr anchor="ctr"/>
          <a:lstStyle>
            <a:defPPr/>
          </a:lstStyle>
          <a:p>
            <a:pPr marL="0" marR="0" lvl="0" indent="0" algn="ctr" defTabSz="914400" rtl="0" eaLnBrk="1" fontAlgn="base" latinLnBrk="0" hangingPunct="1">
              <a:lnSpc>
                <a:spcPct val="120000"/>
              </a:lnSpc>
              <a:spcBef>
                <a:spcPct val="0"/>
              </a:spcBef>
              <a:spcAft>
                <a:spcPct val="0"/>
              </a:spcAft>
              <a:buClrTx/>
              <a:buSzTx/>
              <a:buFontTx/>
              <a:buNone/>
              <a:defRPr/>
            </a:pPr>
            <a:r>
              <a:rPr kumimoji="0" lang="zh-CN" altLang="en-US" sz="4000" b="1" i="0" u="none" strike="noStrike" kern="1200" cap="none" spc="300" normalizeH="0" baseline="0" noProof="1">
                <a:ln>
                  <a:noFill/>
                </a:ln>
                <a:solidFill>
                  <a:srgbClr val="7030A0"/>
                </a:solidFill>
                <a:effectLst/>
                <a:uLnTx/>
                <a:uFillTx/>
                <a:latin typeface="微软雅黑" panose="020b0503020204020204" pitchFamily="34" charset="-122"/>
                <a:ea typeface="微软雅黑" panose="020b0503020204020204" pitchFamily="34" charset="-122"/>
                <a:cs typeface="+mn-cs"/>
              </a:rPr>
              <a:t>马克思主义的诞生与传播</a:t>
            </a:r>
            <a:endParaRPr kumimoji="0" lang="zh-CN" altLang="en-US" sz="4000" b="1" i="0" u="none" strike="noStrike" kern="1200" cap="none" spc="300" normalizeH="0" baseline="0" noProof="1">
              <a:ln>
                <a:noFill/>
              </a:ln>
              <a:solidFill>
                <a:srgbClr val="7030A0"/>
              </a:solidFill>
              <a:effectLst/>
              <a:uLnTx/>
              <a:uFillTx/>
              <a:latin typeface="微软雅黑" pitchFamily="34" charset="-122"/>
              <a:ea typeface="微软雅黑" pitchFamily="34" charset="-122"/>
              <a:cs typeface="+mn-cs"/>
            </a:endParaRPr>
          </a:p>
        </p:txBody>
      </p:sp>
      <p:sp>
        <p:nvSpPr>
          <p:cNvPr id="3" name="矩形 2"/>
          <p:cNvSpPr/>
          <p:nvPr/>
        </p:nvSpPr>
        <p:spPr>
          <a:xfrm>
            <a:off x="17162" y="329123"/>
            <a:ext cx="944882" cy="1014730"/>
          </a:xfrm>
          <a:prstGeom prst="rect">
            <a:avLst/>
          </a:prstGeom>
          <a:noFill/>
          <a:ln>
            <a:noFill/>
          </a:ln>
        </p:spPr>
        <p:txBody>
          <a:bodyPr wrap="none">
            <a:spAutoFit/>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6000" b="1" i="0" u="none" strike="noStrike" kern="1200" cap="none" spc="0" normalizeH="0" baseline="0" noProof="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uLnTx/>
                <a:uFillTx/>
                <a:latin typeface="+mn-lt"/>
                <a:ea typeface="+mn-ea"/>
                <a:cs typeface="+mn-cs"/>
              </a:rPr>
              <a:t>生</a:t>
            </a:r>
            <a:endParaRPr kumimoji="0" lang="zh-CN" altLang="en-US" sz="6000" b="1" i="0" u="none" strike="noStrike" kern="1200" cap="none" spc="0" normalizeH="0" baseline="0" noProof="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uLnTx/>
              <a:uFillTx/>
              <a:latin typeface="+mn-lt"/>
              <a:ea typeface="+mn-ea"/>
              <a:cs typeface="+mn-cs"/>
            </a:endParaRPr>
          </a:p>
        </p:txBody>
      </p:sp>
      <p:sp>
        <p:nvSpPr>
          <p:cNvPr id="4" name="矩形 3"/>
          <p:cNvSpPr/>
          <p:nvPr/>
        </p:nvSpPr>
        <p:spPr>
          <a:xfrm>
            <a:off x="8107704" y="328614"/>
            <a:ext cx="944880" cy="1014730"/>
          </a:xfrm>
          <a:prstGeom prst="rect">
            <a:avLst/>
          </a:prstGeom>
          <a:noFill/>
          <a:ln>
            <a:noFill/>
          </a:ln>
        </p:spPr>
        <p:txBody>
          <a:bodyPr wrap="none">
            <a:spAutoFit/>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6000" b="1" i="0" u="none" strike="noStrike" kern="1200" cap="none" spc="0" normalizeH="0" baseline="0" noProof="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uLnTx/>
                <a:uFillTx/>
                <a:latin typeface="+mn-lt"/>
                <a:ea typeface="+mn-ea"/>
                <a:cs typeface="+mn-cs"/>
              </a:rPr>
              <a:t>长</a:t>
            </a:r>
            <a:endParaRPr kumimoji="0" lang="zh-CN" altLang="en-US" sz="6000" b="1" i="0" u="none" strike="noStrike" kern="1200" cap="none" spc="0" normalizeH="0" baseline="0" noProof="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uLnTx/>
              <a:uFillTx/>
              <a:latin typeface="+mn-lt"/>
              <a:ea typeface="+mn-ea"/>
              <a:cs typeface="+mn-cs"/>
            </a:endParaRPr>
          </a:p>
        </p:txBody>
      </p:sp>
      <p:sp>
        <p:nvSpPr>
          <p:cNvPr id="2" name="矩形: 圆角 18"/>
          <p:cNvSpPr/>
          <p:nvPr>
            <p:custDataLst>
              <p:tags r:id="rId11"/>
            </p:custDataLst>
          </p:nvPr>
        </p:nvSpPr>
        <p:spPr>
          <a:xfrm>
            <a:off x="5083175" y="3071813"/>
            <a:ext cx="3838575" cy="855663"/>
          </a:xfrm>
          <a:prstGeom prst="roundRect">
            <a:avLst/>
          </a:prstGeom>
          <a:solidFill>
            <a:srgbClr val="FFFF00"/>
          </a:solidFill>
          <a:ln w="12700" cap="flat" cmpd="sng" algn="ctr">
            <a:solidFill>
              <a:srgbClr val="ED7D31"/>
            </a:solidFill>
            <a:prstDash val="solid"/>
            <a:miter lim="800000"/>
          </a:ln>
          <a:effectLst/>
        </p:spPr>
        <p:txBody>
          <a:bodyPr lIns="67500" tIns="35100" rIns="67500" bIns="35100" anchor="ctr"/>
          <a:lstStyle>
            <a:defPPr/>
          </a:lstStyle>
          <a:p>
            <a:pPr marL="0" marR="0" lvl="0" indent="0" algn="ctr" defTabSz="914400" rtl="0" eaLnBrk="1" fontAlgn="base" latinLnBrk="0" hangingPunct="1">
              <a:lnSpc>
                <a:spcPct val="120000"/>
              </a:lnSpc>
              <a:spcBef>
                <a:spcPct val="0"/>
              </a:spcBef>
              <a:spcAft>
                <a:spcPct val="0"/>
              </a:spcAft>
              <a:buClrTx/>
              <a:buSzTx/>
              <a:buFontTx/>
              <a:buNone/>
              <a:defRPr/>
            </a:pPr>
            <a:r>
              <a:rPr kumimoji="0" lang="zh-CN" altLang="en-US" sz="3200" b="1" i="0" u="none" strike="noStrike" kern="1200" cap="none" spc="300" normalizeH="0" baseline="0" noProof="1">
                <a:ln>
                  <a:noFill/>
                </a:ln>
                <a:solidFill>
                  <a:srgbClr val="FF0000"/>
                </a:solidFill>
                <a:effectLst/>
                <a:uLnTx/>
                <a:uFillTx/>
                <a:latin typeface="微软雅黑" panose="020b0503020204020204" pitchFamily="34" charset="-122"/>
                <a:ea typeface="微软雅黑" panose="020b0503020204020204" pitchFamily="34" charset="-122"/>
                <a:cs typeface="+mn-cs"/>
              </a:rPr>
              <a:t>从理论到实践</a:t>
            </a:r>
            <a:endParaRPr kumimoji="0" lang="zh-CN" altLang="en-US" sz="3200" b="1" i="0" u="none" strike="noStrike" kern="1200" cap="none" spc="300" normalizeH="0" baseline="0" noProof="1">
              <a:ln>
                <a:noFill/>
              </a:ln>
              <a:solidFill>
                <a:srgbClr val="7030A0"/>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4" name="矩形: 圆角 13"/>
          <p:cNvSpPr/>
          <p:nvPr>
            <p:custDataLst>
              <p:tags r:id="rId3"/>
            </p:custDataLst>
          </p:nvPr>
        </p:nvSpPr>
        <p:spPr>
          <a:xfrm>
            <a:off x="1795463" y="1182688"/>
            <a:ext cx="6016625" cy="2778125"/>
          </a:xfrm>
          <a:prstGeom prst="roundRect">
            <a:avLst/>
          </a:prstGeom>
          <a:solidFill>
            <a:srgbClr val="FFFF00"/>
          </a:solidFill>
          <a:ln w="12700" cap="flat" cmpd="sng" algn="ctr">
            <a:noFill/>
            <a:prstDash val="solid"/>
            <a:miter lim="800000"/>
          </a:ln>
          <a:effectLst/>
        </p:spPr>
        <p:txBody>
          <a:bodyPr lIns="67500" tIns="35100" rIns="67500" bIns="35100" anchor="ctr"/>
          <a:lstStyle>
            <a:defPPr/>
          </a:lstStyle>
          <a:p>
            <a:pPr marL="0" marR="0" lvl="0" indent="0" algn="ctr" defTabSz="914400" rtl="0" eaLnBrk="1" fontAlgn="base" latinLnBrk="0" hangingPunct="1">
              <a:lnSpc>
                <a:spcPct val="120000"/>
              </a:lnSpc>
              <a:spcBef>
                <a:spcPct val="0"/>
              </a:spcBef>
              <a:spcAft>
                <a:spcPct val="0"/>
              </a:spcAft>
              <a:buClrTx/>
              <a:buSzTx/>
              <a:buFontTx/>
              <a:buNone/>
              <a:defRPr/>
            </a:pPr>
            <a:r>
              <a:rPr kumimoji="0" lang="zh-CN" altLang="en-US" sz="4000" b="1" i="0" u="none" strike="noStrike" kern="1200" cap="none" spc="300" normalizeH="0" baseline="0" noProof="1">
                <a:ln>
                  <a:noFill/>
                </a:ln>
                <a:solidFill>
                  <a:srgbClr val="FF0000"/>
                </a:solidFill>
                <a:effectLst/>
                <a:uLnTx/>
                <a:uFillTx/>
                <a:latin typeface="微软雅黑" panose="020b0503020204020204" pitchFamily="34" charset="-122"/>
                <a:ea typeface="微软雅黑" panose="020b0503020204020204" pitchFamily="34" charset="-122"/>
                <a:cs typeface="+mn-cs"/>
              </a:rPr>
              <a:t>从空想到科学</a:t>
            </a:r>
            <a:endParaRPr kumimoji="0" lang="zh-CN" altLang="en-US" sz="4000" b="1" i="0" u="none" strike="noStrike" kern="1200" cap="none" spc="300" normalizeH="0" baseline="0" noProof="1">
              <a:ln>
                <a:noFill/>
              </a:ln>
              <a:solidFill>
                <a:srgbClr val="FF0000"/>
              </a:solidFill>
              <a:effectLst/>
              <a:uLnTx/>
              <a:uFillTx/>
              <a:latin typeface="微软雅黑" pitchFamily="34" charset="-122"/>
              <a:ea typeface="微软雅黑" pitchFamily="34" charset="-122"/>
              <a:cs typeface="+mn-cs"/>
            </a:endParaRPr>
          </a:p>
          <a:p>
            <a:pPr marL="0" marR="0" lvl="0" indent="0" algn="ctr" defTabSz="914400" rtl="0" eaLnBrk="1" fontAlgn="base" latinLnBrk="0" hangingPunct="1">
              <a:lnSpc>
                <a:spcPct val="120000"/>
              </a:lnSpc>
              <a:spcBef>
                <a:spcPct val="0"/>
              </a:spcBef>
              <a:spcAft>
                <a:spcPct val="0"/>
              </a:spcAft>
              <a:buClrTx/>
              <a:buSzTx/>
              <a:buFontTx/>
              <a:buNone/>
              <a:defRPr/>
            </a:pPr>
            <a:r>
              <a:rPr lang="zh-CN" altLang="en-US" sz="3200" b="1" strike="noStrike" spc="300" noProof="1">
                <a:ln>
                  <a:noFill/>
                </a:ln>
                <a:solidFill>
                  <a:srgbClr val="00B050"/>
                </a:solidFill>
                <a:effectLst/>
                <a:uLnTx/>
                <a:uFillTx/>
                <a:latin typeface="微软雅黑" panose="020b0503020204020204" pitchFamily="34" charset="-122"/>
                <a:ea typeface="微软雅黑" panose="020b0503020204020204" pitchFamily="34" charset="-122"/>
                <a:cs typeface="+mn-cs"/>
                <a:sym typeface="+mn-ea"/>
              </a:rPr>
              <a:t>马克思主义诞生的时代背景</a:t>
            </a:r>
            <a:endParaRPr lang="zh-CN" altLang="en-US" sz="3200" b="1" strike="noStrike" spc="300" noProof="1">
              <a:ln>
                <a:noFill/>
              </a:ln>
              <a:solidFill>
                <a:srgbClr val="00B050"/>
              </a:solidFill>
              <a:effectLst/>
              <a:uLnTx/>
              <a:uFillTx/>
              <a:latin typeface="微软雅黑" pitchFamily="34" charset="-122"/>
              <a:sym typeface="+mn-ea"/>
            </a:endParaRPr>
          </a:p>
          <a:p>
            <a:pPr marL="0" marR="0" lvl="0" indent="0" algn="ctr" defTabSz="914400" rtl="0" eaLnBrk="1" fontAlgn="base" latinLnBrk="0" hangingPunct="1">
              <a:lnSpc>
                <a:spcPct val="120000"/>
              </a:lnSpc>
              <a:spcBef>
                <a:spcPct val="0"/>
              </a:spcBef>
              <a:spcAft>
                <a:spcPct val="0"/>
              </a:spcAft>
              <a:buClrTx/>
              <a:buSzTx/>
              <a:buFontTx/>
              <a:buNone/>
              <a:defRPr/>
            </a:pPr>
            <a:r>
              <a:rPr lang="zh-CN" altLang="en-US" sz="3200" b="1" strike="noStrike" spc="300" noProof="1">
                <a:ln>
                  <a:noFill/>
                </a:ln>
                <a:solidFill>
                  <a:srgbClr val="00B050"/>
                </a:solidFill>
                <a:effectLst/>
                <a:uLnTx/>
                <a:uFillTx/>
                <a:latin typeface="微软雅黑" panose="020b0503020204020204" pitchFamily="34" charset="-122"/>
                <a:ea typeface="微软雅黑" panose="020b0503020204020204" pitchFamily="34" charset="-122"/>
                <a:cs typeface="+mn-cs"/>
                <a:sym typeface="+mn-ea"/>
              </a:rPr>
              <a:t>《共产党宣言》</a:t>
            </a:r>
            <a:endParaRPr kumimoji="0" lang="zh-CN" altLang="en-US" sz="3200" b="1" i="0" u="none" strike="noStrike" kern="1200" cap="none" spc="300" normalizeH="0" baseline="0" noProof="1">
              <a:ln>
                <a:noFill/>
              </a:ln>
              <a:solidFill>
                <a:srgbClr val="00B050"/>
              </a:solidFill>
              <a:effectLst/>
              <a:uLnTx/>
              <a:uFillTx/>
              <a:latin typeface="微软雅黑" pitchFamily="34" charset="-122"/>
              <a:ea typeface="微软雅黑" pitchFamily="34" charset="-122"/>
              <a:cs typeface="+mn-cs"/>
            </a:endParaRPr>
          </a:p>
        </p:txBody>
      </p:sp>
      <p:sp>
        <p:nvSpPr>
          <p:cNvPr id="4" name="矩形 3"/>
          <p:cNvSpPr/>
          <p:nvPr/>
        </p:nvSpPr>
        <p:spPr>
          <a:xfrm>
            <a:off x="69236" y="314"/>
            <a:ext cx="1402080" cy="1568450"/>
          </a:xfrm>
          <a:prstGeom prst="rect">
            <a:avLst/>
          </a:prstGeom>
          <a:noFill/>
          <a:ln>
            <a:noFill/>
          </a:ln>
        </p:spPr>
        <p:txBody>
          <a:bodyPr wrap="none">
            <a:spAutoFit/>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9600" b="1" i="0" u="none" strike="noStrike" kern="1200" cap="none" spc="0" normalizeH="0" baseline="0" noProof="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uLnTx/>
                <a:uFillTx/>
                <a:latin typeface="+mn-lt"/>
                <a:ea typeface="+mn-ea"/>
                <a:cs typeface="+mn-cs"/>
              </a:rPr>
              <a:t>生</a:t>
            </a:r>
            <a:endParaRPr kumimoji="0" lang="zh-CN" altLang="en-US" sz="9600" b="1" i="0" u="none" strike="noStrike" kern="1200" cap="none" spc="0" normalizeH="0" baseline="0" noProof="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uLnTx/>
              <a:uFillTx/>
              <a:latin typeface="+mn-lt"/>
              <a:ea typeface="+mn-ea"/>
              <a:cs typeface="+mn-cs"/>
            </a:endParaRPr>
          </a:p>
        </p:txBody>
      </p:sp>
    </p:spTree>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4817" name="文本框 4"/>
          <p:cNvSpPr txBox="1"/>
          <p:nvPr/>
        </p:nvSpPr>
        <p:spPr>
          <a:xfrm>
            <a:off x="169863" y="1101725"/>
            <a:ext cx="8805862" cy="460375"/>
          </a:xfrm>
          <a:prstGeom prst="rect">
            <a:avLst/>
          </a:prstGeom>
          <a:solidFill>
            <a:srgbClr val="FFFF00"/>
          </a:solidFill>
          <a:ln w="9525">
            <a:noFill/>
          </a:ln>
        </p:spPr>
        <p:txBody>
          <a:bodyPr wrap="square" anchor="t">
            <a:spAutoFit/>
          </a:bodyPr>
          <a:lstStyle>
            <a:defPPr/>
          </a:lstStyle>
          <a:p>
            <a:pPr/>
            <a:r>
              <a:rPr lang="zh-CN" altLang="en-US" sz="2400">
                <a:solidFill>
                  <a:srgbClr val="FF0000"/>
                </a:solidFill>
                <a:latin typeface="Arial" panose="020b0604020202020204" pitchFamily="34" charset="0"/>
                <a:ea typeface="微软雅黑" panose="020b0503020204020204" pitchFamily="34" charset="-122"/>
              </a:rPr>
              <a:t>阅读材料，分析</a:t>
            </a:r>
            <a:r>
              <a:rPr lang="en-US" altLang="zh-CN" sz="2400">
                <a:solidFill>
                  <a:srgbClr val="FF0000"/>
                </a:solidFill>
                <a:latin typeface="Arial" panose="020b0604020202020204" pitchFamily="34" charset="0"/>
                <a:ea typeface="微软雅黑" panose="020b0503020204020204" pitchFamily="34" charset="-122"/>
              </a:rPr>
              <a:t>19</a:t>
            </a:r>
            <a:r>
              <a:rPr lang="zh-CN" altLang="en-US" sz="2400">
                <a:solidFill>
                  <a:srgbClr val="FF0000"/>
                </a:solidFill>
                <a:latin typeface="Arial" panose="020b0604020202020204" pitchFamily="34" charset="0"/>
                <a:ea typeface="微软雅黑" panose="020b0503020204020204" pitchFamily="34" charset="-122"/>
              </a:rPr>
              <a:t>世纪上半叶马克思主义诞生的时代背景。</a:t>
            </a:r>
            <a:endParaRPr lang="zh-CN" altLang="en-US" sz="2400">
              <a:solidFill>
                <a:srgbClr val="FF0000"/>
              </a:solidFill>
              <a:latin typeface="Arial" pitchFamily="34" charset="0"/>
              <a:ea typeface="微软雅黑" pitchFamily="34" charset="-122"/>
            </a:endParaRPr>
          </a:p>
        </p:txBody>
      </p:sp>
      <p:sp>
        <p:nvSpPr>
          <p:cNvPr id="6" name="文本框 5"/>
          <p:cNvSpPr txBox="1"/>
          <p:nvPr/>
        </p:nvSpPr>
        <p:spPr>
          <a:xfrm>
            <a:off x="104775" y="1676400"/>
            <a:ext cx="8934450" cy="3138488"/>
          </a:xfrm>
          <a:prstGeom prst="rect">
            <a:avLst/>
          </a:prstGeom>
          <a:solidFill>
            <a:schemeClr val="accent3">
              <a:lumMod val="20000"/>
              <a:lumOff val="80000"/>
            </a:schemeClr>
          </a:solidFill>
        </p:spPr>
        <p:txBody>
          <a:bodyPr wrap="square" rtlCol="0">
            <a:spAutoFit/>
          </a:bodyPr>
          <a:lstStyle>
            <a:defPPr/>
          </a:lstStyle>
          <a:p>
            <a:pPr/>
            <a:r>
              <a:rPr lang="en-US" altLang="zh-CN" noProof="1">
                <a:latin typeface="Arial" panose="020b0604020202020204" pitchFamily="34" charset="0"/>
                <a:ea typeface="微软雅黑" panose="020b0503020204020204" pitchFamily="34" charset="-122"/>
                <a:cs typeface="+mn-cs"/>
              </a:rPr>
              <a:t>        19</a:t>
            </a:r>
            <a:r>
              <a:rPr lang="zh-CN" altLang="en-US" noProof="1">
                <a:latin typeface="Arial" panose="020b0604020202020204" pitchFamily="34" charset="0"/>
                <a:ea typeface="微软雅黑" panose="020b0503020204020204" pitchFamily="34" charset="-122"/>
                <a:cs typeface="+mn-cs"/>
              </a:rPr>
              <a:t>世纪上半叶，欧洲社会开启新一轮大变革大发展。</a:t>
            </a:r>
            <a:r>
              <a:rPr lang="zh-CN" altLang="en-US" noProof="1">
                <a:solidFill>
                  <a:srgbClr val="FF0000"/>
                </a:solidFill>
                <a:latin typeface="Arial" panose="020b0604020202020204" pitchFamily="34" charset="0"/>
                <a:ea typeface="微软雅黑" panose="020b0503020204020204" pitchFamily="34" charset="-122"/>
                <a:cs typeface="+mn-cs"/>
              </a:rPr>
              <a:t>随着工业革命的迅速推进和资本主义制度的基本确立，欧洲主要国家的社会生产力极大提高。资本主义基本矛盾日益暴露</a:t>
            </a:r>
            <a:r>
              <a:rPr lang="zh-CN" altLang="en-US" noProof="1">
                <a:latin typeface="Arial" panose="020b0604020202020204" pitchFamily="34" charset="0"/>
                <a:ea typeface="微软雅黑" panose="020b0503020204020204" pitchFamily="34" charset="-122"/>
                <a:cs typeface="+mn-cs"/>
              </a:rPr>
              <a:t>，周期性经济危机开始爆发。社会两极分化加剧，资本家掌握大部分财富，工人的工资待遇和生活状况相当恶劣。工人逐渐意识到</a:t>
            </a:r>
            <a:r>
              <a:rPr lang="en-US" altLang="zh-CN" noProof="1">
                <a:latin typeface="Arial" panose="020b0604020202020204" pitchFamily="34" charset="0"/>
                <a:ea typeface="微软雅黑" panose="020b0503020204020204" pitchFamily="34" charset="-122"/>
                <a:cs typeface="+mn-cs"/>
              </a:rPr>
              <a:t>“</a:t>
            </a:r>
            <a:r>
              <a:rPr lang="zh-CN" altLang="en-US" noProof="1">
                <a:latin typeface="Arial" panose="020b0604020202020204" pitchFamily="34" charset="0"/>
                <a:ea typeface="微软雅黑" panose="020b0503020204020204" pitchFamily="34" charset="-122"/>
                <a:cs typeface="+mn-cs"/>
              </a:rPr>
              <a:t>机器</a:t>
            </a:r>
            <a:r>
              <a:rPr lang="en-US" altLang="zh-CN" noProof="1">
                <a:latin typeface="Arial" panose="020b0604020202020204" pitchFamily="34" charset="0"/>
                <a:ea typeface="微软雅黑" panose="020b0503020204020204" pitchFamily="34" charset="-122"/>
                <a:cs typeface="+mn-cs"/>
              </a:rPr>
              <a:t>”</a:t>
            </a:r>
            <a:r>
              <a:rPr lang="zh-CN" altLang="en-US" noProof="1">
                <a:latin typeface="Arial" panose="020b0604020202020204" pitchFamily="34" charset="0"/>
                <a:ea typeface="微软雅黑" panose="020b0503020204020204" pitchFamily="34" charset="-122"/>
                <a:cs typeface="+mn-cs"/>
              </a:rPr>
              <a:t>和</a:t>
            </a:r>
            <a:r>
              <a:rPr lang="en-US" altLang="zh-CN" noProof="1">
                <a:latin typeface="Arial" panose="020b0604020202020204" pitchFamily="34" charset="0"/>
                <a:ea typeface="微软雅黑" panose="020b0503020204020204" pitchFamily="34" charset="-122"/>
                <a:cs typeface="+mn-cs"/>
              </a:rPr>
              <a:t>“</a:t>
            </a:r>
            <a:r>
              <a:rPr lang="zh-CN" altLang="en-US" noProof="1">
                <a:latin typeface="Arial" panose="020b0604020202020204" pitchFamily="34" charset="0"/>
                <a:ea typeface="微软雅黑" panose="020b0503020204020204" pitchFamily="34" charset="-122"/>
                <a:cs typeface="+mn-cs"/>
              </a:rPr>
              <a:t>机器的资本主义应用</a:t>
            </a:r>
            <a:r>
              <a:rPr lang="en-US" altLang="zh-CN" noProof="1">
                <a:latin typeface="Arial" panose="020b0604020202020204" pitchFamily="34" charset="0"/>
                <a:ea typeface="微软雅黑" panose="020b0503020204020204" pitchFamily="34" charset="-122"/>
                <a:cs typeface="+mn-cs"/>
              </a:rPr>
              <a:t>”</a:t>
            </a:r>
            <a:r>
              <a:rPr lang="zh-CN" altLang="en-US" noProof="1">
                <a:latin typeface="Arial" panose="020b0604020202020204" pitchFamily="34" charset="0"/>
                <a:ea typeface="微软雅黑" panose="020b0503020204020204" pitchFamily="34" charset="-122"/>
                <a:cs typeface="+mn-cs"/>
              </a:rPr>
              <a:t>的区别，把斗争矛头从物质生产资料转向物质资料的社会使用形式。</a:t>
            </a:r>
            <a:r>
              <a:rPr lang="zh-CN" altLang="en-US" noProof="1">
                <a:solidFill>
                  <a:srgbClr val="FF0000"/>
                </a:solidFill>
                <a:latin typeface="Arial" panose="020b0604020202020204" pitchFamily="34" charset="0"/>
                <a:ea typeface="微软雅黑" panose="020b0503020204020204" pitchFamily="34" charset="-122"/>
                <a:cs typeface="+mn-cs"/>
              </a:rPr>
              <a:t>单个工人和单个资本家之间的矛盾演变为两大阶级的冲突，</a:t>
            </a:r>
            <a:r>
              <a:rPr lang="zh-CN" altLang="en-US" noProof="1">
                <a:latin typeface="Arial" panose="020b0604020202020204" pitchFamily="34" charset="0"/>
                <a:ea typeface="微软雅黑" panose="020b0503020204020204" pitchFamily="34" charset="-122"/>
                <a:cs typeface="+mn-cs"/>
              </a:rPr>
              <a:t>上升为资本主义国家的主要矛盾。</a:t>
            </a:r>
            <a:r>
              <a:rPr lang="zh-CN" altLang="en-US" noProof="1">
                <a:solidFill>
                  <a:srgbClr val="FF0000"/>
                </a:solidFill>
                <a:latin typeface="Arial" panose="020b0604020202020204" pitchFamily="34" charset="0"/>
                <a:ea typeface="微软雅黑" panose="020b0503020204020204" pitchFamily="34" charset="-122"/>
                <a:cs typeface="+mn-cs"/>
              </a:rPr>
              <a:t>英国的宪章运动作为</a:t>
            </a:r>
            <a:r>
              <a:rPr lang="en-US" altLang="zh-CN" noProof="1">
                <a:solidFill>
                  <a:srgbClr val="FF0000"/>
                </a:solidFill>
                <a:latin typeface="Arial" panose="020b0604020202020204" pitchFamily="34" charset="0"/>
                <a:ea typeface="微软雅黑" panose="020b0503020204020204" pitchFamily="34" charset="-122"/>
                <a:cs typeface="+mn-cs"/>
              </a:rPr>
              <a:t>“</a:t>
            </a:r>
            <a:r>
              <a:rPr lang="zh-CN" altLang="en-US" noProof="1">
                <a:solidFill>
                  <a:srgbClr val="FF0000"/>
                </a:solidFill>
                <a:latin typeface="Arial" panose="020b0604020202020204" pitchFamily="34" charset="0"/>
                <a:ea typeface="微软雅黑" panose="020b0503020204020204" pitchFamily="34" charset="-122"/>
                <a:cs typeface="+mn-cs"/>
              </a:rPr>
              <a:t>世界上第一次广泛的、真正群众性的、政治上已经成型的无产阶级革命运动</a:t>
            </a:r>
            <a:r>
              <a:rPr lang="en-US" altLang="zh-CN" noProof="1">
                <a:solidFill>
                  <a:srgbClr val="FF0000"/>
                </a:solidFill>
                <a:latin typeface="Arial" panose="020b0604020202020204" pitchFamily="34" charset="0"/>
                <a:ea typeface="微软雅黑" panose="020b0503020204020204" pitchFamily="34" charset="-122"/>
                <a:cs typeface="+mn-cs"/>
              </a:rPr>
              <a:t>”</a:t>
            </a:r>
            <a:r>
              <a:rPr lang="zh-CN" altLang="en-US" noProof="1">
                <a:solidFill>
                  <a:srgbClr val="FF0000"/>
                </a:solidFill>
                <a:latin typeface="Arial" panose="020b0604020202020204" pitchFamily="34" charset="0"/>
                <a:ea typeface="微软雅黑" panose="020b0503020204020204" pitchFamily="34" charset="-122"/>
                <a:cs typeface="+mn-cs"/>
              </a:rPr>
              <a:t>，与法国里昂工人起义和德国西里西亚工人起义并称欧洲三大工人运动，表明现代工业无产阶级作为独立的政治力量，登上了历史舞台。</a:t>
            </a:r>
            <a:endParaRPr lang="zh-CN" altLang="en-US" noProof="1">
              <a:solidFill>
                <a:srgbClr val="FF0000"/>
              </a:solidFill>
            </a:endParaRPr>
          </a:p>
          <a:p>
            <a:pPr/>
            <a:r>
              <a:rPr lang="en-US" altLang="zh-CN" noProof="1">
                <a:latin typeface="仿宋" panose="02010609060101010101" charset="-122"/>
                <a:ea typeface="仿宋" panose="02010609060101010101" charset="-122"/>
                <a:cs typeface="仿宋" panose="02010609060101010101" charset="-122"/>
              </a:rPr>
              <a:t>      ——</a:t>
            </a:r>
            <a:r>
              <a:rPr lang="zh-CN" altLang="en-US" noProof="1">
                <a:latin typeface="仿宋" panose="02010609060101010101" charset="-122"/>
                <a:ea typeface="仿宋" panose="02010609060101010101" charset="-122"/>
                <a:cs typeface="仿宋" panose="02010609060101010101" charset="-122"/>
              </a:rPr>
              <a:t>吴韵曦：《社会主义从空想到科学的理论创新和时代因素</a:t>
            </a:r>
            <a:r>
              <a:rPr lang="en-US" altLang="zh-CN" noProof="1">
                <a:latin typeface="仿宋" panose="02010609060101010101" charset="-122"/>
                <a:ea typeface="仿宋" panose="02010609060101010101" charset="-122"/>
                <a:cs typeface="仿宋" panose="02010609060101010101" charset="-122"/>
              </a:rPr>
              <a:t>——</a:t>
            </a:r>
            <a:r>
              <a:rPr lang="zh-CN" altLang="en-US" noProof="1">
                <a:latin typeface="仿宋" panose="02010609060101010101" charset="-122"/>
                <a:ea typeface="仿宋" panose="02010609060101010101" charset="-122"/>
                <a:cs typeface="仿宋" panose="02010609060101010101" charset="-122"/>
              </a:rPr>
              <a:t>基于</a:t>
            </a:r>
            <a:r>
              <a:rPr lang="en-US" altLang="zh-CN" noProof="1">
                <a:latin typeface="仿宋" panose="02010609060101010101" charset="-122"/>
                <a:ea typeface="仿宋" panose="02010609060101010101" charset="-122"/>
                <a:cs typeface="仿宋" panose="02010609060101010101" charset="-122"/>
              </a:rPr>
              <a:t>&lt;</a:t>
            </a:r>
            <a:r>
              <a:rPr lang="zh-CN" altLang="en-US" noProof="1">
                <a:latin typeface="仿宋" panose="02010609060101010101" charset="-122"/>
                <a:ea typeface="仿宋" panose="02010609060101010101" charset="-122"/>
                <a:cs typeface="仿宋" panose="02010609060101010101" charset="-122"/>
              </a:rPr>
              <a:t>乌托邦</a:t>
            </a:r>
            <a:r>
              <a:rPr lang="en-US" altLang="zh-CN" noProof="1">
                <a:latin typeface="仿宋" panose="02010609060101010101" charset="-122"/>
                <a:ea typeface="仿宋" panose="02010609060101010101" charset="-122"/>
                <a:cs typeface="仿宋" panose="02010609060101010101" charset="-122"/>
              </a:rPr>
              <a:t>&gt;</a:t>
            </a:r>
            <a:r>
              <a:rPr lang="zh-CN" altLang="en-US" noProof="1">
                <a:latin typeface="仿宋" panose="02010609060101010101" charset="-122"/>
                <a:ea typeface="仿宋" panose="02010609060101010101" charset="-122"/>
                <a:cs typeface="仿宋" panose="02010609060101010101" charset="-122"/>
              </a:rPr>
              <a:t>与</a:t>
            </a:r>
            <a:r>
              <a:rPr lang="en-US" altLang="zh-CN" noProof="1">
                <a:latin typeface="仿宋" panose="02010609060101010101" charset="-122"/>
                <a:ea typeface="仿宋" panose="02010609060101010101" charset="-122"/>
                <a:cs typeface="仿宋" panose="02010609060101010101" charset="-122"/>
              </a:rPr>
              <a:t>&lt;</a:t>
            </a:r>
            <a:r>
              <a:rPr lang="zh-CN" altLang="en-US" noProof="1">
                <a:latin typeface="仿宋" panose="02010609060101010101" charset="-122"/>
                <a:ea typeface="仿宋" panose="02010609060101010101" charset="-122"/>
                <a:cs typeface="仿宋" panose="02010609060101010101" charset="-122"/>
              </a:rPr>
              <a:t>共产党宣言</a:t>
            </a:r>
            <a:r>
              <a:rPr lang="en-US" altLang="zh-CN" noProof="1">
                <a:latin typeface="仿宋" panose="02010609060101010101" charset="-122"/>
                <a:ea typeface="仿宋" panose="02010609060101010101" charset="-122"/>
                <a:cs typeface="仿宋" panose="02010609060101010101" charset="-122"/>
              </a:rPr>
              <a:t>&gt;</a:t>
            </a:r>
            <a:r>
              <a:rPr lang="zh-CN" altLang="en-US" noProof="1">
                <a:latin typeface="仿宋" panose="02010609060101010101" charset="-122"/>
                <a:ea typeface="仿宋" panose="02010609060101010101" charset="-122"/>
                <a:cs typeface="仿宋" panose="02010609060101010101" charset="-122"/>
              </a:rPr>
              <a:t>的比较》，载《江西师范大学学报》，</a:t>
            </a:r>
            <a:r>
              <a:rPr lang="en-US" altLang="zh-CN" noProof="1">
                <a:latin typeface="仿宋" panose="02010609060101010101" charset="-122"/>
                <a:ea typeface="仿宋" panose="02010609060101010101" charset="-122"/>
                <a:cs typeface="仿宋" panose="02010609060101010101" charset="-122"/>
              </a:rPr>
              <a:t>2018</a:t>
            </a:r>
            <a:r>
              <a:rPr lang="zh-CN" altLang="en-US" noProof="1">
                <a:latin typeface="仿宋" panose="02010609060101010101" charset="-122"/>
                <a:ea typeface="仿宋" panose="02010609060101010101" charset="-122"/>
                <a:cs typeface="仿宋" panose="02010609060101010101" charset="-122"/>
              </a:rPr>
              <a:t>年第</a:t>
            </a:r>
            <a:r>
              <a:rPr lang="en-US" altLang="zh-CN" noProof="1">
                <a:latin typeface="仿宋" panose="02010609060101010101" charset="-122"/>
                <a:ea typeface="仿宋" panose="02010609060101010101" charset="-122"/>
                <a:cs typeface="仿宋" panose="02010609060101010101" charset="-122"/>
              </a:rPr>
              <a:t>3</a:t>
            </a:r>
            <a:r>
              <a:rPr lang="zh-CN" altLang="en-US" noProof="1">
                <a:latin typeface="仿宋" panose="02010609060101010101" charset="-122"/>
                <a:ea typeface="仿宋" panose="02010609060101010101" charset="-122"/>
                <a:cs typeface="仿宋" panose="02010609060101010101" charset="-122"/>
              </a:rPr>
              <a:t>期</a:t>
            </a:r>
            <a:endParaRPr lang="zh-CN" altLang="en-US" noProof="1">
              <a:latin typeface="仿宋" charset="-122"/>
              <a:ea typeface="仿宋" charset="-122"/>
              <a:cs typeface="仿宋" panose="02010609060101010101" charset="-122"/>
            </a:endParaRPr>
          </a:p>
        </p:txBody>
      </p:sp>
      <p:sp>
        <p:nvSpPr>
          <p:cNvPr id="4122" name="圆角矩形​​ 3"/>
          <p:cNvSpPr/>
          <p:nvPr/>
        </p:nvSpPr>
        <p:spPr>
          <a:xfrm>
            <a:off x="170180" y="1676400"/>
            <a:ext cx="8553450" cy="1054100"/>
          </a:xfrm>
          <a:prstGeom prst="roundRect">
            <a:avLst>
              <a:gd name="adj" fmla="val 16667"/>
            </a:avLst>
          </a:prstGeom>
          <a:solidFill>
            <a:srgbClr val="FFFF00"/>
          </a:solidFill>
          <a:ln w="25400" cap="flat" cmpd="sng">
            <a:solidFill>
              <a:srgbClr val="CC3399"/>
            </a:solidFill>
            <a:prstDash val="solid"/>
            <a:round/>
            <a:headEnd type="none" w="med" len="med"/>
            <a:tailEnd type="none" w="med" len="med"/>
          </a:ln>
        </p:spPr>
        <p:txBody>
          <a:bodyPr anchor="ctr"/>
          <a:lstStyle>
            <a:defPPr/>
          </a:lstStyle>
          <a:p>
            <a:pPr/>
            <a:r>
              <a:rPr lang="en-US" altLang="zh-CN" sz="2800" b="1">
                <a:latin typeface="黑体" panose="02010609060101010101" pitchFamily="49" charset="-122"/>
                <a:ea typeface="黑体" panose="02010609060101010101" pitchFamily="49" charset="-122"/>
              </a:rPr>
              <a:t>    </a:t>
            </a:r>
            <a:r>
              <a:rPr lang="zh-CN" altLang="en-US" sz="2800" b="1">
                <a:latin typeface="黑体" panose="02010609060101010101" pitchFamily="49" charset="-122"/>
                <a:ea typeface="黑体" panose="02010609060101010101" pitchFamily="49" charset="-122"/>
              </a:rPr>
              <a:t>工业革命后，资本主义迅速发展，资本主义制度的弊端日益暴露，社会矛盾日益激化。</a:t>
            </a:r>
            <a:endParaRPr lang="zh-CN" altLang="en-US" sz="2800" b="1">
              <a:latin typeface="黑体" panose="02010609060101010101" pitchFamily="49" charset="-122"/>
              <a:ea typeface="黑体" panose="02010609060101010101" pitchFamily="49" charset="-122"/>
            </a:endParaRPr>
          </a:p>
        </p:txBody>
      </p:sp>
      <p:sp>
        <p:nvSpPr>
          <p:cNvPr id="10" name="矩形 9"/>
          <p:cNvSpPr/>
          <p:nvPr/>
        </p:nvSpPr>
        <p:spPr>
          <a:xfrm>
            <a:off x="240983" y="2940050"/>
            <a:ext cx="8734425" cy="146685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def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1" i="0" u="none" strike="noStrike" kern="1200" cap="none" spc="0" normalizeH="0" baseline="0" noProof="1">
                <a:ln>
                  <a:noFill/>
                </a:ln>
                <a:solidFill>
                  <a:srgbClr val="002060"/>
                </a:solidFill>
                <a:effectLst/>
                <a:uLnTx/>
                <a:uFillTx/>
                <a:latin typeface="黑体" panose="02010609060101010101" pitchFamily="49" charset="-122"/>
                <a:ea typeface="黑体" panose="02010609060101010101" pitchFamily="49" charset="-122"/>
                <a:cs typeface="黑体" panose="02010609060101010101" pitchFamily="49" charset="-122"/>
              </a:rPr>
              <a:t>    </a:t>
            </a:r>
            <a:r>
              <a:rPr kumimoji="0" lang="zh-CN" altLang="en-US" sz="2800" b="1" i="0" u="none" strike="noStrike" kern="1200" cap="none" spc="0" normalizeH="0" baseline="0" noProof="1">
                <a:ln>
                  <a:noFill/>
                </a:ln>
                <a:solidFill>
                  <a:srgbClr val="002060"/>
                </a:solidFill>
                <a:effectLst/>
                <a:uLnTx/>
                <a:uFillTx/>
                <a:latin typeface="黑体" panose="02010609060101010101" pitchFamily="49" charset="-122"/>
                <a:ea typeface="黑体" panose="02010609060101010101" pitchFamily="49" charset="-122"/>
                <a:cs typeface="黑体" panose="02010609060101010101" pitchFamily="49" charset="-122"/>
              </a:rPr>
              <a:t>欧洲三大工人运动标志着无产阶级觉醒并作为独立的力量登上政治舞台，为马克思主义的诞生奠定了</a:t>
            </a:r>
            <a:r>
              <a:rPr kumimoji="0" lang="zh-CN" altLang="en-US" sz="2800" b="1" i="0" u="none" strike="noStrike" kern="1200" cap="none" spc="0" normalizeH="0" baseline="0" noProof="1">
                <a:ln>
                  <a:noFill/>
                </a:ln>
                <a:solidFill>
                  <a:srgbClr val="FF0000"/>
                </a:solidFill>
                <a:effectLst/>
                <a:uLnTx/>
                <a:uFillTx/>
                <a:latin typeface="黑体" panose="02010609060101010101" pitchFamily="49" charset="-122"/>
                <a:ea typeface="黑体" panose="02010609060101010101" pitchFamily="49" charset="-122"/>
                <a:cs typeface="黑体" panose="02010609060101010101" pitchFamily="49" charset="-122"/>
              </a:rPr>
              <a:t>阶级基础</a:t>
            </a:r>
            <a:r>
              <a:rPr kumimoji="0" lang="zh-CN" altLang="en-US" sz="2800" b="1" i="0" u="none" strike="noStrike" kern="1200" cap="none" spc="0" normalizeH="0" baseline="0" noProof="1">
                <a:ln>
                  <a:noFill/>
                </a:ln>
                <a:solidFill>
                  <a:srgbClr val="002060"/>
                </a:solidFill>
                <a:effectLst/>
                <a:uLnTx/>
                <a:uFillTx/>
                <a:latin typeface="黑体" panose="02010609060101010101" pitchFamily="49" charset="-122"/>
                <a:ea typeface="黑体" panose="02010609060101010101" pitchFamily="49" charset="-122"/>
                <a:cs typeface="黑体" panose="02010609060101010101" pitchFamily="49" charset="-122"/>
              </a:rPr>
              <a:t>，其失败表明迫切需要</a:t>
            </a:r>
            <a:r>
              <a:rPr kumimoji="0" lang="zh-CN" altLang="en-US" sz="2800" b="1" i="0" u="none" strike="noStrike" kern="1200" cap="none" spc="0" normalizeH="0" baseline="0" noProof="1">
                <a:ln>
                  <a:noFill/>
                </a:ln>
                <a:solidFill>
                  <a:srgbClr val="FF0000"/>
                </a:solidFill>
                <a:effectLst/>
                <a:uLnTx/>
                <a:uFillTx/>
                <a:latin typeface="黑体" panose="02010609060101010101" pitchFamily="49" charset="-122"/>
                <a:ea typeface="黑体" panose="02010609060101010101" pitchFamily="49" charset="-122"/>
                <a:cs typeface="黑体" panose="02010609060101010101" pitchFamily="49" charset="-122"/>
              </a:rPr>
              <a:t>革命理论</a:t>
            </a:r>
            <a:r>
              <a:rPr kumimoji="0" lang="zh-CN" altLang="en-US" sz="2800" b="1" i="0" u="none" strike="noStrike" kern="1200" cap="none" spc="0" normalizeH="0" baseline="0" noProof="1">
                <a:ln>
                  <a:noFill/>
                </a:ln>
                <a:solidFill>
                  <a:srgbClr val="002060"/>
                </a:solidFill>
                <a:effectLst/>
                <a:uLnTx/>
                <a:uFillTx/>
                <a:latin typeface="黑体" panose="02010609060101010101" pitchFamily="49" charset="-122"/>
                <a:ea typeface="黑体" panose="02010609060101010101" pitchFamily="49" charset="-122"/>
                <a:cs typeface="黑体" panose="02010609060101010101" pitchFamily="49" charset="-122"/>
              </a:rPr>
              <a:t>做指导。</a:t>
            </a:r>
            <a:endParaRPr kumimoji="0" lang="zh-CN" altLang="en-US" sz="2800" b="1" i="0" u="none" strike="noStrike" kern="1200" cap="none" spc="0" normalizeH="0" baseline="0" noProof="1">
              <a:ln>
                <a:noFill/>
              </a:ln>
              <a:solidFill>
                <a:srgbClr val="002060"/>
              </a:solidFill>
              <a:effectLst/>
              <a:uLnTx/>
              <a:uFillTx/>
              <a:latin typeface="黑体" panose="02010609060101010101" pitchFamily="49" charset="-122"/>
              <a:ea typeface="黑体" panose="02010609060101010101" pitchFamily="49" charset="-122"/>
              <a:cs typeface="黑体" panose="02010609060101010101" pitchFamily="49" charset="-122"/>
            </a:endParaRPr>
          </a:p>
        </p:txBody>
      </p:sp>
      <p:sp>
        <p:nvSpPr>
          <p:cNvPr id="8" name="矩形 7"/>
          <p:cNvSpPr/>
          <p:nvPr/>
        </p:nvSpPr>
        <p:spPr>
          <a:xfrm>
            <a:off x="466725" y="65405"/>
            <a:ext cx="8412480" cy="922020"/>
          </a:xfrm>
          <a:prstGeom prst="rect">
            <a:avLst/>
          </a:prstGeom>
          <a:noFill/>
          <a:ln>
            <a:noFill/>
          </a:ln>
        </p:spPr>
        <p:txBody>
          <a:bodyPr wrap="none" rtlCol="0" anchor="t">
            <a:spAutoFit/>
          </a:bodyPr>
          <a:lstStyle>
            <a:defPPr/>
          </a:lstStyle>
          <a:p>
            <a:pPr algn="ctr" fontAlgn="base"/>
            <a:r>
              <a:rPr lang="zh-CN" altLang="en-US" sz="5400" b="1" strike="noStrike" noProof="1">
                <a:solidFill>
                  <a:srgbClr val="00B050"/>
                </a:solidFill>
                <a:effectLst>
                  <a:reflection blurRad="6350" stA="53000" endA="300" endPos="35500" dir="5400000" sy="-90000" algn="bl" rotWithShape="0"/>
                </a:effectLst>
                <a:latin typeface="Arial" panose="020b0604020202020204" pitchFamily="34" charset="0"/>
                <a:ea typeface="微软雅黑" panose="020b0503020204020204" pitchFamily="34" charset="-122"/>
                <a:cs typeface="+mn-cs"/>
              </a:rPr>
              <a:t>马克思主义诞生的时代背景</a:t>
            </a:r>
            <a:endParaRPr lang="zh-CN" altLang="en-US" sz="5400" b="1" strike="noStrike" noProof="1">
              <a:solidFill>
                <a:srgbClr val="00B050"/>
              </a:solidFill>
              <a:effectLst>
                <a:reflection blurRad="6350" stA="53000" endA="300" endPos="35500" dir="5400000" sy="-90000" algn="bl" rotWithShape="0"/>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122"/>
                                        </p:tgtEl>
                                        <p:attrNameLst>
                                          <p:attrName>style.visibility</p:attrName>
                                        </p:attrNameLst>
                                      </p:cBhvr>
                                      <p:to>
                                        <p:strVal val="visible"/>
                                      </p:to>
                                    </p:set>
                                    <p:anim calcmode="lin" valueType="num">
                                      <p:cBhvr>
                                        <p:cTn id="7" dur="500" fill="hold"/>
                                        <p:tgtEl>
                                          <p:spTgt spid="4122"/>
                                        </p:tgtEl>
                                        <p:attrNameLst>
                                          <p:attrName>ppt_x</p:attrName>
                                        </p:attrNameLst>
                                      </p:cBhvr>
                                      <p:tavLst>
                                        <p:tav tm="0">
                                          <p:val>
                                            <p:strVal val="#ppt_x"/>
                                          </p:val>
                                        </p:tav>
                                        <p:tav tm="100000">
                                          <p:val>
                                            <p:strVal val="#ppt_x"/>
                                          </p:val>
                                        </p:tav>
                                      </p:tavLst>
                                    </p:anim>
                                    <p:anim calcmode="lin" valueType="num">
                                      <p:cBhvr>
                                        <p:cTn id="8" dur="500" fill="hold"/>
                                        <p:tgtEl>
                                          <p:spTgt spid="412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linds(horizontal)">
                                      <p:cBhvr>
                                        <p:cTn id="1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22" grpId="0"/>
      <p:bldP spid="10"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5841" name="文本框 3"/>
          <p:cNvSpPr txBox="1"/>
          <p:nvPr/>
        </p:nvSpPr>
        <p:spPr>
          <a:xfrm>
            <a:off x="268605" y="188913"/>
            <a:ext cx="6530975" cy="465137"/>
          </a:xfrm>
          <a:prstGeom prst="rect">
            <a:avLst/>
          </a:prstGeom>
          <a:noFill/>
          <a:ln w="9525">
            <a:noFill/>
          </a:ln>
        </p:spPr>
        <p:txBody>
          <a:bodyPr lIns="34296" tIns="17148" rIns="34296" bIns="17148" anchor="t">
            <a:spAutoFit/>
          </a:bodyPr>
          <a:lstStyle>
            <a:defPPr/>
          </a:lstStyle>
          <a:p>
            <a:pPr algn="ctr"/>
            <a:r>
              <a:rPr lang="zh-CN" altLang="en-US" sz="2800">
                <a:solidFill>
                  <a:srgbClr val="FF0000"/>
                </a:solidFill>
                <a:latin typeface="黑体" panose="02010609060101010101" pitchFamily="49" charset="-122"/>
                <a:ea typeface="黑体" panose="02010609060101010101" pitchFamily="49" charset="-122"/>
              </a:rPr>
              <a:t>工业革命与科学社会主义诞生的关系</a:t>
            </a:r>
            <a:endParaRPr lang="zh-CN" altLang="en-US" sz="2800">
              <a:solidFill>
                <a:srgbClr val="FF0000"/>
              </a:solidFill>
              <a:latin typeface="黑体" panose="02010609060101010101" pitchFamily="49" charset="-122"/>
              <a:ea typeface="黑体" panose="02010609060101010101" pitchFamily="49" charset="-122"/>
            </a:endParaRPr>
          </a:p>
        </p:txBody>
      </p:sp>
      <p:sp>
        <p:nvSpPr>
          <p:cNvPr id="35842" name="页脚占位符 11"/>
          <p:cNvSpPr txBox="1"/>
          <p:nvPr/>
        </p:nvSpPr>
        <p:spPr>
          <a:xfrm>
            <a:off x="8147050" y="2225675"/>
            <a:ext cx="857250" cy="598488"/>
          </a:xfrm>
          <a:prstGeom prst="rect">
            <a:avLst/>
          </a:prstGeom>
          <a:noFill/>
          <a:ln w="9525">
            <a:noFill/>
          </a:ln>
        </p:spPr>
        <p:txBody>
          <a:bodyPr lIns="24524" tIns="12261" rIns="24524" bIns="12261" anchor="ctr"/>
          <a:lstStyle>
            <a:defPPr/>
          </a:lstStyle>
          <a:p>
            <a:pPr algn="ctr" defTabSz="1827530"/>
            <a:endParaRPr lang="zh-CN" altLang="en-US" sz="100" b="1">
              <a:solidFill>
                <a:srgbClr val="FF0000"/>
              </a:solidFill>
              <a:latin typeface="宋体" pitchFamily="2" charset="-122"/>
              <a:ea typeface="Times New Roman" pitchFamily="18" charset="0"/>
            </a:endParaRPr>
          </a:p>
        </p:txBody>
      </p:sp>
      <p:pic>
        <p:nvPicPr>
          <p:cNvPr id="35843" name="图片 5"/>
          <p:cNvPicPr>
            <a:picLocks noChangeAspect="1"/>
          </p:cNvPicPr>
          <p:nvPr/>
        </p:nvPicPr>
        <p:blipFill>
          <a:blip r:embed="rId2">
            <a:clrChange>
              <a:clrFrom>
                <a:srgbClr val="FFFDED"/>
              </a:clrFrom>
              <a:clrTo>
                <a:srgbClr val="FFFDED">
                  <a:alpha val="0"/>
                </a:srgbClr>
              </a:clrTo>
            </a:clrChange>
          </a:blip>
          <a:stretch>
            <a:fillRect/>
          </a:stretch>
        </p:blipFill>
        <p:spPr>
          <a:xfrm>
            <a:off x="493713" y="736600"/>
            <a:ext cx="8043862" cy="3956050"/>
          </a:xfrm>
          <a:prstGeom prst="rect">
            <a:avLst/>
          </a:prstGeom>
          <a:noFill/>
          <a:ln w="9525">
            <a:noFill/>
          </a:ln>
        </p:spPr>
      </p:pic>
    </p:spTree>
  </p:cSld>
  <p:clrMapOvr>
    <a:masterClrMapping/>
  </p:clrMapOvr>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6865" name="TextBox 8"/>
          <p:cNvSpPr txBox="1"/>
          <p:nvPr/>
        </p:nvSpPr>
        <p:spPr>
          <a:xfrm>
            <a:off x="0" y="777875"/>
            <a:ext cx="3922713" cy="3784600"/>
          </a:xfrm>
          <a:prstGeom prst="rect">
            <a:avLst/>
          </a:prstGeom>
          <a:noFill/>
          <a:ln w="9525">
            <a:noFill/>
          </a:ln>
        </p:spPr>
        <p:txBody>
          <a:bodyPr wrap="square" anchor="t">
            <a:spAutoFit/>
          </a:bodyPr>
          <a:lstStyle>
            <a:defPPr/>
          </a:lstStyle>
          <a:p>
            <a:pPr/>
            <a:r>
              <a:rPr lang="en-US" altLang="zh-CN" sz="2000">
                <a:latin typeface="黑体" panose="02010609060101010101" pitchFamily="49" charset="-122"/>
                <a:ea typeface="黑体" panose="02010609060101010101" pitchFamily="49" charset="-122"/>
              </a:rPr>
              <a:t>    </a:t>
            </a:r>
            <a:r>
              <a:rPr lang="zh-CN" altLang="zh-CN" sz="2000">
                <a:latin typeface="黑体" panose="02010609060101010101" pitchFamily="49" charset="-122"/>
                <a:ea typeface="黑体" panose="02010609060101010101" pitchFamily="49" charset="-122"/>
              </a:rPr>
              <a:t>欧文要求世界上那种旧的、不合适的，以及散播无知、贫穷、个人竞争、内讧和民族战争的</a:t>
            </a:r>
            <a:r>
              <a:rPr lang="zh-CN" altLang="zh-CN" sz="2000">
                <a:solidFill>
                  <a:srgbClr val="FF0000"/>
                </a:solidFill>
                <a:latin typeface="黑体" panose="02010609060101010101" pitchFamily="49" charset="-122"/>
                <a:ea typeface="黑体" panose="02010609060101010101" pitchFamily="49" charset="-122"/>
              </a:rPr>
              <a:t>丑恶制度连根铲除并彻底消灭，以合乎理性的社会制度来代替它</a:t>
            </a:r>
            <a:r>
              <a:rPr lang="en-US" altLang="zh-CN" sz="2000">
                <a:latin typeface="黑体" panose="02010609060101010101" pitchFamily="49" charset="-122"/>
                <a:ea typeface="黑体" panose="02010609060101010101" pitchFamily="49" charset="-122"/>
              </a:rPr>
              <a:t>……</a:t>
            </a:r>
            <a:r>
              <a:rPr lang="zh-CN" altLang="zh-CN" sz="2000">
                <a:latin typeface="黑体" panose="02010609060101010101" pitchFamily="49" charset="-122"/>
                <a:ea typeface="黑体" panose="02010609060101010101" pitchFamily="49" charset="-122"/>
              </a:rPr>
              <a:t>创立这一制度可以用</a:t>
            </a:r>
            <a:r>
              <a:rPr lang="zh-CN" altLang="zh-CN" sz="2000">
                <a:solidFill>
                  <a:srgbClr val="FF0000"/>
                </a:solidFill>
                <a:latin typeface="黑体" panose="02010609060101010101" pitchFamily="49" charset="-122"/>
                <a:ea typeface="黑体" panose="02010609060101010101" pitchFamily="49" charset="-122"/>
              </a:rPr>
              <a:t>说服的办法</a:t>
            </a:r>
            <a:r>
              <a:rPr lang="zh-CN" altLang="zh-CN" sz="2000">
                <a:latin typeface="黑体" panose="02010609060101010101" pitchFamily="49" charset="-122"/>
                <a:ea typeface="黑体" panose="02010609060101010101" pitchFamily="49" charset="-122"/>
              </a:rPr>
              <a:t>，使政府相信建立这一制度的原则完全是真理。</a:t>
            </a:r>
            <a:r>
              <a:rPr lang="en-US" altLang="zh-CN" sz="2000">
                <a:latin typeface="黑体" panose="02010609060101010101" pitchFamily="49" charset="-122"/>
                <a:ea typeface="黑体" panose="02010609060101010101" pitchFamily="49" charset="-122"/>
              </a:rPr>
              <a:t>1824</a:t>
            </a:r>
            <a:r>
              <a:rPr lang="zh-CN" altLang="zh-CN" sz="2000">
                <a:latin typeface="黑体" panose="02010609060101010101" pitchFamily="49" charset="-122"/>
                <a:ea typeface="黑体" panose="02010609060101010101" pitchFamily="49" charset="-122"/>
              </a:rPr>
              <a:t>年欧文在美国买下</a:t>
            </a:r>
            <a:r>
              <a:rPr lang="en-US" altLang="zh-CN" sz="2000">
                <a:latin typeface="黑体" panose="02010609060101010101" pitchFamily="49" charset="-122"/>
                <a:ea typeface="黑体" panose="02010609060101010101" pitchFamily="49" charset="-122"/>
              </a:rPr>
              <a:t>3</a:t>
            </a:r>
            <a:r>
              <a:rPr lang="zh-CN" altLang="zh-CN" sz="2000">
                <a:latin typeface="黑体" panose="02010609060101010101" pitchFamily="49" charset="-122"/>
                <a:ea typeface="黑体" panose="02010609060101010101" pitchFamily="49" charset="-122"/>
              </a:rPr>
              <a:t>万英亩的土地建立</a:t>
            </a:r>
            <a:r>
              <a:rPr lang="zh-CN" altLang="zh-CN" sz="2000">
                <a:solidFill>
                  <a:srgbClr val="FF0000"/>
                </a:solidFill>
                <a:latin typeface="黑体" panose="02010609060101010101" pitchFamily="49" charset="-122"/>
                <a:ea typeface="黑体" panose="02010609060101010101" pitchFamily="49" charset="-122"/>
              </a:rPr>
              <a:t>“新和谐社会”</a:t>
            </a:r>
            <a:r>
              <a:rPr lang="zh-CN" altLang="zh-CN" sz="2000">
                <a:latin typeface="黑体" panose="02010609060101010101" pitchFamily="49" charset="-122"/>
                <a:ea typeface="黑体" panose="02010609060101010101" pitchFamily="49" charset="-122"/>
              </a:rPr>
              <a:t>进行实验</a:t>
            </a:r>
            <a:r>
              <a:rPr lang="en-US" altLang="zh-CN" sz="2000">
                <a:latin typeface="黑体" panose="02010609060101010101" pitchFamily="49" charset="-122"/>
                <a:ea typeface="黑体" panose="02010609060101010101" pitchFamily="49" charset="-122"/>
              </a:rPr>
              <a:t>……</a:t>
            </a:r>
            <a:r>
              <a:rPr lang="zh-CN" altLang="zh-CN" sz="2000">
                <a:latin typeface="黑体" panose="02010609060101010101" pitchFamily="49" charset="-122"/>
                <a:ea typeface="黑体" panose="02010609060101010101" pitchFamily="49" charset="-122"/>
              </a:rPr>
              <a:t>结果实验不到</a:t>
            </a:r>
            <a:r>
              <a:rPr lang="en-US" altLang="zh-CN" sz="2000">
                <a:latin typeface="黑体" panose="02010609060101010101" pitchFamily="49" charset="-122"/>
                <a:ea typeface="黑体" panose="02010609060101010101" pitchFamily="49" charset="-122"/>
              </a:rPr>
              <a:t>3</a:t>
            </a:r>
            <a:r>
              <a:rPr lang="zh-CN" altLang="zh-CN" sz="2000">
                <a:latin typeface="黑体" panose="02010609060101010101" pitchFamily="49" charset="-122"/>
                <a:ea typeface="黑体" panose="02010609060101010101" pitchFamily="49" charset="-122"/>
              </a:rPr>
              <a:t>年就以失败而告终。</a:t>
            </a:r>
            <a:endParaRPr lang="zh-CN" altLang="zh-CN" sz="2000">
              <a:latin typeface="黑体" panose="02010609060101010101" pitchFamily="49" charset="-122"/>
              <a:ea typeface="黑体" panose="02010609060101010101" pitchFamily="49" charset="-122"/>
            </a:endParaRPr>
          </a:p>
          <a:p>
            <a:pPr/>
            <a:r>
              <a:rPr lang="zh-CN" altLang="zh-CN" sz="2000">
                <a:latin typeface="仿宋" panose="02010609060101010101" charset="-122"/>
                <a:ea typeface="仿宋" panose="02010609060101010101" charset="-122"/>
                <a:cs typeface="仿宋" panose="02010609060101010101" charset="-122"/>
              </a:rPr>
              <a:t>——</a:t>
            </a:r>
            <a:r>
              <a:rPr lang="zh-CN" altLang="zh-CN" sz="2000">
                <a:latin typeface="仿宋" panose="02010609060101010101" charset="-122"/>
                <a:ea typeface="仿宋" panose="02010609060101010101" charset="-122"/>
                <a:cs typeface="仿宋" panose="02010609060101010101" charset="-122"/>
                <a:sym typeface="微软雅黑" panose="020b0503020204020204" pitchFamily="34" charset="-122"/>
              </a:rPr>
              <a:t>斯塔夫里阿诺斯</a:t>
            </a:r>
            <a:r>
              <a:rPr lang="zh-CN" altLang="zh-CN" sz="2000">
                <a:latin typeface="仿宋" panose="02010609060101010101" charset="-122"/>
                <a:ea typeface="仿宋" panose="02010609060101010101" charset="-122"/>
                <a:cs typeface="仿宋" panose="02010609060101010101" charset="-122"/>
              </a:rPr>
              <a:t>《全球通史》</a:t>
            </a:r>
            <a:endParaRPr lang="zh-CN" altLang="en-US" sz="2000">
              <a:latin typeface="仿宋" charset="-122"/>
              <a:ea typeface="仿宋" charset="-122"/>
              <a:cs typeface="仿宋" panose="02010609060101010101" charset="-122"/>
            </a:endParaRPr>
          </a:p>
        </p:txBody>
      </p:sp>
      <p:grpSp>
        <p:nvGrpSpPr>
          <p:cNvPr id="36866" name="组合 1073742881"/>
          <p:cNvGrpSpPr/>
          <p:nvPr/>
        </p:nvGrpSpPr>
        <p:grpSpPr>
          <a:xfrm>
            <a:off x="7607300" y="171450"/>
            <a:ext cx="1409700" cy="1846263"/>
            <a:chOff x="6290" y="87959"/>
            <a:chExt cx="2200" cy="2456"/>
          </a:xfrm>
        </p:grpSpPr>
        <p:pic>
          <p:nvPicPr>
            <p:cNvPr id="36867" name="图片 1073742876" descr="3"/>
            <p:cNvPicPr>
              <a:picLocks noChangeAspect="1"/>
            </p:cNvPicPr>
            <p:nvPr/>
          </p:nvPicPr>
          <p:blipFill>
            <a:blip r:embed="rId2">
              <a:clrChange>
                <a:clrFrom>
                  <a:srgbClr val="FFFFFF"/>
                </a:clrFrom>
                <a:clrTo>
                  <a:srgbClr val="FFFFFF">
                    <a:alpha val="0"/>
                  </a:srgbClr>
                </a:clrTo>
              </a:clrChange>
              <a:grayscl/>
              <a:lum bright="6000"/>
            </a:blip>
            <a:srcRect l="4567" t="4996" r="7874"/>
            <a:stretch>
              <a:fillRect/>
            </a:stretch>
          </p:blipFill>
          <p:spPr>
            <a:xfrm>
              <a:off x="6511" y="87959"/>
              <a:ext cx="1757" cy="1670"/>
            </a:xfrm>
            <a:prstGeom prst="rect">
              <a:avLst/>
            </a:prstGeom>
            <a:noFill/>
            <a:ln w="9525">
              <a:noFill/>
            </a:ln>
          </p:spPr>
        </p:pic>
        <p:sp>
          <p:nvSpPr>
            <p:cNvPr id="36868" name="Text Box 9"/>
            <p:cNvSpPr txBox="1"/>
            <p:nvPr/>
          </p:nvSpPr>
          <p:spPr>
            <a:xfrm>
              <a:off x="6290" y="89804"/>
              <a:ext cx="2200" cy="611"/>
            </a:xfrm>
            <a:prstGeom prst="rect">
              <a:avLst/>
            </a:prstGeom>
            <a:solidFill>
              <a:srgbClr val="FFFF00"/>
            </a:solidFill>
            <a:ln w="9525">
              <a:noFill/>
            </a:ln>
          </p:spPr>
          <p:txBody>
            <a:bodyPr anchor="t"/>
            <a:lstStyle>
              <a:defPPr/>
            </a:lstStyle>
            <a:p>
              <a:pPr fontAlgn="ctr">
                <a:spcBef>
                  <a:spcPts val="1075"/>
                </a:spcBef>
                <a:buSzTx/>
              </a:pPr>
              <a:r>
                <a:rPr lang="zh-CN" altLang="en-US" sz="2000" b="1">
                  <a:solidFill>
                    <a:srgbClr val="7030A0"/>
                  </a:solidFill>
                  <a:latin typeface="微软雅黑" panose="020b0503020204020204" pitchFamily="34" charset="-122"/>
                  <a:ea typeface="微软雅黑" panose="020b0503020204020204" pitchFamily="34" charset="-122"/>
                </a:rPr>
                <a:t>欧文（英）</a:t>
              </a:r>
              <a:endParaRPr lang="zh-CN" altLang="en-US" sz="2000" b="1">
                <a:solidFill>
                  <a:srgbClr val="7030A0"/>
                </a:solidFill>
                <a:latin typeface="微软雅黑" pitchFamily="34" charset="-122"/>
                <a:ea typeface="微软雅黑" pitchFamily="34" charset="-122"/>
              </a:endParaRPr>
            </a:p>
          </p:txBody>
        </p:sp>
      </p:grpSp>
      <p:grpSp>
        <p:nvGrpSpPr>
          <p:cNvPr id="36869" name="组合 1073742882"/>
          <p:cNvGrpSpPr/>
          <p:nvPr/>
        </p:nvGrpSpPr>
        <p:grpSpPr>
          <a:xfrm>
            <a:off x="5786438" y="184150"/>
            <a:ext cx="1651000" cy="1833563"/>
            <a:chOff x="9882" y="82506"/>
            <a:chExt cx="1780" cy="2195"/>
          </a:xfrm>
        </p:grpSpPr>
        <p:pic>
          <p:nvPicPr>
            <p:cNvPr id="36870" name="图片 1073742874" descr="1"/>
            <p:cNvPicPr>
              <a:picLocks noChangeAspect="1"/>
            </p:cNvPicPr>
            <p:nvPr/>
          </p:nvPicPr>
          <p:blipFill>
            <a:blip r:embed="rId3">
              <a:clrChange>
                <a:clrFrom>
                  <a:srgbClr val="FFFFFF"/>
                </a:clrFrom>
                <a:clrTo>
                  <a:srgbClr val="FFFFFF">
                    <a:alpha val="0"/>
                  </a:srgbClr>
                </a:clrTo>
              </a:clrChange>
              <a:grayscl/>
            </a:blip>
            <a:srcRect l="4584" r="6699"/>
            <a:stretch>
              <a:fillRect/>
            </a:stretch>
          </p:blipFill>
          <p:spPr>
            <a:xfrm>
              <a:off x="9882" y="82506"/>
              <a:ext cx="1635" cy="1692"/>
            </a:xfrm>
            <a:prstGeom prst="rect">
              <a:avLst/>
            </a:prstGeom>
            <a:noFill/>
            <a:ln w="9525">
              <a:noFill/>
            </a:ln>
          </p:spPr>
        </p:pic>
        <p:sp>
          <p:nvSpPr>
            <p:cNvPr id="36871" name="Text Box 8"/>
            <p:cNvSpPr txBox="1"/>
            <p:nvPr/>
          </p:nvSpPr>
          <p:spPr>
            <a:xfrm>
              <a:off x="9882" y="84224"/>
              <a:ext cx="1780" cy="477"/>
            </a:xfrm>
            <a:prstGeom prst="rect">
              <a:avLst/>
            </a:prstGeom>
            <a:solidFill>
              <a:srgbClr val="FFFF00"/>
            </a:solidFill>
            <a:ln w="9525">
              <a:noFill/>
            </a:ln>
          </p:spPr>
          <p:txBody>
            <a:bodyPr wrap="square" anchor="t">
              <a:spAutoFit/>
            </a:bodyPr>
            <a:lstStyle>
              <a:defPPr/>
            </a:lstStyle>
            <a:p>
              <a:pPr fontAlgn="ctr">
                <a:spcBef>
                  <a:spcPts val="1075"/>
                </a:spcBef>
                <a:buSzTx/>
              </a:pPr>
              <a:r>
                <a:rPr lang="zh-CN" altLang="en-US" sz="2000" b="1">
                  <a:solidFill>
                    <a:srgbClr val="7030A0"/>
                  </a:solidFill>
                  <a:latin typeface="微软雅黑" panose="020b0503020204020204" pitchFamily="34" charset="-122"/>
                  <a:ea typeface="微软雅黑" panose="020b0503020204020204" pitchFamily="34" charset="-122"/>
                </a:rPr>
                <a:t>傅立叶（法）</a:t>
              </a:r>
              <a:endParaRPr lang="zh-CN" altLang="en-US" sz="2000" b="1">
                <a:solidFill>
                  <a:srgbClr val="7030A0"/>
                </a:solidFill>
                <a:latin typeface="微软雅黑" panose="020b0503020204020204" pitchFamily="34" charset="-122"/>
                <a:ea typeface="微软雅黑" panose="020b0503020204020204" pitchFamily="34" charset="-122"/>
              </a:endParaRPr>
            </a:p>
          </p:txBody>
        </p:sp>
      </p:grpSp>
      <p:grpSp>
        <p:nvGrpSpPr>
          <p:cNvPr id="36872" name="组合 1073742883"/>
          <p:cNvGrpSpPr/>
          <p:nvPr/>
        </p:nvGrpSpPr>
        <p:grpSpPr>
          <a:xfrm>
            <a:off x="4089400" y="58738"/>
            <a:ext cx="1527175" cy="1958975"/>
            <a:chOff x="6302" y="82831"/>
            <a:chExt cx="1472" cy="1758"/>
          </a:xfrm>
        </p:grpSpPr>
        <p:sp>
          <p:nvSpPr>
            <p:cNvPr id="36873" name="Text Box 7"/>
            <p:cNvSpPr txBox="1"/>
            <p:nvPr/>
          </p:nvSpPr>
          <p:spPr>
            <a:xfrm>
              <a:off x="6302" y="84231"/>
              <a:ext cx="1418" cy="358"/>
            </a:xfrm>
            <a:prstGeom prst="rect">
              <a:avLst/>
            </a:prstGeom>
            <a:solidFill>
              <a:srgbClr val="FFFF00"/>
            </a:solidFill>
            <a:ln w="9525">
              <a:noFill/>
            </a:ln>
          </p:spPr>
          <p:txBody>
            <a:bodyPr anchor="t"/>
            <a:lstStyle>
              <a:defPPr/>
            </a:lstStyle>
            <a:p>
              <a:pPr fontAlgn="ctr">
                <a:spcBef>
                  <a:spcPts val="1075"/>
                </a:spcBef>
                <a:buSzTx/>
              </a:pPr>
              <a:r>
                <a:rPr lang="zh-CN" altLang="en-US" sz="2000" b="1">
                  <a:solidFill>
                    <a:srgbClr val="7030A0"/>
                  </a:solidFill>
                  <a:latin typeface="微软雅黑" panose="020b0503020204020204" pitchFamily="34" charset="-122"/>
                  <a:ea typeface="微软雅黑" panose="020b0503020204020204" pitchFamily="34" charset="-122"/>
                </a:rPr>
                <a:t>圣西门（法）</a:t>
              </a:r>
              <a:endParaRPr lang="zh-CN" altLang="en-US" sz="2000" b="1">
                <a:solidFill>
                  <a:srgbClr val="7030A0"/>
                </a:solidFill>
                <a:latin typeface="微软雅黑" panose="020b0503020204020204" pitchFamily="34" charset="-122"/>
                <a:ea typeface="微软雅黑" panose="020b0503020204020204" pitchFamily="34" charset="-122"/>
              </a:endParaRPr>
            </a:p>
          </p:txBody>
        </p:sp>
        <p:pic>
          <p:nvPicPr>
            <p:cNvPr id="36874" name="Picture 10" descr="未标题-1"/>
            <p:cNvPicPr>
              <a:picLocks noChangeAspect="1"/>
            </p:cNvPicPr>
            <p:nvPr/>
          </p:nvPicPr>
          <p:blipFill>
            <a:blip r:embed="rId4">
              <a:clrChange>
                <a:clrFrom>
                  <a:srgbClr val="FFFFFF"/>
                </a:clrFrom>
                <a:clrTo>
                  <a:srgbClr val="FFFFFF">
                    <a:alpha val="0"/>
                  </a:srgbClr>
                </a:clrTo>
              </a:clrChange>
              <a:grayscl/>
              <a:lum bright="6000"/>
            </a:blip>
            <a:srcRect r="2046"/>
            <a:stretch>
              <a:fillRect/>
            </a:stretch>
          </p:blipFill>
          <p:spPr>
            <a:xfrm>
              <a:off x="6302" y="82831"/>
              <a:ext cx="1472" cy="1327"/>
            </a:xfrm>
            <a:prstGeom prst="rect">
              <a:avLst/>
            </a:prstGeom>
            <a:noFill/>
            <a:ln w="9525">
              <a:noFill/>
            </a:ln>
          </p:spPr>
        </p:pic>
      </p:grpSp>
      <p:sp>
        <p:nvSpPr>
          <p:cNvPr id="6" name="矩形 5"/>
          <p:cNvSpPr/>
          <p:nvPr/>
        </p:nvSpPr>
        <p:spPr>
          <a:xfrm>
            <a:off x="426085" y="59054"/>
            <a:ext cx="3230880" cy="706757"/>
          </a:xfrm>
          <a:prstGeom prst="rect">
            <a:avLst/>
          </a:prstGeom>
          <a:noFill/>
          <a:ln>
            <a:noFill/>
          </a:ln>
        </p:spPr>
        <p:txBody>
          <a:bodyPr wrap="none" rtlCol="0" anchor="t">
            <a:spAutoFit/>
          </a:bodyPr>
          <a:lstStyle>
            <a:defPPr/>
          </a:lstStyle>
          <a:p>
            <a:pPr algn="ctr" fontAlgn="base"/>
            <a:r>
              <a:rPr lang="zh-CN" altLang="en-US" sz="4000" b="1" strike="noStrike" noProof="1">
                <a:ln w="12700">
                  <a:solidFill>
                    <a:schemeClr val="accent5"/>
                  </a:solidFill>
                  <a:prstDash val="solid"/>
                </a:ln>
                <a:pattFill prst="ltDnDiag">
                  <a:fgClr>
                    <a:schemeClr val="accent5">
                      <a:lumMod val="60000"/>
                      <a:lumOff val="40000"/>
                    </a:schemeClr>
                  </a:fgClr>
                  <a:bgClr>
                    <a:schemeClr val="bg1"/>
                  </a:bgClr>
                </a:pattFill>
                <a:effectLst/>
                <a:latin typeface="Arial" panose="020b0604020202020204" pitchFamily="34" charset="0"/>
                <a:ea typeface="微软雅黑" panose="020b0503020204020204" pitchFamily="34" charset="-122"/>
                <a:cs typeface="+mn-cs"/>
              </a:rPr>
              <a:t>空想社会主义</a:t>
            </a:r>
            <a:endParaRPr lang="zh-CN" altLang="en-US" sz="4000" b="1" strike="noStrike" noProof="1">
              <a:ln w="12700">
                <a:solidFill>
                  <a:schemeClr val="accent5"/>
                </a:solidFill>
                <a:prstDash val="solid"/>
              </a:ln>
              <a:pattFill prst="ltDnDiag">
                <a:fgClr>
                  <a:schemeClr val="accent5">
                    <a:lumMod val="60000"/>
                    <a:lumOff val="40000"/>
                  </a:schemeClr>
                </a:fgClr>
                <a:bgClr>
                  <a:schemeClr val="bg1"/>
                </a:bgClr>
              </a:pattFill>
              <a:effectLst/>
            </a:endParaRPr>
          </a:p>
        </p:txBody>
      </p:sp>
      <p:sp>
        <p:nvSpPr>
          <p:cNvPr id="2" name="文本框 8"/>
          <p:cNvSpPr txBox="1"/>
          <p:nvPr/>
        </p:nvSpPr>
        <p:spPr>
          <a:xfrm>
            <a:off x="4089400" y="2095500"/>
            <a:ext cx="4565650" cy="2553335"/>
          </a:xfrm>
          <a:prstGeom prst="rect">
            <a:avLst/>
          </a:prstGeom>
          <a:solidFill>
            <a:schemeClr val="accent3">
              <a:lumMod val="40000"/>
              <a:lumOff val="60000"/>
            </a:schemeClr>
          </a:solidFill>
          <a:ln w="9525">
            <a:noFill/>
          </a:ln>
        </p:spPr>
        <p:txBody>
          <a:bodyPr wrap="square" anchor="t">
            <a:spAutoFit/>
          </a:bodyPr>
          <a:lstStyle>
            <a:defPPr/>
          </a:lstStyle>
          <a:p>
            <a:pPr>
              <a:lnSpc>
                <a:spcPts val="3200"/>
              </a:lnSpc>
            </a:pPr>
            <a:r>
              <a:rPr lang="en-US" altLang="zh-CN" sz="2400" b="1" noProof="1">
                <a:latin typeface="黑体" panose="02010609060101010101" pitchFamily="49" charset="-122"/>
                <a:ea typeface="黑体" panose="02010609060101010101" pitchFamily="49" charset="-122"/>
                <a:cs typeface="黑体" panose="02010609060101010101" pitchFamily="49" charset="-122"/>
              </a:rPr>
              <a:t>    </a:t>
            </a:r>
            <a:r>
              <a:rPr lang="zh-CN" altLang="en-US" sz="2400" b="1" noProof="1">
                <a:latin typeface="黑体" panose="02010609060101010101" pitchFamily="49" charset="-122"/>
                <a:ea typeface="黑体" panose="02010609060101010101" pitchFamily="49" charset="-122"/>
                <a:cs typeface="黑体" panose="02010609060101010101" pitchFamily="49" charset="-122"/>
              </a:rPr>
              <a:t>他们看到了阶级对立，但</a:t>
            </a:r>
            <a:r>
              <a:rPr lang="zh-CN" altLang="en-US" sz="2400" b="1" noProof="1">
                <a:solidFill>
                  <a:srgbClr val="FF0000"/>
                </a:solidFill>
                <a:latin typeface="黑体" panose="02010609060101010101" pitchFamily="49" charset="-122"/>
                <a:ea typeface="黑体" panose="02010609060101010101" pitchFamily="49" charset="-122"/>
                <a:cs typeface="黑体" panose="02010609060101010101" pitchFamily="49" charset="-122"/>
              </a:rPr>
              <a:t>看不到无产阶级方面的任何历史主动性</a:t>
            </a:r>
            <a:r>
              <a:rPr lang="zh-CN" altLang="en-US" sz="2400" b="1" noProof="1">
                <a:latin typeface="黑体" panose="02010609060101010101" pitchFamily="49" charset="-122"/>
                <a:ea typeface="黑体" panose="02010609060101010101" pitchFamily="49" charset="-122"/>
                <a:cs typeface="黑体" panose="02010609060101010101" pitchFamily="49" charset="-122"/>
              </a:rPr>
              <a:t>。他们拒绝……一切革命行动，想通过</a:t>
            </a:r>
            <a:r>
              <a:rPr lang="zh-CN" altLang="en-US" sz="2400" b="1" noProof="1">
                <a:solidFill>
                  <a:srgbClr val="FF0000"/>
                </a:solidFill>
                <a:latin typeface="黑体" panose="02010609060101010101" pitchFamily="49" charset="-122"/>
                <a:ea typeface="黑体" panose="02010609060101010101" pitchFamily="49" charset="-122"/>
                <a:cs typeface="黑体" panose="02010609060101010101" pitchFamily="49" charset="-122"/>
              </a:rPr>
              <a:t>和平途径达</a:t>
            </a:r>
            <a:r>
              <a:rPr lang="zh-CN" altLang="en-US" sz="2400" b="1" noProof="1">
                <a:latin typeface="黑体" panose="02010609060101010101" pitchFamily="49" charset="-122"/>
                <a:ea typeface="黑体" panose="02010609060101010101" pitchFamily="49" charset="-122"/>
                <a:cs typeface="黑体" panose="02010609060101010101" pitchFamily="49" charset="-122"/>
              </a:rPr>
              <a:t>到自己目的。</a:t>
            </a:r>
            <a:r>
              <a:rPr lang="zh-CN" altLang="en-US" sz="2400" b="1" noProof="1">
                <a:latin typeface="仿宋" panose="02010609060101010101" charset="-122"/>
                <a:ea typeface="仿宋" panose="02010609060101010101" charset="-122"/>
                <a:cs typeface="仿宋" panose="02010609060101010101" charset="-122"/>
              </a:rPr>
              <a:t>——《马克思恩格斯选集》（第一卷）</a:t>
            </a:r>
            <a:endParaRPr lang="zh-CN" altLang="en-US" sz="2400" b="1" noProof="1">
              <a:latin typeface="仿宋" charset="-122"/>
              <a:ea typeface="仿宋" charset="-122"/>
              <a:cs typeface="仿宋" panose="0201060906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7889" name="文本框 1"/>
          <p:cNvSpPr txBox="1"/>
          <p:nvPr/>
        </p:nvSpPr>
        <p:spPr>
          <a:xfrm>
            <a:off x="111125" y="787400"/>
            <a:ext cx="8921750" cy="3784600"/>
          </a:xfrm>
          <a:prstGeom prst="rect">
            <a:avLst/>
          </a:prstGeom>
          <a:noFill/>
          <a:ln w="9525">
            <a:noFill/>
          </a:ln>
        </p:spPr>
        <p:txBody>
          <a:bodyPr wrap="square" anchor="t">
            <a:spAutoFit/>
          </a:bodyPr>
          <a:lstStyle>
            <a:defPPr/>
          </a:lstStyle>
          <a:p>
            <a:pPr indent="457200"/>
            <a:r>
              <a:rPr lang="zh-CN" altLang="en-US" sz="2000">
                <a:latin typeface="Arial" panose="020b0604020202020204" pitchFamily="34" charset="0"/>
                <a:ea typeface="微软雅黑" panose="020b0503020204020204" pitchFamily="34" charset="-122"/>
              </a:rPr>
              <a:t>马克思恩格斯在批判资本主义旧世界的基础上指出：</a:t>
            </a:r>
            <a:endParaRPr lang="zh-CN" altLang="en-US" sz="2000">
              <a:latin typeface="Arial" panose="020b0604020202020204" pitchFamily="34" charset="0"/>
              <a:ea typeface="微软雅黑" panose="020b0503020204020204" pitchFamily="34" charset="-122"/>
            </a:endParaRPr>
          </a:p>
          <a:p>
            <a:pPr indent="457200"/>
            <a:r>
              <a:rPr lang="zh-CN" altLang="en-US" sz="2000">
                <a:latin typeface="Arial" panose="020b0604020202020204" pitchFamily="34" charset="0"/>
                <a:ea typeface="微软雅黑" panose="020b0503020204020204" pitchFamily="34" charset="-122"/>
              </a:rPr>
              <a:t>未来社会主义是在</a:t>
            </a:r>
            <a:r>
              <a:rPr lang="zh-CN" altLang="en-US" sz="2000">
                <a:solidFill>
                  <a:srgbClr val="FF0000"/>
                </a:solidFill>
                <a:latin typeface="Arial" panose="020b0604020202020204" pitchFamily="34" charset="0"/>
                <a:ea typeface="微软雅黑" panose="020b0503020204020204" pitchFamily="34" charset="-122"/>
              </a:rPr>
              <a:t>生产资料公有制</a:t>
            </a:r>
            <a:r>
              <a:rPr lang="zh-CN" altLang="en-US" sz="2000">
                <a:latin typeface="Arial" panose="020b0604020202020204" pitchFamily="34" charset="0"/>
                <a:ea typeface="微软雅黑" panose="020b0503020204020204" pitchFamily="34" charset="-122"/>
              </a:rPr>
              <a:t>基础上组织社会生产，满足</a:t>
            </a:r>
            <a:r>
              <a:rPr lang="zh-CN" altLang="en-US" sz="2000">
                <a:solidFill>
                  <a:srgbClr val="FF0000"/>
                </a:solidFill>
                <a:latin typeface="Arial" panose="020b0604020202020204" pitchFamily="34" charset="0"/>
                <a:ea typeface="微软雅黑" panose="020b0503020204020204" pitchFamily="34" charset="-122"/>
              </a:rPr>
              <a:t>全体社会成员的需求</a:t>
            </a:r>
            <a:r>
              <a:rPr lang="zh-CN" altLang="en-US" sz="2000">
                <a:latin typeface="Arial" panose="020b0604020202020204" pitchFamily="34" charset="0"/>
                <a:ea typeface="微软雅黑" panose="020b0503020204020204" pitchFamily="34" charset="-122"/>
              </a:rPr>
              <a:t>是社会主义生产的根本目的；</a:t>
            </a:r>
            <a:endParaRPr lang="zh-CN" altLang="en-US" sz="2000">
              <a:latin typeface="Arial" panose="020b0604020202020204" pitchFamily="34" charset="0"/>
              <a:ea typeface="微软雅黑" panose="020b0503020204020204" pitchFamily="34" charset="-122"/>
            </a:endParaRPr>
          </a:p>
          <a:p>
            <a:pPr indent="457200"/>
            <a:r>
              <a:rPr lang="zh-CN" altLang="en-US" sz="2000">
                <a:latin typeface="Arial" panose="020b0604020202020204" pitchFamily="34" charset="0"/>
                <a:ea typeface="微软雅黑" panose="020b0503020204020204" pitchFamily="34" charset="-122"/>
              </a:rPr>
              <a:t>对社会生产进行</a:t>
            </a:r>
            <a:r>
              <a:rPr lang="zh-CN" altLang="en-US" sz="2000">
                <a:solidFill>
                  <a:srgbClr val="FF0000"/>
                </a:solidFill>
                <a:latin typeface="Arial" panose="020b0604020202020204" pitchFamily="34" charset="0"/>
                <a:ea typeface="微软雅黑" panose="020b0503020204020204" pitchFamily="34" charset="-122"/>
              </a:rPr>
              <a:t>有计划的指导和调节</a:t>
            </a:r>
            <a:r>
              <a:rPr lang="zh-CN" altLang="en-US" sz="2000">
                <a:latin typeface="Arial" panose="020b0604020202020204" pitchFamily="34" charset="0"/>
                <a:ea typeface="微软雅黑" panose="020b0503020204020204" pitchFamily="34" charset="-122"/>
              </a:rPr>
              <a:t>，实行等量劳动领取等量产品的</a:t>
            </a:r>
            <a:r>
              <a:rPr lang="zh-CN" altLang="en-US" sz="2000">
                <a:solidFill>
                  <a:srgbClr val="FF0000"/>
                </a:solidFill>
                <a:latin typeface="Arial" panose="020b0604020202020204" pitchFamily="34" charset="0"/>
                <a:ea typeface="微软雅黑" panose="020b0503020204020204" pitchFamily="34" charset="-122"/>
              </a:rPr>
              <a:t>按劳分配原则</a:t>
            </a:r>
            <a:r>
              <a:rPr lang="zh-CN" altLang="en-US" sz="2000">
                <a:latin typeface="Arial" panose="020b0604020202020204" pitchFamily="34" charset="0"/>
                <a:ea typeface="微软雅黑" panose="020b0503020204020204" pitchFamily="34" charset="-122"/>
              </a:rPr>
              <a:t>；</a:t>
            </a:r>
            <a:endParaRPr lang="zh-CN" altLang="en-US" sz="2000">
              <a:latin typeface="Arial" panose="020b0604020202020204" pitchFamily="34" charset="0"/>
              <a:ea typeface="微软雅黑" panose="020b0503020204020204" pitchFamily="34" charset="-122"/>
            </a:endParaRPr>
          </a:p>
          <a:p>
            <a:pPr indent="457200"/>
            <a:r>
              <a:rPr lang="zh-CN" altLang="en-US" sz="2000">
                <a:latin typeface="Arial" panose="020b0604020202020204" pitchFamily="34" charset="0"/>
                <a:ea typeface="微软雅黑" panose="020b0503020204020204" pitchFamily="34" charset="-122"/>
              </a:rPr>
              <a:t>合乎规律地改造和利用自然；</a:t>
            </a:r>
            <a:endParaRPr lang="zh-CN" altLang="en-US" sz="2000">
              <a:latin typeface="Arial" panose="020b0604020202020204" pitchFamily="34" charset="0"/>
              <a:ea typeface="微软雅黑" panose="020b0503020204020204" pitchFamily="34" charset="-122"/>
            </a:endParaRPr>
          </a:p>
          <a:p>
            <a:pPr indent="457200"/>
            <a:r>
              <a:rPr lang="zh-CN" altLang="en-US" sz="2000">
                <a:solidFill>
                  <a:srgbClr val="FF0000"/>
                </a:solidFill>
                <a:latin typeface="Arial" panose="020b0604020202020204" pitchFamily="34" charset="0"/>
                <a:ea typeface="微软雅黑" panose="020b0503020204020204" pitchFamily="34" charset="-122"/>
              </a:rPr>
              <a:t>无产阶级革命</a:t>
            </a:r>
            <a:r>
              <a:rPr lang="zh-CN" altLang="en-US" sz="2000">
                <a:latin typeface="Arial" panose="020b0604020202020204" pitchFamily="34" charset="0"/>
                <a:ea typeface="微软雅黑" panose="020b0503020204020204" pitchFamily="34" charset="-122"/>
              </a:rPr>
              <a:t>是无产阶级进行斗争的最高形式、</a:t>
            </a:r>
            <a:r>
              <a:rPr lang="zh-CN" altLang="en-US" sz="2000">
                <a:solidFill>
                  <a:srgbClr val="FF0000"/>
                </a:solidFill>
                <a:latin typeface="Arial" panose="020b0604020202020204" pitchFamily="34" charset="0"/>
                <a:ea typeface="微软雅黑" panose="020b0503020204020204" pitchFamily="34" charset="-122"/>
              </a:rPr>
              <a:t>必须由无产阶级政党领导、以建立无产阶级专政的国家为目的</a:t>
            </a:r>
            <a:r>
              <a:rPr lang="zh-CN" altLang="en-US" sz="2000">
                <a:latin typeface="Arial" panose="020b0604020202020204" pitchFamily="34" charset="0"/>
                <a:ea typeface="微软雅黑" panose="020b0503020204020204" pitchFamily="34" charset="-122"/>
              </a:rPr>
              <a:t>；</a:t>
            </a:r>
            <a:endParaRPr lang="zh-CN" altLang="en-US" sz="2000">
              <a:latin typeface="Arial" panose="020b0604020202020204" pitchFamily="34" charset="0"/>
              <a:ea typeface="微软雅黑" panose="020b0503020204020204" pitchFamily="34" charset="-122"/>
            </a:endParaRPr>
          </a:p>
          <a:p>
            <a:pPr indent="457200"/>
            <a:r>
              <a:rPr lang="zh-CN" altLang="en-US" sz="2000">
                <a:latin typeface="Arial" panose="020b0604020202020204" pitchFamily="34" charset="0"/>
                <a:ea typeface="微软雅黑" panose="020b0503020204020204" pitchFamily="34" charset="-122"/>
              </a:rPr>
              <a:t>通过</a:t>
            </a:r>
            <a:r>
              <a:rPr lang="zh-CN" altLang="en-US" sz="2000">
                <a:solidFill>
                  <a:srgbClr val="FF0000"/>
                </a:solidFill>
                <a:latin typeface="Arial" panose="020b0604020202020204" pitchFamily="34" charset="0"/>
                <a:ea typeface="微软雅黑" panose="020b0503020204020204" pitchFamily="34" charset="-122"/>
              </a:rPr>
              <a:t>无产阶级专政</a:t>
            </a:r>
            <a:r>
              <a:rPr lang="zh-CN" altLang="en-US" sz="2000">
                <a:latin typeface="Arial" panose="020b0604020202020204" pitchFamily="34" charset="0"/>
                <a:ea typeface="微软雅黑" panose="020b0503020204020204" pitchFamily="34" charset="-122"/>
              </a:rPr>
              <a:t>和</a:t>
            </a:r>
            <a:r>
              <a:rPr lang="zh-CN" altLang="en-US" sz="2000">
                <a:solidFill>
                  <a:srgbClr val="FF0000"/>
                </a:solidFill>
                <a:latin typeface="Arial" panose="020b0604020202020204" pitchFamily="34" charset="0"/>
                <a:ea typeface="微软雅黑" panose="020b0503020204020204" pitchFamily="34" charset="-122"/>
              </a:rPr>
              <a:t>社会主义高度发展</a:t>
            </a:r>
            <a:r>
              <a:rPr lang="zh-CN" altLang="en-US" sz="2000">
                <a:latin typeface="Arial" panose="020b0604020202020204" pitchFamily="34" charset="0"/>
                <a:ea typeface="微软雅黑" panose="020b0503020204020204" pitchFamily="34" charset="-122"/>
              </a:rPr>
              <a:t>最终实行向</a:t>
            </a:r>
            <a:r>
              <a:rPr lang="zh-CN" altLang="en-US" sz="2000">
                <a:solidFill>
                  <a:srgbClr val="FF0000"/>
                </a:solidFill>
                <a:latin typeface="Arial" panose="020b0604020202020204" pitchFamily="34" charset="0"/>
                <a:ea typeface="微软雅黑" panose="020b0503020204020204" pitchFamily="34" charset="-122"/>
              </a:rPr>
              <a:t>消灭阶级、消灭剥削、实现人的全面而自由发展的共产主义社会过渡</a:t>
            </a:r>
            <a:r>
              <a:rPr lang="zh-CN" altLang="en-US" sz="2000">
                <a:latin typeface="Arial" panose="020b0604020202020204" pitchFamily="34" charset="0"/>
                <a:ea typeface="微软雅黑" panose="020b0503020204020204" pitchFamily="34" charset="-122"/>
              </a:rPr>
              <a:t>，等等。这些构成了科学社会主义基本原则。</a:t>
            </a:r>
            <a:r>
              <a:rPr lang="en-US" altLang="zh-CN" sz="2000">
                <a:latin typeface="仿宋" panose="02010609060101010101" charset="-122"/>
                <a:ea typeface="仿宋" panose="02010609060101010101" charset="-122"/>
              </a:rPr>
              <a:t>——</a:t>
            </a:r>
            <a:r>
              <a:rPr lang="zh-CN" altLang="en-US" sz="2000">
                <a:latin typeface="仿宋" panose="02010609060101010101" charset="-122"/>
                <a:ea typeface="仿宋" panose="02010609060101010101" charset="-122"/>
              </a:rPr>
              <a:t>许耀桐《马克思恩格斯创立科学社会主义》（载《科学社会主义》，</a:t>
            </a:r>
            <a:r>
              <a:rPr lang="en-US" altLang="zh-CN" sz="2000">
                <a:latin typeface="仿宋" panose="02010609060101010101" charset="-122"/>
                <a:ea typeface="仿宋" panose="02010609060101010101" charset="-122"/>
              </a:rPr>
              <a:t>2013</a:t>
            </a:r>
            <a:r>
              <a:rPr lang="zh-CN" altLang="en-US" sz="2000">
                <a:latin typeface="仿宋" panose="02010609060101010101" charset="-122"/>
                <a:ea typeface="仿宋" panose="02010609060101010101" charset="-122"/>
              </a:rPr>
              <a:t>年第</a:t>
            </a:r>
            <a:r>
              <a:rPr lang="en-US" altLang="zh-CN" sz="2000">
                <a:latin typeface="仿宋" panose="02010609060101010101" charset="-122"/>
                <a:ea typeface="仿宋" panose="02010609060101010101" charset="-122"/>
              </a:rPr>
              <a:t>5</a:t>
            </a:r>
            <a:r>
              <a:rPr lang="zh-CN" altLang="en-US" sz="2000">
                <a:latin typeface="仿宋" panose="02010609060101010101" charset="-122"/>
                <a:ea typeface="仿宋" panose="02010609060101010101" charset="-122"/>
              </a:rPr>
              <a:t>期）</a:t>
            </a:r>
            <a:endParaRPr lang="zh-CN" altLang="en-US" sz="2000">
              <a:latin typeface="仿宋" charset="-122"/>
              <a:ea typeface="仿宋" charset="-122"/>
            </a:endParaRPr>
          </a:p>
        </p:txBody>
      </p:sp>
      <p:sp>
        <p:nvSpPr>
          <p:cNvPr id="4" name="矩形 3"/>
          <p:cNvSpPr/>
          <p:nvPr/>
        </p:nvSpPr>
        <p:spPr>
          <a:xfrm>
            <a:off x="110490" y="0"/>
            <a:ext cx="3230880" cy="706752"/>
          </a:xfrm>
          <a:prstGeom prst="rect">
            <a:avLst/>
          </a:prstGeom>
          <a:noFill/>
          <a:ln>
            <a:noFill/>
          </a:ln>
        </p:spPr>
        <p:txBody>
          <a:bodyPr wrap="none" rtlCol="0" anchor="t">
            <a:spAutoFit/>
          </a:bodyPr>
          <a:lstStyle>
            <a:defPPr/>
          </a:lstStyle>
          <a:p>
            <a:pPr algn="ctr" fontAlgn="base"/>
            <a:r>
              <a:rPr lang="zh-CN" altLang="en-US" sz="4000" b="1" strike="noStrike" noProof="1">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Arial" panose="020b0604020202020204" pitchFamily="34" charset="0"/>
                <a:ea typeface="微软雅黑" panose="020b0503020204020204" pitchFamily="34" charset="-122"/>
                <a:cs typeface="+mn-cs"/>
              </a:rPr>
              <a:t>科学社会主义</a:t>
            </a:r>
            <a:endParaRPr lang="zh-CN" altLang="en-US" sz="4000" b="1" strike="noStrike" noProof="1">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19" name="矩形: 圆角 18"/>
          <p:cNvSpPr/>
          <p:nvPr>
            <p:custDataLst>
              <p:tags r:id="rId2"/>
            </p:custDataLst>
          </p:nvPr>
        </p:nvSpPr>
        <p:spPr>
          <a:xfrm>
            <a:off x="5319395" y="-17145"/>
            <a:ext cx="3604895" cy="855980"/>
          </a:xfrm>
          <a:prstGeom prst="roundRect">
            <a:avLst/>
          </a:prstGeom>
          <a:solidFill>
            <a:srgbClr val="FFFF00"/>
          </a:solidFill>
          <a:ln w="12700" cap="flat" cmpd="sng" algn="ctr">
            <a:solidFill>
              <a:srgbClr val="ED7D31"/>
            </a:solidFill>
            <a:prstDash val="solid"/>
            <a:miter lim="800000"/>
          </a:ln>
          <a:effectLst/>
        </p:spPr>
        <p:txBody>
          <a:bodyPr lIns="67500" tIns="35100" rIns="67500" bIns="35100" anchor="ctr"/>
          <a:lstStyle>
            <a:defPPr/>
          </a:lstStyle>
          <a:p>
            <a:pPr marL="0" marR="0" lvl="0" indent="0" algn="ctr" defTabSz="914400" rtl="0" eaLnBrk="1" fontAlgn="base" latinLnBrk="0" hangingPunct="1">
              <a:lnSpc>
                <a:spcPct val="120000"/>
              </a:lnSpc>
              <a:spcBef>
                <a:spcPct val="0"/>
              </a:spcBef>
              <a:spcAft>
                <a:spcPct val="0"/>
              </a:spcAft>
              <a:buClrTx/>
              <a:buSzTx/>
              <a:buFontTx/>
              <a:buNone/>
              <a:defRPr/>
            </a:pPr>
            <a:r>
              <a:rPr kumimoji="0" lang="zh-CN" altLang="en-US" sz="3200" b="1" i="0" u="none" strike="noStrike" kern="1200" cap="none" spc="300" normalizeH="0" baseline="0" noProof="1">
                <a:ln>
                  <a:noFill/>
                </a:ln>
                <a:solidFill>
                  <a:srgbClr val="FF0000"/>
                </a:solidFill>
                <a:effectLst/>
                <a:uLnTx/>
                <a:uFillTx/>
                <a:latin typeface="微软雅黑" panose="020b0503020204020204" pitchFamily="34" charset="-122"/>
                <a:ea typeface="微软雅黑" panose="020b0503020204020204" pitchFamily="34" charset="-122"/>
                <a:cs typeface="+mn-cs"/>
              </a:rPr>
              <a:t>从空想到科学</a:t>
            </a:r>
            <a:endParaRPr kumimoji="0" lang="zh-CN" altLang="en-US" sz="3200" b="1" i="0" u="none" strike="noStrike" kern="1200" cap="none" spc="300" normalizeH="0" baseline="0" noProof="1">
              <a:ln>
                <a:noFill/>
              </a:ln>
              <a:solidFill>
                <a:srgbClr val="7030A0"/>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linds(horizontal)">
                                      <p:cBhvr>
                                        <p:cTn id="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8913" name="圆角矩形​​ 3"/>
          <p:cNvSpPr/>
          <p:nvPr/>
        </p:nvSpPr>
        <p:spPr>
          <a:xfrm>
            <a:off x="301625" y="2835275"/>
            <a:ext cx="2513013" cy="1047750"/>
          </a:xfrm>
          <a:prstGeom prst="roundRect">
            <a:avLst>
              <a:gd name="adj" fmla="val 16667"/>
            </a:avLst>
          </a:prstGeom>
          <a:solidFill>
            <a:srgbClr val="FF9900">
              <a:alpha val="21999"/>
            </a:srgbClr>
          </a:solidFill>
          <a:ln w="25400" cap="flat" cmpd="sng">
            <a:solidFill>
              <a:srgbClr val="CC3399"/>
            </a:solidFill>
            <a:prstDash val="solid"/>
            <a:round/>
            <a:headEnd type="none" w="med" len="med"/>
            <a:tailEnd type="none" w="med" len="med"/>
          </a:ln>
        </p:spPr>
        <p:txBody>
          <a:bodyPr anchor="ctr"/>
          <a:lstStyle>
            <a:defPPr/>
          </a:lstStyle>
          <a:p>
            <a:pPr algn="ctr"/>
            <a:r>
              <a:rPr lang="zh-CN" altLang="en-US" sz="3200" b="1">
                <a:latin typeface="Arial" panose="020b0604020202020204" pitchFamily="34" charset="0"/>
                <a:ea typeface="华文中宋" panose="02010600040101010101" pitchFamily="2" charset="-122"/>
              </a:rPr>
              <a:t>德意志古典哲学</a:t>
            </a:r>
            <a:endParaRPr lang="zh-CN" altLang="en-US" sz="3200" b="1">
              <a:latin typeface="Arial" pitchFamily="34" charset="0"/>
              <a:ea typeface="华文中宋" pitchFamily="2" charset="-122"/>
            </a:endParaRPr>
          </a:p>
        </p:txBody>
      </p:sp>
      <p:sp>
        <p:nvSpPr>
          <p:cNvPr id="38914" name="圆角矩形​​ 3"/>
          <p:cNvSpPr/>
          <p:nvPr/>
        </p:nvSpPr>
        <p:spPr>
          <a:xfrm>
            <a:off x="3328988" y="2917825"/>
            <a:ext cx="2484437" cy="1065213"/>
          </a:xfrm>
          <a:prstGeom prst="roundRect">
            <a:avLst>
              <a:gd name="adj" fmla="val 16667"/>
            </a:avLst>
          </a:prstGeom>
          <a:solidFill>
            <a:srgbClr val="FF9900">
              <a:alpha val="21999"/>
            </a:srgbClr>
          </a:solidFill>
          <a:ln w="25400" cap="flat" cmpd="sng">
            <a:solidFill>
              <a:srgbClr val="CC3399"/>
            </a:solidFill>
            <a:prstDash val="solid"/>
            <a:round/>
            <a:headEnd type="none" w="med" len="med"/>
            <a:tailEnd type="none" w="med" len="med"/>
          </a:ln>
        </p:spPr>
        <p:txBody>
          <a:bodyPr anchor="ctr"/>
          <a:lstStyle>
            <a:defPPr/>
          </a:lstStyle>
          <a:p>
            <a:pPr algn="ctr"/>
            <a:r>
              <a:rPr lang="zh-CN" altLang="en-US" sz="3200" b="1">
                <a:latin typeface="Arial" panose="020b0604020202020204" pitchFamily="34" charset="0"/>
                <a:ea typeface="华文中宋" panose="02010600040101010101" pitchFamily="2" charset="-122"/>
              </a:rPr>
              <a:t>英国古典政治经济学</a:t>
            </a:r>
            <a:endParaRPr lang="zh-CN" altLang="en-US" sz="3200" b="1">
              <a:latin typeface="Arial" panose="020b0604020202020204" pitchFamily="34" charset="0"/>
              <a:ea typeface="华文中宋" panose="02010600040101010101" pitchFamily="2" charset="-122"/>
            </a:endParaRPr>
          </a:p>
        </p:txBody>
      </p:sp>
      <p:sp>
        <p:nvSpPr>
          <p:cNvPr id="38915" name="圆角矩形​​ 3"/>
          <p:cNvSpPr/>
          <p:nvPr/>
        </p:nvSpPr>
        <p:spPr>
          <a:xfrm>
            <a:off x="6518275" y="2917825"/>
            <a:ext cx="2276475" cy="1108075"/>
          </a:xfrm>
          <a:prstGeom prst="roundRect">
            <a:avLst>
              <a:gd name="adj" fmla="val 16667"/>
            </a:avLst>
          </a:prstGeom>
          <a:solidFill>
            <a:srgbClr val="FF9900">
              <a:alpha val="21999"/>
            </a:srgbClr>
          </a:solidFill>
          <a:ln w="25400" cap="flat" cmpd="sng">
            <a:solidFill>
              <a:srgbClr val="CC3399"/>
            </a:solidFill>
            <a:prstDash val="solid"/>
            <a:round/>
            <a:headEnd type="none" w="med" len="med"/>
            <a:tailEnd type="none" w="med" len="med"/>
          </a:ln>
        </p:spPr>
        <p:txBody>
          <a:bodyPr anchor="ctr"/>
          <a:lstStyle>
            <a:defPPr/>
          </a:lstStyle>
          <a:p>
            <a:pPr algn="ctr"/>
            <a:r>
              <a:rPr lang="zh-CN" altLang="en-US" sz="3200" b="1">
                <a:latin typeface="Arial" panose="020b0604020202020204" pitchFamily="34" charset="0"/>
                <a:ea typeface="华文中宋" panose="02010600040101010101" pitchFamily="2" charset="-122"/>
              </a:rPr>
              <a:t>英法空想社会主义</a:t>
            </a:r>
            <a:endParaRPr lang="zh-CN" altLang="en-US" sz="3200" b="1">
              <a:latin typeface="Arial" panose="020b0604020202020204" pitchFamily="34" charset="0"/>
              <a:ea typeface="华文中宋" panose="02010600040101010101" pitchFamily="2" charset="-122"/>
            </a:endParaRPr>
          </a:p>
        </p:txBody>
      </p:sp>
      <p:sp>
        <p:nvSpPr>
          <p:cNvPr id="38916" name="圆角矩形​​ 3"/>
          <p:cNvSpPr/>
          <p:nvPr/>
        </p:nvSpPr>
        <p:spPr>
          <a:xfrm>
            <a:off x="776288" y="342900"/>
            <a:ext cx="7697787" cy="1104900"/>
          </a:xfrm>
          <a:prstGeom prst="roundRect">
            <a:avLst>
              <a:gd name="adj" fmla="val 16667"/>
            </a:avLst>
          </a:prstGeom>
          <a:solidFill>
            <a:srgbClr val="00FFFF">
              <a:alpha val="21999"/>
            </a:srgbClr>
          </a:solidFill>
          <a:ln w="25400" cap="flat" cmpd="sng">
            <a:solidFill>
              <a:srgbClr val="CC3399"/>
            </a:solidFill>
            <a:prstDash val="solid"/>
            <a:round/>
            <a:headEnd type="none" w="med" len="med"/>
            <a:tailEnd type="none" w="med" len="med"/>
          </a:ln>
        </p:spPr>
        <p:txBody>
          <a:bodyPr anchor="ctr"/>
          <a:lstStyle>
            <a:defPPr/>
          </a:lstStyle>
          <a:p>
            <a:pPr/>
            <a:r>
              <a:rPr lang="zh-CN" altLang="en-US" sz="4000" b="1">
                <a:solidFill>
                  <a:srgbClr val="FF0000"/>
                </a:solidFill>
                <a:latin typeface="Arial" panose="020b0604020202020204" pitchFamily="34" charset="0"/>
                <a:ea typeface="华文中宋" panose="02010600040101010101" pitchFamily="2" charset="-122"/>
              </a:rPr>
              <a:t>马克思主义思想的三大理论来源</a:t>
            </a:r>
            <a:endParaRPr lang="zh-CN" altLang="en-US" sz="4000" b="1">
              <a:solidFill>
                <a:srgbClr val="FF0000"/>
              </a:solidFill>
              <a:latin typeface="Arial" pitchFamily="34" charset="0"/>
              <a:ea typeface="华文中宋" pitchFamily="2" charset="-122"/>
            </a:endParaRPr>
          </a:p>
        </p:txBody>
      </p:sp>
      <p:sp>
        <p:nvSpPr>
          <p:cNvPr id="38917" name="任意多边形 7206"/>
          <p:cNvSpPr/>
          <p:nvPr/>
        </p:nvSpPr>
        <p:spPr>
          <a:xfrm rot="-2941299">
            <a:off x="2182813" y="1958975"/>
            <a:ext cx="1819275" cy="327025"/>
          </a:xfrm>
          <a:custGeom>
            <a:cxnLst>
              <a:cxn ang="270">
                <a:pos x="16200" y="0"/>
              </a:cxn>
              <a:cxn ang="180">
                <a:pos x="0" y="10800"/>
              </a:cxn>
              <a:cxn ang="90">
                <a:pos x="16200" y="21600"/>
              </a:cxn>
              <a:cxn ang="0">
                <a:pos x="21600" y="10800"/>
              </a:cxn>
            </a:cxnLst>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0000"/>
          </a:solidFill>
          <a:ln w="9525" cap="flat" cmpd="sng">
            <a:solidFill>
              <a:schemeClr val="tx1"/>
            </a:solidFill>
            <a:prstDash val="solid"/>
            <a:miter/>
            <a:headEnd type="none" w="med" len="med"/>
            <a:tailEnd type="none" w="med" len="med"/>
          </a:ln>
        </p:spPr>
        <p:txBody>
          <a:bodyPr/>
          <a:lstStyle>
            <a:defPPr/>
          </a:lstStyle>
          <a:p>
            <a:pPr/>
            <a:endParaRPr lang="zh-CN" altLang="en-US"/>
          </a:p>
        </p:txBody>
      </p:sp>
      <p:sp>
        <p:nvSpPr>
          <p:cNvPr id="38918" name="任意多边形 7207"/>
          <p:cNvSpPr/>
          <p:nvPr/>
        </p:nvSpPr>
        <p:spPr>
          <a:xfrm rot="-7726720">
            <a:off x="5292725" y="1993900"/>
            <a:ext cx="1844675" cy="355600"/>
          </a:xfrm>
          <a:custGeom>
            <a:cxnLst>
              <a:cxn ang="270">
                <a:pos x="16200" y="0"/>
              </a:cxn>
              <a:cxn ang="180">
                <a:pos x="0" y="10800"/>
              </a:cxn>
              <a:cxn ang="90">
                <a:pos x="16200" y="21600"/>
              </a:cxn>
              <a:cxn ang="0">
                <a:pos x="21600" y="10800"/>
              </a:cxn>
            </a:cxnLst>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0000"/>
          </a:solidFill>
          <a:ln w="9525" cap="flat" cmpd="sng">
            <a:solidFill>
              <a:schemeClr val="tx1"/>
            </a:solidFill>
            <a:prstDash val="solid"/>
            <a:miter/>
            <a:headEnd type="none" w="med" len="med"/>
            <a:tailEnd type="none" w="med" len="med"/>
          </a:ln>
        </p:spPr>
        <p:txBody>
          <a:bodyPr/>
          <a:lstStyle>
            <a:defPPr/>
          </a:lstStyle>
          <a:p>
            <a:pPr/>
            <a:endParaRPr lang="zh-CN" altLang="en-US"/>
          </a:p>
        </p:txBody>
      </p:sp>
      <p:sp>
        <p:nvSpPr>
          <p:cNvPr id="38919" name="任意多边形 7208"/>
          <p:cNvSpPr/>
          <p:nvPr/>
        </p:nvSpPr>
        <p:spPr>
          <a:xfrm rot="-5400000">
            <a:off x="3878263" y="1979613"/>
            <a:ext cx="1387475" cy="323850"/>
          </a:xfrm>
          <a:custGeom>
            <a:cxnLst>
              <a:cxn ang="270">
                <a:pos x="16200" y="0"/>
              </a:cxn>
              <a:cxn ang="180">
                <a:pos x="0" y="10800"/>
              </a:cxn>
              <a:cxn ang="90">
                <a:pos x="16200" y="21600"/>
              </a:cxn>
              <a:cxn ang="0">
                <a:pos x="21600" y="10800"/>
              </a:cxn>
            </a:cxnLst>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0000"/>
          </a:solidFill>
          <a:ln w="9525" cap="flat" cmpd="sng">
            <a:solidFill>
              <a:schemeClr val="tx1"/>
            </a:solidFill>
            <a:prstDash val="solid"/>
            <a:miter/>
            <a:headEnd type="none" w="med" len="med"/>
            <a:tailEnd type="none" w="med" len="med"/>
          </a:ln>
        </p:spPr>
        <p:txBody>
          <a:bodyPr/>
          <a:lstStyle>
            <a:defPPr/>
          </a:lstStyle>
          <a:p>
            <a:pPr/>
            <a:endParaRPr lang="zh-CN" altLang="en-US"/>
          </a:p>
        </p:txBody>
      </p:sp>
    </p:spTree>
  </p:cSld>
  <p:clrMapOvr>
    <a:masterClrMapping/>
  </p:clrMapOvr>
  <p:transition/>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9937" name="圆角矩形​​ 3"/>
          <p:cNvSpPr/>
          <p:nvPr/>
        </p:nvSpPr>
        <p:spPr>
          <a:xfrm>
            <a:off x="307975" y="169863"/>
            <a:ext cx="4572000" cy="1201737"/>
          </a:xfrm>
          <a:prstGeom prst="roundRect">
            <a:avLst>
              <a:gd name="adj" fmla="val 16667"/>
            </a:avLst>
          </a:prstGeom>
          <a:solidFill>
            <a:srgbClr val="00FFFF">
              <a:alpha val="21960"/>
            </a:srgbClr>
          </a:solidFill>
          <a:ln w="25400" cap="flat" cmpd="sng">
            <a:solidFill>
              <a:srgbClr val="CC3399"/>
            </a:solidFill>
            <a:prstDash val="solid"/>
            <a:round/>
            <a:headEnd type="none" w="med" len="med"/>
            <a:tailEnd type="none" w="med" len="med"/>
          </a:ln>
        </p:spPr>
        <p:txBody>
          <a:bodyPr anchor="ctr"/>
          <a:lstStyle>
            <a:defPPr/>
          </a:lstStyle>
          <a:p>
            <a:pPr/>
            <a:r>
              <a:rPr lang="zh-CN" altLang="en-US" sz="3200" b="1">
                <a:latin typeface="黑体" panose="02010609060101010101" pitchFamily="49" charset="-122"/>
                <a:ea typeface="黑体" panose="02010609060101010101" pitchFamily="49" charset="-122"/>
              </a:rPr>
              <a:t>马克思、恩格斯长期的革命实践。</a:t>
            </a:r>
            <a:endParaRPr lang="zh-CN" altLang="en-US" sz="3200" b="1">
              <a:latin typeface="黑体" panose="02010609060101010101" pitchFamily="49" charset="-122"/>
              <a:ea typeface="黑体" panose="02010609060101010101" pitchFamily="49" charset="-122"/>
            </a:endParaRPr>
          </a:p>
        </p:txBody>
      </p:sp>
      <p:pic>
        <p:nvPicPr>
          <p:cNvPr id="39938" name="图片 6199" descr="375311384285_副本"/>
          <p:cNvPicPr>
            <a:picLocks noChangeAspect="1"/>
          </p:cNvPicPr>
          <p:nvPr/>
        </p:nvPicPr>
        <p:blipFill>
          <a:blip r:embed="rId2"/>
          <a:stretch>
            <a:fillRect/>
          </a:stretch>
        </p:blipFill>
        <p:spPr>
          <a:xfrm>
            <a:off x="5295900" y="733425"/>
            <a:ext cx="3781425" cy="1806575"/>
          </a:xfrm>
          <a:prstGeom prst="rect">
            <a:avLst/>
          </a:prstGeom>
          <a:noFill/>
          <a:ln w="25400" cap="flat" cmpd="sng">
            <a:solidFill>
              <a:srgbClr val="660066"/>
            </a:solidFill>
            <a:prstDash val="solid"/>
            <a:miter/>
            <a:headEnd type="none" w="med" len="med"/>
            <a:tailEnd type="none" w="med" len="med"/>
          </a:ln>
        </p:spPr>
      </p:pic>
      <p:grpSp>
        <p:nvGrpSpPr>
          <p:cNvPr id="39939" name="组合 1"/>
          <p:cNvGrpSpPr/>
          <p:nvPr/>
        </p:nvGrpSpPr>
        <p:grpSpPr>
          <a:xfrm>
            <a:off x="5133090" y="2697480"/>
            <a:ext cx="3894423" cy="2008860"/>
            <a:chOff x="443" y="3264"/>
            <a:chExt cx="4448" cy="4031"/>
          </a:xfrm>
        </p:grpSpPr>
        <p:pic>
          <p:nvPicPr>
            <p:cNvPr id="39940" name="图片 6201" descr="4ec2d5628535e5dd0e7c0fdd76c6a7efce1b6264"/>
            <p:cNvPicPr>
              <a:picLocks noChangeAspect="1"/>
            </p:cNvPicPr>
            <p:nvPr/>
          </p:nvPicPr>
          <p:blipFill>
            <a:blip r:embed="rId3"/>
            <a:stretch>
              <a:fillRect/>
            </a:stretch>
          </p:blipFill>
          <p:spPr>
            <a:xfrm>
              <a:off x="628" y="3264"/>
              <a:ext cx="4263" cy="2985"/>
            </a:xfrm>
            <a:prstGeom prst="rect">
              <a:avLst/>
            </a:prstGeom>
            <a:noFill/>
            <a:ln w="25400" cap="flat" cmpd="sng">
              <a:solidFill>
                <a:srgbClr val="660066"/>
              </a:solidFill>
              <a:prstDash val="solid"/>
              <a:miter/>
              <a:headEnd type="none" w="med" len="med"/>
              <a:tailEnd type="none" w="med" len="med"/>
            </a:ln>
          </p:spPr>
        </p:pic>
        <p:sp>
          <p:nvSpPr>
            <p:cNvPr id="39941" name="矩形 6203"/>
            <p:cNvSpPr/>
            <p:nvPr/>
          </p:nvSpPr>
          <p:spPr>
            <a:xfrm>
              <a:off x="443" y="5877"/>
              <a:ext cx="4448" cy="1418"/>
            </a:xfrm>
            <a:prstGeom prst="rect">
              <a:avLst/>
            </a:prstGeom>
            <a:solidFill>
              <a:srgbClr val="FFFF00"/>
            </a:solidFill>
            <a:ln w="25400">
              <a:noFill/>
            </a:ln>
          </p:spPr>
          <p:txBody>
            <a:bodyPr wrap="square" anchor="ctr">
              <a:spAutoFit/>
            </a:bodyPr>
            <a:lstStyle>
              <a:defPPr/>
            </a:lstStyle>
            <a:p>
              <a:pPr algn="ctr"/>
              <a:r>
                <a:rPr lang="zh-CN" altLang="en-US" sz="2000" b="1">
                  <a:latin typeface="Arial" panose="020b0604020202020204" pitchFamily="34" charset="0"/>
                  <a:ea typeface="华文中宋" panose="02010600040101010101" pitchFamily="2" charset="-122"/>
                </a:rPr>
                <a:t>马克思和恩格斯在新莱茵报编辑部工作的情景</a:t>
              </a:r>
              <a:endParaRPr lang="zh-CN" altLang="en-US" sz="2000" b="1">
                <a:latin typeface="Arial" pitchFamily="34" charset="0"/>
                <a:ea typeface="华文中宋" pitchFamily="2" charset="-122"/>
              </a:endParaRPr>
            </a:p>
          </p:txBody>
        </p:sp>
      </p:grpSp>
      <p:sp>
        <p:nvSpPr>
          <p:cNvPr id="39942" name="Text Box 3"/>
          <p:cNvSpPr txBox="1"/>
          <p:nvPr/>
        </p:nvSpPr>
        <p:spPr>
          <a:xfrm>
            <a:off x="254000" y="1554163"/>
            <a:ext cx="4413250" cy="2676525"/>
          </a:xfrm>
          <a:prstGeom prst="rect">
            <a:avLst/>
          </a:prstGeom>
          <a:noFill/>
          <a:ln w="38100" cap="flat" cmpd="dbl">
            <a:solidFill>
              <a:srgbClr val="000000"/>
            </a:solidFill>
            <a:prstDash val="solid"/>
            <a:miter/>
            <a:headEnd type="none" w="med" len="med"/>
            <a:tailEnd type="none" w="med" len="med"/>
          </a:ln>
        </p:spPr>
        <p:txBody>
          <a:bodyPr wrap="square" anchor="t">
            <a:spAutoFit/>
          </a:bodyPr>
          <a:lstStyle>
            <a:defPPr/>
          </a:lstStyle>
          <a:p>
            <a:pPr>
              <a:spcBef>
                <a:spcPct val="50000"/>
              </a:spcBef>
            </a:pPr>
            <a:r>
              <a:rPr lang="zh-CN" altLang="en-US" sz="2400" b="1">
                <a:latin typeface="楷体_GB2312" pitchFamily="49" charset="-122"/>
                <a:ea typeface="楷体_GB2312" pitchFamily="49" charset="-122"/>
              </a:rPr>
              <a:t>    从巴黎到布鲁尔，马克思始终积极参与许多工人团体的活动，</a:t>
            </a:r>
            <a:r>
              <a:rPr lang="zh-CN" altLang="zh-CN" sz="2400" b="1">
                <a:latin typeface="楷体_GB2312" pitchFamily="49" charset="-122"/>
                <a:ea typeface="楷体_GB2312" pitchFamily="49" charset="-122"/>
              </a:rPr>
              <a:t>“</a:t>
            </a:r>
            <a:r>
              <a:rPr lang="zh-CN" altLang="en-US" sz="2400" b="1">
                <a:latin typeface="楷体_GB2312" pitchFamily="49" charset="-122"/>
                <a:ea typeface="楷体_GB2312" pitchFamily="49" charset="-122"/>
              </a:rPr>
              <a:t>在马克思身上，嗅不到一点空想家的气味</a:t>
            </a:r>
            <a:r>
              <a:rPr lang="en-US" altLang="zh-CN" sz="2400" b="1">
                <a:latin typeface="Times New Roman" panose="02020603050405020304" pitchFamily="18" charset="0"/>
                <a:ea typeface="楷体_GB2312" pitchFamily="49" charset="-122"/>
              </a:rPr>
              <a:t>……</a:t>
            </a:r>
            <a:r>
              <a:rPr lang="zh-CN" altLang="en-US" sz="2400" b="1">
                <a:latin typeface="楷体_GB2312" pitchFamily="49" charset="-122"/>
                <a:ea typeface="楷体_GB2312" pitchFamily="49" charset="-122"/>
              </a:rPr>
              <a:t>常被工人们亲切地称为“马克思老爹”。</a:t>
            </a:r>
            <a:r>
              <a:rPr lang="zh-CN" altLang="zh-CN" sz="2400" b="1">
                <a:latin typeface="仿宋" panose="02010609060101010101" charset="-122"/>
                <a:ea typeface="仿宋" panose="02010609060101010101" charset="-122"/>
              </a:rPr>
              <a:t>——</a:t>
            </a:r>
            <a:r>
              <a:rPr lang="zh-CN" altLang="en-US" sz="2400" b="1">
                <a:latin typeface="仿宋" panose="02010609060101010101" charset="-122"/>
                <a:ea typeface="仿宋" panose="02010609060101010101" charset="-122"/>
              </a:rPr>
              <a:t>弗 </a:t>
            </a:r>
            <a:r>
              <a:rPr lang="zh-CN" altLang="zh-CN" sz="2400" b="1">
                <a:latin typeface="仿宋" panose="02010609060101010101" charset="-122"/>
                <a:ea typeface="仿宋" panose="02010609060101010101" charset="-122"/>
              </a:rPr>
              <a:t>·</a:t>
            </a:r>
            <a:r>
              <a:rPr lang="zh-CN" altLang="en-US" sz="2400" b="1">
                <a:latin typeface="仿宋" panose="02010609060101010101" charset="-122"/>
                <a:ea typeface="仿宋" panose="02010609060101010101" charset="-122"/>
              </a:rPr>
              <a:t>列斯纳</a:t>
            </a:r>
            <a:r>
              <a:rPr lang="en-US" altLang="zh-CN" sz="2400" b="1">
                <a:latin typeface="仿宋" panose="02010609060101010101" charset="-122"/>
                <a:ea typeface="仿宋" panose="02010609060101010101" charset="-122"/>
              </a:rPr>
              <a:t>《</a:t>
            </a:r>
            <a:r>
              <a:rPr lang="zh-CN" altLang="en-US" sz="2400" b="1">
                <a:latin typeface="仿宋" panose="02010609060101010101" charset="-122"/>
                <a:ea typeface="仿宋" panose="02010609060101010101" charset="-122"/>
              </a:rPr>
              <a:t>一个工人对马克思的回忆</a:t>
            </a:r>
            <a:r>
              <a:rPr lang="zh-CN" altLang="zh-CN" sz="2400" b="1">
                <a:latin typeface="仿宋" panose="02010609060101010101" charset="-122"/>
                <a:ea typeface="仿宋" panose="02010609060101010101" charset="-122"/>
              </a:rPr>
              <a:t>》</a:t>
            </a:r>
            <a:endParaRPr lang="zh-CN" altLang="zh-CN" sz="2400" b="1">
              <a:latin typeface="仿宋" charset="-122"/>
              <a:ea typeface="仿宋" charset="-122"/>
            </a:endParaRPr>
          </a:p>
        </p:txBody>
      </p:sp>
    </p:spTree>
  </p:cSld>
  <p:clrMapOvr>
    <a:masterClrMapping/>
  </p:clrMapOvr>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矩形: 圆角 4"/>
          <p:cNvSpPr/>
          <p:nvPr/>
        </p:nvSpPr>
        <p:spPr>
          <a:xfrm>
            <a:off x="424498" y="479743"/>
            <a:ext cx="593725" cy="4183063"/>
          </a:xfrm>
          <a:prstGeom prst="round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anchor="ctr"/>
          <a:lstStyle>
            <a:defP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2400" b="1" i="0" u="none" strike="noStrike" kern="1200" cap="none" spc="0" normalizeH="0" baseline="0" noProof="1">
                <a:ln>
                  <a:noFill/>
                </a:ln>
                <a:solidFill>
                  <a:srgbClr val="FFFF00"/>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rPr>
              <a:t>马克思主义诞生的时代背景</a:t>
            </a:r>
            <a:endParaRPr kumimoji="0" lang="zh-CN" altLang="en-US" sz="2400" b="1" i="0" u="none" strike="noStrike" kern="1200" cap="none" spc="0" normalizeH="0" baseline="0" noProof="1">
              <a:ln>
                <a:noFill/>
              </a:ln>
              <a:solidFill>
                <a:srgbClr val="FFFF00"/>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endParaRPr>
          </a:p>
        </p:txBody>
      </p:sp>
      <p:sp>
        <p:nvSpPr>
          <p:cNvPr id="6" name="左大括号 5"/>
          <p:cNvSpPr/>
          <p:nvPr/>
        </p:nvSpPr>
        <p:spPr>
          <a:xfrm>
            <a:off x="1211263" y="1017588"/>
            <a:ext cx="512763" cy="3336925"/>
          </a:xfrm>
          <a:prstGeom prst="leftBrace">
            <a:avLst/>
          </a:prstGeom>
          <a:ln w="38100">
            <a:solidFill>
              <a:srgbClr val="C00000"/>
            </a:solidFill>
          </a:ln>
        </p:spPr>
        <p:style>
          <a:lnRef idx="1">
            <a:schemeClr val="accent1"/>
          </a:lnRef>
          <a:fillRef idx="0">
            <a:schemeClr val="accent1"/>
          </a:fillRef>
          <a:effectRef idx="0">
            <a:schemeClr val="accent1"/>
          </a:effectRef>
          <a:fontRef idx="minor">
            <a:schemeClr val="tx1"/>
          </a:fontRef>
        </p:style>
        <p:txBody>
          <a:bodyPr anchor="ct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00" b="0" i="0" u="none" strike="noStrike" kern="1200" cap="none" spc="0" normalizeH="0" baseline="0" noProof="1">
              <a:ln>
                <a:noFill/>
              </a:ln>
              <a:solidFill>
                <a:schemeClr val="tx1"/>
              </a:solidFill>
              <a:effectLst/>
              <a:uLnTx/>
              <a:uFillTx/>
              <a:latin typeface="+mn-lt"/>
              <a:ea typeface="+mn-ea"/>
              <a:cs typeface="+mn-cs"/>
            </a:endParaRPr>
          </a:p>
        </p:txBody>
      </p:sp>
      <p:sp>
        <p:nvSpPr>
          <p:cNvPr id="7" name="矩形 6"/>
          <p:cNvSpPr/>
          <p:nvPr/>
        </p:nvSpPr>
        <p:spPr>
          <a:xfrm>
            <a:off x="1724025" y="703263"/>
            <a:ext cx="1585913" cy="6302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1">
                <a:ln>
                  <a:noFill/>
                </a:ln>
                <a:solidFill>
                  <a:srgbClr val="C00000"/>
                </a:solidFill>
                <a:effectLst/>
                <a:uLnTx/>
                <a:uFillTx/>
                <a:latin typeface="黑体" panose="02010609060101010101" pitchFamily="49" charset="-122"/>
                <a:ea typeface="黑体" panose="02010609060101010101" pitchFamily="49" charset="-122"/>
                <a:cs typeface="黑体" panose="02010609060101010101" pitchFamily="49" charset="-122"/>
              </a:rPr>
              <a:t>经济基础</a:t>
            </a:r>
            <a:r>
              <a:rPr kumimoji="0" lang="en-US" altLang="zh-CN" sz="2000" b="1" i="0" u="none" strike="noStrike" kern="1200" cap="none" spc="0" normalizeH="0" baseline="0" noProof="1">
                <a:ln>
                  <a:noFill/>
                </a:ln>
                <a:solidFill>
                  <a:srgbClr val="C00000"/>
                </a:solidFill>
                <a:effectLst/>
                <a:uLnTx/>
                <a:uFillTx/>
                <a:latin typeface="黑体" panose="02010609060101010101" pitchFamily="49" charset="-122"/>
                <a:ea typeface="黑体" panose="02010609060101010101" pitchFamily="49" charset="-122"/>
                <a:cs typeface="黑体" panose="02010609060101010101" pitchFamily="49" charset="-122"/>
              </a:rPr>
              <a:t>:</a:t>
            </a:r>
            <a:endParaRPr kumimoji="0" lang="en-US" altLang="zh-CN" sz="2000" b="1" i="0" u="none" strike="noStrike" kern="1200" cap="none" spc="0" normalizeH="0" baseline="0" noProof="1">
              <a:ln>
                <a:noFill/>
              </a:ln>
              <a:solidFill>
                <a:srgbClr val="C00000"/>
              </a:solidFill>
              <a:effectLst/>
              <a:uLnTx/>
              <a:uFillTx/>
              <a:latin typeface="黑体" panose="02010609060101010101" pitchFamily="49" charset="-122"/>
              <a:ea typeface="黑体" panose="02010609060101010101" pitchFamily="49" charset="-122"/>
              <a:cs typeface="黑体" panose="02010609060101010101" pitchFamily="49" charset="-122"/>
            </a:endParaRPr>
          </a:p>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1">
                <a:ln>
                  <a:noFill/>
                </a:ln>
                <a:solidFill>
                  <a:srgbClr val="C00000"/>
                </a:solidFill>
                <a:effectLst/>
                <a:uLnTx/>
                <a:uFillTx/>
                <a:latin typeface="黑体" panose="02010609060101010101" pitchFamily="49" charset="-122"/>
                <a:ea typeface="黑体" panose="02010609060101010101" pitchFamily="49" charset="-122"/>
                <a:cs typeface="黑体" panose="02010609060101010101" pitchFamily="49" charset="-122"/>
              </a:rPr>
              <a:t>（根本原因）</a:t>
            </a:r>
            <a:endParaRPr kumimoji="0" lang="zh-CN" altLang="en-US" sz="2000" b="1" i="0" u="none" strike="noStrike" kern="1200" cap="none" spc="0" normalizeH="0" baseline="0" noProof="1">
              <a:ln>
                <a:noFill/>
              </a:ln>
              <a:solidFill>
                <a:srgbClr val="C00000"/>
              </a:solidFill>
              <a:effectLst/>
              <a:uLnTx/>
              <a:uFillTx/>
              <a:latin typeface="黑体" panose="02010609060101010101" pitchFamily="49" charset="-122"/>
              <a:ea typeface="黑体" panose="02010609060101010101" pitchFamily="49" charset="-122"/>
              <a:cs typeface="黑体" panose="02010609060101010101" pitchFamily="49" charset="-122"/>
            </a:endParaRPr>
          </a:p>
        </p:txBody>
      </p:sp>
      <p:sp>
        <p:nvSpPr>
          <p:cNvPr id="8" name="矩形 7"/>
          <p:cNvSpPr/>
          <p:nvPr/>
        </p:nvSpPr>
        <p:spPr>
          <a:xfrm>
            <a:off x="1724025" y="2012950"/>
            <a:ext cx="1395413" cy="47148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anchor="ctr"/>
          <a:lstStyle>
            <a:defP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1">
                <a:ln>
                  <a:noFill/>
                </a:ln>
                <a:solidFill>
                  <a:srgbClr val="C00000"/>
                </a:solidFill>
                <a:effectLst/>
                <a:uLnTx/>
                <a:uFillTx/>
                <a:latin typeface="黑体" panose="02010609060101010101" pitchFamily="49" charset="-122"/>
                <a:ea typeface="黑体" panose="02010609060101010101" pitchFamily="49" charset="-122"/>
                <a:cs typeface="黑体" panose="02010609060101010101" pitchFamily="49" charset="-122"/>
              </a:rPr>
              <a:t>阶级基础</a:t>
            </a:r>
            <a:r>
              <a:rPr kumimoji="0" lang="en-US" altLang="zh-CN" sz="2000" b="1" i="0" u="none" strike="noStrike" kern="1200" cap="none" spc="0" normalizeH="0" baseline="0" noProof="1">
                <a:ln>
                  <a:noFill/>
                </a:ln>
                <a:solidFill>
                  <a:srgbClr val="C00000"/>
                </a:solidFill>
                <a:effectLst/>
                <a:uLnTx/>
                <a:uFillTx/>
                <a:latin typeface="黑体" panose="02010609060101010101" pitchFamily="49" charset="-122"/>
                <a:ea typeface="黑体" panose="02010609060101010101" pitchFamily="49" charset="-122"/>
                <a:cs typeface="黑体" panose="02010609060101010101" pitchFamily="49" charset="-122"/>
              </a:rPr>
              <a:t>:</a:t>
            </a:r>
            <a:endParaRPr kumimoji="0" lang="zh-CN" altLang="en-US" sz="2000" b="1" i="0" u="none" strike="noStrike" kern="1200" cap="none" spc="0" normalizeH="0" baseline="0" noProof="1">
              <a:ln>
                <a:noFill/>
              </a:ln>
              <a:solidFill>
                <a:srgbClr val="C00000"/>
              </a:solidFill>
              <a:effectLst/>
              <a:uLnTx/>
              <a:uFillTx/>
              <a:latin typeface="黑体" panose="02010609060101010101" pitchFamily="49" charset="-122"/>
              <a:ea typeface="黑体" panose="02010609060101010101" pitchFamily="49" charset="-122"/>
              <a:cs typeface="黑体" panose="02010609060101010101" pitchFamily="49" charset="-122"/>
            </a:endParaRPr>
          </a:p>
        </p:txBody>
      </p:sp>
      <p:sp>
        <p:nvSpPr>
          <p:cNvPr id="9" name="矩形 8"/>
          <p:cNvSpPr/>
          <p:nvPr/>
        </p:nvSpPr>
        <p:spPr>
          <a:xfrm>
            <a:off x="1724025" y="3141663"/>
            <a:ext cx="1395413" cy="47148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anchor="ctr"/>
          <a:lstStyle>
            <a:defP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1">
                <a:ln>
                  <a:noFill/>
                </a:ln>
                <a:solidFill>
                  <a:srgbClr val="C00000"/>
                </a:solidFill>
                <a:effectLst/>
                <a:uLnTx/>
                <a:uFillTx/>
                <a:latin typeface="黑体" panose="02010609060101010101" pitchFamily="49" charset="-122"/>
                <a:ea typeface="黑体" panose="02010609060101010101" pitchFamily="49" charset="-122"/>
                <a:cs typeface="黑体" panose="02010609060101010101" pitchFamily="49" charset="-122"/>
              </a:rPr>
              <a:t>思想基础</a:t>
            </a:r>
            <a:r>
              <a:rPr kumimoji="0" lang="en-US" altLang="zh-CN" sz="2000" b="1" i="0" u="none" strike="noStrike" kern="1200" cap="none" spc="0" normalizeH="0" baseline="0" noProof="1">
                <a:ln>
                  <a:noFill/>
                </a:ln>
                <a:solidFill>
                  <a:srgbClr val="C00000"/>
                </a:solidFill>
                <a:effectLst/>
                <a:uLnTx/>
                <a:uFillTx/>
                <a:latin typeface="黑体" panose="02010609060101010101" pitchFamily="49" charset="-122"/>
                <a:ea typeface="黑体" panose="02010609060101010101" pitchFamily="49" charset="-122"/>
                <a:cs typeface="黑体" panose="02010609060101010101" pitchFamily="49" charset="-122"/>
              </a:rPr>
              <a:t>:</a:t>
            </a:r>
            <a:endParaRPr kumimoji="0" lang="zh-CN" altLang="en-US" sz="2000" b="1" i="0" u="none" strike="noStrike" kern="1200" cap="none" spc="0" normalizeH="0" baseline="0" noProof="1">
              <a:ln>
                <a:noFill/>
              </a:ln>
              <a:solidFill>
                <a:srgbClr val="C00000"/>
              </a:solidFill>
              <a:effectLst/>
              <a:uLnTx/>
              <a:uFillTx/>
              <a:latin typeface="黑体" panose="02010609060101010101" pitchFamily="49" charset="-122"/>
              <a:ea typeface="黑体" panose="02010609060101010101" pitchFamily="49" charset="-122"/>
              <a:cs typeface="黑体" panose="02010609060101010101" pitchFamily="49" charset="-122"/>
            </a:endParaRPr>
          </a:p>
        </p:txBody>
      </p:sp>
      <p:sp>
        <p:nvSpPr>
          <p:cNvPr id="10" name="矩形 9"/>
          <p:cNvSpPr/>
          <p:nvPr/>
        </p:nvSpPr>
        <p:spPr>
          <a:xfrm>
            <a:off x="1724025" y="4105275"/>
            <a:ext cx="1395413" cy="47148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anchor="ctr"/>
          <a:lstStyle>
            <a:defP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1">
                <a:ln>
                  <a:noFill/>
                </a:ln>
                <a:solidFill>
                  <a:srgbClr val="C00000"/>
                </a:solidFill>
                <a:effectLst/>
                <a:uLnTx/>
                <a:uFillTx/>
                <a:latin typeface="黑体" panose="02010609060101010101" pitchFamily="49" charset="-122"/>
                <a:ea typeface="黑体" panose="02010609060101010101" pitchFamily="49" charset="-122"/>
                <a:cs typeface="黑体" panose="02010609060101010101" pitchFamily="49" charset="-122"/>
              </a:rPr>
              <a:t>实践基础</a:t>
            </a:r>
            <a:r>
              <a:rPr kumimoji="0" lang="en-US" altLang="zh-CN" sz="2000" b="1" i="0" u="none" strike="noStrike" kern="1200" cap="none" spc="0" normalizeH="0" baseline="0" noProof="1">
                <a:ln>
                  <a:noFill/>
                </a:ln>
                <a:solidFill>
                  <a:srgbClr val="C00000"/>
                </a:solidFill>
                <a:effectLst/>
                <a:uLnTx/>
                <a:uFillTx/>
                <a:latin typeface="黑体" panose="02010609060101010101" pitchFamily="49" charset="-122"/>
                <a:ea typeface="黑体" panose="02010609060101010101" pitchFamily="49" charset="-122"/>
                <a:cs typeface="黑体" panose="02010609060101010101" pitchFamily="49" charset="-122"/>
              </a:rPr>
              <a:t>:</a:t>
            </a:r>
            <a:endParaRPr kumimoji="0" lang="zh-CN" altLang="en-US" sz="2000" b="1" i="0" u="none" strike="noStrike" kern="1200" cap="none" spc="0" normalizeH="0" baseline="0" noProof="1">
              <a:ln>
                <a:noFill/>
              </a:ln>
              <a:solidFill>
                <a:srgbClr val="C00000"/>
              </a:solidFill>
              <a:effectLst/>
              <a:uLnTx/>
              <a:uFillTx/>
              <a:latin typeface="黑体" panose="02010609060101010101" pitchFamily="49" charset="-122"/>
              <a:ea typeface="黑体" panose="02010609060101010101" pitchFamily="49" charset="-122"/>
              <a:cs typeface="黑体" panose="02010609060101010101" pitchFamily="49" charset="-122"/>
            </a:endParaRPr>
          </a:p>
        </p:txBody>
      </p:sp>
      <p:sp>
        <p:nvSpPr>
          <p:cNvPr id="11" name="矩形 10"/>
          <p:cNvSpPr/>
          <p:nvPr/>
        </p:nvSpPr>
        <p:spPr>
          <a:xfrm>
            <a:off x="3309938" y="703263"/>
            <a:ext cx="4449763" cy="9223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1">
                <a:ln>
                  <a:noFill/>
                </a:ln>
                <a:solidFill>
                  <a:schemeClr val="tx1"/>
                </a:solidFill>
                <a:effectLst/>
                <a:uLnTx/>
                <a:uFillTx/>
                <a:latin typeface="宋体" panose="02010600030101010101" pitchFamily="2" charset="-122"/>
                <a:ea typeface="宋体" panose="02010600030101010101" pitchFamily="2" charset="-122"/>
                <a:cs typeface="+mn-cs"/>
              </a:rPr>
              <a:t>工业革命后，资本主义经济迅速发展</a:t>
            </a:r>
            <a:r>
              <a:rPr kumimoji="0" lang="zh-CN" altLang="en-US" sz="2000" b="1" i="0" u="none" strike="noStrike" kern="1200" cap="none" spc="0" normalizeH="0" baseline="0" noProof="1">
                <a:ln>
                  <a:noFill/>
                </a:ln>
                <a:solidFill>
                  <a:schemeClr val="tx1"/>
                </a:solidFill>
                <a:effectLst/>
                <a:uLnTx/>
                <a:uFillTx/>
                <a:latin typeface="宋体" panose="02010600030101010101" pitchFamily="2" charset="-122"/>
                <a:ea typeface="宋体" panose="02010600030101010101" pitchFamily="2" charset="-122"/>
                <a:cs typeface="+mn-cs"/>
                <a:sym typeface="+mn-ea"/>
              </a:rPr>
              <a:t>，资本主义制度的弊端日益暴露，社会矛盾日益激化。</a:t>
            </a:r>
            <a:endParaRPr kumimoji="0" lang="zh-CN" altLang="en-US" sz="2000" b="1" i="0" u="none" strike="noStrike" kern="1200" cap="none" spc="0" normalizeH="0" baseline="0" noProof="1">
              <a:ln>
                <a:noFill/>
              </a:ln>
              <a:solidFill>
                <a:schemeClr val="tx1"/>
              </a:solidFill>
              <a:effectLst/>
              <a:uLnTx/>
              <a:uFillTx/>
              <a:latin typeface="宋体" pitchFamily="2" charset="-122"/>
              <a:ea typeface="宋体" pitchFamily="2" charset="-122"/>
              <a:cs typeface="+mn-cs"/>
            </a:endParaRPr>
          </a:p>
        </p:txBody>
      </p:sp>
      <p:sp>
        <p:nvSpPr>
          <p:cNvPr id="12" name="矩形 11"/>
          <p:cNvSpPr/>
          <p:nvPr/>
        </p:nvSpPr>
        <p:spPr>
          <a:xfrm>
            <a:off x="3546475" y="1827213"/>
            <a:ext cx="5213350" cy="6302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1">
                <a:ln>
                  <a:noFill/>
                </a:ln>
                <a:solidFill>
                  <a:schemeClr val="tx1"/>
                </a:solidFill>
                <a:effectLst/>
                <a:uLnTx/>
                <a:uFillTx/>
                <a:latin typeface="宋体" panose="02010600030101010101" pitchFamily="2" charset="-122"/>
                <a:ea typeface="宋体" panose="02010600030101010101" pitchFamily="2" charset="-122"/>
                <a:cs typeface="+mn-cs"/>
              </a:rPr>
              <a:t>无产阶级力量不断壮大，开始登上政治舞台</a:t>
            </a:r>
            <a:endParaRPr kumimoji="0" lang="zh-CN" altLang="en-US" sz="2000" b="1" i="0" u="none" strike="noStrike" kern="1200" cap="none" spc="0" normalizeH="0" baseline="0" noProof="1">
              <a:ln>
                <a:noFill/>
              </a:ln>
              <a:solidFill>
                <a:schemeClr val="tx1"/>
              </a:solidFill>
              <a:effectLst/>
              <a:uLnTx/>
              <a:uFillTx/>
              <a:latin typeface="宋体" panose="02010600030101010101" pitchFamily="2" charset="-122"/>
              <a:ea typeface="宋体" panose="02010600030101010101" pitchFamily="2" charset="-122"/>
              <a:cs typeface="+mn-cs"/>
            </a:endParaRPr>
          </a:p>
        </p:txBody>
      </p:sp>
      <p:sp>
        <p:nvSpPr>
          <p:cNvPr id="13" name="矩形 12"/>
          <p:cNvSpPr/>
          <p:nvPr/>
        </p:nvSpPr>
        <p:spPr>
          <a:xfrm>
            <a:off x="3546475" y="4173538"/>
            <a:ext cx="4449763" cy="47148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1">
                <a:ln>
                  <a:noFill/>
                </a:ln>
                <a:solidFill>
                  <a:schemeClr val="tx1"/>
                </a:solidFill>
                <a:effectLst/>
                <a:uLnTx/>
                <a:uFillTx/>
                <a:latin typeface="宋体" panose="02010600030101010101" pitchFamily="2" charset="-122"/>
                <a:ea typeface="宋体" panose="02010600030101010101" pitchFamily="2" charset="-122"/>
                <a:cs typeface="+mn-cs"/>
              </a:rPr>
              <a:t>马克思、恩格斯的革命实践</a:t>
            </a:r>
            <a:endParaRPr kumimoji="0" lang="zh-CN" altLang="en-US" sz="2000" b="1" i="0" u="none" strike="noStrike" kern="1200" cap="none" spc="0" normalizeH="0" baseline="0" noProof="1">
              <a:ln>
                <a:noFill/>
              </a:ln>
              <a:solidFill>
                <a:schemeClr val="tx1"/>
              </a:solidFill>
              <a:effectLst/>
              <a:uLnTx/>
              <a:uFillTx/>
              <a:latin typeface="宋体" panose="02010600030101010101" pitchFamily="2" charset="-122"/>
              <a:ea typeface="宋体" panose="02010600030101010101" pitchFamily="2" charset="-122"/>
              <a:cs typeface="+mn-cs"/>
            </a:endParaRPr>
          </a:p>
        </p:txBody>
      </p:sp>
      <p:sp>
        <p:nvSpPr>
          <p:cNvPr id="14" name="左大括号 13"/>
          <p:cNvSpPr/>
          <p:nvPr/>
        </p:nvSpPr>
        <p:spPr>
          <a:xfrm>
            <a:off x="3286125" y="2600325"/>
            <a:ext cx="379413" cy="1379538"/>
          </a:xfrm>
          <a:prstGeom prst="leftBrace">
            <a:avLst/>
          </a:prstGeom>
          <a:ln w="28575">
            <a:solidFill>
              <a:srgbClr val="C00000"/>
            </a:solidFill>
          </a:ln>
        </p:spPr>
        <p:style>
          <a:lnRef idx="1">
            <a:schemeClr val="accent1"/>
          </a:lnRef>
          <a:fillRef idx="0">
            <a:schemeClr val="accent1"/>
          </a:fillRef>
          <a:effectRef idx="0">
            <a:schemeClr val="accent1"/>
          </a:effectRef>
          <a:fontRef idx="minor">
            <a:schemeClr val="tx1"/>
          </a:fontRef>
        </p:style>
        <p:txBody>
          <a:bodyPr anchor="ct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00" b="0" i="0" u="none" strike="noStrike" kern="1200" cap="none" spc="0" normalizeH="0" baseline="0" noProof="1">
              <a:ln>
                <a:noFill/>
              </a:ln>
              <a:solidFill>
                <a:schemeClr val="tx1"/>
              </a:solidFill>
              <a:effectLst/>
              <a:uLnTx/>
              <a:uFillTx/>
              <a:latin typeface="+mn-lt"/>
              <a:ea typeface="+mn-ea"/>
              <a:cs typeface="+mn-cs"/>
            </a:endParaRPr>
          </a:p>
        </p:txBody>
      </p:sp>
      <p:sp>
        <p:nvSpPr>
          <p:cNvPr id="15" name="矩形 14"/>
          <p:cNvSpPr/>
          <p:nvPr/>
        </p:nvSpPr>
        <p:spPr>
          <a:xfrm>
            <a:off x="3665538" y="2457450"/>
            <a:ext cx="2611438" cy="4032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1">
                <a:ln>
                  <a:noFill/>
                </a:ln>
                <a:solidFill>
                  <a:schemeClr val="tx1"/>
                </a:solidFill>
                <a:effectLst/>
                <a:uLnTx/>
                <a:uFillTx/>
                <a:latin typeface="宋体" panose="02010600030101010101" pitchFamily="2" charset="-122"/>
                <a:ea typeface="宋体" panose="02010600030101010101" pitchFamily="2" charset="-122"/>
                <a:cs typeface="+mn-cs"/>
              </a:rPr>
              <a:t>德国古典哲学</a:t>
            </a:r>
            <a:endParaRPr kumimoji="0" lang="zh-CN" altLang="en-US" sz="2000" b="1" i="0" u="none" strike="noStrike" kern="1200" cap="none" spc="0" normalizeH="0" baseline="0" noProof="1">
              <a:ln>
                <a:noFill/>
              </a:ln>
              <a:solidFill>
                <a:schemeClr val="tx1"/>
              </a:solidFill>
              <a:effectLst/>
              <a:uLnTx/>
              <a:uFillTx/>
              <a:latin typeface="宋体" panose="02010600030101010101" pitchFamily="2" charset="-122"/>
              <a:ea typeface="宋体" panose="02010600030101010101" pitchFamily="2" charset="-122"/>
              <a:cs typeface="+mn-cs"/>
            </a:endParaRPr>
          </a:p>
        </p:txBody>
      </p:sp>
      <p:sp>
        <p:nvSpPr>
          <p:cNvPr id="16" name="矩形 15"/>
          <p:cNvSpPr/>
          <p:nvPr/>
        </p:nvSpPr>
        <p:spPr>
          <a:xfrm>
            <a:off x="3665538" y="3089275"/>
            <a:ext cx="2611438" cy="4016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1">
                <a:ln>
                  <a:noFill/>
                </a:ln>
                <a:solidFill>
                  <a:schemeClr val="tx1"/>
                </a:solidFill>
                <a:effectLst/>
                <a:uLnTx/>
                <a:uFillTx/>
                <a:latin typeface="宋体" panose="02010600030101010101" pitchFamily="2" charset="-122"/>
                <a:ea typeface="宋体" panose="02010600030101010101" pitchFamily="2" charset="-122"/>
                <a:cs typeface="+mn-cs"/>
              </a:rPr>
              <a:t>英国古典政治经济学</a:t>
            </a:r>
            <a:endParaRPr kumimoji="0" lang="zh-CN" altLang="en-US" sz="2000" b="1" i="0" u="none" strike="noStrike" kern="1200" cap="none" spc="0" normalizeH="0" baseline="0" noProof="1">
              <a:ln>
                <a:noFill/>
              </a:ln>
              <a:solidFill>
                <a:schemeClr val="tx1"/>
              </a:solidFill>
              <a:effectLst/>
              <a:uLnTx/>
              <a:uFillTx/>
              <a:latin typeface="宋体" panose="02010600030101010101" pitchFamily="2" charset="-122"/>
              <a:ea typeface="宋体" panose="02010600030101010101" pitchFamily="2" charset="-122"/>
              <a:cs typeface="+mn-cs"/>
            </a:endParaRPr>
          </a:p>
        </p:txBody>
      </p:sp>
      <p:sp>
        <p:nvSpPr>
          <p:cNvPr id="17" name="矩形 16"/>
          <p:cNvSpPr/>
          <p:nvPr/>
        </p:nvSpPr>
        <p:spPr>
          <a:xfrm>
            <a:off x="3665538" y="3702050"/>
            <a:ext cx="2611438" cy="4032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1">
                <a:ln>
                  <a:noFill/>
                </a:ln>
                <a:solidFill>
                  <a:schemeClr val="tx1"/>
                </a:solidFill>
                <a:effectLst/>
                <a:uLnTx/>
                <a:uFillTx/>
                <a:latin typeface="宋体" panose="02010600030101010101" pitchFamily="2" charset="-122"/>
                <a:ea typeface="宋体" panose="02010600030101010101" pitchFamily="2" charset="-122"/>
                <a:cs typeface="+mn-cs"/>
              </a:rPr>
              <a:t>英法空想社会主义</a:t>
            </a:r>
            <a:endParaRPr kumimoji="0" lang="zh-CN" altLang="en-US" sz="2000" b="1" i="0" u="none" strike="noStrike" kern="1200" cap="none" spc="0" normalizeH="0" baseline="0" noProof="1">
              <a:ln>
                <a:noFill/>
              </a:ln>
              <a:solidFill>
                <a:schemeClr val="tx1"/>
              </a:solidFill>
              <a:effectLst/>
              <a:uLnTx/>
              <a:uFillTx/>
              <a:latin typeface="宋体" panose="02010600030101010101" pitchFamily="2" charset="-122"/>
              <a:ea typeface="宋体" panose="02010600030101010101" pitchFamily="2" charset="-122"/>
              <a:cs typeface="+mn-cs"/>
            </a:endParaRPr>
          </a:p>
        </p:txBody>
      </p:sp>
    </p:spTree>
  </p:cSld>
  <p:clrMapOvr>
    <a:masterClrMapping/>
  </p:clrMapOvr>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1985" name="TextBox 1"/>
          <p:cNvSpPr txBox="1"/>
          <p:nvPr/>
        </p:nvSpPr>
        <p:spPr>
          <a:xfrm>
            <a:off x="5157788" y="1912938"/>
            <a:ext cx="2925762" cy="506412"/>
          </a:xfrm>
          <a:prstGeom prst="rect">
            <a:avLst/>
          </a:prstGeom>
          <a:noFill/>
          <a:ln w="9525">
            <a:noFill/>
          </a:ln>
        </p:spPr>
        <p:txBody>
          <a:bodyPr wrap="none" anchor="t">
            <a:spAutoFit/>
          </a:bodyPr>
          <a:lstStyle>
            <a:defPPr/>
          </a:lstStyle>
          <a:p>
            <a:pPr>
              <a:lnSpc>
                <a:spcPct val="150000"/>
              </a:lnSpc>
            </a:pPr>
            <a:r>
              <a:rPr lang="zh-CN" altLang="en-US">
                <a:latin typeface="华文新魏" panose="02010800040101010101" pitchFamily="2" charset="-122"/>
                <a:ea typeface="华文新魏" panose="02010800040101010101" pitchFamily="2" charset="-122"/>
              </a:rPr>
              <a:t>世界上第一个无产阶级政党</a:t>
            </a:r>
            <a:endParaRPr lang="en-US" altLang="zh-CN">
              <a:latin typeface="华文新魏" pitchFamily="2" charset="-122"/>
              <a:ea typeface="华文新魏" pitchFamily="2" charset="-122"/>
            </a:endParaRPr>
          </a:p>
        </p:txBody>
      </p:sp>
      <p:sp>
        <p:nvSpPr>
          <p:cNvPr id="41986" name="矩形 12"/>
          <p:cNvSpPr/>
          <p:nvPr/>
        </p:nvSpPr>
        <p:spPr>
          <a:xfrm>
            <a:off x="3606800" y="1814513"/>
            <a:ext cx="1028700" cy="644525"/>
          </a:xfrm>
          <a:prstGeom prst="rect">
            <a:avLst/>
          </a:prstGeom>
          <a:noFill/>
          <a:ln w="9525">
            <a:noFill/>
          </a:ln>
        </p:spPr>
        <p:txBody>
          <a:bodyPr anchor="t">
            <a:spAutoFit/>
          </a:bodyPr>
          <a:lstStyle>
            <a:defPPr/>
          </a:lstStyle>
          <a:p>
            <a:pPr/>
            <a:r>
              <a:rPr lang="zh-CN" altLang="zh-CN">
                <a:latin typeface="华文新魏" panose="02010800040101010101" pitchFamily="2" charset="-122"/>
                <a:ea typeface="华文新魏" panose="02010800040101010101" pitchFamily="2" charset="-122"/>
              </a:rPr>
              <a:t>马克思、恩格斯</a:t>
            </a:r>
            <a:endParaRPr lang="zh-CN" altLang="en-US">
              <a:latin typeface="华文新魏" pitchFamily="2" charset="-122"/>
              <a:ea typeface="华文新魏" pitchFamily="2" charset="-122"/>
            </a:endParaRPr>
          </a:p>
        </p:txBody>
      </p:sp>
      <p:sp>
        <p:nvSpPr>
          <p:cNvPr id="15" name="圆角矩形 11"/>
          <p:cNvSpPr/>
          <p:nvPr/>
        </p:nvSpPr>
        <p:spPr>
          <a:xfrm>
            <a:off x="1547813" y="1543050"/>
            <a:ext cx="1876425" cy="469900"/>
          </a:xfrm>
          <a:prstGeom prst="roundRect">
            <a:avLst>
              <a:gd name="adj" fmla="val 30829"/>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400" b="0" i="0" u="none" strike="noStrike" kern="1200" cap="none" spc="0" normalizeH="0" baseline="0" noProof="1">
                <a:ln>
                  <a:noFill/>
                </a:ln>
                <a:solidFill>
                  <a:schemeClr val="tx1">
                    <a:lumMod val="95000"/>
                    <a:lumOff val="5000"/>
                  </a:schemeClr>
                </a:solidFill>
                <a:effectLst/>
                <a:uLnTx/>
                <a:uFillTx/>
                <a:latin typeface="黑体" panose="02010609060101010101" pitchFamily="49" charset="-122"/>
                <a:ea typeface="黑体" panose="02010609060101010101" pitchFamily="49" charset="-122"/>
                <a:cs typeface="+mn-cs"/>
              </a:rPr>
              <a:t>正义者同盟</a:t>
            </a:r>
            <a:endParaRPr kumimoji="0" lang="zh-CN" altLang="en-US" sz="2400" b="0" i="0" u="none" strike="noStrike" kern="1200" cap="none" spc="0" normalizeH="0" baseline="0" noProof="1">
              <a:ln>
                <a:noFill/>
              </a:ln>
              <a:solidFill>
                <a:schemeClr val="tx1">
                  <a:lumMod val="95000"/>
                  <a:lumOff val="5000"/>
                </a:schemeClr>
              </a:solidFill>
              <a:effectLst/>
              <a:uLnTx/>
              <a:uFillTx/>
              <a:latin typeface="黑体" panose="02010609060101010101" pitchFamily="49" charset="-122"/>
              <a:ea typeface="黑体" panose="02010609060101010101" pitchFamily="49" charset="-122"/>
              <a:cs typeface="+mn-cs"/>
            </a:endParaRPr>
          </a:p>
        </p:txBody>
      </p:sp>
      <p:sp>
        <p:nvSpPr>
          <p:cNvPr id="16" name="圆角矩形 36"/>
          <p:cNvSpPr/>
          <p:nvPr/>
        </p:nvSpPr>
        <p:spPr>
          <a:xfrm>
            <a:off x="5157788" y="1543050"/>
            <a:ext cx="2511425" cy="469900"/>
          </a:xfrm>
          <a:prstGeom prst="roundRect">
            <a:avLst>
              <a:gd name="adj" fmla="val 30829"/>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400" b="1" i="0" u="none" strike="noStrike" kern="1200" cap="none" spc="0" normalizeH="0" baseline="0" noProof="1">
                <a:ln>
                  <a:noFill/>
                </a:ln>
                <a:solidFill>
                  <a:srgbClr val="FF0000"/>
                </a:solidFill>
                <a:effectLst/>
                <a:uLnTx/>
                <a:uFillTx/>
                <a:latin typeface="黑体" panose="02010609060101010101" pitchFamily="49" charset="-122"/>
                <a:ea typeface="黑体" panose="02010609060101010101" pitchFamily="49" charset="-122"/>
                <a:cs typeface="+mn-cs"/>
              </a:rPr>
              <a:t>共产主义者</a:t>
            </a:r>
            <a:r>
              <a:rPr kumimoji="0" lang="zh-CN" altLang="en-US" sz="2400" b="0" i="0" u="none" strike="noStrike" kern="1200" cap="none" spc="0" normalizeH="0" baseline="0" noProof="1">
                <a:ln>
                  <a:noFill/>
                </a:ln>
                <a:solidFill>
                  <a:schemeClr val="tx1">
                    <a:lumMod val="95000"/>
                    <a:lumOff val="5000"/>
                  </a:schemeClr>
                </a:solidFill>
                <a:effectLst/>
                <a:uLnTx/>
                <a:uFillTx/>
                <a:latin typeface="黑体" panose="02010609060101010101" pitchFamily="49" charset="-122"/>
                <a:ea typeface="黑体" panose="02010609060101010101" pitchFamily="49" charset="-122"/>
                <a:cs typeface="+mn-cs"/>
              </a:rPr>
              <a:t>同盟</a:t>
            </a:r>
            <a:endParaRPr kumimoji="0" lang="zh-CN" altLang="en-US" sz="2400" b="0" i="0" u="none" strike="noStrike" kern="1200" cap="none" spc="0" normalizeH="0" baseline="0" noProof="1">
              <a:ln>
                <a:noFill/>
              </a:ln>
              <a:solidFill>
                <a:schemeClr val="tx1">
                  <a:lumMod val="95000"/>
                  <a:lumOff val="5000"/>
                </a:schemeClr>
              </a:solidFill>
              <a:effectLst/>
              <a:uLnTx/>
              <a:uFillTx/>
              <a:latin typeface="黑体" panose="02010609060101010101" pitchFamily="49" charset="-122"/>
              <a:ea typeface="黑体" panose="02010609060101010101" pitchFamily="49" charset="-122"/>
              <a:cs typeface="+mn-cs"/>
            </a:endParaRPr>
          </a:p>
        </p:txBody>
      </p:sp>
      <p:cxnSp>
        <p:nvCxnSpPr>
          <p:cNvPr id="17" name="直接箭头连接符 16"/>
          <p:cNvCxnSpPr>
            <a:stCxn id="15" idx="3"/>
            <a:endCxn id="16" idx="1"/>
          </p:cNvCxnSpPr>
          <p:nvPr/>
        </p:nvCxnSpPr>
        <p:spPr>
          <a:xfrm>
            <a:off x="3424238" y="1778000"/>
            <a:ext cx="1733550" cy="0"/>
          </a:xfrm>
          <a:prstGeom prst="straightConnector1">
            <a:avLst/>
          </a:prstGeom>
          <a:ln w="28575">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41990" name="矩形 18"/>
          <p:cNvSpPr/>
          <p:nvPr/>
        </p:nvSpPr>
        <p:spPr>
          <a:xfrm>
            <a:off x="3798888" y="1409700"/>
            <a:ext cx="1166812" cy="368300"/>
          </a:xfrm>
          <a:prstGeom prst="rect">
            <a:avLst/>
          </a:prstGeom>
          <a:noFill/>
          <a:ln w="9525">
            <a:noFill/>
          </a:ln>
        </p:spPr>
        <p:txBody>
          <a:bodyPr anchor="t">
            <a:spAutoFit/>
          </a:bodyPr>
          <a:lstStyle>
            <a:defPPr/>
          </a:lstStyle>
          <a:p>
            <a:pPr/>
            <a:r>
              <a:rPr lang="en-US" altLang="zh-CN">
                <a:latin typeface="华文新魏" panose="02010800040101010101" pitchFamily="2" charset="-122"/>
                <a:ea typeface="华文新魏" panose="02010800040101010101" pitchFamily="2" charset="-122"/>
              </a:rPr>
              <a:t>1847</a:t>
            </a:r>
            <a:r>
              <a:rPr lang="zh-CN" altLang="en-US">
                <a:latin typeface="华文新魏" panose="02010800040101010101" pitchFamily="2" charset="-122"/>
                <a:ea typeface="华文新魏" panose="02010800040101010101" pitchFamily="2" charset="-122"/>
              </a:rPr>
              <a:t>年</a:t>
            </a:r>
            <a:endParaRPr lang="zh-CN" altLang="en-US">
              <a:latin typeface="华文新魏" panose="02010800040101010101" pitchFamily="2" charset="-122"/>
              <a:ea typeface="华文新魏" panose="02010800040101010101" pitchFamily="2" charset="-122"/>
            </a:endParaRPr>
          </a:p>
        </p:txBody>
      </p:sp>
      <p:sp>
        <p:nvSpPr>
          <p:cNvPr id="41991" name="TextBox 44"/>
          <p:cNvSpPr txBox="1"/>
          <p:nvPr/>
        </p:nvSpPr>
        <p:spPr>
          <a:xfrm>
            <a:off x="733425" y="1892300"/>
            <a:ext cx="2925763" cy="506413"/>
          </a:xfrm>
          <a:prstGeom prst="rect">
            <a:avLst/>
          </a:prstGeom>
          <a:noFill/>
          <a:ln w="9525">
            <a:noFill/>
          </a:ln>
        </p:spPr>
        <p:txBody>
          <a:bodyPr wrap="none" anchor="t">
            <a:spAutoFit/>
          </a:bodyPr>
          <a:lstStyle>
            <a:defPPr/>
          </a:lstStyle>
          <a:p>
            <a:pPr>
              <a:lnSpc>
                <a:spcPct val="150000"/>
              </a:lnSpc>
            </a:pPr>
            <a:r>
              <a:rPr lang="zh-CN" altLang="en-US">
                <a:latin typeface="华文新魏" panose="02010800040101010101" pitchFamily="2" charset="-122"/>
                <a:ea typeface="华文新魏" panose="02010800040101010101" pitchFamily="2" charset="-122"/>
              </a:rPr>
              <a:t>流亡英国的德意志工人组织</a:t>
            </a:r>
            <a:endParaRPr lang="en-US" altLang="zh-CN">
              <a:latin typeface="华文新魏" panose="02010800040101010101" pitchFamily="2" charset="-122"/>
              <a:ea typeface="华文新魏" panose="02010800040101010101" pitchFamily="2" charset="-122"/>
            </a:endParaRPr>
          </a:p>
        </p:txBody>
      </p:sp>
      <p:sp>
        <p:nvSpPr>
          <p:cNvPr id="23" name="圆角矩形 47"/>
          <p:cNvSpPr/>
          <p:nvPr/>
        </p:nvSpPr>
        <p:spPr>
          <a:xfrm>
            <a:off x="4852988" y="2789238"/>
            <a:ext cx="2987675" cy="971550"/>
          </a:xfrm>
          <a:prstGeom prst="roundRect">
            <a:avLst>
              <a:gd name="adj" fmla="val 30829"/>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2400" b="1" i="0" u="none" strike="noStrike" kern="1200" cap="none" spc="0" normalizeH="0" baseline="0" noProof="1">
                <a:ln>
                  <a:noFill/>
                </a:ln>
                <a:solidFill>
                  <a:srgbClr val="FF0000"/>
                </a:solidFill>
                <a:effectLst/>
                <a:uLnTx/>
                <a:uFillTx/>
                <a:latin typeface="黑体" panose="02010609060101010101" pitchFamily="49" charset="-122"/>
                <a:ea typeface="黑体" panose="02010609060101010101" pitchFamily="49" charset="-122"/>
                <a:cs typeface="黑体" panose="02010609060101010101" pitchFamily="49" charset="-122"/>
              </a:rPr>
              <a:t>1848</a:t>
            </a:r>
            <a:r>
              <a:rPr kumimoji="0" lang="zh-CN" altLang="en-US" sz="2400" b="1" i="0" u="none" strike="noStrike" kern="1200" cap="none" spc="0" normalizeH="0" baseline="0" noProof="1">
                <a:ln>
                  <a:noFill/>
                </a:ln>
                <a:solidFill>
                  <a:srgbClr val="FF0000"/>
                </a:solidFill>
                <a:effectLst/>
                <a:uLnTx/>
                <a:uFillTx/>
                <a:latin typeface="黑体" panose="02010609060101010101" pitchFamily="49" charset="-122"/>
                <a:ea typeface="黑体" panose="02010609060101010101" pitchFamily="49" charset="-122"/>
                <a:cs typeface="黑体" panose="02010609060101010101" pitchFamily="49" charset="-122"/>
              </a:rPr>
              <a:t>年</a:t>
            </a:r>
            <a:r>
              <a:rPr kumimoji="0" lang="en-US" altLang="zh-CN" sz="2400" b="1" i="0" u="none" strike="noStrike" kern="1200" cap="none" spc="0" normalizeH="0" baseline="0" noProof="1">
                <a:ln>
                  <a:noFill/>
                </a:ln>
                <a:solidFill>
                  <a:srgbClr val="FF0000"/>
                </a:solidFill>
                <a:effectLst/>
                <a:uLnTx/>
                <a:uFillTx/>
                <a:latin typeface="黑体" panose="02010609060101010101" pitchFamily="49" charset="-122"/>
                <a:ea typeface="黑体" panose="02010609060101010101" pitchFamily="49" charset="-122"/>
                <a:cs typeface="黑体" panose="02010609060101010101" pitchFamily="49" charset="-122"/>
              </a:rPr>
              <a:t>2</a:t>
            </a:r>
            <a:r>
              <a:rPr kumimoji="0" lang="zh-CN" altLang="en-US" sz="2400" b="1" i="0" u="none" strike="noStrike" kern="1200" cap="none" spc="0" normalizeH="0" baseline="0" noProof="1">
                <a:ln>
                  <a:noFill/>
                </a:ln>
                <a:solidFill>
                  <a:srgbClr val="FF0000"/>
                </a:solidFill>
                <a:effectLst/>
                <a:uLnTx/>
                <a:uFillTx/>
                <a:latin typeface="黑体" panose="02010609060101010101" pitchFamily="49" charset="-122"/>
                <a:ea typeface="黑体" panose="02010609060101010101" pitchFamily="49" charset="-122"/>
                <a:cs typeface="黑体" panose="02010609060101010101" pitchFamily="49" charset="-122"/>
              </a:rPr>
              <a:t>月</a:t>
            </a:r>
            <a:r>
              <a:rPr kumimoji="0" lang="zh-CN" altLang="en-US" sz="2400" b="0"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黑体" panose="02010609060101010101" pitchFamily="49" charset="-122"/>
              </a:rPr>
              <a:t>，发表</a:t>
            </a:r>
            <a:endParaRPr kumimoji="0" lang="en-US" altLang="zh-CN" sz="2400" b="0"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黑体" panose="02010609060101010101" pitchFamily="49" charset="-122"/>
            </a:endParaRPr>
          </a:p>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2400" b="1" i="0" u="none" strike="noStrike" kern="1200" cap="none" spc="0" normalizeH="0" baseline="0" noProof="1">
                <a:ln>
                  <a:noFill/>
                </a:ln>
                <a:solidFill>
                  <a:srgbClr val="FF0000"/>
                </a:solidFill>
                <a:effectLst/>
                <a:uLnTx/>
                <a:uFillTx/>
                <a:latin typeface="黑体" panose="02010609060101010101" pitchFamily="49" charset="-122"/>
                <a:ea typeface="黑体" panose="02010609060101010101" pitchFamily="49" charset="-122"/>
                <a:cs typeface="黑体" panose="02010609060101010101" pitchFamily="49" charset="-122"/>
              </a:rPr>
              <a:t>《</a:t>
            </a:r>
            <a:r>
              <a:rPr kumimoji="0" lang="zh-CN" altLang="en-US" sz="2400" b="1" i="0" u="none" strike="noStrike" kern="1200" cap="none" spc="0" normalizeH="0" baseline="0" noProof="1">
                <a:ln>
                  <a:noFill/>
                </a:ln>
                <a:solidFill>
                  <a:srgbClr val="FF0000"/>
                </a:solidFill>
                <a:effectLst/>
                <a:uLnTx/>
                <a:uFillTx/>
                <a:latin typeface="黑体" panose="02010609060101010101" pitchFamily="49" charset="-122"/>
                <a:ea typeface="黑体" panose="02010609060101010101" pitchFamily="49" charset="-122"/>
                <a:cs typeface="黑体" panose="02010609060101010101" pitchFamily="49" charset="-122"/>
              </a:rPr>
              <a:t>共产党宣言</a:t>
            </a:r>
            <a:r>
              <a:rPr kumimoji="0" lang="en-US" altLang="zh-CN" sz="2400" b="1" i="0" u="none" strike="noStrike" kern="1200" cap="none" spc="0" normalizeH="0" baseline="0" noProof="1">
                <a:ln>
                  <a:noFill/>
                </a:ln>
                <a:solidFill>
                  <a:srgbClr val="FF0000"/>
                </a:solidFill>
                <a:effectLst/>
                <a:uLnTx/>
                <a:uFillTx/>
                <a:latin typeface="黑体" panose="02010609060101010101" pitchFamily="49" charset="-122"/>
                <a:ea typeface="黑体" panose="02010609060101010101" pitchFamily="49" charset="-122"/>
                <a:cs typeface="黑体" panose="02010609060101010101" pitchFamily="49" charset="-122"/>
              </a:rPr>
              <a:t>》</a:t>
            </a:r>
            <a:endParaRPr kumimoji="0" lang="zh-CN" altLang="en-US" sz="2400" b="1" i="0" u="none" strike="noStrike" kern="1200" cap="none" spc="0" normalizeH="0" baseline="0" noProof="1">
              <a:ln>
                <a:noFill/>
              </a:ln>
              <a:solidFill>
                <a:schemeClr val="tx1">
                  <a:lumMod val="95000"/>
                  <a:lumOff val="5000"/>
                </a:schemeClr>
              </a:solidFill>
              <a:effectLst/>
              <a:uLnTx/>
              <a:uFillTx/>
              <a:latin typeface="黑体" panose="02010609060101010101" pitchFamily="49" charset="-122"/>
              <a:ea typeface="黑体" panose="02010609060101010101" pitchFamily="49" charset="-122"/>
              <a:cs typeface="黑体" panose="02010609060101010101" pitchFamily="49" charset="-122"/>
            </a:endParaRPr>
          </a:p>
        </p:txBody>
      </p:sp>
      <p:sp>
        <p:nvSpPr>
          <p:cNvPr id="41993" name="TextBox 48"/>
          <p:cNvSpPr txBox="1"/>
          <p:nvPr/>
        </p:nvSpPr>
        <p:spPr>
          <a:xfrm>
            <a:off x="4852988" y="3994150"/>
            <a:ext cx="3549650" cy="644525"/>
          </a:xfrm>
          <a:prstGeom prst="rect">
            <a:avLst/>
          </a:prstGeom>
          <a:noFill/>
          <a:ln w="9525">
            <a:noFill/>
          </a:ln>
        </p:spPr>
        <p:txBody>
          <a:bodyPr wrap="none" anchor="t">
            <a:spAutoFit/>
          </a:bodyPr>
          <a:lstStyle>
            <a:defPPr/>
          </a:lstStyle>
          <a:p>
            <a:pPr>
              <a:lnSpc>
                <a:spcPct val="150000"/>
              </a:lnSpc>
            </a:pPr>
            <a:r>
              <a:rPr lang="zh-CN" altLang="en-US" sz="2400" b="1">
                <a:solidFill>
                  <a:srgbClr val="FF0000"/>
                </a:solidFill>
                <a:latin typeface="黑体" panose="02010609060101010101" pitchFamily="49" charset="-122"/>
                <a:ea typeface="黑体" panose="02010609060101010101" pitchFamily="49" charset="-122"/>
              </a:rPr>
              <a:t>标志着马克思主义的诞生</a:t>
            </a:r>
            <a:endParaRPr lang="zh-CN" altLang="en-US" sz="2400" b="1">
              <a:solidFill>
                <a:srgbClr val="FF0000"/>
              </a:solidFill>
              <a:latin typeface="黑体" panose="02010609060101010101" pitchFamily="49" charset="-122"/>
              <a:ea typeface="黑体" panose="02010609060101010101" pitchFamily="49" charset="-122"/>
            </a:endParaRPr>
          </a:p>
        </p:txBody>
      </p:sp>
      <p:pic>
        <p:nvPicPr>
          <p:cNvPr id="41994" name="Picture 4" descr="F:\✿✿✿王多多的资料库\✿✿✿课件or教案\必修一\第5单元 从科学社会主义理论到科学社会主义制度的建立\18 马克思主义的诞生\图片\u=1372777013,1686970683&amp;fm=23&amp;gp=0.jpg"/>
          <p:cNvPicPr>
            <a:picLocks noChangeAspect="1"/>
          </p:cNvPicPr>
          <p:nvPr/>
        </p:nvPicPr>
        <p:blipFill>
          <a:blip r:embed="rId3"/>
          <a:stretch>
            <a:fillRect/>
          </a:stretch>
        </p:blipFill>
        <p:spPr>
          <a:xfrm>
            <a:off x="1213485" y="2466975"/>
            <a:ext cx="2468245" cy="1719580"/>
          </a:xfrm>
          <a:prstGeom prst="rect">
            <a:avLst/>
          </a:prstGeom>
          <a:noFill/>
          <a:ln w="9525">
            <a:noFill/>
          </a:ln>
        </p:spPr>
      </p:pic>
      <p:sp>
        <p:nvSpPr>
          <p:cNvPr id="41995" name="TextBox 19"/>
          <p:cNvSpPr txBox="1"/>
          <p:nvPr/>
        </p:nvSpPr>
        <p:spPr>
          <a:xfrm>
            <a:off x="716280" y="4186555"/>
            <a:ext cx="3462338" cy="368300"/>
          </a:xfrm>
          <a:prstGeom prst="rect">
            <a:avLst/>
          </a:prstGeom>
          <a:noFill/>
          <a:ln w="9525">
            <a:noFill/>
          </a:ln>
        </p:spPr>
        <p:txBody>
          <a:bodyPr wrap="none" anchor="t">
            <a:spAutoFit/>
          </a:bodyPr>
          <a:lstStyle>
            <a:defPPr/>
          </a:lstStyle>
          <a:p>
            <a:pPr/>
            <a:r>
              <a:rPr lang="en-US" altLang="zh-CN">
                <a:latin typeface="华文新魏" panose="02010800040101010101" pitchFamily="2" charset="-122"/>
                <a:ea typeface="华文新魏" panose="02010800040101010101" pitchFamily="2" charset="-122"/>
              </a:rPr>
              <a:t>《</a:t>
            </a:r>
            <a:r>
              <a:rPr lang="zh-CN" altLang="en-US">
                <a:latin typeface="华文新魏" panose="02010800040101010101" pitchFamily="2" charset="-122"/>
                <a:ea typeface="华文新魏" panose="02010800040101010101" pitchFamily="2" charset="-122"/>
              </a:rPr>
              <a:t>共产党宣言 </a:t>
            </a:r>
            <a:r>
              <a:rPr lang="en-US" altLang="zh-CN">
                <a:latin typeface="华文新魏" panose="02010800040101010101" pitchFamily="2" charset="-122"/>
                <a:ea typeface="华文新魏" panose="02010800040101010101" pitchFamily="2" charset="-122"/>
              </a:rPr>
              <a:t>》1848</a:t>
            </a:r>
            <a:r>
              <a:rPr lang="zh-CN" altLang="en-US">
                <a:latin typeface="华文新魏" panose="02010800040101010101" pitchFamily="2" charset="-122"/>
                <a:ea typeface="华文新魏" panose="02010800040101010101" pitchFamily="2" charset="-122"/>
              </a:rPr>
              <a:t>年德文原版</a:t>
            </a:r>
            <a:endParaRPr lang="zh-CN" altLang="en-US">
              <a:latin typeface="华文新魏" panose="02010800040101010101" pitchFamily="2" charset="-122"/>
              <a:ea typeface="华文新魏" panose="02010800040101010101" pitchFamily="2" charset="-122"/>
            </a:endParaRPr>
          </a:p>
        </p:txBody>
      </p:sp>
      <p:sp>
        <p:nvSpPr>
          <p:cNvPr id="8" name="矩形 7"/>
          <p:cNvSpPr/>
          <p:nvPr/>
        </p:nvSpPr>
        <p:spPr>
          <a:xfrm>
            <a:off x="2002154" y="204469"/>
            <a:ext cx="4983480" cy="922020"/>
          </a:xfrm>
          <a:prstGeom prst="rect">
            <a:avLst/>
          </a:prstGeom>
          <a:noFill/>
          <a:ln>
            <a:noFill/>
          </a:ln>
        </p:spPr>
        <p:txBody>
          <a:bodyPr wrap="none" rtlCol="0" anchor="t">
            <a:spAutoFit/>
          </a:bodyPr>
          <a:lstStyle>
            <a:defPPr/>
          </a:lstStyle>
          <a:p>
            <a:pPr algn="ctr" fontAlgn="base"/>
            <a:r>
              <a:rPr lang="zh-CN" altLang="en-US" sz="5400" b="1" strike="noStrike" noProof="1">
                <a:solidFill>
                  <a:srgbClr val="00B050"/>
                </a:solidFill>
                <a:effectLst>
                  <a:reflection blurRad="6350" stA="53000" endA="300" endPos="35500" dir="5400000" sy="-90000" algn="bl" rotWithShape="0"/>
                </a:effectLst>
                <a:latin typeface="Arial" panose="020b0604020202020204" pitchFamily="34" charset="0"/>
                <a:ea typeface="微软雅黑" panose="020b0503020204020204" pitchFamily="34" charset="-122"/>
                <a:cs typeface="+mn-cs"/>
              </a:rPr>
              <a:t>《共产党宣言》</a:t>
            </a:r>
            <a:endParaRPr lang="zh-CN" altLang="en-US" sz="5400" b="1" strike="noStrike" noProof="1">
              <a:solidFill>
                <a:srgbClr val="00B050"/>
              </a:solidFill>
              <a:effectLst>
                <a:reflection blurRad="6350" stA="53000" endA="300" endPos="35500" dir="5400000" sy="-90000" algn="bl" rotWithShape="0"/>
              </a:effectLst>
            </a:endParaRPr>
          </a:p>
        </p:txBody>
      </p:sp>
    </p:spTree>
  </p:cSld>
  <p:clrMapOvr>
    <a:masterClrMapping/>
  </p:clrMapOvr>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4033" name="矩形 9249"/>
          <p:cNvSpPr/>
          <p:nvPr/>
        </p:nvSpPr>
        <p:spPr>
          <a:xfrm>
            <a:off x="122238" y="77788"/>
            <a:ext cx="8899525" cy="460375"/>
          </a:xfrm>
          <a:prstGeom prst="rect">
            <a:avLst/>
          </a:prstGeom>
          <a:noFill/>
          <a:ln w="9525">
            <a:noFill/>
          </a:ln>
        </p:spPr>
        <p:txBody>
          <a:bodyPr wrap="square" anchor="t">
            <a:spAutoFit/>
          </a:bodyPr>
          <a:lstStyle>
            <a:defPPr/>
          </a:lstStyle>
          <a:p>
            <a:pPr/>
            <a:r>
              <a:rPr lang="zh-CN" altLang="en-US" sz="2400" b="1">
                <a:solidFill>
                  <a:srgbClr val="CC0099"/>
                </a:solidFill>
                <a:latin typeface="幼圆" panose="02010509060101010101" pitchFamily="49" charset="-122"/>
                <a:ea typeface="幼圆" panose="02010509060101010101" pitchFamily="49" charset="-122"/>
              </a:rPr>
              <a:t>探究：马克思和恩格斯在《共产党宣言》中表达了怎样的思想？</a:t>
            </a:r>
            <a:endParaRPr lang="zh-CN" altLang="en-US" sz="2400" b="1">
              <a:solidFill>
                <a:srgbClr val="CC0099"/>
              </a:solidFill>
              <a:latin typeface="幼圆" pitchFamily="49" charset="-122"/>
              <a:ea typeface="幼圆" pitchFamily="49" charset="-122"/>
            </a:endParaRPr>
          </a:p>
        </p:txBody>
      </p:sp>
      <p:sp>
        <p:nvSpPr>
          <p:cNvPr id="9265" name="圆角矩形​​ 3"/>
          <p:cNvSpPr/>
          <p:nvPr/>
        </p:nvSpPr>
        <p:spPr>
          <a:xfrm>
            <a:off x="1471930" y="1163320"/>
            <a:ext cx="4848225" cy="595630"/>
          </a:xfrm>
          <a:prstGeom prst="roundRect">
            <a:avLst>
              <a:gd name="adj" fmla="val 16667"/>
            </a:avLst>
          </a:prstGeom>
          <a:solidFill>
            <a:srgbClr val="00FFFF">
              <a:alpha val="21999"/>
            </a:srgbClr>
          </a:solidFill>
          <a:ln w="25400" cap="flat" cmpd="sng">
            <a:solidFill>
              <a:srgbClr val="CC3399"/>
            </a:solidFill>
            <a:prstDash val="solid"/>
            <a:round/>
            <a:headEnd type="none" w="med" len="med"/>
            <a:tailEnd type="none" w="med" len="med"/>
          </a:ln>
        </p:spPr>
        <p:txBody>
          <a:bodyPr anchor="ctr"/>
          <a:lstStyle>
            <a:defPPr/>
          </a:lstStyle>
          <a:p>
            <a:pPr/>
            <a:r>
              <a:rPr lang="zh-CN" altLang="en-US" sz="2400">
                <a:latin typeface="黑体" panose="02010609060101010101" pitchFamily="49" charset="-122"/>
                <a:ea typeface="黑体" panose="02010609060101010101" pitchFamily="49" charset="-122"/>
              </a:rPr>
              <a:t>肯定了资本主义的历史进步作用</a:t>
            </a:r>
            <a:r>
              <a:rPr lang="zh-CN" altLang="en-US" sz="2400" b="1">
                <a:latin typeface="黑体" panose="02010609060101010101" pitchFamily="49" charset="-122"/>
                <a:ea typeface="黑体" panose="02010609060101010101" pitchFamily="49" charset="-122"/>
              </a:rPr>
              <a:t>。</a:t>
            </a:r>
            <a:endParaRPr lang="zh-CN" altLang="en-US" sz="2400" b="1">
              <a:latin typeface="黑体" panose="02010609060101010101" pitchFamily="49" charset="-122"/>
              <a:ea typeface="黑体" panose="02010609060101010101" pitchFamily="49" charset="-122"/>
            </a:endParaRPr>
          </a:p>
        </p:txBody>
      </p:sp>
      <p:sp>
        <p:nvSpPr>
          <p:cNvPr id="44035" name="矩形 9265"/>
          <p:cNvSpPr/>
          <p:nvPr/>
        </p:nvSpPr>
        <p:spPr>
          <a:xfrm>
            <a:off x="336550" y="538480"/>
            <a:ext cx="8559165" cy="706755"/>
          </a:xfrm>
          <a:prstGeom prst="rect">
            <a:avLst/>
          </a:prstGeom>
          <a:noFill/>
          <a:ln w="25400" cap="flat" cmpd="sng">
            <a:solidFill>
              <a:srgbClr val="FF0000"/>
            </a:solidFill>
            <a:prstDash val="dash"/>
            <a:miter/>
            <a:headEnd type="none" w="med" len="med"/>
            <a:tailEnd type="none" w="med" len="med"/>
          </a:ln>
        </p:spPr>
        <p:txBody>
          <a:bodyPr wrap="square" anchor="t">
            <a:spAutoFit/>
          </a:bodyPr>
          <a:lstStyle>
            <a:defPPr/>
          </a:lstStyle>
          <a:p>
            <a:pPr/>
            <a:r>
              <a:rPr lang="zh-CN" altLang="en-US" sz="2000" b="1">
                <a:solidFill>
                  <a:srgbClr val="1D41D5"/>
                </a:solidFill>
                <a:latin typeface="仿宋" panose="02010609060101010101" charset="-122"/>
                <a:ea typeface="仿宋" panose="02010609060101010101" charset="-122"/>
              </a:rPr>
              <a:t>材料一：</a:t>
            </a:r>
            <a:r>
              <a:rPr lang="zh-CN" altLang="en-US" sz="2000" b="1">
                <a:solidFill>
                  <a:srgbClr val="FF0000"/>
                </a:solidFill>
                <a:latin typeface="仿宋" panose="02010609060101010101" charset="-122"/>
                <a:ea typeface="仿宋" panose="02010609060101010101" charset="-122"/>
              </a:rPr>
              <a:t>资产阶级在它的不到一百年的阶级统治中所创造的生产力，比过去一切世代创造的全部生产力还要多，还要大</a:t>
            </a:r>
            <a:r>
              <a:rPr lang="zh-CN" altLang="en-US" sz="2000" b="1">
                <a:solidFill>
                  <a:srgbClr val="1D41D5"/>
                </a:solidFill>
                <a:latin typeface="仿宋" panose="02010609060101010101" charset="-122"/>
                <a:ea typeface="仿宋" panose="02010609060101010101" charset="-122"/>
              </a:rPr>
              <a:t>。</a:t>
            </a:r>
            <a:endParaRPr lang="zh-CN" altLang="en-US" sz="2000" b="1">
              <a:solidFill>
                <a:srgbClr val="1D41D5"/>
              </a:solidFill>
              <a:latin typeface="仿宋" charset="-122"/>
              <a:ea typeface="仿宋" charset="-122"/>
            </a:endParaRPr>
          </a:p>
        </p:txBody>
      </p:sp>
      <p:sp>
        <p:nvSpPr>
          <p:cNvPr id="44036" name="矩形 30726"/>
          <p:cNvSpPr/>
          <p:nvPr/>
        </p:nvSpPr>
        <p:spPr>
          <a:xfrm>
            <a:off x="406400" y="1633220"/>
            <a:ext cx="8615680" cy="2353310"/>
          </a:xfrm>
          <a:prstGeom prst="rect">
            <a:avLst/>
          </a:prstGeom>
          <a:noFill/>
          <a:ln w="25400" cap="flat" cmpd="sng">
            <a:solidFill>
              <a:srgbClr val="FF0000"/>
            </a:solidFill>
            <a:prstDash val="dash"/>
            <a:miter/>
            <a:headEnd type="none" w="med" len="med"/>
            <a:tailEnd type="none" w="med" len="med"/>
          </a:ln>
        </p:spPr>
        <p:txBody>
          <a:bodyPr wrap="square" anchor="t">
            <a:spAutoFit/>
          </a:bodyPr>
          <a:lstStyle>
            <a:defPPr/>
          </a:lstStyle>
          <a:p>
            <a:pPr/>
            <a:r>
              <a:rPr lang="zh-CN" altLang="en-US" sz="2100" b="1">
                <a:solidFill>
                  <a:srgbClr val="0000FF"/>
                </a:solidFill>
                <a:latin typeface="Arial" panose="020b0604020202020204" pitchFamily="34" charset="0"/>
                <a:ea typeface="仿宋_GB2312" pitchFamily="49" charset="-122"/>
              </a:rPr>
              <a:t>材料二：资产阶级生存和统治的根本条件，是财富在私人手里的积累，是资本的</a:t>
            </a:r>
            <a:r>
              <a:rPr lang="zh-CN" altLang="en-US" sz="2100" b="1">
                <a:solidFill>
                  <a:srgbClr val="1D41D5"/>
                </a:solidFill>
                <a:latin typeface="Arial" panose="020b0604020202020204" pitchFamily="34" charset="0"/>
                <a:ea typeface="仿宋_GB2312" pitchFamily="49" charset="-122"/>
              </a:rPr>
              <a:t>形成</a:t>
            </a:r>
            <a:r>
              <a:rPr lang="zh-CN" altLang="en-US" sz="2100" b="1">
                <a:solidFill>
                  <a:srgbClr val="0000FF"/>
                </a:solidFill>
                <a:latin typeface="Arial" panose="020b0604020202020204" pitchFamily="34" charset="0"/>
                <a:ea typeface="仿宋_GB2312" pitchFamily="49" charset="-122"/>
              </a:rPr>
              <a:t>和</a:t>
            </a:r>
            <a:r>
              <a:rPr lang="zh-CN" altLang="en-US" sz="2100" b="1">
                <a:solidFill>
                  <a:srgbClr val="1D41D5"/>
                </a:solidFill>
                <a:latin typeface="Arial" panose="020b0604020202020204" pitchFamily="34" charset="0"/>
                <a:ea typeface="仿宋_GB2312" pitchFamily="49" charset="-122"/>
              </a:rPr>
              <a:t>增殖</a:t>
            </a:r>
            <a:r>
              <a:rPr lang="zh-CN" altLang="en-US" sz="2100" b="1">
                <a:solidFill>
                  <a:srgbClr val="0000FF"/>
                </a:solidFill>
                <a:latin typeface="Arial" panose="020b0604020202020204" pitchFamily="34" charset="0"/>
                <a:ea typeface="仿宋_GB2312" pitchFamily="49" charset="-122"/>
              </a:rPr>
              <a:t>；资本的条件是雇佣劳动。雇佣劳动完全是建立在工人的自相竞争之上的。资产阶级无意中造成而又无力抵抗的工业进步，使工人通过结社而达到的革命联合代替了他们由于竞争而造成的分散状态。于是，</a:t>
            </a:r>
            <a:r>
              <a:rPr lang="zh-CN" altLang="en-US" sz="2100" b="1">
                <a:solidFill>
                  <a:srgbClr val="FF0000"/>
                </a:solidFill>
                <a:latin typeface="Arial" panose="020b0604020202020204" pitchFamily="34" charset="0"/>
                <a:ea typeface="仿宋_GB2312" pitchFamily="49" charset="-122"/>
              </a:rPr>
              <a:t>随着大工业的发展，资产阶级赖以生产和占有产品的基础本身也就从它的脚下被挖掉了。它首先生产的是它自身的掘墓人。资产阶级的灭亡和无产阶级的胜利是同样不可避免的。</a:t>
            </a:r>
            <a:r>
              <a:rPr lang="zh-CN" altLang="en-US" sz="2100">
                <a:solidFill>
                  <a:srgbClr val="FF0000"/>
                </a:solidFill>
                <a:latin typeface="Arial" panose="020b0604020202020204" pitchFamily="34" charset="0"/>
                <a:ea typeface="微软雅黑" panose="020b0503020204020204" pitchFamily="34" charset="-122"/>
              </a:rPr>
              <a:t> </a:t>
            </a:r>
            <a:endParaRPr lang="zh-CN" altLang="en-US" sz="2100">
              <a:solidFill>
                <a:srgbClr val="FF0000"/>
              </a:solidFill>
              <a:latin typeface="Arial" pitchFamily="34" charset="0"/>
              <a:ea typeface="微软雅黑" pitchFamily="34" charset="-122"/>
            </a:endParaRPr>
          </a:p>
        </p:txBody>
      </p:sp>
      <p:sp>
        <p:nvSpPr>
          <p:cNvPr id="30725" name="圆角矩形​​ 3"/>
          <p:cNvSpPr/>
          <p:nvPr/>
        </p:nvSpPr>
        <p:spPr>
          <a:xfrm>
            <a:off x="336550" y="3986530"/>
            <a:ext cx="6096000" cy="734695"/>
          </a:xfrm>
          <a:prstGeom prst="roundRect">
            <a:avLst>
              <a:gd name="adj" fmla="val 16667"/>
            </a:avLst>
          </a:prstGeom>
          <a:solidFill>
            <a:srgbClr val="00FFFF">
              <a:alpha val="21999"/>
            </a:srgbClr>
          </a:solidFill>
          <a:ln w="25400" cap="flat" cmpd="sng">
            <a:solidFill>
              <a:srgbClr val="CC3399"/>
            </a:solidFill>
            <a:prstDash val="solid"/>
            <a:round/>
            <a:headEnd type="none" w="med" len="med"/>
            <a:tailEnd type="none" w="med" len="med"/>
          </a:ln>
        </p:spPr>
        <p:txBody>
          <a:bodyPr anchor="ctr"/>
          <a:lstStyle>
            <a:defPPr/>
          </a:lstStyle>
          <a:p>
            <a:pPr/>
            <a:r>
              <a:rPr lang="zh-CN" altLang="zh-CN" sz="2400">
                <a:latin typeface="黑体" panose="02010609060101010101" pitchFamily="49" charset="-122"/>
                <a:ea typeface="黑体" panose="02010609060101010101" pitchFamily="49" charset="-122"/>
                <a:sym typeface="微软雅黑" panose="020b0503020204020204" pitchFamily="34" charset="-122"/>
              </a:rPr>
              <a:t>论证了</a:t>
            </a:r>
            <a:r>
              <a:rPr lang="zh-CN" altLang="en-US" sz="2400">
                <a:latin typeface="黑体" panose="02010609060101010101" pitchFamily="49" charset="-122"/>
                <a:ea typeface="黑体" panose="02010609060101010101" pitchFamily="49" charset="-122"/>
                <a:sym typeface="微软雅黑" panose="020b0503020204020204" pitchFamily="34" charset="-122"/>
              </a:rPr>
              <a:t>资本主义必然灭亡，共产主义必然胜利的客观规律。</a:t>
            </a:r>
            <a:endParaRPr lang="zh-CN" altLang="en-US" sz="2400" b="1">
              <a:latin typeface="黑体" panose="02010609060101010101" pitchFamily="49" charset="-122"/>
              <a:ea typeface="黑体" panose="02010609060101010101" pitchFamily="49" charset="-122"/>
              <a:sym typeface="微软雅黑" pitchFamily="3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265"/>
                                        </p:tgtEl>
                                        <p:attrNameLst>
                                          <p:attrName>style.visibility</p:attrName>
                                        </p:attrNameLst>
                                      </p:cBhvr>
                                      <p:to>
                                        <p:strVal val="visible"/>
                                      </p:to>
                                    </p:set>
                                    <p:anim calcmode="lin" valueType="num">
                                      <p:cBhvr>
                                        <p:cTn id="7" dur="500" fill="hold"/>
                                        <p:tgtEl>
                                          <p:spTgt spid="9265"/>
                                        </p:tgtEl>
                                        <p:attrNameLst>
                                          <p:attrName>ppt_x</p:attrName>
                                        </p:attrNameLst>
                                      </p:cBhvr>
                                      <p:tavLst>
                                        <p:tav tm="0">
                                          <p:val>
                                            <p:strVal val="#ppt_x"/>
                                          </p:val>
                                        </p:tav>
                                        <p:tav tm="100000">
                                          <p:val>
                                            <p:strVal val="#ppt_x"/>
                                          </p:val>
                                        </p:tav>
                                      </p:tavLst>
                                    </p:anim>
                                    <p:anim calcmode="lin" valueType="num">
                                      <p:cBhvr>
                                        <p:cTn id="8" dur="500" fill="hold"/>
                                        <p:tgtEl>
                                          <p:spTgt spid="926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0725"/>
                                        </p:tgtEl>
                                        <p:attrNameLst>
                                          <p:attrName>style.visibility</p:attrName>
                                        </p:attrNameLst>
                                      </p:cBhvr>
                                      <p:to>
                                        <p:strVal val="visible"/>
                                      </p:to>
                                    </p:set>
                                    <p:anim calcmode="lin" valueType="num">
                                      <p:cBhvr>
                                        <p:cTn id="13" dur="500" fill="hold"/>
                                        <p:tgtEl>
                                          <p:spTgt spid="30725"/>
                                        </p:tgtEl>
                                        <p:attrNameLst>
                                          <p:attrName>ppt_x</p:attrName>
                                        </p:attrNameLst>
                                      </p:cBhvr>
                                      <p:tavLst>
                                        <p:tav tm="0">
                                          <p:val>
                                            <p:strVal val="#ppt_x"/>
                                          </p:val>
                                        </p:tav>
                                        <p:tav tm="100000">
                                          <p:val>
                                            <p:strVal val="#ppt_x"/>
                                          </p:val>
                                        </p:tav>
                                      </p:tavLst>
                                    </p:anim>
                                    <p:anim calcmode="lin" valueType="num">
                                      <p:cBhvr>
                                        <p:cTn id="14" dur="500" fill="hold"/>
                                        <p:tgtEl>
                                          <p:spTgt spid="307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65" grpId="0"/>
      <p:bldP spid="30725"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5057" name="矩形 31750"/>
          <p:cNvSpPr/>
          <p:nvPr/>
        </p:nvSpPr>
        <p:spPr>
          <a:xfrm>
            <a:off x="179388" y="314325"/>
            <a:ext cx="8621712" cy="830263"/>
          </a:xfrm>
          <a:prstGeom prst="rect">
            <a:avLst/>
          </a:prstGeom>
          <a:noFill/>
          <a:ln w="25400" cap="flat" cmpd="sng">
            <a:solidFill>
              <a:srgbClr val="FF0000"/>
            </a:solidFill>
            <a:prstDash val="dash"/>
            <a:miter/>
            <a:headEnd type="none" w="med" len="med"/>
            <a:tailEnd type="none" w="med" len="med"/>
          </a:ln>
        </p:spPr>
        <p:txBody>
          <a:bodyPr wrap="square" anchor="t">
            <a:spAutoFit/>
          </a:bodyPr>
          <a:lstStyle>
            <a:defPPr/>
          </a:lstStyle>
          <a:p>
            <a:pPr/>
            <a:r>
              <a:rPr lang="zh-CN" altLang="en-US" sz="2400" b="1">
                <a:solidFill>
                  <a:srgbClr val="0000FF"/>
                </a:solidFill>
                <a:latin typeface="Arial" panose="020b0604020202020204" pitchFamily="34" charset="0"/>
                <a:ea typeface="仿宋_GB2312" pitchFamily="49" charset="-122"/>
              </a:rPr>
              <a:t>材料三：</a:t>
            </a:r>
            <a:r>
              <a:rPr lang="zh-CN" altLang="en-US" sz="2400" b="1">
                <a:solidFill>
                  <a:srgbClr val="FF0000"/>
                </a:solidFill>
                <a:latin typeface="Arial" panose="020b0604020202020204" pitchFamily="34" charset="0"/>
                <a:ea typeface="仿宋_GB2312" pitchFamily="49" charset="-122"/>
              </a:rPr>
              <a:t>共产党人</a:t>
            </a:r>
            <a:r>
              <a:rPr lang="zh-CN" altLang="en-US" sz="2400" b="1">
                <a:solidFill>
                  <a:srgbClr val="0000FF"/>
                </a:solidFill>
                <a:latin typeface="Arial" panose="020b0604020202020204" pitchFamily="34" charset="0"/>
                <a:ea typeface="仿宋_GB2312" pitchFamily="49" charset="-122"/>
              </a:rPr>
              <a:t>不屑隐瞒自己的观点和意图。他们公开宣布：他们</a:t>
            </a:r>
            <a:r>
              <a:rPr lang="zh-CN" altLang="en-US" sz="2400" b="1">
                <a:solidFill>
                  <a:srgbClr val="FF0000"/>
                </a:solidFill>
                <a:latin typeface="Arial" panose="020b0604020202020204" pitchFamily="34" charset="0"/>
                <a:ea typeface="仿宋_GB2312" pitchFamily="49" charset="-122"/>
              </a:rPr>
              <a:t>的目的只有用暴力推翻全部现存的资本主义制度才能达到。</a:t>
            </a:r>
            <a:endParaRPr lang="zh-CN" altLang="en-US" sz="2400" b="1">
              <a:solidFill>
                <a:srgbClr val="FF0000"/>
              </a:solidFill>
              <a:latin typeface="Arial" pitchFamily="34" charset="0"/>
              <a:ea typeface="仿宋_GB2312" pitchFamily="49" charset="-122"/>
            </a:endParaRPr>
          </a:p>
        </p:txBody>
      </p:sp>
      <p:sp>
        <p:nvSpPr>
          <p:cNvPr id="45058" name="矩形 31747"/>
          <p:cNvSpPr/>
          <p:nvPr/>
        </p:nvSpPr>
        <p:spPr>
          <a:xfrm>
            <a:off x="301625" y="2193925"/>
            <a:ext cx="8377238" cy="1568450"/>
          </a:xfrm>
          <a:prstGeom prst="rect">
            <a:avLst/>
          </a:prstGeom>
          <a:noFill/>
          <a:ln w="25400" cap="flat" cmpd="sng">
            <a:solidFill>
              <a:srgbClr val="FF0000"/>
            </a:solidFill>
            <a:prstDash val="dash"/>
            <a:miter/>
            <a:headEnd type="none" w="med" len="med"/>
            <a:tailEnd type="none" w="med" len="med"/>
          </a:ln>
        </p:spPr>
        <p:txBody>
          <a:bodyPr wrap="square" anchor="t">
            <a:spAutoFit/>
          </a:bodyPr>
          <a:lstStyle>
            <a:defPPr/>
          </a:lstStyle>
          <a:p>
            <a:pPr/>
            <a:r>
              <a:rPr lang="zh-CN" altLang="en-US" sz="2400" b="1">
                <a:solidFill>
                  <a:srgbClr val="0000FF"/>
                </a:solidFill>
                <a:latin typeface="Arial" panose="020b0604020202020204" pitchFamily="34" charset="0"/>
                <a:ea typeface="仿宋_GB2312" pitchFamily="49" charset="-122"/>
              </a:rPr>
              <a:t>材料四：</a:t>
            </a:r>
            <a:r>
              <a:rPr lang="zh-CN" altLang="en-US" sz="2400" b="1">
                <a:latin typeface="Arial" panose="020b0604020202020204" pitchFamily="34" charset="0"/>
                <a:ea typeface="仿宋_GB2312" pitchFamily="49" charset="-122"/>
              </a:rPr>
              <a:t>工人革命的第一步就是使无产阶级上升为统治阶级，争得民主。</a:t>
            </a:r>
            <a:endParaRPr lang="zh-CN" altLang="en-US" sz="2400" b="1">
              <a:latin typeface="Arial" pitchFamily="34" charset="0"/>
              <a:ea typeface="仿宋_GB2312" pitchFamily="49" charset="-122"/>
            </a:endParaRPr>
          </a:p>
          <a:p>
            <a:pPr/>
            <a:r>
              <a:rPr lang="zh-CN" altLang="en-US" sz="2400" b="1">
                <a:solidFill>
                  <a:srgbClr val="FF0000"/>
                </a:solidFill>
                <a:latin typeface="Arial" panose="020b0604020202020204" pitchFamily="34" charset="0"/>
                <a:ea typeface="仿宋_GB2312" pitchFamily="49" charset="-122"/>
              </a:rPr>
              <a:t>无产阶级将利用自己的政治统治，一步一步地夺取资产阶级的全部资本，</a:t>
            </a:r>
            <a:r>
              <a:rPr lang="en-US" altLang="zh-CN" sz="2400" b="1">
                <a:solidFill>
                  <a:srgbClr val="FF0000"/>
                </a:solidFill>
                <a:latin typeface="Arial" panose="020b0604020202020204" pitchFamily="34" charset="0"/>
                <a:ea typeface="仿宋_GB2312" pitchFamily="49" charset="-122"/>
              </a:rPr>
              <a:t>……</a:t>
            </a:r>
            <a:r>
              <a:rPr lang="zh-CN" altLang="en-US" sz="2400" b="1">
                <a:solidFill>
                  <a:srgbClr val="FF0000"/>
                </a:solidFill>
                <a:latin typeface="Arial" panose="020b0604020202020204" pitchFamily="34" charset="0"/>
                <a:ea typeface="仿宋_GB2312" pitchFamily="49" charset="-122"/>
              </a:rPr>
              <a:t>并且尽可能快地增加生产力的总量。</a:t>
            </a:r>
            <a:endParaRPr lang="zh-CN" altLang="en-US" sz="2400" b="1">
              <a:solidFill>
                <a:srgbClr val="FF0000"/>
              </a:solidFill>
              <a:latin typeface="Arial" panose="020b0604020202020204" pitchFamily="34" charset="0"/>
              <a:ea typeface="仿宋_GB2312" pitchFamily="49" charset="-122"/>
            </a:endParaRPr>
          </a:p>
        </p:txBody>
      </p:sp>
      <p:sp>
        <p:nvSpPr>
          <p:cNvPr id="31749" name="圆角矩形​​ 3"/>
          <p:cNvSpPr/>
          <p:nvPr/>
        </p:nvSpPr>
        <p:spPr>
          <a:xfrm>
            <a:off x="608330" y="3762375"/>
            <a:ext cx="5404485" cy="898525"/>
          </a:xfrm>
          <a:prstGeom prst="roundRect">
            <a:avLst>
              <a:gd name="adj" fmla="val 16667"/>
            </a:avLst>
          </a:prstGeom>
          <a:solidFill>
            <a:srgbClr val="00FFFF">
              <a:alpha val="21999"/>
            </a:srgbClr>
          </a:solidFill>
          <a:ln w="25400" cap="flat" cmpd="sng">
            <a:solidFill>
              <a:srgbClr val="CC3399"/>
            </a:solidFill>
            <a:prstDash val="solid"/>
            <a:round/>
            <a:headEnd type="none" w="med" len="med"/>
            <a:tailEnd type="none" w="med" len="med"/>
          </a:ln>
        </p:spPr>
        <p:txBody>
          <a:bodyPr anchor="ctr"/>
          <a:lstStyle>
            <a:defPPr/>
          </a:lstStyle>
          <a:p>
            <a:pPr/>
            <a:r>
              <a:rPr lang="zh-CN" altLang="en-US" sz="2400">
                <a:latin typeface="黑体" panose="02010609060101010101" pitchFamily="49" charset="-122"/>
                <a:ea typeface="黑体" panose="02010609060101010101" pitchFamily="49" charset="-122"/>
              </a:rPr>
              <a:t>宣告了无产阶级作为资本主义掘墓人和共产主义建设者的伟大使命。</a:t>
            </a:r>
            <a:endParaRPr lang="zh-CN" altLang="en-US" sz="2400" b="1">
              <a:latin typeface="黑体" panose="02010609060101010101" pitchFamily="49" charset="-122"/>
              <a:ea typeface="黑体" panose="02010609060101010101" pitchFamily="49" charset="-122"/>
            </a:endParaRPr>
          </a:p>
        </p:txBody>
      </p:sp>
      <p:sp>
        <p:nvSpPr>
          <p:cNvPr id="2" name="圆角矩形​​ 3"/>
          <p:cNvSpPr/>
          <p:nvPr/>
        </p:nvSpPr>
        <p:spPr>
          <a:xfrm>
            <a:off x="517525" y="1354138"/>
            <a:ext cx="7945438" cy="527050"/>
          </a:xfrm>
          <a:prstGeom prst="roundRect">
            <a:avLst>
              <a:gd name="adj" fmla="val 16667"/>
            </a:avLst>
          </a:prstGeom>
          <a:solidFill>
            <a:srgbClr val="00FFFF">
              <a:alpha val="21999"/>
            </a:srgbClr>
          </a:solidFill>
          <a:ln w="25400" cap="flat" cmpd="sng">
            <a:solidFill>
              <a:srgbClr val="CC3399"/>
            </a:solidFill>
            <a:prstDash val="solid"/>
            <a:round/>
            <a:headEnd type="none" w="med" len="med"/>
            <a:tailEnd type="none" w="med" len="med"/>
          </a:ln>
        </p:spPr>
        <p:txBody>
          <a:bodyPr anchor="ctr"/>
          <a:lstStyle>
            <a:defPPr/>
          </a:lstStyle>
          <a:p>
            <a:pPr/>
            <a:r>
              <a:rPr lang="zh-CN" altLang="en-US" sz="2400">
                <a:latin typeface="黑体" panose="02010609060101010101" pitchFamily="49" charset="-122"/>
                <a:ea typeface="黑体" panose="02010609060101010101" pitchFamily="49" charset="-122"/>
              </a:rPr>
              <a:t>肯定了阶级斗争在阶级社会中推动历史发展的重要作用</a:t>
            </a:r>
            <a:endParaRPr lang="zh-CN" altLang="en-US" sz="2400" b="1">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100000">
                                          <p:val>
                                            <p:strVal val="#ppt_x"/>
                                          </p:val>
                                        </p:tav>
                                      </p:tavLst>
                                    </p:anim>
                                    <p:anim calcmode="lin" valueType="num">
                                      <p:cBhvr>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1749"/>
                                        </p:tgtEl>
                                        <p:attrNameLst>
                                          <p:attrName>style.visibility</p:attrName>
                                        </p:attrNameLst>
                                      </p:cBhvr>
                                      <p:to>
                                        <p:strVal val="visible"/>
                                      </p:to>
                                    </p:set>
                                    <p:anim calcmode="lin" valueType="num">
                                      <p:cBhvr>
                                        <p:cTn id="13" dur="500" fill="hold"/>
                                        <p:tgtEl>
                                          <p:spTgt spid="31749"/>
                                        </p:tgtEl>
                                        <p:attrNameLst>
                                          <p:attrName>ppt_x</p:attrName>
                                        </p:attrNameLst>
                                      </p:cBhvr>
                                      <p:tavLst>
                                        <p:tav tm="0">
                                          <p:val>
                                            <p:strVal val="#ppt_x"/>
                                          </p:val>
                                        </p:tav>
                                        <p:tav tm="100000">
                                          <p:val>
                                            <p:strVal val="#ppt_x"/>
                                          </p:val>
                                        </p:tav>
                                      </p:tavLst>
                                    </p:anim>
                                    <p:anim calcmode="lin" valueType="num">
                                      <p:cBhvr>
                                        <p:cTn id="14" dur="500" fill="hold"/>
                                        <p:tgtEl>
                                          <p:spTgt spid="3174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9" grpId="0"/>
      <p:bldP spid="2"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6081" name="矩形 32771"/>
          <p:cNvSpPr/>
          <p:nvPr/>
        </p:nvSpPr>
        <p:spPr>
          <a:xfrm>
            <a:off x="316548" y="208280"/>
            <a:ext cx="8509000" cy="1200150"/>
          </a:xfrm>
          <a:prstGeom prst="rect">
            <a:avLst/>
          </a:prstGeom>
          <a:noFill/>
          <a:ln w="25400" cap="flat" cmpd="sng">
            <a:solidFill>
              <a:srgbClr val="FF0000"/>
            </a:solidFill>
            <a:prstDash val="dash"/>
            <a:miter/>
            <a:headEnd type="none" w="med" len="med"/>
            <a:tailEnd type="none" w="med" len="med"/>
          </a:ln>
        </p:spPr>
        <p:txBody>
          <a:bodyPr wrap="square" anchor="t">
            <a:spAutoFit/>
          </a:bodyPr>
          <a:lstStyle>
            <a:defPPr/>
          </a:lstStyle>
          <a:p>
            <a:pPr/>
            <a:r>
              <a:rPr lang="zh-CN" altLang="en-US" sz="2400" b="1">
                <a:solidFill>
                  <a:srgbClr val="0000FF"/>
                </a:solidFill>
                <a:latin typeface="Arial" panose="020b0604020202020204" pitchFamily="34" charset="0"/>
                <a:ea typeface="仿宋_GB2312" pitchFamily="49" charset="-122"/>
              </a:rPr>
              <a:t>材料五：代替那存在着阶级和阶级对立的资产阶级旧社会的，将是这样一个联合体，在那里，</a:t>
            </a:r>
            <a:r>
              <a:rPr lang="zh-CN" altLang="en-US" sz="2400" b="1">
                <a:solidFill>
                  <a:srgbClr val="FF0000"/>
                </a:solidFill>
                <a:latin typeface="Arial" panose="020b0604020202020204" pitchFamily="34" charset="0"/>
                <a:ea typeface="仿宋_GB2312" pitchFamily="49" charset="-122"/>
              </a:rPr>
              <a:t>每个人的自由发展是一切人自由发展的条件。</a:t>
            </a:r>
            <a:endParaRPr lang="zh-CN" altLang="en-US" sz="2400" b="1">
              <a:solidFill>
                <a:srgbClr val="FF0000"/>
              </a:solidFill>
              <a:latin typeface="Arial" panose="020b0604020202020204" pitchFamily="34" charset="0"/>
              <a:ea typeface="仿宋_GB2312" pitchFamily="49" charset="-122"/>
            </a:endParaRPr>
          </a:p>
        </p:txBody>
      </p:sp>
      <p:sp>
        <p:nvSpPr>
          <p:cNvPr id="32773" name="圆角矩形​​ 3"/>
          <p:cNvSpPr/>
          <p:nvPr/>
        </p:nvSpPr>
        <p:spPr>
          <a:xfrm>
            <a:off x="1617980" y="1408430"/>
            <a:ext cx="4654550" cy="593725"/>
          </a:xfrm>
          <a:prstGeom prst="roundRect">
            <a:avLst>
              <a:gd name="adj" fmla="val 16667"/>
            </a:avLst>
          </a:prstGeom>
          <a:solidFill>
            <a:srgbClr val="00FFFF">
              <a:alpha val="21999"/>
            </a:srgbClr>
          </a:solidFill>
          <a:ln w="25400" cap="flat" cmpd="sng">
            <a:solidFill>
              <a:srgbClr val="CC3399"/>
            </a:solidFill>
            <a:prstDash val="solid"/>
            <a:round/>
            <a:headEnd type="none" w="med" len="med"/>
            <a:tailEnd type="none" w="med" len="med"/>
          </a:ln>
        </p:spPr>
        <p:txBody>
          <a:bodyPr anchor="ctr"/>
          <a:lstStyle>
            <a:defPPr/>
          </a:lstStyle>
          <a:p>
            <a:pPr/>
            <a:r>
              <a:rPr lang="zh-CN" altLang="en-US" sz="2400" b="1">
                <a:latin typeface="黑体" panose="02010609060101010101" pitchFamily="49" charset="-122"/>
                <a:ea typeface="黑体" panose="02010609060101010101" pitchFamily="49" charset="-122"/>
              </a:rPr>
              <a:t>昭示未来共产主义社会的原则。</a:t>
            </a:r>
            <a:endParaRPr lang="zh-CN" altLang="en-US" sz="2400" b="1">
              <a:latin typeface="黑体" panose="02010609060101010101" pitchFamily="49" charset="-122"/>
              <a:ea typeface="黑体" panose="02010609060101010101" pitchFamily="49" charset="-122"/>
            </a:endParaRPr>
          </a:p>
        </p:txBody>
      </p:sp>
      <p:sp>
        <p:nvSpPr>
          <p:cNvPr id="32774" name="圆角矩形​​ 3"/>
          <p:cNvSpPr/>
          <p:nvPr/>
        </p:nvSpPr>
        <p:spPr>
          <a:xfrm>
            <a:off x="867410" y="3938905"/>
            <a:ext cx="4677410" cy="848995"/>
          </a:xfrm>
          <a:prstGeom prst="roundRect">
            <a:avLst>
              <a:gd name="adj" fmla="val 16667"/>
            </a:avLst>
          </a:prstGeom>
          <a:solidFill>
            <a:srgbClr val="00FFFF">
              <a:alpha val="21999"/>
            </a:srgbClr>
          </a:solidFill>
          <a:ln w="25400" cap="flat" cmpd="sng">
            <a:solidFill>
              <a:srgbClr val="CC3399"/>
            </a:solidFill>
            <a:prstDash val="solid"/>
            <a:round/>
            <a:headEnd type="none" w="med" len="med"/>
            <a:tailEnd type="none" w="med" len="med"/>
          </a:ln>
        </p:spPr>
        <p:txBody>
          <a:bodyPr anchor="ctr"/>
          <a:lstStyle>
            <a:defPPr/>
          </a:lstStyle>
          <a:p>
            <a:pPr/>
            <a:r>
              <a:rPr lang="zh-CN" altLang="en-US" sz="2400" b="1">
                <a:solidFill>
                  <a:srgbClr val="000000"/>
                </a:solidFill>
                <a:latin typeface="黑体" panose="02010609060101010101" pitchFamily="49" charset="-122"/>
                <a:ea typeface="黑体" panose="02010609060101010101" pitchFamily="49" charset="-122"/>
              </a:rPr>
              <a:t>号召全</a:t>
            </a:r>
            <a:r>
              <a:rPr lang="zh-CN" altLang="en-US" sz="2400" b="1">
                <a:latin typeface="黑体" panose="02010609060101010101" pitchFamily="49" charset="-122"/>
                <a:ea typeface="黑体" panose="02010609060101010101" pitchFamily="49" charset="-122"/>
              </a:rPr>
              <a:t>世界无产阶级联合起来，完成伟大历史使命。</a:t>
            </a:r>
            <a:endParaRPr lang="zh-CN" altLang="en-US" sz="2400" b="1">
              <a:latin typeface="黑体" panose="02010609060101010101" pitchFamily="49" charset="-122"/>
              <a:ea typeface="黑体" panose="02010609060101010101" pitchFamily="49" charset="-122"/>
            </a:endParaRPr>
          </a:p>
        </p:txBody>
      </p:sp>
      <p:sp>
        <p:nvSpPr>
          <p:cNvPr id="46084" name="矩形 32774"/>
          <p:cNvSpPr/>
          <p:nvPr/>
        </p:nvSpPr>
        <p:spPr>
          <a:xfrm>
            <a:off x="230823" y="2002155"/>
            <a:ext cx="8682037" cy="1936750"/>
          </a:xfrm>
          <a:prstGeom prst="rect">
            <a:avLst/>
          </a:prstGeom>
          <a:noFill/>
          <a:ln w="25400" cap="flat" cmpd="sng">
            <a:solidFill>
              <a:srgbClr val="FF0000"/>
            </a:solidFill>
            <a:prstDash val="dash"/>
            <a:miter/>
            <a:headEnd type="none" w="med" len="med"/>
            <a:tailEnd type="none" w="med" len="med"/>
          </a:ln>
        </p:spPr>
        <p:txBody>
          <a:bodyPr wrap="square" anchor="t">
            <a:spAutoFit/>
          </a:bodyPr>
          <a:lstStyle>
            <a:defPPr/>
          </a:lstStyle>
          <a:p>
            <a:pPr/>
            <a:r>
              <a:rPr lang="zh-CN" altLang="en-US" sz="2400" b="1">
                <a:solidFill>
                  <a:srgbClr val="0000FF"/>
                </a:solidFill>
                <a:latin typeface="仿宋_GB2312" pitchFamily="49" charset="-122"/>
                <a:ea typeface="仿宋_GB2312" pitchFamily="49" charset="-122"/>
              </a:rPr>
              <a:t>材料六：共产党人同其他无产阶级政党不同的地方只是：一方面，在各国无产者的斗争中，共产党人强调和坚持整个无产阶级共同的不分民族的利益；另一方面，在无产阶级和资产阶级的斗争所经历的各个发展阶段上，共产党人始终代表整个运动的利益。</a:t>
            </a:r>
            <a:r>
              <a:rPr lang="en-US" altLang="zh-CN" sz="2400" b="1">
                <a:solidFill>
                  <a:srgbClr val="0000FF"/>
                </a:solidFill>
                <a:latin typeface="Arial" panose="020b0604020202020204" pitchFamily="34" charset="0"/>
                <a:ea typeface="仿宋_GB2312" pitchFamily="49" charset="-122"/>
              </a:rPr>
              <a:t>……</a:t>
            </a:r>
            <a:r>
              <a:rPr lang="zh-CN" altLang="en-US" sz="2400" b="1">
                <a:solidFill>
                  <a:srgbClr val="FF0000"/>
                </a:solidFill>
                <a:latin typeface="仿宋_GB2312" pitchFamily="49" charset="-122"/>
                <a:ea typeface="仿宋_GB2312" pitchFamily="49" charset="-122"/>
              </a:rPr>
              <a:t>全世界无产者，联合起来！</a:t>
            </a:r>
            <a:r>
              <a:rPr lang="zh-CN" altLang="en-US" sz="2400">
                <a:solidFill>
                  <a:srgbClr val="0000FF"/>
                </a:solidFill>
                <a:latin typeface="Arial" panose="020b0604020202020204" pitchFamily="34" charset="0"/>
                <a:ea typeface="微软雅黑" panose="020b0503020204020204" pitchFamily="34" charset="-122"/>
              </a:rPr>
              <a:t> </a:t>
            </a:r>
            <a:endParaRPr lang="zh-CN" altLang="en-US" sz="2400">
              <a:solidFill>
                <a:srgbClr val="0000FF"/>
              </a:solidFill>
              <a:latin typeface="Arial" pitchFamily="34" charset="0"/>
              <a:ea typeface="微软雅黑" pitchFamily="3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2773"/>
                                        </p:tgtEl>
                                        <p:attrNameLst>
                                          <p:attrName>style.visibility</p:attrName>
                                        </p:attrNameLst>
                                      </p:cBhvr>
                                      <p:to>
                                        <p:strVal val="visible"/>
                                      </p:to>
                                    </p:set>
                                    <p:anim calcmode="lin" valueType="num">
                                      <p:cBhvr>
                                        <p:cTn id="7" dur="500" fill="hold"/>
                                        <p:tgtEl>
                                          <p:spTgt spid="32773"/>
                                        </p:tgtEl>
                                        <p:attrNameLst>
                                          <p:attrName>ppt_x</p:attrName>
                                        </p:attrNameLst>
                                      </p:cBhvr>
                                      <p:tavLst>
                                        <p:tav tm="0">
                                          <p:val>
                                            <p:strVal val="#ppt_x"/>
                                          </p:val>
                                        </p:tav>
                                        <p:tav tm="100000">
                                          <p:val>
                                            <p:strVal val="#ppt_x"/>
                                          </p:val>
                                        </p:tav>
                                      </p:tavLst>
                                    </p:anim>
                                    <p:anim calcmode="lin" valueType="num">
                                      <p:cBhvr>
                                        <p:cTn id="8" dur="500" fill="hold"/>
                                        <p:tgtEl>
                                          <p:spTgt spid="3277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2774"/>
                                        </p:tgtEl>
                                        <p:attrNameLst>
                                          <p:attrName>style.visibility</p:attrName>
                                        </p:attrNameLst>
                                      </p:cBhvr>
                                      <p:to>
                                        <p:strVal val="visible"/>
                                      </p:to>
                                    </p:set>
                                    <p:anim calcmode="lin" valueType="num">
                                      <p:cBhvr>
                                        <p:cTn id="13" dur="500" fill="hold"/>
                                        <p:tgtEl>
                                          <p:spTgt spid="32774"/>
                                        </p:tgtEl>
                                        <p:attrNameLst>
                                          <p:attrName>ppt_x</p:attrName>
                                        </p:attrNameLst>
                                      </p:cBhvr>
                                      <p:tavLst>
                                        <p:tav tm="0">
                                          <p:val>
                                            <p:strVal val="#ppt_x"/>
                                          </p:val>
                                        </p:tav>
                                        <p:tav tm="100000">
                                          <p:val>
                                            <p:strVal val="#ppt_x"/>
                                          </p:val>
                                        </p:tav>
                                      </p:tavLst>
                                    </p:anim>
                                    <p:anim calcmode="lin" valueType="num">
                                      <p:cBhvr>
                                        <p:cTn id="14" dur="500" fill="hold"/>
                                        <p:tgtEl>
                                          <p:spTgt spid="3277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3" grpId="0"/>
      <p:bldP spid="32774"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47105" name="组合 13"/>
          <p:cNvGrpSpPr/>
          <p:nvPr/>
        </p:nvGrpSpPr>
        <p:grpSpPr>
          <a:xfrm>
            <a:off x="3614738" y="233363"/>
            <a:ext cx="4537075" cy="2897187"/>
            <a:chOff x="4053" y="1512"/>
            <a:chExt cx="7200" cy="4564"/>
          </a:xfrm>
        </p:grpSpPr>
        <p:sp>
          <p:nvSpPr>
            <p:cNvPr id="47106" name="矩形 3"/>
            <p:cNvSpPr/>
            <p:nvPr/>
          </p:nvSpPr>
          <p:spPr>
            <a:xfrm>
              <a:off x="4053" y="1512"/>
              <a:ext cx="7200" cy="580"/>
            </a:xfrm>
            <a:prstGeom prst="rect">
              <a:avLst/>
            </a:prstGeom>
            <a:solidFill>
              <a:srgbClr val="DEF0FA"/>
            </a:solidFill>
            <a:ln w="9525">
              <a:noFill/>
            </a:ln>
          </p:spPr>
          <p:txBody>
            <a:bodyPr anchor="t">
              <a:spAutoFit/>
            </a:bodyPr>
            <a:lstStyle>
              <a:defPPr/>
            </a:lstStyle>
            <a:p>
              <a:pPr/>
              <a:r>
                <a:rPr lang="zh-CN" altLang="en-US">
                  <a:latin typeface="Arial" panose="020b0604020202020204" pitchFamily="34" charset="0"/>
                  <a:ea typeface="微软雅黑" panose="020b0503020204020204" pitchFamily="34" charset="-122"/>
                </a:rPr>
                <a:t>肯定了资本主义的历史进步</a:t>
              </a:r>
              <a:endParaRPr lang="zh-CN" altLang="en-US">
                <a:latin typeface="Arial" pitchFamily="34" charset="0"/>
                <a:ea typeface="微软雅黑" pitchFamily="34" charset="-122"/>
              </a:endParaRPr>
            </a:p>
          </p:txBody>
        </p:sp>
        <p:sp>
          <p:nvSpPr>
            <p:cNvPr id="47107" name="矩形 4"/>
            <p:cNvSpPr/>
            <p:nvPr/>
          </p:nvSpPr>
          <p:spPr>
            <a:xfrm>
              <a:off x="4053" y="2192"/>
              <a:ext cx="7200" cy="580"/>
            </a:xfrm>
            <a:prstGeom prst="rect">
              <a:avLst/>
            </a:prstGeom>
            <a:solidFill>
              <a:srgbClr val="DEF0FA"/>
            </a:solidFill>
            <a:ln w="9525">
              <a:noFill/>
            </a:ln>
          </p:spPr>
          <p:txBody>
            <a:bodyPr anchor="t">
              <a:spAutoFit/>
            </a:bodyPr>
            <a:lstStyle>
              <a:defPPr/>
            </a:lstStyle>
            <a:p>
              <a:pPr/>
              <a:r>
                <a:rPr lang="zh-CN" altLang="en-US">
                  <a:latin typeface="Arial" panose="020b0604020202020204" pitchFamily="34" charset="0"/>
                  <a:ea typeface="微软雅黑" panose="020b0503020204020204" pitchFamily="34" charset="-122"/>
                </a:rPr>
                <a:t>揭示了资本主义的社会现实</a:t>
              </a:r>
              <a:endParaRPr lang="zh-CN" altLang="en-US">
                <a:latin typeface="Arial" panose="020b0604020202020204" pitchFamily="34" charset="0"/>
                <a:ea typeface="微软雅黑" panose="020b0503020204020204" pitchFamily="34" charset="-122"/>
              </a:endParaRPr>
            </a:p>
          </p:txBody>
        </p:sp>
        <p:sp>
          <p:nvSpPr>
            <p:cNvPr id="47108" name="矩形 5"/>
            <p:cNvSpPr/>
            <p:nvPr/>
          </p:nvSpPr>
          <p:spPr>
            <a:xfrm>
              <a:off x="4053" y="2872"/>
              <a:ext cx="7200" cy="580"/>
            </a:xfrm>
            <a:prstGeom prst="rect">
              <a:avLst/>
            </a:prstGeom>
            <a:solidFill>
              <a:srgbClr val="DEF0FA"/>
            </a:solidFill>
            <a:ln w="9525">
              <a:noFill/>
            </a:ln>
          </p:spPr>
          <p:txBody>
            <a:bodyPr anchor="t">
              <a:spAutoFit/>
            </a:bodyPr>
            <a:lstStyle>
              <a:defPPr/>
            </a:lstStyle>
            <a:p>
              <a:pPr/>
              <a:r>
                <a:rPr lang="zh-CN" altLang="en-US">
                  <a:latin typeface="Arial" panose="020b0604020202020204" pitchFamily="34" charset="0"/>
                  <a:ea typeface="微软雅黑" panose="020b0503020204020204" pitchFamily="34" charset="-122"/>
                </a:rPr>
                <a:t>论证了人类社会的发展规律</a:t>
              </a:r>
              <a:endParaRPr lang="zh-CN" altLang="en-US">
                <a:latin typeface="Arial" panose="020b0604020202020204" pitchFamily="34" charset="0"/>
                <a:ea typeface="微软雅黑" panose="020b0503020204020204" pitchFamily="34" charset="-122"/>
              </a:endParaRPr>
            </a:p>
          </p:txBody>
        </p:sp>
        <p:sp>
          <p:nvSpPr>
            <p:cNvPr id="47109" name="矩形 6"/>
            <p:cNvSpPr/>
            <p:nvPr/>
          </p:nvSpPr>
          <p:spPr>
            <a:xfrm>
              <a:off x="4053" y="3553"/>
              <a:ext cx="7200" cy="580"/>
            </a:xfrm>
            <a:prstGeom prst="rect">
              <a:avLst/>
            </a:prstGeom>
            <a:solidFill>
              <a:srgbClr val="DEF0FA"/>
            </a:solidFill>
            <a:ln w="9525">
              <a:noFill/>
            </a:ln>
          </p:spPr>
          <p:txBody>
            <a:bodyPr anchor="t">
              <a:spAutoFit/>
            </a:bodyPr>
            <a:lstStyle>
              <a:defPPr/>
            </a:lstStyle>
            <a:p>
              <a:pPr/>
              <a:r>
                <a:rPr lang="zh-CN" altLang="en-US">
                  <a:latin typeface="Arial" panose="020b0604020202020204" pitchFamily="34" charset="0"/>
                  <a:ea typeface="微软雅黑" panose="020b0503020204020204" pitchFamily="34" charset="-122"/>
                </a:rPr>
                <a:t>肯定了阶级斗争的重要历史作用</a:t>
              </a:r>
              <a:endParaRPr lang="zh-CN" altLang="en-US">
                <a:latin typeface="Arial" panose="020b0604020202020204" pitchFamily="34" charset="0"/>
                <a:ea typeface="微软雅黑" panose="020b0503020204020204" pitchFamily="34" charset="-122"/>
              </a:endParaRPr>
            </a:p>
          </p:txBody>
        </p:sp>
        <p:sp>
          <p:nvSpPr>
            <p:cNvPr id="47110" name="矩形 7"/>
            <p:cNvSpPr/>
            <p:nvPr/>
          </p:nvSpPr>
          <p:spPr>
            <a:xfrm>
              <a:off x="4053" y="5496"/>
              <a:ext cx="7200" cy="580"/>
            </a:xfrm>
            <a:prstGeom prst="rect">
              <a:avLst/>
            </a:prstGeom>
            <a:solidFill>
              <a:srgbClr val="DEF0FA"/>
            </a:solidFill>
            <a:ln w="9525">
              <a:noFill/>
            </a:ln>
          </p:spPr>
          <p:txBody>
            <a:bodyPr anchor="t">
              <a:spAutoFit/>
            </a:bodyPr>
            <a:lstStyle>
              <a:defPPr/>
            </a:lstStyle>
            <a:p>
              <a:pPr/>
              <a:r>
                <a:rPr lang="zh-CN" altLang="en-US">
                  <a:latin typeface="Arial" panose="020b0604020202020204" pitchFamily="34" charset="0"/>
                  <a:ea typeface="微软雅黑" panose="020b0503020204020204" pitchFamily="34" charset="-122"/>
                </a:rPr>
                <a:t>全世界无产者，联合起来！</a:t>
              </a:r>
              <a:endParaRPr lang="zh-CN" altLang="en-US">
                <a:latin typeface="Arial" panose="020b0604020202020204" pitchFamily="34" charset="0"/>
                <a:ea typeface="微软雅黑" panose="020b0503020204020204" pitchFamily="34" charset="-122"/>
              </a:endParaRPr>
            </a:p>
          </p:txBody>
        </p:sp>
        <p:sp>
          <p:nvSpPr>
            <p:cNvPr id="47111" name="矩形 8"/>
            <p:cNvSpPr/>
            <p:nvPr/>
          </p:nvSpPr>
          <p:spPr>
            <a:xfrm>
              <a:off x="4053" y="4198"/>
              <a:ext cx="7200" cy="580"/>
            </a:xfrm>
            <a:prstGeom prst="rect">
              <a:avLst/>
            </a:prstGeom>
            <a:solidFill>
              <a:srgbClr val="DEF0FA"/>
            </a:solidFill>
            <a:ln w="9525">
              <a:noFill/>
            </a:ln>
          </p:spPr>
          <p:txBody>
            <a:bodyPr anchor="t">
              <a:spAutoFit/>
            </a:bodyPr>
            <a:lstStyle>
              <a:defPPr/>
            </a:lstStyle>
            <a:p>
              <a:pPr/>
              <a:r>
                <a:rPr lang="zh-CN" altLang="en-US">
                  <a:latin typeface="Arial" panose="020b0604020202020204" pitchFamily="34" charset="0"/>
                  <a:ea typeface="微软雅黑" panose="020b0503020204020204" pitchFamily="34" charset="-122"/>
                </a:rPr>
                <a:t>宣告了无产阶级的历史使命</a:t>
              </a:r>
              <a:endParaRPr lang="zh-CN" altLang="en-US">
                <a:latin typeface="Arial" panose="020b0604020202020204" pitchFamily="34" charset="0"/>
                <a:ea typeface="微软雅黑" panose="020b0503020204020204" pitchFamily="34" charset="-122"/>
              </a:endParaRPr>
            </a:p>
          </p:txBody>
        </p:sp>
        <p:sp>
          <p:nvSpPr>
            <p:cNvPr id="47112" name="矩形 9"/>
            <p:cNvSpPr/>
            <p:nvPr/>
          </p:nvSpPr>
          <p:spPr>
            <a:xfrm>
              <a:off x="4053" y="4866"/>
              <a:ext cx="7200" cy="580"/>
            </a:xfrm>
            <a:prstGeom prst="rect">
              <a:avLst/>
            </a:prstGeom>
            <a:solidFill>
              <a:srgbClr val="DEF0FA"/>
            </a:solidFill>
            <a:ln w="9525">
              <a:noFill/>
            </a:ln>
          </p:spPr>
          <p:txBody>
            <a:bodyPr anchor="t">
              <a:spAutoFit/>
            </a:bodyPr>
            <a:lstStyle>
              <a:defPPr/>
            </a:lstStyle>
            <a:p>
              <a:pPr/>
              <a:r>
                <a:rPr lang="zh-CN" altLang="en-US">
                  <a:latin typeface="Arial" panose="020b0604020202020204" pitchFamily="34" charset="0"/>
                  <a:ea typeface="微软雅黑" panose="020b0503020204020204" pitchFamily="34" charset="-122"/>
                </a:rPr>
                <a:t>阐明了共产党的的性质、目的和策略原则</a:t>
              </a:r>
              <a:endParaRPr lang="zh-CN" altLang="en-US">
                <a:latin typeface="Arial" panose="020b0604020202020204" pitchFamily="34" charset="0"/>
                <a:ea typeface="微软雅黑" panose="020b0503020204020204" pitchFamily="34" charset="-122"/>
              </a:endParaRPr>
            </a:p>
          </p:txBody>
        </p:sp>
      </p:grpSp>
      <p:sp>
        <p:nvSpPr>
          <p:cNvPr id="2" name="文本框 99"/>
          <p:cNvSpPr txBox="1"/>
          <p:nvPr/>
        </p:nvSpPr>
        <p:spPr>
          <a:xfrm>
            <a:off x="3615055" y="3152775"/>
            <a:ext cx="4536440" cy="1568450"/>
          </a:xfrm>
          <a:prstGeom prst="rect">
            <a:avLst/>
          </a:prstGeom>
          <a:solidFill>
            <a:schemeClr val="accent3">
              <a:lumMod val="60000"/>
              <a:lumOff val="40000"/>
            </a:schemeClr>
          </a:solidFill>
          <a:ln w="9525">
            <a:noFill/>
          </a:ln>
        </p:spPr>
        <p:txBody>
          <a:bodyPr wrap="square" anchor="t">
            <a:spAutoFit/>
          </a:bodyPr>
          <a:lstStyle>
            <a:defPPr/>
          </a:lstStyle>
          <a:p>
            <a:pPr/>
            <a:r>
              <a:rPr lang="zh-CN" altLang="zh-CN" sz="2400" noProof="1">
                <a:latin typeface="黑体" panose="02010609060101010101" pitchFamily="49" charset="-122"/>
                <a:ea typeface="黑体" panose="02010609060101010101" pitchFamily="49" charset="-122"/>
                <a:cs typeface="+mn-cs"/>
              </a:rPr>
              <a:t>第一次较为完整系统地</a:t>
            </a:r>
            <a:r>
              <a:rPr lang="zh-CN" altLang="zh-CN" sz="2400" noProof="1">
                <a:solidFill>
                  <a:srgbClr val="FF0000"/>
                </a:solidFill>
                <a:latin typeface="黑体" panose="02010609060101010101" pitchFamily="49" charset="-122"/>
                <a:ea typeface="黑体" panose="02010609060101010101" pitchFamily="49" charset="-122"/>
                <a:cs typeface="+mn-cs"/>
              </a:rPr>
              <a:t>阐述了科学社会主义的基本原理</a:t>
            </a:r>
            <a:r>
              <a:rPr lang="zh-CN" altLang="zh-CN" sz="2400" noProof="1">
                <a:latin typeface="黑体" panose="02010609060101010101" pitchFamily="49" charset="-122"/>
                <a:ea typeface="黑体" panose="02010609060101010101" pitchFamily="49" charset="-122"/>
                <a:cs typeface="+mn-cs"/>
              </a:rPr>
              <a:t>，</a:t>
            </a:r>
            <a:endParaRPr lang="zh-CN" altLang="zh-CN" sz="2400" noProof="1">
              <a:latin typeface="黑体" panose="02010609060101010101" pitchFamily="49" charset="-122"/>
              <a:ea typeface="黑体" panose="02010609060101010101" pitchFamily="49" charset="-122"/>
            </a:endParaRPr>
          </a:p>
          <a:p>
            <a:pPr/>
            <a:r>
              <a:rPr lang="zh-CN" altLang="zh-CN" sz="2400" noProof="1">
                <a:latin typeface="黑体" panose="02010609060101010101" pitchFamily="49" charset="-122"/>
                <a:ea typeface="黑体" panose="02010609060101010101" pitchFamily="49" charset="-122"/>
                <a:cs typeface="+mn-cs"/>
              </a:rPr>
              <a:t>阐明了</a:t>
            </a:r>
            <a:r>
              <a:rPr lang="zh-CN" altLang="zh-CN" sz="2400" noProof="1">
                <a:solidFill>
                  <a:srgbClr val="FF0000"/>
                </a:solidFill>
                <a:latin typeface="黑体" panose="02010609060101010101" pitchFamily="49" charset="-122"/>
                <a:ea typeface="黑体" panose="02010609060101010101" pitchFamily="49" charset="-122"/>
                <a:cs typeface="+mn-cs"/>
              </a:rPr>
              <a:t>社会发展的客观规律</a:t>
            </a:r>
            <a:r>
              <a:rPr lang="zh-CN" altLang="zh-CN" sz="2400" noProof="1">
                <a:latin typeface="黑体" panose="02010609060101010101" pitchFamily="49" charset="-122"/>
                <a:ea typeface="黑体" panose="02010609060101010101" pitchFamily="49" charset="-122"/>
                <a:cs typeface="+mn-cs"/>
              </a:rPr>
              <a:t>，</a:t>
            </a:r>
            <a:endParaRPr lang="zh-CN" altLang="zh-CN" sz="2400" noProof="1">
              <a:latin typeface="黑体" panose="02010609060101010101" pitchFamily="49" charset="-122"/>
              <a:ea typeface="黑体" panose="02010609060101010101" pitchFamily="49" charset="-122"/>
            </a:endParaRPr>
          </a:p>
          <a:p>
            <a:pPr/>
            <a:r>
              <a:rPr lang="zh-CN" altLang="zh-CN" sz="2400" noProof="1">
                <a:latin typeface="黑体" panose="02010609060101010101" pitchFamily="49" charset="-122"/>
                <a:ea typeface="黑体" panose="02010609060101010101" pitchFamily="49" charset="-122"/>
                <a:cs typeface="+mn-cs"/>
              </a:rPr>
              <a:t>标志着</a:t>
            </a:r>
            <a:r>
              <a:rPr lang="zh-CN" altLang="zh-CN" sz="2400" noProof="1">
                <a:solidFill>
                  <a:srgbClr val="FF0000"/>
                </a:solidFill>
                <a:latin typeface="黑体" panose="02010609060101010101" pitchFamily="49" charset="-122"/>
                <a:ea typeface="黑体" panose="02010609060101010101" pitchFamily="49" charset="-122"/>
                <a:cs typeface="+mn-cs"/>
              </a:rPr>
              <a:t>马克思主义的诞生</a:t>
            </a:r>
            <a:r>
              <a:rPr lang="zh-CN" altLang="zh-CN" sz="2400" noProof="1">
                <a:latin typeface="黑体" panose="02010609060101010101" pitchFamily="49" charset="-122"/>
                <a:ea typeface="黑体" panose="02010609060101010101" pitchFamily="49" charset="-122"/>
                <a:cs typeface="+mn-cs"/>
              </a:rPr>
              <a:t>。</a:t>
            </a:r>
            <a:endParaRPr lang="zh-CN" altLang="en-US" sz="2400" noProof="1">
              <a:latin typeface="黑体" panose="02010609060101010101" pitchFamily="49" charset="-122"/>
              <a:ea typeface="黑体" panose="02010609060101010101" pitchFamily="49" charset="-122"/>
            </a:endParaRPr>
          </a:p>
        </p:txBody>
      </p:sp>
      <p:sp>
        <p:nvSpPr>
          <p:cNvPr id="47114" name="文本框 14"/>
          <p:cNvSpPr txBox="1"/>
          <p:nvPr/>
        </p:nvSpPr>
        <p:spPr>
          <a:xfrm>
            <a:off x="242888" y="750888"/>
            <a:ext cx="798512" cy="3332162"/>
          </a:xfrm>
          <a:prstGeom prst="rect">
            <a:avLst/>
          </a:prstGeom>
          <a:solidFill>
            <a:srgbClr val="FFFF00"/>
          </a:solidFill>
          <a:ln w="9525">
            <a:noFill/>
          </a:ln>
        </p:spPr>
        <p:txBody>
          <a:bodyPr vert="eaVert" wrap="square" anchor="t">
            <a:spAutoFit/>
          </a:bodyPr>
          <a:lstStyle>
            <a:defPPr/>
          </a:lstStyle>
          <a:p>
            <a:pPr/>
            <a:r>
              <a:rPr lang="zh-CN" altLang="en-US" sz="4000">
                <a:solidFill>
                  <a:srgbClr val="FF0000"/>
                </a:solidFill>
                <a:latin typeface="Arial" panose="020b0604020202020204" pitchFamily="34" charset="0"/>
                <a:ea typeface="微软雅黑" panose="020b0503020204020204" pitchFamily="34" charset="-122"/>
              </a:rPr>
              <a:t>《共产党宣言》</a:t>
            </a:r>
            <a:endParaRPr lang="zh-CN" altLang="en-US" sz="4000">
              <a:solidFill>
                <a:srgbClr val="FF0000"/>
              </a:solidFill>
              <a:latin typeface="Arial" pitchFamily="34" charset="0"/>
              <a:ea typeface="微软雅黑" pitchFamily="34" charset="-122"/>
            </a:endParaRPr>
          </a:p>
        </p:txBody>
      </p:sp>
      <p:sp>
        <p:nvSpPr>
          <p:cNvPr id="16" name="左大括号 15"/>
          <p:cNvSpPr/>
          <p:nvPr/>
        </p:nvSpPr>
        <p:spPr>
          <a:xfrm>
            <a:off x="1282700" y="665163"/>
            <a:ext cx="511175" cy="3865563"/>
          </a:xfrm>
          <a:prstGeom prst="leftBrace">
            <a:avLst/>
          </a:prstGeom>
        </p:spPr>
        <p:style>
          <a:lnRef idx="3">
            <a:schemeClr val="dk1"/>
          </a:lnRef>
          <a:fillRef idx="0">
            <a:schemeClr val="dk1"/>
          </a:fillRef>
          <a:effectRef idx="2">
            <a:schemeClr val="dk1"/>
          </a:effectRef>
          <a:fontRef idx="minor">
            <a:schemeClr val="tx1"/>
          </a:fontRef>
        </p:style>
        <p:txBody>
          <a:bodyPr rtlCol="0" anchor="ctr"/>
          <a:lstStyle>
            <a:defPPr/>
          </a:lstStyle>
          <a:p>
            <a:pPr algn="ctr" fontAlgn="base"/>
            <a:endParaRPr lang="zh-CN" altLang="en-US" strike="noStrike" noProof="1"/>
          </a:p>
        </p:txBody>
      </p:sp>
      <p:sp>
        <p:nvSpPr>
          <p:cNvPr id="47116" name="文本框 16"/>
          <p:cNvSpPr txBox="1"/>
          <p:nvPr/>
        </p:nvSpPr>
        <p:spPr>
          <a:xfrm>
            <a:off x="2024063" y="452438"/>
            <a:ext cx="606425" cy="1076325"/>
          </a:xfrm>
          <a:prstGeom prst="rect">
            <a:avLst/>
          </a:prstGeom>
          <a:solidFill>
            <a:srgbClr val="9BD3EF"/>
          </a:solidFill>
          <a:ln w="9525">
            <a:noFill/>
          </a:ln>
        </p:spPr>
        <p:txBody>
          <a:bodyPr wrap="square" anchor="t">
            <a:spAutoFit/>
          </a:bodyPr>
          <a:lstStyle>
            <a:defPPr/>
          </a:lstStyle>
          <a:p>
            <a:pPr/>
            <a:r>
              <a:rPr lang="zh-CN" altLang="en-US" sz="3200">
                <a:latin typeface="Arial" panose="020b0604020202020204" pitchFamily="34" charset="0"/>
                <a:ea typeface="微软雅黑" panose="020b0503020204020204" pitchFamily="34" charset="-122"/>
              </a:rPr>
              <a:t>内容</a:t>
            </a:r>
            <a:endParaRPr lang="zh-CN" altLang="en-US" sz="3200">
              <a:latin typeface="Arial" pitchFamily="34" charset="0"/>
              <a:ea typeface="微软雅黑" pitchFamily="34" charset="-122"/>
            </a:endParaRPr>
          </a:p>
        </p:txBody>
      </p:sp>
      <p:sp>
        <p:nvSpPr>
          <p:cNvPr id="18" name="文本框 17"/>
          <p:cNvSpPr txBox="1"/>
          <p:nvPr/>
        </p:nvSpPr>
        <p:spPr>
          <a:xfrm>
            <a:off x="1793875" y="3644900"/>
            <a:ext cx="579438" cy="1076325"/>
          </a:xfrm>
          <a:prstGeom prst="rect">
            <a:avLst/>
          </a:prstGeom>
          <a:solidFill>
            <a:schemeClr val="accent3">
              <a:lumMod val="60000"/>
              <a:lumOff val="40000"/>
            </a:schemeClr>
          </a:solidFill>
        </p:spPr>
        <p:txBody>
          <a:bodyPr wrap="square" rtlCol="0">
            <a:spAutoFit/>
          </a:bodyPr>
          <a:lstStyle>
            <a:defPPr/>
          </a:lstStyle>
          <a:p>
            <a:pPr/>
            <a:r>
              <a:rPr lang="zh-CN" altLang="en-US" sz="3200" noProof="1">
                <a:latin typeface="Arial" panose="020b0604020202020204" pitchFamily="34" charset="0"/>
                <a:ea typeface="微软雅黑" panose="020b0503020204020204" pitchFamily="34" charset="-122"/>
                <a:cs typeface="+mn-cs"/>
              </a:rPr>
              <a:t>意义</a:t>
            </a:r>
            <a:endParaRPr lang="zh-CN" altLang="en-US" sz="3200" noProof="1"/>
          </a:p>
        </p:txBody>
      </p:sp>
    </p:spTree>
  </p:cSld>
  <p:clrMapOvr>
    <a:masterClrMapping/>
  </p:clrMapOvr>
  <p:transition/>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8129" name="文本框 1"/>
          <p:cNvSpPr txBox="1"/>
          <p:nvPr/>
        </p:nvSpPr>
        <p:spPr>
          <a:xfrm>
            <a:off x="160338" y="1049338"/>
            <a:ext cx="8823325" cy="3046412"/>
          </a:xfrm>
          <a:prstGeom prst="rect">
            <a:avLst/>
          </a:prstGeom>
          <a:noFill/>
          <a:ln w="9525">
            <a:noFill/>
          </a:ln>
        </p:spPr>
        <p:txBody>
          <a:bodyPr wrap="square" anchor="t">
            <a:spAutoFit/>
          </a:bodyPr>
          <a:lstStyle>
            <a:defPPr/>
          </a:lstStyle>
          <a:p>
            <a:pPr/>
            <a:r>
              <a:rPr lang="en-US" altLang="zh-CN" sz="2400" b="1">
                <a:solidFill>
                  <a:srgbClr val="1D41D5"/>
                </a:solidFill>
                <a:latin typeface="黑体" panose="02010609060101010101" pitchFamily="49" charset="-122"/>
                <a:ea typeface="黑体" panose="02010609060101010101" pitchFamily="49" charset="-122"/>
                <a:sym typeface="微软雅黑" panose="020b0503020204020204" pitchFamily="34" charset="-122"/>
              </a:rPr>
              <a:t>    </a:t>
            </a:r>
            <a:r>
              <a:rPr lang="zh-CN" altLang="zh-CN" sz="2400" b="1">
                <a:latin typeface="黑体" panose="02010609060101010101" pitchFamily="49" charset="-122"/>
                <a:ea typeface="黑体" panose="02010609060101010101" pitchFamily="49" charset="-122"/>
                <a:sym typeface="微软雅黑" panose="020b0503020204020204" pitchFamily="34" charset="-122"/>
              </a:rPr>
              <a:t>马克思在《资本论》中深刻分析了</a:t>
            </a:r>
            <a:r>
              <a:rPr lang="zh-CN" altLang="zh-CN" sz="2400" b="1">
                <a:solidFill>
                  <a:srgbClr val="FF0000"/>
                </a:solidFill>
                <a:latin typeface="黑体" panose="02010609060101010101" pitchFamily="49" charset="-122"/>
                <a:ea typeface="黑体" panose="02010609060101010101" pitchFamily="49" charset="-122"/>
                <a:sym typeface="微软雅黑" panose="020b0503020204020204" pitchFamily="34" charset="-122"/>
              </a:rPr>
              <a:t>资本家剥削工人的秘密</a:t>
            </a:r>
            <a:r>
              <a:rPr lang="zh-CN" altLang="zh-CN" sz="2400" b="1">
                <a:latin typeface="黑体" panose="02010609060101010101" pitchFamily="49" charset="-122"/>
                <a:ea typeface="黑体" panose="02010609060101010101" pitchFamily="49" charset="-122"/>
                <a:sym typeface="微软雅黑" panose="020b0503020204020204" pitchFamily="34" charset="-122"/>
              </a:rPr>
              <a:t>。他指出，工人的工资在整个工业生产的利润中所占的比重很小，</a:t>
            </a:r>
            <a:r>
              <a:rPr lang="zh-CN" altLang="zh-CN" sz="2400" b="1">
                <a:solidFill>
                  <a:srgbClr val="FF0000"/>
                </a:solidFill>
                <a:latin typeface="黑体" panose="02010609060101010101" pitchFamily="49" charset="-122"/>
                <a:ea typeface="黑体" panose="02010609060101010101" pitchFamily="49" charset="-122"/>
                <a:sym typeface="微软雅黑" panose="020b0503020204020204" pitchFamily="34" charset="-122"/>
              </a:rPr>
              <a:t>工人只要在每个工作日劳动很少一部分时间，就足以抵偿这点工资</a:t>
            </a:r>
            <a:r>
              <a:rPr lang="zh-CN" altLang="zh-CN" sz="2400" b="1">
                <a:latin typeface="黑体" panose="02010609060101010101" pitchFamily="49" charset="-122"/>
                <a:ea typeface="黑体" panose="02010609060101010101" pitchFamily="49" charset="-122"/>
                <a:sym typeface="微软雅黑" panose="020b0503020204020204" pitchFamily="34" charset="-122"/>
              </a:rPr>
              <a:t>；</a:t>
            </a:r>
            <a:r>
              <a:rPr lang="zh-CN" altLang="zh-CN" sz="2400" b="1">
                <a:solidFill>
                  <a:srgbClr val="FF0000"/>
                </a:solidFill>
                <a:latin typeface="黑体" panose="02010609060101010101" pitchFamily="49" charset="-122"/>
                <a:ea typeface="黑体" panose="02010609060101010101" pitchFamily="49" charset="-122"/>
                <a:sym typeface="微软雅黑" panose="020b0503020204020204" pitchFamily="34" charset="-122"/>
              </a:rPr>
              <a:t>在余下的大部分时间里</a:t>
            </a:r>
            <a:r>
              <a:rPr lang="zh-CN" altLang="zh-CN" sz="2400" b="1">
                <a:latin typeface="黑体" panose="02010609060101010101" pitchFamily="49" charset="-122"/>
                <a:ea typeface="黑体" panose="02010609060101010101" pitchFamily="49" charset="-122"/>
                <a:sym typeface="微软雅黑" panose="020b0503020204020204" pitchFamily="34" charset="-122"/>
              </a:rPr>
              <a:t>，工人都是在无偿地为资本家工作，他们</a:t>
            </a:r>
            <a:r>
              <a:rPr lang="zh-CN" altLang="zh-CN" sz="2400" b="1">
                <a:solidFill>
                  <a:srgbClr val="FF0000"/>
                </a:solidFill>
                <a:latin typeface="黑体" panose="02010609060101010101" pitchFamily="49" charset="-122"/>
                <a:ea typeface="黑体" panose="02010609060101010101" pitchFamily="49" charset="-122"/>
                <a:sym typeface="微软雅黑" panose="020b0503020204020204" pitchFamily="34" charset="-122"/>
              </a:rPr>
              <a:t>创造的价值也全部为资本家所得</a:t>
            </a:r>
            <a:r>
              <a:rPr lang="zh-CN" altLang="zh-CN" sz="2400" b="1">
                <a:latin typeface="黑体" panose="02010609060101010101" pitchFamily="49" charset="-122"/>
                <a:ea typeface="黑体" panose="02010609060101010101" pitchFamily="49" charset="-122"/>
                <a:sym typeface="微软雅黑" panose="020b0503020204020204" pitchFamily="34" charset="-122"/>
              </a:rPr>
              <a:t>。这就是资本家日益富裕的秘密。资本家从生产中获得的利润被称为</a:t>
            </a:r>
            <a:r>
              <a:rPr lang="zh-CN" altLang="zh-CN" sz="2400" b="1">
                <a:solidFill>
                  <a:srgbClr val="FF0000"/>
                </a:solidFill>
                <a:latin typeface="黑体" panose="02010609060101010101" pitchFamily="49" charset="-122"/>
                <a:ea typeface="黑体" panose="02010609060101010101" pitchFamily="49" charset="-122"/>
                <a:sym typeface="微软雅黑" panose="020b0503020204020204" pitchFamily="34" charset="-122"/>
              </a:rPr>
              <a:t>“剩余价值”</a:t>
            </a:r>
            <a:r>
              <a:rPr lang="zh-CN" altLang="zh-CN" sz="2400" b="1">
                <a:latin typeface="黑体" panose="02010609060101010101" pitchFamily="49" charset="-122"/>
                <a:ea typeface="黑体" panose="02010609060101010101" pitchFamily="49" charset="-122"/>
                <a:sym typeface="微软雅黑" panose="020b0503020204020204" pitchFamily="34" charset="-122"/>
              </a:rPr>
              <a:t>。马克思的这一理论被称为</a:t>
            </a:r>
            <a:r>
              <a:rPr lang="zh-CN" altLang="zh-CN" sz="2400" b="1">
                <a:solidFill>
                  <a:srgbClr val="FF0000"/>
                </a:solidFill>
                <a:latin typeface="黑体" panose="02010609060101010101" pitchFamily="49" charset="-122"/>
                <a:ea typeface="黑体" panose="02010609060101010101" pitchFamily="49" charset="-122"/>
                <a:sym typeface="微软雅黑" panose="020b0503020204020204" pitchFamily="34" charset="-122"/>
              </a:rPr>
              <a:t>“剩余价值论”</a:t>
            </a:r>
            <a:r>
              <a:rPr lang="zh-CN" altLang="zh-CN" sz="2400" b="1">
                <a:latin typeface="黑体" panose="02010609060101010101" pitchFamily="49" charset="-122"/>
                <a:ea typeface="黑体" panose="02010609060101010101" pitchFamily="49" charset="-122"/>
                <a:sym typeface="微软雅黑" panose="020b0503020204020204" pitchFamily="34" charset="-122"/>
              </a:rPr>
              <a:t>。           </a:t>
            </a:r>
            <a:endParaRPr lang="zh-CN" altLang="zh-CN" sz="2400" b="1">
              <a:latin typeface="黑体" panose="02010609060101010101" pitchFamily="49" charset="-122"/>
              <a:ea typeface="黑体" panose="02010609060101010101" pitchFamily="49" charset="-122"/>
              <a:sym typeface="微软雅黑" pitchFamily="34" charset="-122"/>
            </a:endParaRPr>
          </a:p>
          <a:p>
            <a:pPr/>
            <a:r>
              <a:rPr lang="zh-CN" altLang="zh-CN" sz="2400" b="1">
                <a:latin typeface="黑体" panose="02010609060101010101" pitchFamily="49" charset="-122"/>
                <a:ea typeface="黑体" panose="02010609060101010101" pitchFamily="49" charset="-122"/>
                <a:sym typeface="微软雅黑" panose="020b0503020204020204" pitchFamily="34" charset="-122"/>
              </a:rPr>
              <a:t>       </a:t>
            </a:r>
            <a:r>
              <a:rPr lang="zh-CN" altLang="zh-CN" sz="2400" b="1">
                <a:latin typeface="仿宋" panose="02010609060101010101" charset="-122"/>
                <a:ea typeface="仿宋" panose="02010609060101010101" charset="-122"/>
                <a:sym typeface="微软雅黑" panose="020b0503020204020204" pitchFamily="34" charset="-122"/>
              </a:rPr>
              <a:t>——摘自《中外历史纲要》（下册）第11课“历史纵横”</a:t>
            </a:r>
            <a:endParaRPr lang="zh-CN" altLang="zh-CN" sz="2400" b="1">
              <a:latin typeface="仿宋" charset="-122"/>
              <a:ea typeface="仿宋" charset="-122"/>
              <a:sym typeface="微软雅黑" pitchFamily="34" charset="-122"/>
            </a:endParaRPr>
          </a:p>
        </p:txBody>
      </p:sp>
      <p:sp>
        <p:nvSpPr>
          <p:cNvPr id="3" name="矩形 2"/>
          <p:cNvSpPr/>
          <p:nvPr/>
        </p:nvSpPr>
        <p:spPr>
          <a:xfrm>
            <a:off x="1963420" y="0"/>
            <a:ext cx="4309110" cy="829945"/>
          </a:xfrm>
          <a:prstGeom prst="rect">
            <a:avLst/>
          </a:prstGeom>
          <a:noFill/>
          <a:ln>
            <a:noFill/>
          </a:ln>
        </p:spPr>
        <p:txBody>
          <a:bodyPr wrap="square" rtlCol="0" anchor="t">
            <a:spAutoFit/>
          </a:bodyPr>
          <a:lstStyle>
            <a:defPPr/>
          </a:lstStyle>
          <a:p>
            <a:pPr algn="ctr" fontAlgn="base"/>
            <a:r>
              <a:rPr lang="zh-CN" altLang="en-US" sz="4800" b="1" strike="noStrike" noProof="1">
                <a:ln w="12700">
                  <a:solidFill>
                    <a:schemeClr val="tx2">
                      <a:lumMod val="75000"/>
                    </a:schemeClr>
                  </a:solidFill>
                  <a:prstDash val="solid"/>
                </a:ln>
                <a:solidFill>
                  <a:srgbClr val="FF0000"/>
                </a:solidFill>
                <a:effectLst>
                  <a:outerShdw dist="38100" dir="2640000" algn="bl" rotWithShape="0">
                    <a:schemeClr val="tx2">
                      <a:lumMod val="75000"/>
                    </a:schemeClr>
                  </a:outerShdw>
                </a:effectLst>
                <a:latin typeface="Arial" panose="020b0604020202020204" pitchFamily="34" charset="0"/>
                <a:ea typeface="微软雅黑" panose="020b0503020204020204" pitchFamily="34" charset="-122"/>
                <a:cs typeface="+mn-cs"/>
              </a:rPr>
              <a:t>剩余价值理论</a:t>
            </a:r>
            <a:endParaRPr lang="zh-CN" altLang="en-US" sz="4800" b="1" strike="noStrike" noProof="1">
              <a:ln w="12700">
                <a:solidFill>
                  <a:schemeClr val="tx2">
                    <a:lumMod val="75000"/>
                  </a:schemeClr>
                </a:solidFill>
                <a:prstDash val="solid"/>
              </a:ln>
              <a:solidFill>
                <a:srgbClr val="FF0000"/>
              </a:solidFill>
              <a:effectLst>
                <a:outerShdw dist="38100" dir="2640000" algn="bl" rotWithShape="0">
                  <a:schemeClr val="tx2">
                    <a:lumMod val="75000"/>
                  </a:schemeClr>
                </a:outerShdw>
              </a:effectLst>
            </a:endParaRPr>
          </a:p>
        </p:txBody>
      </p:sp>
    </p:spTree>
  </p:cSld>
  <p:clrMapOvr>
    <a:masterClrMapping/>
  </p:clrMapOvr>
  <p:transition>
    <p:fade/>
  </p:transition>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9153" name="矩形 2"/>
          <p:cNvSpPr/>
          <p:nvPr/>
        </p:nvSpPr>
        <p:spPr>
          <a:xfrm>
            <a:off x="149225" y="697230"/>
            <a:ext cx="8845550" cy="3538538"/>
          </a:xfrm>
          <a:prstGeom prst="rect">
            <a:avLst/>
          </a:prstGeom>
          <a:noFill/>
          <a:ln w="9525" cap="flat" cmpd="sng">
            <a:solidFill>
              <a:srgbClr val="C00000"/>
            </a:solidFill>
            <a:prstDash val="solid"/>
            <a:round/>
            <a:headEnd type="none" w="med" len="med"/>
            <a:tailEnd type="none" w="med" len="med"/>
          </a:ln>
        </p:spPr>
        <p:txBody>
          <a:bodyPr wrap="square" anchor="t">
            <a:spAutoFit/>
          </a:bodyPr>
          <a:lstStyle>
            <a:defPPr/>
          </a:lstStyle>
          <a:p>
            <a:pPr/>
            <a:r>
              <a:rPr lang="zh-CN" altLang="en-US" sz="1600">
                <a:latin typeface="黑体" panose="02010609060101010101" pitchFamily="49" charset="-122"/>
                <a:ea typeface="黑体" panose="02010609060101010101" pitchFamily="49" charset="-122"/>
              </a:rPr>
              <a:t>   </a:t>
            </a:r>
            <a:r>
              <a:rPr lang="zh-CN" altLang="zh-CN" sz="1600">
                <a:latin typeface="Arial" panose="020b0604020202020204" pitchFamily="34" charset="0"/>
                <a:ea typeface="黑体" panose="02010609060101010101" pitchFamily="49" charset="-122"/>
              </a:rPr>
              <a:t>材料一：</a:t>
            </a:r>
            <a:r>
              <a:rPr lang="zh-CN" altLang="zh-CN" sz="1600">
                <a:solidFill>
                  <a:srgbClr val="FF0000"/>
                </a:solidFill>
                <a:latin typeface="Arial" panose="020b0604020202020204" pitchFamily="34" charset="0"/>
                <a:ea typeface="黑体" panose="02010609060101010101" pitchFamily="49" charset="-122"/>
              </a:rPr>
              <a:t>人们在自己生活的社会生产中发生一定的、必然的 、不以他们的意志为转移的关系，即同他们的物质生产力的一定发展阶段相适合的生产关系</a:t>
            </a:r>
            <a:r>
              <a:rPr lang="zh-CN" altLang="zh-CN" sz="1600">
                <a:latin typeface="Arial" panose="020b0604020202020204" pitchFamily="34" charset="0"/>
                <a:ea typeface="黑体" panose="02010609060101010101" pitchFamily="49" charset="-122"/>
              </a:rPr>
              <a:t>。这些生产关系的总和构成了社会的经济结构，即有法律的和政治的上层建筑竖立其上并有一定的社会意识形式与之相适应的现实基础。物</a:t>
            </a:r>
            <a:r>
              <a:rPr lang="zh-CN" altLang="zh-CN" sz="1600">
                <a:solidFill>
                  <a:srgbClr val="FF0000"/>
                </a:solidFill>
                <a:latin typeface="Arial" panose="020b0604020202020204" pitchFamily="34" charset="0"/>
                <a:ea typeface="黑体" panose="02010609060101010101" pitchFamily="49" charset="-122"/>
              </a:rPr>
              <a:t>质生活的生产方式制约着整个社会生活、政治生活和精神生活的过程</a:t>
            </a:r>
            <a:r>
              <a:rPr lang="zh-CN" altLang="zh-CN" sz="1600">
                <a:latin typeface="Arial" panose="020b0604020202020204" pitchFamily="34" charset="0"/>
                <a:ea typeface="黑体" panose="02010609060101010101" pitchFamily="49" charset="-122"/>
              </a:rPr>
              <a:t>。不是人们的意识决定人们的存在，相反，是</a:t>
            </a:r>
            <a:r>
              <a:rPr lang="zh-CN" altLang="zh-CN" sz="1600">
                <a:solidFill>
                  <a:srgbClr val="FF0000"/>
                </a:solidFill>
                <a:latin typeface="Arial" panose="020b0604020202020204" pitchFamily="34" charset="0"/>
                <a:ea typeface="黑体" panose="02010609060101010101" pitchFamily="49" charset="-122"/>
              </a:rPr>
              <a:t>人们的社会存在决定人们的意识</a:t>
            </a:r>
            <a:r>
              <a:rPr lang="zh-CN" altLang="zh-CN" sz="1600">
                <a:latin typeface="Arial" panose="020b0604020202020204" pitchFamily="34" charset="0"/>
                <a:ea typeface="黑体" panose="02010609060101010101" pitchFamily="49" charset="-122"/>
              </a:rPr>
              <a:t>。</a:t>
            </a:r>
            <a:endParaRPr lang="zh-CN" altLang="zh-CN" sz="1600">
              <a:latin typeface="Arial" pitchFamily="34" charset="0"/>
              <a:ea typeface="黑体" panose="02010609060101010101" pitchFamily="49" charset="-122"/>
            </a:endParaRPr>
          </a:p>
          <a:p>
            <a:pPr/>
            <a:r>
              <a:rPr lang="zh-CN" altLang="zh-CN" sz="1600">
                <a:latin typeface="Arial" panose="020b0604020202020204" pitchFamily="34" charset="0"/>
                <a:ea typeface="黑体" panose="02010609060101010101" pitchFamily="49" charset="-122"/>
              </a:rPr>
              <a:t>    </a:t>
            </a:r>
            <a:r>
              <a:rPr lang="zh-CN" altLang="zh-CN" sz="1600">
                <a:latin typeface="仿宋" panose="02010609060101010101" charset="-122"/>
                <a:ea typeface="仿宋" panose="02010609060101010101" charset="-122"/>
              </a:rPr>
              <a:t>——[德]马克思《〈政治经济学批判〉序言》，《马克思恩格斯文集》第二卷</a:t>
            </a:r>
            <a:endParaRPr lang="zh-CN" altLang="zh-CN" sz="1600">
              <a:latin typeface="Arial" panose="020b0604020202020204" pitchFamily="34" charset="0"/>
              <a:ea typeface="黑体" panose="02010609060101010101" pitchFamily="49" charset="-122"/>
            </a:endParaRPr>
          </a:p>
          <a:p>
            <a:pPr/>
            <a:r>
              <a:rPr lang="zh-CN" altLang="zh-CN" sz="1600">
                <a:latin typeface="Arial" panose="020b0604020202020204" pitchFamily="34" charset="0"/>
                <a:ea typeface="黑体" panose="02010609060101010101" pitchFamily="49" charset="-122"/>
              </a:rPr>
              <a:t>材料二：正像达尔文发现有机界的发展规律一样，</a:t>
            </a:r>
            <a:r>
              <a:rPr lang="zh-CN" altLang="zh-CN" sz="1600">
                <a:solidFill>
                  <a:srgbClr val="FF0000"/>
                </a:solidFill>
                <a:latin typeface="Arial" panose="020b0604020202020204" pitchFamily="34" charset="0"/>
                <a:ea typeface="黑体" panose="02010609060101010101" pitchFamily="49" charset="-122"/>
              </a:rPr>
              <a:t>马克思发现了人类历史的发展规律</a:t>
            </a:r>
            <a:r>
              <a:rPr lang="zh-CN" altLang="zh-CN" sz="1600">
                <a:latin typeface="Arial" panose="020b0604020202020204" pitchFamily="34" charset="0"/>
                <a:ea typeface="黑体" panose="02010609060101010101" pitchFamily="49" charset="-122"/>
              </a:rPr>
              <a:t>，即历来为繁芜丛杂的意识形态所掩盖着的一个简单事实：</a:t>
            </a:r>
            <a:r>
              <a:rPr lang="zh-CN" altLang="zh-CN" sz="1600">
                <a:solidFill>
                  <a:srgbClr val="FF0000"/>
                </a:solidFill>
                <a:latin typeface="Arial" panose="020b0604020202020204" pitchFamily="34" charset="0"/>
                <a:ea typeface="黑体" panose="02010609060101010101" pitchFamily="49" charset="-122"/>
              </a:rPr>
              <a:t>人们首先必须吃、喝、住、穿，然后才能从事政治、科学、艺术、宗教等等</a:t>
            </a:r>
            <a:r>
              <a:rPr lang="zh-CN" altLang="zh-CN" sz="1600">
                <a:latin typeface="Arial" panose="020b0604020202020204" pitchFamily="34" charset="0"/>
                <a:ea typeface="黑体" panose="02010609060101010101" pitchFamily="49" charset="-122"/>
              </a:rPr>
              <a:t>；所以，</a:t>
            </a:r>
            <a:r>
              <a:rPr lang="zh-CN" altLang="zh-CN" sz="1600">
                <a:solidFill>
                  <a:srgbClr val="FF0000"/>
                </a:solidFill>
                <a:latin typeface="Arial" panose="020b0604020202020204" pitchFamily="34" charset="0"/>
                <a:ea typeface="黑体" panose="02010609060101010101" pitchFamily="49" charset="-122"/>
              </a:rPr>
              <a:t>直接的物质的生活资料的生产</a:t>
            </a:r>
            <a:r>
              <a:rPr lang="zh-CN" altLang="zh-CN" sz="1600">
                <a:latin typeface="Arial" panose="020b0604020202020204" pitchFamily="34" charset="0"/>
                <a:ea typeface="黑体" panose="02010609060101010101" pitchFamily="49" charset="-122"/>
              </a:rPr>
              <a:t>，从而一个民族或一个时代的一定的经济发展阶段，</a:t>
            </a:r>
            <a:r>
              <a:rPr lang="zh-CN" altLang="zh-CN" sz="1600">
                <a:solidFill>
                  <a:srgbClr val="FF0000"/>
                </a:solidFill>
                <a:latin typeface="Arial" panose="020b0604020202020204" pitchFamily="34" charset="0"/>
                <a:ea typeface="黑体" panose="02010609060101010101" pitchFamily="49" charset="-122"/>
              </a:rPr>
              <a:t>便构成了基础</a:t>
            </a:r>
            <a:r>
              <a:rPr lang="zh-CN" altLang="zh-CN" sz="1600">
                <a:latin typeface="Arial" panose="020b0604020202020204" pitchFamily="34" charset="0"/>
                <a:ea typeface="黑体" panose="02010609060101010101" pitchFamily="49" charset="-122"/>
              </a:rPr>
              <a:t>，人们的</a:t>
            </a:r>
            <a:r>
              <a:rPr lang="zh-CN" altLang="zh-CN" sz="1600">
                <a:solidFill>
                  <a:srgbClr val="FF0000"/>
                </a:solidFill>
                <a:latin typeface="Arial" panose="020b0604020202020204" pitchFamily="34" charset="0"/>
                <a:ea typeface="黑体" panose="02010609060101010101" pitchFamily="49" charset="-122"/>
              </a:rPr>
              <a:t>国家设施、法的观点、艺术以至宗教观念</a:t>
            </a:r>
            <a:r>
              <a:rPr lang="zh-CN" altLang="zh-CN" sz="1600">
                <a:latin typeface="Arial" panose="020b0604020202020204" pitchFamily="34" charset="0"/>
                <a:ea typeface="黑体" panose="02010609060101010101" pitchFamily="49" charset="-122"/>
              </a:rPr>
              <a:t>，就是</a:t>
            </a:r>
            <a:r>
              <a:rPr lang="zh-CN" altLang="zh-CN" sz="1600">
                <a:solidFill>
                  <a:srgbClr val="FF0000"/>
                </a:solidFill>
                <a:latin typeface="Arial" panose="020b0604020202020204" pitchFamily="34" charset="0"/>
                <a:ea typeface="黑体" panose="02010609060101010101" pitchFamily="49" charset="-122"/>
              </a:rPr>
              <a:t>从这个基础上发展起来</a:t>
            </a:r>
            <a:r>
              <a:rPr lang="zh-CN" altLang="zh-CN" sz="1600">
                <a:latin typeface="Arial" panose="020b0604020202020204" pitchFamily="34" charset="0"/>
                <a:ea typeface="黑体" panose="02010609060101010101" pitchFamily="49" charset="-122"/>
              </a:rPr>
              <a:t>的，因而，也必须由这个基础来解释……</a:t>
            </a:r>
            <a:endParaRPr lang="zh-CN" altLang="zh-CN" sz="1600">
              <a:latin typeface="Arial" panose="020b0604020202020204" pitchFamily="34" charset="0"/>
              <a:ea typeface="黑体" panose="02010609060101010101" pitchFamily="49" charset="-122"/>
            </a:endParaRPr>
          </a:p>
          <a:p>
            <a:pPr/>
            <a:r>
              <a:rPr lang="zh-CN" altLang="zh-CN" sz="1600">
                <a:latin typeface="Arial" panose="020b0604020202020204" pitchFamily="34" charset="0"/>
                <a:ea typeface="黑体" panose="02010609060101010101" pitchFamily="49" charset="-122"/>
              </a:rPr>
              <a:t>       </a:t>
            </a:r>
            <a:r>
              <a:rPr lang="zh-CN" altLang="zh-CN" sz="1600">
                <a:latin typeface="仿宋" panose="02010609060101010101" charset="-122"/>
                <a:ea typeface="仿宋" panose="02010609060101010101" charset="-122"/>
              </a:rPr>
              <a:t>——[德]恩格斯《在马克思墓前的讲话》，《马克思恩格斯文集》第三卷</a:t>
            </a:r>
            <a:endParaRPr lang="zh-CN" altLang="zh-CN" sz="1600">
              <a:latin typeface="仿宋" charset="-122"/>
              <a:ea typeface="仿宋" charset="-122"/>
            </a:endParaRPr>
          </a:p>
          <a:p>
            <a:pPr/>
            <a:r>
              <a:rPr lang="zh-CN" altLang="zh-CN" sz="1600">
                <a:latin typeface="黑体" panose="02010609060101010101" pitchFamily="49" charset="-122"/>
                <a:ea typeface="黑体" panose="02010609060101010101" pitchFamily="49" charset="-122"/>
              </a:rPr>
              <a:t>材料三：</a:t>
            </a:r>
            <a:r>
              <a:rPr lang="zh-CN" altLang="zh-CN" sz="1600">
                <a:solidFill>
                  <a:srgbClr val="FF0000"/>
                </a:solidFill>
                <a:latin typeface="黑体" panose="02010609060101010101" pitchFamily="49" charset="-122"/>
                <a:ea typeface="黑体" panose="02010609060101010101" pitchFamily="49" charset="-122"/>
              </a:rPr>
              <a:t>历史活动是群众的事业，随着历史活动的深入，必将是群众队伍的扩大。</a:t>
            </a:r>
            <a:r>
              <a:rPr lang="zh-CN" altLang="zh-CN" sz="1600">
                <a:latin typeface="Arial" panose="020b0604020202020204" pitchFamily="34" charset="0"/>
                <a:ea typeface="黑体" panose="02010609060101010101" pitchFamily="49" charset="-122"/>
              </a:rPr>
              <a:t>      </a:t>
            </a:r>
            <a:endParaRPr lang="zh-CN" altLang="zh-CN" sz="1600">
              <a:latin typeface="Arial" panose="020b0604020202020204" pitchFamily="34" charset="0"/>
              <a:ea typeface="黑体" panose="02010609060101010101" pitchFamily="49" charset="-122"/>
            </a:endParaRPr>
          </a:p>
          <a:p>
            <a:pPr/>
            <a:r>
              <a:rPr lang="zh-CN" altLang="zh-CN" sz="1600">
                <a:latin typeface="Arial" panose="020b0604020202020204" pitchFamily="34" charset="0"/>
                <a:ea typeface="黑体" panose="02010609060101010101" pitchFamily="49" charset="-122"/>
              </a:rPr>
              <a:t>     </a:t>
            </a:r>
            <a:r>
              <a:rPr lang="zh-CN" altLang="zh-CN" sz="1600">
                <a:latin typeface="仿宋" panose="02010609060101010101" charset="-122"/>
                <a:ea typeface="仿宋" panose="02010609060101010101" charset="-122"/>
              </a:rPr>
              <a:t> ——[德]马克思、恩格斯《神圣家族》，《马克思恩格斯文集》第二卷</a:t>
            </a:r>
            <a:endParaRPr lang="zh-CN" altLang="zh-CN" sz="1600">
              <a:latin typeface="仿宋" panose="02010609060101010101" charset="-122"/>
              <a:ea typeface="仿宋" panose="02010609060101010101" charset="-122"/>
            </a:endParaRPr>
          </a:p>
        </p:txBody>
      </p:sp>
      <p:sp>
        <p:nvSpPr>
          <p:cNvPr id="6" name="矩形 5"/>
          <p:cNvSpPr/>
          <p:nvPr/>
        </p:nvSpPr>
        <p:spPr>
          <a:xfrm>
            <a:off x="7384415" y="3063240"/>
            <a:ext cx="1314450" cy="1299210"/>
          </a:xfrm>
          <a:prstGeom prst="rect">
            <a:avLst/>
          </a:prstGeom>
          <a:noFill/>
        </p:spPr>
        <p:txBody>
          <a:bodyPr wrap="square" lIns="68580" tIns="34290" rIns="68580" bIns="34290">
            <a:spAutoFit/>
            <a:scene3d>
              <a:camera prst="orthographicFront"/>
              <a:lightRig rig="flat" dir="tl">
                <a:rot lat="0" lon="0" rev="6600000"/>
              </a:lightRig>
            </a:scene3d>
            <a:sp3d extrusionH="25400" contourW="8890">
              <a:bevelT w="38100" h="31750"/>
              <a:contourClr>
                <a:schemeClr val="accent2">
                  <a:shade val="75000"/>
                </a:schemeClr>
              </a:contourClr>
            </a:sp3d>
          </a:bodyPr>
          <a:lstStyle>
            <a:defPPr/>
          </a:lstStyle>
          <a:p>
            <a:pPr algn="ctr" fontAlgn="base"/>
            <a:r>
              <a:rPr lang="zh-CN" altLang="en-US" sz="4000" b="1" strike="noStrike" cap="none" spc="0" noProof="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panose="020b0604020202020204" pitchFamily="34" charset="0"/>
                <a:ea typeface="微软雅黑" panose="020b0503020204020204" pitchFamily="34" charset="-122"/>
                <a:cs typeface="+mn-cs"/>
              </a:rPr>
              <a:t>唯物史观</a:t>
            </a:r>
            <a:endParaRPr lang="zh-CN" altLang="en-US" sz="4000" b="1" strike="noStrike" cap="none" spc="0" noProof="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pitchFamily="34" charset="0"/>
              <a:ea typeface="微软雅黑" pitchFamily="34" charset="-122"/>
              <a:cs typeface="+mn-cs"/>
            </a:endParaRPr>
          </a:p>
        </p:txBody>
      </p:sp>
      <p:sp>
        <p:nvSpPr>
          <p:cNvPr id="7" name="TextBox 6"/>
          <p:cNvSpPr txBox="1"/>
          <p:nvPr/>
        </p:nvSpPr>
        <p:spPr>
          <a:xfrm>
            <a:off x="2410460" y="2341880"/>
            <a:ext cx="4576763" cy="460375"/>
          </a:xfrm>
          <a:prstGeom prst="rect">
            <a:avLst/>
          </a:prstGeom>
          <a:solidFill>
            <a:schemeClr val="accent2"/>
          </a:solidFill>
          <a:ln w="9525">
            <a:noFill/>
          </a:ln>
        </p:spPr>
        <p:txBody>
          <a:bodyPr wrap="square" anchor="t">
            <a:spAutoFit/>
          </a:bodyPr>
          <a:lstStyle>
            <a:defPPr/>
          </a:lstStyle>
          <a:p>
            <a:pPr/>
            <a:r>
              <a:rPr lang="zh-CN" altLang="en-US" sz="2400" b="1">
                <a:solidFill>
                  <a:srgbClr val="FFFF00"/>
                </a:solidFill>
                <a:latin typeface="微软雅黑" panose="020b0503020204020204" pitchFamily="34" charset="-122"/>
                <a:ea typeface="微软雅黑" panose="020b0503020204020204" pitchFamily="34" charset="-122"/>
              </a:rPr>
              <a:t>经济基础和上层建筑的辩证关系</a:t>
            </a:r>
            <a:endParaRPr lang="zh-CN" altLang="en-US" sz="2400" b="1">
              <a:solidFill>
                <a:srgbClr val="FFFF00"/>
              </a:solidFill>
              <a:latin typeface="微软雅黑" pitchFamily="34" charset="-122"/>
              <a:ea typeface="微软雅黑" pitchFamily="34" charset="-122"/>
            </a:endParaRPr>
          </a:p>
        </p:txBody>
      </p:sp>
      <p:sp>
        <p:nvSpPr>
          <p:cNvPr id="2" name="TextBox 6"/>
          <p:cNvSpPr txBox="1"/>
          <p:nvPr/>
        </p:nvSpPr>
        <p:spPr>
          <a:xfrm>
            <a:off x="2422525" y="882333"/>
            <a:ext cx="4552950" cy="830262"/>
          </a:xfrm>
          <a:prstGeom prst="rect">
            <a:avLst/>
          </a:prstGeom>
          <a:solidFill>
            <a:schemeClr val="accent2"/>
          </a:solidFill>
          <a:ln w="9525">
            <a:noFill/>
          </a:ln>
        </p:spPr>
        <p:txBody>
          <a:bodyPr wrap="square" anchor="t">
            <a:spAutoFit/>
          </a:bodyPr>
          <a:lstStyle>
            <a:defPPr/>
          </a:lstStyle>
          <a:p>
            <a:pPr/>
            <a:r>
              <a:rPr lang="zh-CN" altLang="en-US" sz="2400" b="1">
                <a:solidFill>
                  <a:srgbClr val="FFFF00"/>
                </a:solidFill>
                <a:latin typeface="微软雅黑" panose="020b0503020204020204" pitchFamily="34" charset="-122"/>
                <a:ea typeface="微软雅黑" panose="020b0503020204020204" pitchFamily="34" charset="-122"/>
              </a:rPr>
              <a:t>生产力与生产关系的辩证关系</a:t>
            </a:r>
            <a:endParaRPr lang="zh-CN" altLang="en-US" sz="2400" b="1">
              <a:solidFill>
                <a:srgbClr val="FFFF00"/>
              </a:solidFill>
              <a:latin typeface="微软雅黑" panose="020b0503020204020204" pitchFamily="34" charset="-122"/>
              <a:ea typeface="微软雅黑" panose="020b0503020204020204" pitchFamily="34" charset="-122"/>
            </a:endParaRPr>
          </a:p>
          <a:p>
            <a:pPr/>
            <a:r>
              <a:rPr lang="zh-CN" altLang="en-US" sz="2400" b="1">
                <a:solidFill>
                  <a:srgbClr val="FFFF00"/>
                </a:solidFill>
                <a:latin typeface="微软雅黑" panose="020b0503020204020204" pitchFamily="34" charset="-122"/>
                <a:ea typeface="微软雅黑" panose="020b0503020204020204" pitchFamily="34" charset="-122"/>
              </a:rPr>
              <a:t>社会存在与社会意识的辩证关系</a:t>
            </a:r>
            <a:endParaRPr lang="zh-CN" altLang="en-US" sz="2400" b="1">
              <a:solidFill>
                <a:srgbClr val="FFFF00"/>
              </a:solidFill>
              <a:latin typeface="微软雅黑" panose="020b0503020204020204" pitchFamily="34" charset="-122"/>
              <a:ea typeface="微软雅黑" panose="020b0503020204020204" pitchFamily="34" charset="-122"/>
            </a:endParaRPr>
          </a:p>
        </p:txBody>
      </p:sp>
      <p:sp>
        <p:nvSpPr>
          <p:cNvPr id="3" name="TextBox 6"/>
          <p:cNvSpPr txBox="1"/>
          <p:nvPr/>
        </p:nvSpPr>
        <p:spPr>
          <a:xfrm>
            <a:off x="2042795" y="3637280"/>
            <a:ext cx="4633913" cy="460375"/>
          </a:xfrm>
          <a:prstGeom prst="rect">
            <a:avLst/>
          </a:prstGeom>
          <a:solidFill>
            <a:schemeClr val="accent2"/>
          </a:solidFill>
          <a:ln w="9525">
            <a:noFill/>
          </a:ln>
        </p:spPr>
        <p:txBody>
          <a:bodyPr wrap="square" anchor="t">
            <a:spAutoFit/>
          </a:bodyPr>
          <a:lstStyle>
            <a:defPPr/>
          </a:lstStyle>
          <a:p>
            <a:pPr/>
            <a:r>
              <a:rPr lang="zh-CN" altLang="en-US" sz="2400" b="1">
                <a:solidFill>
                  <a:srgbClr val="FFFF00"/>
                </a:solidFill>
                <a:latin typeface="微软雅黑" panose="020b0503020204020204" pitchFamily="34" charset="-122"/>
                <a:ea typeface="微软雅黑" panose="020b0503020204020204" pitchFamily="34" charset="-122"/>
              </a:rPr>
              <a:t>人民群众对历史发展的巨大作用。</a:t>
            </a:r>
            <a:endParaRPr lang="zh-CN" altLang="en-US" sz="2400" b="1">
              <a:solidFill>
                <a:srgbClr val="FFFF00"/>
              </a:solidFill>
              <a:latin typeface="微软雅黑" panose="020b0503020204020204" pitchFamily="34" charset="-122"/>
              <a:ea typeface="微软雅黑" panose="020b0503020204020204" pitchFamily="34" charset="-122"/>
            </a:endParaRPr>
          </a:p>
        </p:txBody>
      </p:sp>
      <p:sp>
        <p:nvSpPr>
          <p:cNvPr id="49158" name="文本框 99"/>
          <p:cNvSpPr txBox="1"/>
          <p:nvPr/>
        </p:nvSpPr>
        <p:spPr>
          <a:xfrm>
            <a:off x="219075" y="174625"/>
            <a:ext cx="8566150" cy="522288"/>
          </a:xfrm>
          <a:prstGeom prst="rect">
            <a:avLst/>
          </a:prstGeom>
          <a:noFill/>
          <a:ln w="9525">
            <a:noFill/>
          </a:ln>
        </p:spPr>
        <p:txBody>
          <a:bodyPr wrap="square" anchor="t">
            <a:spAutoFit/>
          </a:bodyPr>
          <a:lstStyle>
            <a:defPPr/>
          </a:lstStyle>
          <a:p>
            <a:pPr/>
            <a:r>
              <a:rPr lang="zh-CN" altLang="zh-CN" sz="2800">
                <a:solidFill>
                  <a:srgbClr val="0000FF"/>
                </a:solidFill>
                <a:latin typeface="黑体" panose="02010609060101010101" pitchFamily="49" charset="-122"/>
                <a:ea typeface="黑体" panose="02010609060101010101" pitchFamily="49" charset="-122"/>
              </a:rPr>
              <a:t>阅读材料，归纳唯物史观总结的人类历史发展的规律。</a:t>
            </a:r>
            <a:endParaRPr lang="zh-CN" altLang="en-US" sz="2800">
              <a:solidFill>
                <a:srgbClr val="0000FF"/>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linds(horizontal)">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 grpId="0"/>
      <p:bldP spid="3"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4" name="矩形: 圆角 13"/>
          <p:cNvSpPr/>
          <p:nvPr>
            <p:custDataLst>
              <p:tags r:id="rId3"/>
            </p:custDataLst>
          </p:nvPr>
        </p:nvSpPr>
        <p:spPr>
          <a:xfrm>
            <a:off x="1787525" y="822325"/>
            <a:ext cx="6016625" cy="2749550"/>
          </a:xfrm>
          <a:prstGeom prst="roundRect">
            <a:avLst/>
          </a:prstGeom>
          <a:solidFill>
            <a:srgbClr val="FFFF00"/>
          </a:solidFill>
          <a:ln w="12700" cap="flat" cmpd="sng" algn="ctr">
            <a:noFill/>
            <a:prstDash val="solid"/>
            <a:miter lim="800000"/>
          </a:ln>
          <a:effectLst/>
        </p:spPr>
        <p:txBody>
          <a:bodyPr lIns="67500" tIns="35100" rIns="67500" bIns="35100" anchor="ctr"/>
          <a:lstStyle>
            <a:defPPr/>
          </a:lstStyle>
          <a:p>
            <a:pPr marL="0" marR="0" lvl="0" indent="0" algn="ctr" defTabSz="914400" rtl="0" eaLnBrk="1" fontAlgn="base" latinLnBrk="0" hangingPunct="1">
              <a:lnSpc>
                <a:spcPct val="120000"/>
              </a:lnSpc>
              <a:spcBef>
                <a:spcPct val="0"/>
              </a:spcBef>
              <a:spcAft>
                <a:spcPct val="0"/>
              </a:spcAft>
              <a:buClrTx/>
              <a:buSzTx/>
              <a:buFontTx/>
              <a:buNone/>
              <a:defRPr/>
            </a:pPr>
            <a:r>
              <a:rPr kumimoji="0" lang="zh-CN" altLang="en-US" sz="4000" b="1" i="0" u="none" strike="noStrike" kern="1200" cap="none" spc="300" normalizeH="0" baseline="0" noProof="1">
                <a:ln>
                  <a:noFill/>
                </a:ln>
                <a:solidFill>
                  <a:srgbClr val="FF0000"/>
                </a:solidFill>
                <a:effectLst/>
                <a:uLnTx/>
                <a:uFillTx/>
                <a:latin typeface="微软雅黑" panose="020b0503020204020204" pitchFamily="34" charset="-122"/>
                <a:ea typeface="微软雅黑" panose="020b0503020204020204" pitchFamily="34" charset="-122"/>
                <a:cs typeface="+mn-cs"/>
              </a:rPr>
              <a:t>从理论到实践</a:t>
            </a:r>
            <a:endParaRPr kumimoji="0" lang="zh-CN" altLang="en-US" sz="4000" b="1" i="0" u="none" strike="noStrike" kern="1200" cap="none" spc="300" normalizeH="0" baseline="0" noProof="1">
              <a:ln>
                <a:noFill/>
              </a:ln>
              <a:solidFill>
                <a:srgbClr val="FF0000"/>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base" latinLnBrk="0" hangingPunct="1">
              <a:lnSpc>
                <a:spcPct val="120000"/>
              </a:lnSpc>
              <a:spcBef>
                <a:spcPct val="0"/>
              </a:spcBef>
              <a:spcAft>
                <a:spcPct val="0"/>
              </a:spcAft>
              <a:buClrTx/>
              <a:buSzTx/>
              <a:buFontTx/>
              <a:buNone/>
              <a:defRPr/>
            </a:pPr>
            <a:r>
              <a:rPr kumimoji="0" lang="zh-CN" altLang="en-US" sz="3200" b="1" i="0" u="none" strike="noStrike" kern="1200" cap="none" spc="300" normalizeH="0" baseline="0" noProof="1">
                <a:ln>
                  <a:noFill/>
                </a:ln>
                <a:solidFill>
                  <a:srgbClr val="00B050"/>
                </a:solidFill>
                <a:effectLst/>
                <a:uLnTx/>
                <a:uFillTx/>
                <a:latin typeface="微软雅黑" panose="020b0503020204020204" pitchFamily="34" charset="-122"/>
                <a:ea typeface="微软雅黑" panose="020b0503020204020204" pitchFamily="34" charset="-122"/>
                <a:cs typeface="+mn-cs"/>
              </a:rPr>
              <a:t>国际工人运动的发展</a:t>
            </a:r>
            <a:endParaRPr kumimoji="0" lang="zh-CN" altLang="en-US" sz="3200" b="1" i="0" u="none" strike="noStrike" kern="1200" cap="none" spc="300" normalizeH="0" baseline="0" noProof="1">
              <a:ln>
                <a:noFill/>
              </a:ln>
              <a:solidFill>
                <a:srgbClr val="00B050"/>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base" latinLnBrk="0" hangingPunct="1">
              <a:lnSpc>
                <a:spcPct val="120000"/>
              </a:lnSpc>
              <a:spcBef>
                <a:spcPct val="0"/>
              </a:spcBef>
              <a:spcAft>
                <a:spcPct val="0"/>
              </a:spcAft>
              <a:buClrTx/>
              <a:buSzTx/>
              <a:buFontTx/>
              <a:buNone/>
              <a:defRPr/>
            </a:pPr>
            <a:r>
              <a:rPr kumimoji="0" lang="zh-CN" altLang="en-US" sz="3200" b="1" i="0" u="none" strike="noStrike" kern="1200" cap="none" spc="300" normalizeH="0" baseline="0" noProof="1">
                <a:ln>
                  <a:noFill/>
                </a:ln>
                <a:solidFill>
                  <a:srgbClr val="00B050"/>
                </a:solidFill>
                <a:effectLst/>
                <a:uLnTx/>
                <a:uFillTx/>
                <a:latin typeface="微软雅黑" panose="020b0503020204020204" pitchFamily="34" charset="-122"/>
                <a:ea typeface="微软雅黑" panose="020b0503020204020204" pitchFamily="34" charset="-122"/>
                <a:cs typeface="+mn-cs"/>
              </a:rPr>
              <a:t>（第一国际</a:t>
            </a:r>
            <a:endParaRPr kumimoji="0" lang="zh-CN" altLang="en-US" sz="3200" b="1" i="0" u="none" strike="noStrike" kern="1200" cap="none" spc="300" normalizeH="0" baseline="0" noProof="1">
              <a:ln>
                <a:noFill/>
              </a:ln>
              <a:solidFill>
                <a:srgbClr val="00B050"/>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base" latinLnBrk="0" hangingPunct="1">
              <a:lnSpc>
                <a:spcPct val="120000"/>
              </a:lnSpc>
              <a:spcBef>
                <a:spcPct val="0"/>
              </a:spcBef>
              <a:spcAft>
                <a:spcPct val="0"/>
              </a:spcAft>
              <a:buClrTx/>
              <a:buSzTx/>
              <a:buFontTx/>
              <a:buNone/>
              <a:defRPr/>
            </a:pPr>
            <a:r>
              <a:rPr kumimoji="0" lang="zh-CN" altLang="en-US" sz="3200" b="1" i="0" u="none" strike="noStrike" kern="1200" cap="none" spc="300" normalizeH="0" baseline="0" noProof="1">
                <a:ln>
                  <a:noFill/>
                </a:ln>
                <a:solidFill>
                  <a:srgbClr val="00B050"/>
                </a:solidFill>
                <a:effectLst/>
                <a:uLnTx/>
                <a:uFillTx/>
                <a:latin typeface="微软雅黑" panose="020b0503020204020204" pitchFamily="34" charset="-122"/>
                <a:ea typeface="微软雅黑" panose="020b0503020204020204" pitchFamily="34" charset="-122"/>
                <a:cs typeface="+mn-cs"/>
              </a:rPr>
              <a:t>巴黎公社革命）</a:t>
            </a:r>
            <a:endParaRPr kumimoji="0" lang="zh-CN" altLang="en-US" sz="3200" b="1" i="0" u="none" strike="noStrike" kern="1200" cap="none" spc="300" normalizeH="0" baseline="0" noProof="1">
              <a:ln>
                <a:noFill/>
              </a:ln>
              <a:solidFill>
                <a:srgbClr val="00B050"/>
              </a:solidFill>
              <a:effectLst/>
              <a:uLnTx/>
              <a:uFillTx/>
              <a:latin typeface="微软雅黑" panose="020b0503020204020204" pitchFamily="34" charset="-122"/>
              <a:ea typeface="微软雅黑" panose="020b0503020204020204" pitchFamily="34" charset="-122"/>
              <a:cs typeface="+mn-cs"/>
            </a:endParaRPr>
          </a:p>
        </p:txBody>
      </p:sp>
      <p:sp>
        <p:nvSpPr>
          <p:cNvPr id="4" name="矩形 3"/>
          <p:cNvSpPr/>
          <p:nvPr/>
        </p:nvSpPr>
        <p:spPr>
          <a:xfrm>
            <a:off x="130194" y="146364"/>
            <a:ext cx="1402084" cy="1568450"/>
          </a:xfrm>
          <a:prstGeom prst="rect">
            <a:avLst/>
          </a:prstGeom>
          <a:noFill/>
          <a:ln>
            <a:noFill/>
          </a:ln>
        </p:spPr>
        <p:txBody>
          <a:bodyPr wrap="none">
            <a:spAutoFit/>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9600" b="1" i="0" u="none" strike="noStrike" kern="1200" cap="none" spc="0" normalizeH="0" baseline="0" noProof="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uLnTx/>
                <a:uFillTx/>
                <a:latin typeface="+mn-lt"/>
                <a:ea typeface="+mn-ea"/>
                <a:cs typeface="+mn-cs"/>
              </a:rPr>
              <a:t>长</a:t>
            </a:r>
            <a:endParaRPr kumimoji="0" lang="zh-CN" altLang="en-US" sz="9600" b="1" i="0" u="none" strike="noStrike" kern="1200" cap="none" spc="0" normalizeH="0" baseline="0" noProof="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uLnTx/>
              <a:uFillTx/>
              <a:latin typeface="+mn-lt"/>
              <a:ea typeface="+mn-ea"/>
              <a:cs typeface="+mn-cs"/>
            </a:endParaRPr>
          </a:p>
        </p:txBody>
      </p:sp>
    </p:spTree>
  </p:cSld>
  <p:clrMapOvr>
    <a:masterClrMapping/>
  </p:clrMapOvr>
  <p:transition/>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2225" name="联机映像占位符 130051" descr="http://www.yzls.net/sjstp/2-045.jpg"/>
          <p:cNvPicPr>
            <a:picLocks noGrp="1" noChangeAspect="1"/>
          </p:cNvPicPr>
          <p:nvPr>
            <p:ph type="clipArt" sz="half" idx="1"/>
          </p:nvPr>
        </p:nvPicPr>
        <p:blipFill>
          <a:blip r:embed="rId3"/>
          <a:stretch>
            <a:fillRect/>
          </a:stretch>
        </p:blipFill>
        <p:spPr>
          <a:xfrm>
            <a:off x="155575" y="2019300"/>
            <a:ext cx="4524375" cy="2091690"/>
          </a:xfrm>
          <a:ln>
            <a:solidFill>
              <a:srgbClr val="000000"/>
            </a:solidFill>
            <a:miter/>
          </a:ln>
        </p:spPr>
      </p:pic>
      <p:sp>
        <p:nvSpPr>
          <p:cNvPr id="52226" name="矩形 9"/>
          <p:cNvSpPr/>
          <p:nvPr/>
        </p:nvSpPr>
        <p:spPr>
          <a:xfrm>
            <a:off x="4836160" y="141605"/>
            <a:ext cx="4187825" cy="3969385"/>
          </a:xfrm>
          <a:prstGeom prst="rect">
            <a:avLst/>
          </a:prstGeom>
          <a:solidFill>
            <a:srgbClr val="FFFF00"/>
          </a:solidFill>
          <a:ln w="9525">
            <a:noFill/>
          </a:ln>
        </p:spPr>
        <p:txBody>
          <a:bodyPr wrap="square" anchor="t">
            <a:spAutoFit/>
          </a:bodyPr>
          <a:lstStyle>
            <a:defPPr/>
          </a:lstStyle>
          <a:p>
            <a:pPr/>
            <a:r>
              <a:rPr lang="zh-CN" altLang="en-US" sz="1800" b="1">
                <a:solidFill>
                  <a:srgbClr val="FF0000"/>
                </a:solidFill>
                <a:latin typeface="仿宋_GB2312" pitchFamily="49" charset="-122"/>
                <a:ea typeface="仿宋_GB2312" pitchFamily="49" charset="-122"/>
              </a:rPr>
              <a:t>    </a:t>
            </a:r>
            <a:r>
              <a:rPr lang="zh-CN" altLang="en-US" sz="1800" b="1">
                <a:solidFill>
                  <a:srgbClr val="FF0000"/>
                </a:solidFill>
                <a:latin typeface="黑体" panose="02010609060101010101" pitchFamily="49" charset="-122"/>
                <a:ea typeface="黑体" panose="02010609060101010101" pitchFamily="49" charset="-122"/>
              </a:rPr>
              <a:t>第一国际是</a:t>
            </a:r>
            <a:r>
              <a:rPr lang="en-US" altLang="zh-CN" sz="1800" b="1">
                <a:solidFill>
                  <a:srgbClr val="FF0000"/>
                </a:solidFill>
                <a:latin typeface="黑体" panose="02010609060101010101" pitchFamily="49" charset="-122"/>
                <a:ea typeface="黑体" panose="02010609060101010101" pitchFamily="49" charset="-122"/>
              </a:rPr>
              <a:t>1864</a:t>
            </a:r>
            <a:r>
              <a:rPr lang="zh-CN" altLang="en-US" sz="1800" b="1">
                <a:solidFill>
                  <a:srgbClr val="FF0000"/>
                </a:solidFill>
                <a:latin typeface="黑体" panose="02010609060101010101" pitchFamily="49" charset="-122"/>
                <a:ea typeface="黑体" panose="02010609060101010101" pitchFamily="49" charset="-122"/>
              </a:rPr>
              <a:t>年建立的国际工人联合组织。</a:t>
            </a:r>
            <a:r>
              <a:rPr lang="en-US" altLang="zh-CN" sz="1800" b="1">
                <a:latin typeface="黑体" panose="02010609060101010101" pitchFamily="49" charset="-122"/>
                <a:ea typeface="黑体" panose="02010609060101010101" pitchFamily="49" charset="-122"/>
              </a:rPr>
              <a:t>1848</a:t>
            </a:r>
            <a:r>
              <a:rPr lang="zh-CN" altLang="en-US" sz="1800" b="1">
                <a:latin typeface="黑体" panose="02010609060101010101" pitchFamily="49" charset="-122"/>
                <a:ea typeface="黑体" panose="02010609060101010101" pitchFamily="49" charset="-122"/>
              </a:rPr>
              <a:t>年革命后，欧洲资本主义飞速发展，资本主义世界市场形成，资本主义各国的联系越来越具有国际性质。与此同时，全世界劳动人民遭受的压迫日益加剧，无产阶级和被压迫人民的反抗斗争不断加强。</a:t>
            </a:r>
            <a:r>
              <a:rPr lang="zh-CN" altLang="en-US" sz="1800" b="1">
                <a:solidFill>
                  <a:srgbClr val="FF0000"/>
                </a:solidFill>
                <a:latin typeface="黑体" panose="02010609060101010101" pitchFamily="49" charset="-122"/>
                <a:ea typeface="黑体" panose="02010609060101010101" pitchFamily="49" charset="-122"/>
              </a:rPr>
              <a:t>反压迫反剥削的斗争实践使各国无产阶级认识到，他们有着共同的利益和共同的敌人，而以往分散的斗争常常使他们遭到同样的失败，无产阶级必须在国际范围内联合起来，用无产阶级的国际团结去对抗资产阶级的国际联合。</a:t>
            </a:r>
            <a:r>
              <a:rPr lang="zh-CN" altLang="en-US" sz="1800" b="1">
                <a:latin typeface="黑体" panose="02010609060101010101" pitchFamily="49" charset="-122"/>
                <a:ea typeface="黑体" panose="02010609060101010101" pitchFamily="49" charset="-122"/>
              </a:rPr>
              <a:t>这种</a:t>
            </a:r>
            <a:r>
              <a:rPr lang="zh-CN" altLang="en-US" sz="1800" b="1">
                <a:solidFill>
                  <a:srgbClr val="FF0000"/>
                </a:solidFill>
                <a:latin typeface="黑体" panose="02010609060101010101" pitchFamily="49" charset="-122"/>
                <a:ea typeface="黑体" panose="02010609060101010101" pitchFamily="49" charset="-122"/>
              </a:rPr>
              <a:t>国际主义意识</a:t>
            </a:r>
            <a:r>
              <a:rPr lang="zh-CN" altLang="en-US" sz="1800" b="1">
                <a:latin typeface="黑体" panose="02010609060101010101" pitchFamily="49" charset="-122"/>
                <a:ea typeface="黑体" panose="02010609060101010101" pitchFamily="49" charset="-122"/>
              </a:rPr>
              <a:t>促进了国际工人协会的产生。</a:t>
            </a:r>
            <a:endParaRPr lang="zh-CN" altLang="en-US" sz="1800" b="1">
              <a:latin typeface="黑体" panose="02010609060101010101" pitchFamily="49" charset="-122"/>
              <a:ea typeface="黑体" panose="02010609060101010101" pitchFamily="49" charset="-122"/>
            </a:endParaRPr>
          </a:p>
        </p:txBody>
      </p:sp>
      <p:sp>
        <p:nvSpPr>
          <p:cNvPr id="8" name="矩形 7"/>
          <p:cNvSpPr/>
          <p:nvPr/>
        </p:nvSpPr>
        <p:spPr>
          <a:xfrm>
            <a:off x="0" y="0"/>
            <a:ext cx="4836160" cy="1753235"/>
          </a:xfrm>
          <a:prstGeom prst="rect">
            <a:avLst/>
          </a:prstGeom>
          <a:noFill/>
          <a:ln>
            <a:noFill/>
          </a:ln>
        </p:spPr>
        <p:txBody>
          <a:bodyPr wrap="none" rtlCol="0" anchor="t">
            <a:spAutoFit/>
          </a:bodyPr>
          <a:lstStyle>
            <a:defPPr/>
          </a:lstStyle>
          <a:p>
            <a:pPr algn="ctr" fontAlgn="base"/>
            <a:r>
              <a:rPr lang="zh-CN" altLang="en-US" sz="5400" b="1" strike="noStrike" noProof="1">
                <a:solidFill>
                  <a:srgbClr val="00B050"/>
                </a:solidFill>
                <a:effectLst>
                  <a:reflection blurRad="6350" stA="53000" endA="300" endPos="35500" dir="5400000" sy="-90000" algn="bl" rotWithShape="0"/>
                </a:effectLst>
                <a:latin typeface="Arial" panose="020b0604020202020204" pitchFamily="34" charset="0"/>
                <a:ea typeface="微软雅黑" panose="020b0503020204020204" pitchFamily="34" charset="-122"/>
                <a:cs typeface="+mn-cs"/>
              </a:rPr>
              <a:t>第一国际</a:t>
            </a:r>
            <a:endParaRPr lang="zh-CN" altLang="en-US" sz="5400" b="1" strike="noStrike" noProof="1">
              <a:solidFill>
                <a:srgbClr val="00B050"/>
              </a:solidFill>
              <a:effectLst>
                <a:reflection blurRad="6350" stA="53000" endA="300" endPos="35500" dir="5400000" sy="-90000" algn="bl" rotWithShape="0"/>
              </a:effectLst>
            </a:endParaRPr>
          </a:p>
          <a:p>
            <a:pPr algn="ctr" fontAlgn="base"/>
            <a:r>
              <a:rPr lang="zh-CN" altLang="en-US" sz="5400" b="1" strike="noStrike" noProof="1">
                <a:solidFill>
                  <a:srgbClr val="00B050"/>
                </a:solidFill>
                <a:effectLst>
                  <a:reflection blurRad="6350" stA="53000" endA="300" endPos="35500" dir="5400000" sy="-90000" algn="bl" rotWithShape="0"/>
                </a:effectLst>
                <a:latin typeface="Arial" panose="020b0604020202020204" pitchFamily="34" charset="0"/>
                <a:ea typeface="微软雅黑" panose="020b0503020204020204" pitchFamily="34" charset="-122"/>
                <a:cs typeface="+mn-cs"/>
              </a:rPr>
              <a:t>（</a:t>
            </a:r>
            <a:r>
              <a:rPr lang="en-US" altLang="zh-CN" sz="5400" b="1" strike="noStrike" noProof="1">
                <a:solidFill>
                  <a:srgbClr val="00B050"/>
                </a:solidFill>
                <a:effectLst>
                  <a:reflection blurRad="6350" stA="53000" endA="300" endPos="35500" dir="5400000" sy="-90000" algn="bl" rotWithShape="0"/>
                </a:effectLst>
                <a:latin typeface="Arial" panose="020b0604020202020204" pitchFamily="34" charset="0"/>
                <a:ea typeface="微软雅黑" panose="020b0503020204020204" pitchFamily="34" charset="-122"/>
                <a:cs typeface="+mn-cs"/>
              </a:rPr>
              <a:t>1864-1876</a:t>
            </a:r>
            <a:r>
              <a:rPr lang="zh-CN" altLang="en-US" sz="5400" b="1" strike="noStrike" noProof="1">
                <a:solidFill>
                  <a:srgbClr val="00B050"/>
                </a:solidFill>
                <a:effectLst>
                  <a:reflection blurRad="6350" stA="53000" endA="300" endPos="35500" dir="5400000" sy="-90000" algn="bl" rotWithShape="0"/>
                </a:effectLst>
                <a:latin typeface="Arial" panose="020b0604020202020204" pitchFamily="34" charset="0"/>
                <a:ea typeface="微软雅黑" panose="020b0503020204020204" pitchFamily="34" charset="-122"/>
                <a:cs typeface="+mn-cs"/>
              </a:rPr>
              <a:t>）</a:t>
            </a:r>
            <a:endParaRPr lang="zh-CN" altLang="en-US" sz="5400" b="1" strike="noStrike" noProof="1">
              <a:solidFill>
                <a:srgbClr val="00B050"/>
              </a:solidFill>
              <a:effectLst>
                <a:reflection blurRad="6350" stA="53000" endA="300" endPos="35500" dir="5400000" sy="-90000" algn="bl" rotWithShape="0"/>
              </a:effectLst>
            </a:endParaRPr>
          </a:p>
        </p:txBody>
      </p:sp>
    </p:spTree>
  </p:cSld>
  <p:clrMapOvr>
    <a:overrideClrMapping bg1="lt1" tx1="dk1" bg2="lt2" tx2="dk2" accent1="accent1" accent2="accent2" accent3="accent3" accent4="accent4" accent5="accent5" accent6="accent6" hlink="hlink" folHlink="folHlink"/>
  </p:clrMapOvr>
  <p:transition>
    <p:random/>
  </p:transition>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28710" name="表格 28709"/>
          <p:cNvGraphicFramePr>
            <a:graphicFrameLocks noGrp="1"/>
          </p:cNvGraphicFramePr>
          <p:nvPr>
            <p:custDataLst>
              <p:tags r:id="rId2"/>
            </p:custDataLst>
          </p:nvPr>
        </p:nvGraphicFramePr>
        <p:xfrm>
          <a:off x="9525" y="869950"/>
          <a:ext cx="9123680" cy="3060680"/>
        </p:xfrm>
        <a:graphic>
          <a:graphicData uri="http://schemas.openxmlformats.org/drawingml/2006/table">
            <a:tbl>
              <a:tblPr/>
              <a:tblGrid>
                <a:gridCol w="1016000"/>
                <a:gridCol w="843280"/>
                <a:gridCol w="7264400"/>
              </a:tblGrid>
              <a:tr h="318770">
                <a:tc gridSpan="2">
                  <a:txBody>
                    <a:bodyPr vert="horz" wrap="square"/>
                    <a:lstStyle>
                      <a:defPPr/>
                    </a:lstStyle>
                    <a:p>
                      <a:pPr marL="0" lvl="0" indent="0" algn="ctr" eaLnBrk="1" hangingPunct="1">
                        <a:buFont typeface="Wingdings" panose="05000000000000000000" pitchFamily="2" charset="2"/>
                        <a:buNone/>
                      </a:pPr>
                      <a:r>
                        <a:rPr lang="zh-CN" altLang="en-US" sz="2000" b="1">
                          <a:solidFill>
                            <a:srgbClr val="0000FF"/>
                          </a:solidFill>
                          <a:latin typeface="黑体" panose="02010609060101010101" pitchFamily="49" charset="-122"/>
                          <a:ea typeface="黑体" panose="02010609060101010101" pitchFamily="49" charset="-122"/>
                        </a:rPr>
                        <a:t>类别</a:t>
                      </a:r>
                      <a:endParaRPr lang="zh-CN" altLang="en-US" sz="2000" b="1">
                        <a:solidFill>
                          <a:srgbClr val="0000FF"/>
                        </a:solidFill>
                        <a:latin typeface="黑体" panose="02010609060101010101" pitchFamily="49" charset="-122"/>
                        <a:ea typeface="黑体" panose="02010609060101010101" pitchFamily="49" charset="-122"/>
                      </a:endParaRPr>
                    </a:p>
                  </a:txBody>
                  <a:tcPr marL="68571" marR="68571" marT="34285" marB="34285">
                    <a:lnL w="28575" cap="flat" cmpd="sng">
                      <a:solidFill>
                        <a:srgbClr val="FF66FF"/>
                      </a:solidFill>
                      <a:prstDash val="solid"/>
                      <a:headEnd type="none" w="med" len="med"/>
                      <a:tailEnd type="none" w="med" len="med"/>
                    </a:lnL>
                    <a:lnR w="28575" cap="flat" cmpd="sng">
                      <a:solidFill>
                        <a:srgbClr val="FF66FF"/>
                      </a:solidFill>
                      <a:prstDash val="solid"/>
                      <a:headEnd type="none" w="med" len="med"/>
                      <a:tailEnd type="none" w="med" len="med"/>
                    </a:lnR>
                    <a:lnT w="28575" cap="flat" cmpd="sng">
                      <a:solidFill>
                        <a:srgbClr val="FF66FF"/>
                      </a:solidFill>
                      <a:prstDash val="solid"/>
                      <a:headEnd type="none" w="med" len="med"/>
                      <a:tailEnd type="none" w="med" len="med"/>
                    </a:lnT>
                    <a:lnB w="28575" cap="flat" cmpd="sng">
                      <a:solidFill>
                        <a:srgbClr val="FF66FF"/>
                      </a:solidFill>
                      <a:prstDash val="solid"/>
                      <a:headEnd type="none" w="med" len="med"/>
                      <a:tailEnd type="none" w="med" len="med"/>
                    </a:lnB>
                    <a:lnTlToBr>
                      <a:noFill/>
                    </a:lnTlToBr>
                    <a:lnBlToTr>
                      <a:noFill/>
                    </a:lnBlToTr>
                    <a:solidFill>
                      <a:schemeClr val="bg1"/>
                    </a:solidFill>
                  </a:tcPr>
                </a:tc>
                <a:tc hMerge="1">
                  <a:txBody>
                    <a:bodyPr vert="horz" wrap="square"/>
                    <a:lstStyle>
                      <a:defPPr/>
                    </a:lstStyle>
                    <a:p>
                      <a:pPr/>
                    </a:p>
                  </a:txBody>
                  <a:tcPr>
                    <a:lnR w="28575" cap="flat" cmpd="sng">
                      <a:solidFill>
                        <a:srgbClr val="FF66FF"/>
                      </a:solidFill>
                      <a:prstDash val="solid"/>
                      <a:headEnd type="none" w="med" len="med"/>
                      <a:tailEnd type="none" w="med" len="med"/>
                    </a:lnR>
                    <a:lnT w="28575" cap="flat" cmpd="sng">
                      <a:solidFill>
                        <a:srgbClr val="FF66FF"/>
                      </a:solidFill>
                      <a:prstDash val="solid"/>
                      <a:headEnd type="none" w="med" len="med"/>
                      <a:tailEnd type="none" w="med" len="med"/>
                    </a:lnT>
                    <a:lnB w="28575" cap="flat" cmpd="sng">
                      <a:solidFill>
                        <a:srgbClr val="FF66FF"/>
                      </a:solidFill>
                      <a:prstDash val="solid"/>
                      <a:headEnd type="none" w="med" len="med"/>
                      <a:tailEnd type="none" w="med" len="med"/>
                    </a:lnB>
                  </a:tcPr>
                </a:tc>
                <a:tc>
                  <a:txBody>
                    <a:bodyPr vert="horz" wrap="square"/>
                    <a:lstStyle>
                      <a:defPPr/>
                    </a:lstStyle>
                    <a:p>
                      <a:pPr marL="0" lvl="0" indent="0" algn="ctr" eaLnBrk="1" hangingPunct="1">
                        <a:buFont typeface="Wingdings" panose="05000000000000000000" pitchFamily="2" charset="2"/>
                        <a:buNone/>
                      </a:pPr>
                      <a:r>
                        <a:rPr lang="zh-CN" altLang="en-US" sz="2000" b="1">
                          <a:latin typeface="黑体" panose="02010609060101010101" pitchFamily="49" charset="-122"/>
                          <a:ea typeface="黑体" panose="02010609060101010101" pitchFamily="49" charset="-122"/>
                        </a:rPr>
                        <a:t> 内容</a:t>
                      </a:r>
                      <a:endParaRPr lang="zh-CN" altLang="en-US" sz="2000" b="1">
                        <a:latin typeface="黑体" panose="02010609060101010101" pitchFamily="49" charset="-122"/>
                        <a:ea typeface="黑体" panose="02010609060101010101" pitchFamily="49" charset="-122"/>
                      </a:endParaRPr>
                    </a:p>
                  </a:txBody>
                  <a:tcPr marL="68571" marR="68571" marT="34285" marB="34285">
                    <a:lnL w="28575" cap="flat" cmpd="sng">
                      <a:solidFill>
                        <a:srgbClr val="FF66FF"/>
                      </a:solidFill>
                      <a:prstDash val="solid"/>
                      <a:headEnd type="none" w="med" len="med"/>
                      <a:tailEnd type="none" w="med" len="med"/>
                    </a:lnL>
                    <a:lnR w="28575" cap="flat" cmpd="sng">
                      <a:solidFill>
                        <a:srgbClr val="FF66FF"/>
                      </a:solidFill>
                      <a:prstDash val="solid"/>
                      <a:headEnd type="none" w="med" len="med"/>
                      <a:tailEnd type="none" w="med" len="med"/>
                    </a:lnR>
                    <a:lnT w="12700" cap="flat" cmpd="sng">
                      <a:solidFill>
                        <a:srgbClr val="FF66FF"/>
                      </a:solidFill>
                      <a:prstDash val="solid"/>
                      <a:headEnd type="none" w="med" len="med"/>
                      <a:tailEnd type="none" w="med" len="med"/>
                    </a:lnT>
                    <a:lnB w="28575" cap="flat" cmpd="sng">
                      <a:solidFill>
                        <a:srgbClr val="FF66FF"/>
                      </a:solidFill>
                      <a:prstDash val="solid"/>
                      <a:headEnd type="none" w="med" len="med"/>
                      <a:tailEnd type="none" w="med" len="med"/>
                    </a:lnB>
                    <a:lnTlToBr>
                      <a:noFill/>
                    </a:lnTlToBr>
                    <a:lnBlToTr>
                      <a:noFill/>
                    </a:lnBlToTr>
                    <a:solidFill>
                      <a:schemeClr val="bg1"/>
                    </a:solidFill>
                  </a:tcPr>
                </a:tc>
              </a:tr>
              <a:tr h="363855">
                <a:tc rowSpan="2">
                  <a:txBody>
                    <a:bodyPr vert="horz" wrap="square"/>
                    <a:lstStyle>
                      <a:defPPr/>
                    </a:lstStyle>
                    <a:p>
                      <a:pPr marL="0" lvl="0" indent="0" eaLnBrk="1" hangingPunct="1">
                        <a:buFont typeface="Wingdings" panose="05000000000000000000" pitchFamily="2" charset="2"/>
                        <a:buNone/>
                      </a:pPr>
                      <a:endParaRPr lang="zh-CN" altLang="en-US" sz="2000" b="1">
                        <a:solidFill>
                          <a:srgbClr val="0000FF"/>
                        </a:solidFill>
                        <a:latin typeface="黑体" panose="02010609060101010101" pitchFamily="49" charset="-122"/>
                        <a:ea typeface="黑体" panose="02010609060101010101" pitchFamily="49" charset="-122"/>
                      </a:endParaRPr>
                    </a:p>
                    <a:p>
                      <a:pPr marL="0" lvl="0" indent="0" eaLnBrk="1" hangingPunct="1">
                        <a:buFont typeface="Wingdings" panose="05000000000000000000" pitchFamily="2" charset="2"/>
                        <a:buNone/>
                      </a:pPr>
                      <a:r>
                        <a:rPr lang="zh-CN" altLang="en-US" sz="2000" b="1">
                          <a:solidFill>
                            <a:srgbClr val="0000FF"/>
                          </a:solidFill>
                          <a:latin typeface="黑体" panose="02010609060101010101" pitchFamily="49" charset="-122"/>
                          <a:ea typeface="黑体" panose="02010609060101010101" pitchFamily="49" charset="-122"/>
                        </a:rPr>
                        <a:t>政权</a:t>
                      </a:r>
                      <a:endParaRPr lang="zh-CN" altLang="en-US" sz="2000" b="1">
                        <a:solidFill>
                          <a:srgbClr val="0000FF"/>
                        </a:solidFill>
                        <a:latin typeface="黑体" panose="02010609060101010101" pitchFamily="49" charset="-122"/>
                        <a:ea typeface="黑体" panose="02010609060101010101" pitchFamily="49" charset="-122"/>
                      </a:endParaRPr>
                    </a:p>
                    <a:p>
                      <a:pPr marL="0" lvl="0" indent="0" eaLnBrk="1" hangingPunct="1">
                        <a:buFont typeface="Wingdings" panose="05000000000000000000" pitchFamily="2" charset="2"/>
                        <a:buNone/>
                      </a:pPr>
                      <a:r>
                        <a:rPr lang="zh-CN" altLang="en-US" sz="2000" b="1">
                          <a:solidFill>
                            <a:srgbClr val="0000FF"/>
                          </a:solidFill>
                          <a:latin typeface="黑体" panose="02010609060101010101" pitchFamily="49" charset="-122"/>
                          <a:ea typeface="黑体" panose="02010609060101010101" pitchFamily="49" charset="-122"/>
                        </a:rPr>
                        <a:t>建设</a:t>
                      </a:r>
                      <a:endParaRPr lang="zh-CN" altLang="en-US" sz="2000" b="1">
                        <a:solidFill>
                          <a:srgbClr val="0000FF"/>
                        </a:solidFill>
                        <a:latin typeface="黑体" panose="02010609060101010101" pitchFamily="49" charset="-122"/>
                        <a:ea typeface="黑体" panose="02010609060101010101" pitchFamily="49" charset="-122"/>
                      </a:endParaRPr>
                    </a:p>
                  </a:txBody>
                  <a:tcPr marL="68571" marR="68571" marT="34285" marB="34285">
                    <a:lnL w="28575" cap="flat" cmpd="sng">
                      <a:solidFill>
                        <a:srgbClr val="FF66FF"/>
                      </a:solidFill>
                      <a:prstDash val="solid"/>
                      <a:headEnd type="none" w="med" len="med"/>
                      <a:tailEnd type="none" w="med" len="med"/>
                    </a:lnL>
                    <a:lnR w="28575" cap="flat" cmpd="sng">
                      <a:solidFill>
                        <a:srgbClr val="FF66FF"/>
                      </a:solidFill>
                      <a:prstDash val="solid"/>
                      <a:headEnd type="none" w="med" len="med"/>
                      <a:tailEnd type="none" w="med" len="med"/>
                    </a:lnR>
                    <a:lnT w="28575" cap="flat" cmpd="sng">
                      <a:solidFill>
                        <a:srgbClr val="FF66FF"/>
                      </a:solidFill>
                      <a:prstDash val="solid"/>
                      <a:headEnd type="none" w="med" len="med"/>
                      <a:tailEnd type="none" w="med" len="med"/>
                    </a:lnT>
                    <a:lnB w="28575" cap="flat" cmpd="sng">
                      <a:solidFill>
                        <a:srgbClr val="FF66FF"/>
                      </a:solidFill>
                      <a:prstDash val="solid"/>
                      <a:headEnd type="none" w="med" len="med"/>
                      <a:tailEnd type="none" w="med" len="med"/>
                    </a:lnB>
                    <a:lnTlToBr>
                      <a:noFill/>
                    </a:lnTlToBr>
                    <a:lnBlToTr>
                      <a:noFill/>
                    </a:lnBlToTr>
                    <a:solidFill>
                      <a:schemeClr val="bg1"/>
                    </a:solidFill>
                  </a:tcPr>
                </a:tc>
                <a:tc>
                  <a:txBody>
                    <a:bodyPr vert="horz" wrap="square"/>
                    <a:lstStyle>
                      <a:defPPr/>
                    </a:lstStyle>
                    <a:p>
                      <a:pPr marL="0" lvl="0" indent="0" eaLnBrk="1" hangingPunct="1">
                        <a:buFont typeface="Wingdings" panose="05000000000000000000" pitchFamily="2" charset="2"/>
                        <a:buNone/>
                      </a:pPr>
                      <a:r>
                        <a:rPr lang="zh-CN" altLang="en-US" sz="2000" b="1">
                          <a:solidFill>
                            <a:srgbClr val="0000FF"/>
                          </a:solidFill>
                          <a:latin typeface="黑体" panose="02010609060101010101" pitchFamily="49" charset="-122"/>
                          <a:ea typeface="黑体" panose="02010609060101010101" pitchFamily="49" charset="-122"/>
                        </a:rPr>
                        <a:t>除旧</a:t>
                      </a:r>
                      <a:endParaRPr lang="zh-CN" altLang="en-US" sz="2000" b="1">
                        <a:solidFill>
                          <a:srgbClr val="0000FF"/>
                        </a:solidFill>
                        <a:latin typeface="黑体" panose="02010609060101010101" pitchFamily="49" charset="-122"/>
                        <a:ea typeface="黑体" panose="02010609060101010101" pitchFamily="49" charset="-122"/>
                      </a:endParaRPr>
                    </a:p>
                  </a:txBody>
                  <a:tcPr marL="68571" marR="68571" marT="34285" marB="34285">
                    <a:lnL w="28575" cap="flat" cmpd="sng">
                      <a:solidFill>
                        <a:srgbClr val="FF66FF"/>
                      </a:solidFill>
                      <a:prstDash val="solid"/>
                      <a:headEnd type="none" w="med" len="med"/>
                      <a:tailEnd type="none" w="med" len="med"/>
                    </a:lnL>
                    <a:lnR w="28575" cap="flat" cmpd="sng">
                      <a:solidFill>
                        <a:srgbClr val="FF66FF"/>
                      </a:solidFill>
                      <a:prstDash val="solid"/>
                      <a:headEnd type="none" w="med" len="med"/>
                      <a:tailEnd type="none" w="med" len="med"/>
                    </a:lnR>
                    <a:lnT w="28575" cap="flat" cmpd="sng">
                      <a:solidFill>
                        <a:srgbClr val="FF66FF"/>
                      </a:solidFill>
                      <a:prstDash val="solid"/>
                      <a:headEnd type="none" w="med" len="med"/>
                      <a:tailEnd type="none" w="med" len="med"/>
                    </a:lnT>
                    <a:lnB w="28575" cap="flat" cmpd="sng">
                      <a:solidFill>
                        <a:srgbClr val="FF66FF"/>
                      </a:solidFill>
                      <a:prstDash val="solid"/>
                      <a:headEnd type="none" w="med" len="med"/>
                      <a:tailEnd type="none" w="med" len="med"/>
                    </a:lnB>
                    <a:lnTlToBr>
                      <a:noFill/>
                    </a:lnTlToBr>
                    <a:lnBlToTr>
                      <a:noFill/>
                    </a:lnBlToTr>
                    <a:solidFill>
                      <a:schemeClr val="bg1"/>
                    </a:solidFill>
                  </a:tcPr>
                </a:tc>
                <a:tc>
                  <a:txBody>
                    <a:bodyPr vert="horz" wrap="square"/>
                    <a:lstStyle>
                      <a:defPPr/>
                    </a:lstStyle>
                    <a:p>
                      <a:pPr marL="0" lvl="0" indent="0" eaLnBrk="1" hangingPunct="1">
                        <a:spcBef>
                          <a:spcPct val="0"/>
                        </a:spcBef>
                        <a:buFont typeface="Wingdings" panose="05000000000000000000" pitchFamily="2" charset="2"/>
                        <a:buNone/>
                      </a:pPr>
                      <a:r>
                        <a:rPr lang="zh-CN" altLang="en-US" sz="2000" b="1">
                          <a:solidFill>
                            <a:schemeClr val="tx1"/>
                          </a:solidFill>
                          <a:latin typeface="宋体" panose="02010600030101010101" pitchFamily="2" charset="-122"/>
                          <a:ea typeface="宋体" panose="02010600030101010101" pitchFamily="2" charset="-122"/>
                          <a:sym typeface="+mn-ea"/>
                        </a:rPr>
                        <a:t>打破旧的国家机器，废除资产阶级的旧军队、旧警察、旧法庭；</a:t>
                      </a:r>
                      <a:endParaRPr lang="zh-CN" altLang="en-US" sz="2000" b="1">
                        <a:solidFill>
                          <a:schemeClr val="tx1"/>
                        </a:solidFill>
                        <a:latin typeface="宋体" pitchFamily="2" charset="-122"/>
                        <a:ea typeface="宋体" pitchFamily="2" charset="-122"/>
                        <a:sym typeface="+mn-ea"/>
                      </a:endParaRPr>
                    </a:p>
                  </a:txBody>
                  <a:tcPr marL="68571" marR="68571" marT="34285" marB="34285">
                    <a:lnL w="28575" cap="flat" cmpd="sng">
                      <a:solidFill>
                        <a:srgbClr val="FF66FF"/>
                      </a:solidFill>
                      <a:prstDash val="solid"/>
                      <a:headEnd type="none" w="med" len="med"/>
                      <a:tailEnd type="none" w="med" len="med"/>
                    </a:lnL>
                    <a:lnR w="28575" cap="flat" cmpd="sng">
                      <a:solidFill>
                        <a:srgbClr val="FF66FF"/>
                      </a:solidFill>
                      <a:prstDash val="solid"/>
                      <a:headEnd type="none" w="med" len="med"/>
                      <a:tailEnd type="none" w="med" len="med"/>
                    </a:lnR>
                    <a:lnT w="28575" cap="flat" cmpd="sng">
                      <a:solidFill>
                        <a:srgbClr val="FF66FF"/>
                      </a:solidFill>
                      <a:prstDash val="solid"/>
                      <a:headEnd type="none" w="med" len="med"/>
                      <a:tailEnd type="none" w="med" len="med"/>
                    </a:lnT>
                    <a:lnB w="28575" cap="flat" cmpd="sng">
                      <a:solidFill>
                        <a:srgbClr val="FF66FF"/>
                      </a:solidFill>
                      <a:prstDash val="solid"/>
                      <a:headEnd type="none" w="med" len="med"/>
                      <a:tailEnd type="none" w="med" len="med"/>
                    </a:lnB>
                    <a:lnTlToBr>
                      <a:noFill/>
                    </a:lnTlToBr>
                    <a:lnBlToTr>
                      <a:noFill/>
                    </a:lnBlToTr>
                    <a:solidFill>
                      <a:schemeClr val="bg1"/>
                    </a:solidFill>
                  </a:tcPr>
                </a:tc>
              </a:tr>
              <a:tr h="1287780">
                <a:tc vMerge="1">
                  <a:txBody>
                    <a:bodyPr vert="horz" wrap="square"/>
                    <a:lstStyle>
                      <a:defPPr/>
                    </a:lstStyle>
                    <a:p>
                      <a:pPr/>
                    </a:p>
                  </a:txBody>
                  <a:tcPr>
                    <a:lnL w="28575" cap="flat" cmpd="sng">
                      <a:solidFill>
                        <a:srgbClr val="FF66FF"/>
                      </a:solidFill>
                      <a:prstDash val="solid"/>
                      <a:headEnd type="none" w="med" len="med"/>
                      <a:tailEnd type="none" w="med" len="med"/>
                    </a:lnL>
                    <a:lnR w="28575" cap="flat" cmpd="sng">
                      <a:solidFill>
                        <a:srgbClr val="FF66FF"/>
                      </a:solidFill>
                      <a:prstDash val="solid"/>
                      <a:headEnd type="none" w="med" len="med"/>
                      <a:tailEnd type="none" w="med" len="med"/>
                    </a:lnR>
                    <a:lnB w="28575" cap="flat" cmpd="sng">
                      <a:solidFill>
                        <a:srgbClr val="FF66FF"/>
                      </a:solidFill>
                      <a:prstDash val="solid"/>
                      <a:headEnd type="none" w="med" len="med"/>
                      <a:tailEnd type="none" w="med" len="med"/>
                    </a:lnB>
                  </a:tcPr>
                </a:tc>
                <a:tc>
                  <a:txBody>
                    <a:bodyPr vert="horz" wrap="square"/>
                    <a:lstStyle>
                      <a:defPPr/>
                    </a:lstStyle>
                    <a:p>
                      <a:pPr marL="0" lvl="0" indent="0" eaLnBrk="1" hangingPunct="1">
                        <a:buFont typeface="Wingdings" panose="05000000000000000000" pitchFamily="2" charset="2"/>
                        <a:buNone/>
                      </a:pPr>
                      <a:endParaRPr lang="zh-CN" altLang="en-US" sz="2000" b="1">
                        <a:solidFill>
                          <a:srgbClr val="0000FF"/>
                        </a:solidFill>
                        <a:latin typeface="黑体" panose="02010609060101010101" pitchFamily="49" charset="-122"/>
                        <a:ea typeface="黑体" panose="02010609060101010101" pitchFamily="49" charset="-122"/>
                      </a:endParaRPr>
                    </a:p>
                    <a:p>
                      <a:pPr marL="0" lvl="0" indent="0" eaLnBrk="1" hangingPunct="1">
                        <a:buFont typeface="Wingdings" panose="05000000000000000000" pitchFamily="2" charset="2"/>
                        <a:buNone/>
                      </a:pPr>
                      <a:r>
                        <a:rPr lang="zh-CN" altLang="en-US" sz="2000" b="1">
                          <a:solidFill>
                            <a:srgbClr val="0000FF"/>
                          </a:solidFill>
                          <a:latin typeface="黑体" panose="02010609060101010101" pitchFamily="49" charset="-122"/>
                          <a:ea typeface="黑体" panose="02010609060101010101" pitchFamily="49" charset="-122"/>
                        </a:rPr>
                        <a:t>布新</a:t>
                      </a:r>
                      <a:endParaRPr lang="zh-CN" altLang="en-US" sz="2000" b="1">
                        <a:solidFill>
                          <a:srgbClr val="0000FF"/>
                        </a:solidFill>
                        <a:latin typeface="黑体" panose="02010609060101010101" pitchFamily="49" charset="-122"/>
                        <a:ea typeface="黑体" panose="02010609060101010101" pitchFamily="49" charset="-122"/>
                      </a:endParaRPr>
                    </a:p>
                  </a:txBody>
                  <a:tcPr marL="68571" marR="68571" marT="34285" marB="34285">
                    <a:lnL w="28575" cap="flat" cmpd="sng">
                      <a:solidFill>
                        <a:srgbClr val="FF66FF"/>
                      </a:solidFill>
                      <a:prstDash val="solid"/>
                      <a:headEnd type="none" w="med" len="med"/>
                      <a:tailEnd type="none" w="med" len="med"/>
                    </a:lnL>
                    <a:lnR w="28575" cap="flat" cmpd="sng">
                      <a:solidFill>
                        <a:srgbClr val="FF66FF"/>
                      </a:solidFill>
                      <a:prstDash val="solid"/>
                      <a:headEnd type="none" w="med" len="med"/>
                      <a:tailEnd type="none" w="med" len="med"/>
                    </a:lnR>
                    <a:lnT w="28575" cap="flat" cmpd="sng">
                      <a:solidFill>
                        <a:srgbClr val="FF66FF"/>
                      </a:solidFill>
                      <a:prstDash val="solid"/>
                      <a:headEnd type="none" w="med" len="med"/>
                      <a:tailEnd type="none" w="med" len="med"/>
                    </a:lnT>
                    <a:lnB w="28575" cap="flat" cmpd="sng">
                      <a:solidFill>
                        <a:srgbClr val="FF66FF"/>
                      </a:solidFill>
                      <a:prstDash val="solid"/>
                      <a:headEnd type="none" w="med" len="med"/>
                      <a:tailEnd type="none" w="med" len="med"/>
                    </a:lnB>
                    <a:lnTlToBr>
                      <a:noFill/>
                    </a:lnTlToBr>
                    <a:lnBlToTr>
                      <a:noFill/>
                    </a:lnBlToTr>
                    <a:solidFill>
                      <a:schemeClr val="bg1"/>
                    </a:solidFill>
                  </a:tcPr>
                </a:tc>
                <a:tc>
                  <a:txBody>
                    <a:bodyPr vert="horz" wrap="square"/>
                    <a:lstStyle>
                      <a:defPPr/>
                    </a:lstStyle>
                    <a:p>
                      <a:pPr marL="0" lvl="0" indent="0" eaLnBrk="1" hangingPunct="1">
                        <a:spcBef>
                          <a:spcPct val="0"/>
                        </a:spcBef>
                        <a:buClrTx/>
                        <a:buSzTx/>
                        <a:buFontTx/>
                        <a:buNone/>
                      </a:pPr>
                      <a:r>
                        <a:rPr lang="zh-CN" sz="2000" b="1">
                          <a:solidFill>
                            <a:schemeClr val="tx1"/>
                          </a:solidFill>
                          <a:latin typeface="宋体" panose="02010600030101010101" pitchFamily="2" charset="-122"/>
                          <a:ea typeface="宋体" panose="02010600030101010101" pitchFamily="2" charset="-122"/>
                          <a:sym typeface="+mn-ea"/>
                        </a:rPr>
                        <a:t>建立立法与行政合一的政权机关和司法机构；</a:t>
                      </a:r>
                      <a:endParaRPr lang="zh-CN" sz="2000" b="1">
                        <a:solidFill>
                          <a:schemeClr val="tx1"/>
                        </a:solidFill>
                        <a:latin typeface="宋体" pitchFamily="2" charset="-122"/>
                        <a:ea typeface="宋体" pitchFamily="2" charset="-122"/>
                        <a:sym typeface="+mn-ea"/>
                      </a:endParaRPr>
                    </a:p>
                    <a:p>
                      <a:pPr marL="0" lvl="0" indent="0" eaLnBrk="1" hangingPunct="1">
                        <a:spcBef>
                          <a:spcPct val="0"/>
                        </a:spcBef>
                        <a:buClrTx/>
                        <a:buSzTx/>
                        <a:buFontTx/>
                        <a:buNone/>
                      </a:pPr>
                      <a:r>
                        <a:rPr lang="zh-CN" sz="2000" b="1">
                          <a:solidFill>
                            <a:schemeClr val="tx1"/>
                          </a:solidFill>
                          <a:latin typeface="宋体" panose="02010600030101010101" pitchFamily="2" charset="-122"/>
                          <a:ea typeface="宋体" panose="02010600030101010101" pitchFamily="2" charset="-122"/>
                        </a:rPr>
                        <a:t>成立国民自卫军和治安委员会；</a:t>
                      </a:r>
                      <a:endParaRPr lang="zh-CN" sz="2000" b="1">
                        <a:solidFill>
                          <a:schemeClr val="tx1"/>
                        </a:solidFill>
                        <a:latin typeface="宋体" pitchFamily="2" charset="-122"/>
                        <a:ea typeface="宋体" pitchFamily="2" charset="-122"/>
                      </a:endParaRPr>
                    </a:p>
                    <a:p>
                      <a:pPr marL="0" lvl="0" indent="0" eaLnBrk="1" hangingPunct="1">
                        <a:spcBef>
                          <a:spcPct val="0"/>
                        </a:spcBef>
                        <a:buClrTx/>
                        <a:buSzTx/>
                        <a:buFontTx/>
                        <a:buNone/>
                      </a:pPr>
                      <a:r>
                        <a:rPr lang="zh-CN" sz="2000" b="1">
                          <a:solidFill>
                            <a:schemeClr val="tx1"/>
                          </a:solidFill>
                          <a:latin typeface="宋体" panose="02010600030101010101" pitchFamily="2" charset="-122"/>
                          <a:ea typeface="宋体" panose="02010600030101010101" pitchFamily="2" charset="-122"/>
                        </a:rPr>
                        <a:t>人民有权监督和罢免由选举产生的公职人员；</a:t>
                      </a:r>
                      <a:endParaRPr lang="zh-CN" sz="2000" b="1">
                        <a:solidFill>
                          <a:schemeClr val="tx1"/>
                        </a:solidFill>
                        <a:latin typeface="宋体" panose="02010600030101010101" pitchFamily="2" charset="-122"/>
                        <a:ea typeface="宋体" panose="02010600030101010101" pitchFamily="2" charset="-122"/>
                      </a:endParaRPr>
                    </a:p>
                    <a:p>
                      <a:pPr marL="0" lvl="0" indent="0" eaLnBrk="1" hangingPunct="1">
                        <a:spcBef>
                          <a:spcPct val="0"/>
                        </a:spcBef>
                        <a:buClrTx/>
                        <a:buSzTx/>
                        <a:buFontTx/>
                        <a:buNone/>
                      </a:pPr>
                      <a:r>
                        <a:rPr lang="zh-CN" sz="2000" b="1">
                          <a:solidFill>
                            <a:schemeClr val="tx1"/>
                          </a:solidFill>
                          <a:latin typeface="宋体" panose="02010600030101010101" pitchFamily="2" charset="-122"/>
                          <a:ea typeface="宋体" panose="02010600030101010101" pitchFamily="2" charset="-122"/>
                        </a:rPr>
                        <a:t>所有公职人员的工资不得超过熟练工人的工资；</a:t>
                      </a:r>
                      <a:endParaRPr lang="zh-CN" sz="2000" b="1">
                        <a:solidFill>
                          <a:schemeClr val="tx1"/>
                        </a:solidFill>
                        <a:latin typeface="宋体" panose="02010600030101010101" pitchFamily="2" charset="-122"/>
                        <a:ea typeface="宋体" panose="02010600030101010101" pitchFamily="2" charset="-122"/>
                      </a:endParaRPr>
                    </a:p>
                  </a:txBody>
                  <a:tcPr marL="68571" marR="68571" marT="34285" marB="34285">
                    <a:lnL w="28575" cap="flat" cmpd="sng">
                      <a:solidFill>
                        <a:srgbClr val="FF66FF"/>
                      </a:solidFill>
                      <a:prstDash val="solid"/>
                      <a:headEnd type="none" w="med" len="med"/>
                      <a:tailEnd type="none" w="med" len="med"/>
                    </a:lnL>
                    <a:lnR w="28575" cap="flat" cmpd="sng">
                      <a:solidFill>
                        <a:srgbClr val="FF66FF"/>
                      </a:solidFill>
                      <a:prstDash val="solid"/>
                      <a:headEnd type="none" w="med" len="med"/>
                      <a:tailEnd type="none" w="med" len="med"/>
                    </a:lnR>
                    <a:lnT w="28575" cap="flat" cmpd="sng">
                      <a:solidFill>
                        <a:srgbClr val="FF66FF"/>
                      </a:solidFill>
                      <a:prstDash val="solid"/>
                      <a:headEnd type="none" w="med" len="med"/>
                      <a:tailEnd type="none" w="med" len="med"/>
                    </a:lnT>
                    <a:lnB w="28575" cap="flat" cmpd="sng">
                      <a:solidFill>
                        <a:srgbClr val="FF66FF"/>
                      </a:solidFill>
                      <a:prstDash val="solid"/>
                      <a:headEnd type="none" w="med" len="med"/>
                      <a:tailEnd type="none" w="med" len="med"/>
                    </a:lnB>
                    <a:lnTlToBr>
                      <a:noFill/>
                    </a:lnTlToBr>
                    <a:lnBlToTr>
                      <a:noFill/>
                    </a:lnBlToTr>
                    <a:solidFill>
                      <a:schemeClr val="bg1"/>
                    </a:solidFill>
                  </a:tcPr>
                </a:tc>
              </a:tr>
              <a:tr h="1026160">
                <a:tc gridSpan="2">
                  <a:txBody>
                    <a:bodyPr vert="horz" wrap="square"/>
                    <a:lstStyle>
                      <a:defPPr/>
                    </a:lstStyle>
                    <a:p>
                      <a:pPr marL="0" lvl="0" indent="0" algn="ctr" eaLnBrk="1" hangingPunct="1">
                        <a:buFont typeface="Wingdings" panose="05000000000000000000" pitchFamily="2" charset="2"/>
                        <a:buNone/>
                      </a:pPr>
                      <a:r>
                        <a:rPr lang="zh-CN" altLang="en-US" sz="2000" b="1">
                          <a:solidFill>
                            <a:srgbClr val="0000FF"/>
                          </a:solidFill>
                          <a:latin typeface="黑体" panose="02010609060101010101" pitchFamily="49" charset="-122"/>
                          <a:ea typeface="黑体" panose="02010609060101010101" pitchFamily="49" charset="-122"/>
                        </a:rPr>
                        <a:t>经济</a:t>
                      </a:r>
                      <a:endParaRPr lang="zh-CN" altLang="en-US" sz="2000" b="1">
                        <a:solidFill>
                          <a:srgbClr val="0000FF"/>
                        </a:solidFill>
                        <a:latin typeface="黑体" panose="02010609060101010101" pitchFamily="49" charset="-122"/>
                        <a:ea typeface="黑体" panose="02010609060101010101" pitchFamily="49" charset="-122"/>
                      </a:endParaRPr>
                    </a:p>
                    <a:p>
                      <a:pPr marL="0" lvl="0" indent="0" algn="ctr" eaLnBrk="1" hangingPunct="1">
                        <a:buFont typeface="Wingdings" panose="05000000000000000000" pitchFamily="2" charset="2"/>
                        <a:buNone/>
                      </a:pPr>
                      <a:endParaRPr lang="zh-CN" altLang="en-US" sz="2000" b="1">
                        <a:solidFill>
                          <a:srgbClr val="0000FF"/>
                        </a:solidFill>
                        <a:latin typeface="黑体" panose="02010609060101010101" pitchFamily="49" charset="-122"/>
                        <a:ea typeface="黑体" panose="02010609060101010101" pitchFamily="49" charset="-122"/>
                      </a:endParaRPr>
                    </a:p>
                    <a:p>
                      <a:pPr marL="0" lvl="0" indent="0" algn="ctr" eaLnBrk="1" hangingPunct="1">
                        <a:buFont typeface="Wingdings" panose="05000000000000000000" pitchFamily="2" charset="2"/>
                        <a:buNone/>
                      </a:pPr>
                      <a:r>
                        <a:rPr lang="zh-CN" altLang="en-US" sz="2000" b="1">
                          <a:solidFill>
                            <a:srgbClr val="0000FF"/>
                          </a:solidFill>
                          <a:latin typeface="黑体" panose="02010609060101010101" pitchFamily="49" charset="-122"/>
                          <a:ea typeface="黑体" panose="02010609060101010101" pitchFamily="49" charset="-122"/>
                        </a:rPr>
                        <a:t>政策</a:t>
                      </a:r>
                      <a:endParaRPr lang="zh-CN" altLang="en-US" sz="2000" b="1">
                        <a:solidFill>
                          <a:srgbClr val="0000FF"/>
                        </a:solidFill>
                        <a:latin typeface="黑体" panose="02010609060101010101" pitchFamily="49" charset="-122"/>
                        <a:ea typeface="黑体" panose="02010609060101010101" pitchFamily="49" charset="-122"/>
                      </a:endParaRPr>
                    </a:p>
                  </a:txBody>
                  <a:tcPr marL="68571" marR="68571" marT="34285" marB="34285">
                    <a:lnL w="28575" cap="flat" cmpd="sng">
                      <a:solidFill>
                        <a:srgbClr val="FF66FF"/>
                      </a:solidFill>
                      <a:prstDash val="solid"/>
                      <a:headEnd type="none" w="med" len="med"/>
                      <a:tailEnd type="none" w="med" len="med"/>
                    </a:lnL>
                    <a:lnR w="28575" cap="flat" cmpd="sng">
                      <a:solidFill>
                        <a:srgbClr val="FF66FF"/>
                      </a:solidFill>
                      <a:prstDash val="solid"/>
                      <a:headEnd type="none" w="med" len="med"/>
                      <a:tailEnd type="none" w="med" len="med"/>
                    </a:lnR>
                    <a:lnT w="28575" cap="flat" cmpd="sng">
                      <a:solidFill>
                        <a:srgbClr val="FF66FF"/>
                      </a:solidFill>
                      <a:prstDash val="solid"/>
                      <a:headEnd type="none" w="med" len="med"/>
                      <a:tailEnd type="none" w="med" len="med"/>
                    </a:lnT>
                    <a:lnB w="28575" cap="flat" cmpd="sng">
                      <a:solidFill>
                        <a:srgbClr val="FF66FF"/>
                      </a:solidFill>
                      <a:prstDash val="solid"/>
                      <a:headEnd type="none" w="med" len="med"/>
                      <a:tailEnd type="none" w="med" len="med"/>
                    </a:lnB>
                    <a:lnTlToBr>
                      <a:noFill/>
                    </a:lnTlToBr>
                    <a:lnBlToTr>
                      <a:noFill/>
                    </a:lnBlToTr>
                    <a:solidFill>
                      <a:schemeClr val="bg1"/>
                    </a:solidFill>
                  </a:tcPr>
                </a:tc>
                <a:tc hMerge="1">
                  <a:txBody>
                    <a:bodyPr vert="horz" wrap="square"/>
                    <a:lstStyle>
                      <a:defPPr/>
                    </a:lstStyle>
                    <a:p>
                      <a:pPr/>
                    </a:p>
                  </a:txBody>
                  <a:tcPr>
                    <a:lnR w="28575" cap="flat" cmpd="sng">
                      <a:solidFill>
                        <a:srgbClr val="FF66FF"/>
                      </a:solidFill>
                      <a:prstDash val="solid"/>
                      <a:headEnd type="none" w="med" len="med"/>
                      <a:tailEnd type="none" w="med" len="med"/>
                    </a:lnR>
                    <a:lnT w="28575" cap="flat" cmpd="sng">
                      <a:solidFill>
                        <a:srgbClr val="FF66FF"/>
                      </a:solidFill>
                      <a:prstDash val="solid"/>
                      <a:headEnd type="none" w="med" len="med"/>
                      <a:tailEnd type="none" w="med" len="med"/>
                    </a:lnT>
                    <a:lnB w="28575" cap="flat" cmpd="sng">
                      <a:solidFill>
                        <a:srgbClr val="FF66FF"/>
                      </a:solidFill>
                      <a:prstDash val="solid"/>
                      <a:headEnd type="none" w="med" len="med"/>
                      <a:tailEnd type="none" w="med" len="med"/>
                    </a:lnB>
                  </a:tcPr>
                </a:tc>
                <a:tc>
                  <a:txBody>
                    <a:bodyPr vert="horz" wrap="square"/>
                    <a:lstStyle>
                      <a:defPPr/>
                    </a:lstStyle>
                    <a:p>
                      <a:pPr fontAlgn="base"/>
                      <a:r>
                        <a:rPr sz="2000" b="1">
                          <a:solidFill>
                            <a:schemeClr val="tx1"/>
                          </a:solidFill>
                          <a:effectLst/>
                          <a:latin typeface="宋体" panose="02010600030101010101" pitchFamily="2" charset="-122"/>
                          <a:ea typeface="宋体" panose="02010600030101010101" pitchFamily="2" charset="-122"/>
                          <a:sym typeface="+mn-ea"/>
                        </a:rPr>
                        <a:t>所有公职人民的工资不得超过熟练工人的工资；</a:t>
                      </a:r>
                      <a:endParaRPr sz="2000" b="1">
                        <a:solidFill>
                          <a:schemeClr val="tx1"/>
                        </a:solidFill>
                        <a:effectLst/>
                        <a:latin typeface="宋体" pitchFamily="2" charset="-122"/>
                        <a:ea typeface="宋体" pitchFamily="2" charset="-122"/>
                        <a:sym typeface="+mn-ea"/>
                      </a:endParaRPr>
                    </a:p>
                    <a:p>
                      <a:pPr fontAlgn="base"/>
                      <a:r>
                        <a:rPr sz="2000" b="1">
                          <a:solidFill>
                            <a:schemeClr val="tx1"/>
                          </a:solidFill>
                          <a:effectLst/>
                          <a:latin typeface="宋体" panose="02010600030101010101" pitchFamily="2" charset="-122"/>
                          <a:ea typeface="宋体" panose="02010600030101010101" pitchFamily="2" charset="-122"/>
                          <a:sym typeface="+mn-ea"/>
                        </a:rPr>
                        <a:t>由工人合作社管理工厂；</a:t>
                      </a:r>
                      <a:endParaRPr sz="2000" b="1">
                        <a:solidFill>
                          <a:schemeClr val="tx1"/>
                        </a:solidFill>
                        <a:effectLst/>
                        <a:latin typeface="宋体" panose="02010600030101010101" pitchFamily="2" charset="-122"/>
                        <a:ea typeface="宋体" panose="02010600030101010101" pitchFamily="2" charset="-122"/>
                        <a:sym typeface="+mn-ea"/>
                      </a:endParaRPr>
                    </a:p>
                    <a:p>
                      <a:pPr fontAlgn="base"/>
                      <a:r>
                        <a:rPr sz="2000" b="1">
                          <a:solidFill>
                            <a:schemeClr val="tx1"/>
                          </a:solidFill>
                          <a:effectLst/>
                          <a:latin typeface="宋体" panose="02010600030101010101" pitchFamily="2" charset="-122"/>
                          <a:ea typeface="宋体" panose="02010600030101010101" pitchFamily="2" charset="-122"/>
                          <a:sym typeface="+mn-ea"/>
                        </a:rPr>
                        <a:t>实行八小时工作日；</a:t>
                      </a:r>
                      <a:endParaRPr sz="2000" b="1">
                        <a:solidFill>
                          <a:schemeClr val="tx1"/>
                        </a:solidFill>
                        <a:effectLst/>
                        <a:latin typeface="宋体" panose="02010600030101010101" pitchFamily="2" charset="-122"/>
                        <a:ea typeface="宋体" panose="02010600030101010101" pitchFamily="2" charset="-122"/>
                        <a:sym typeface="+mn-ea"/>
                      </a:endParaRPr>
                    </a:p>
                  </a:txBody>
                  <a:tcPr marL="68571" marR="68571" marT="34285" marB="34285">
                    <a:lnL w="28575" cap="flat" cmpd="sng">
                      <a:solidFill>
                        <a:srgbClr val="FF66FF"/>
                      </a:solidFill>
                      <a:prstDash val="solid"/>
                      <a:headEnd type="none" w="med" len="med"/>
                      <a:tailEnd type="none" w="med" len="med"/>
                    </a:lnL>
                    <a:lnR w="28575" cap="flat" cmpd="sng">
                      <a:solidFill>
                        <a:srgbClr val="FF66FF"/>
                      </a:solidFill>
                      <a:prstDash val="solid"/>
                      <a:headEnd type="none" w="med" len="med"/>
                      <a:tailEnd type="none" w="med" len="med"/>
                    </a:lnR>
                    <a:lnT w="28575" cap="flat" cmpd="sng">
                      <a:solidFill>
                        <a:srgbClr val="FF66FF"/>
                      </a:solidFill>
                      <a:prstDash val="solid"/>
                      <a:headEnd type="none" w="med" len="med"/>
                      <a:tailEnd type="none" w="med" len="med"/>
                    </a:lnT>
                    <a:lnB w="28575" cap="flat" cmpd="sng">
                      <a:solidFill>
                        <a:srgbClr val="FF66FF"/>
                      </a:solidFill>
                      <a:prstDash val="solid"/>
                      <a:headEnd type="none" w="med" len="med"/>
                      <a:tailEnd type="none" w="med" len="med"/>
                    </a:lnB>
                    <a:lnTlToBr>
                      <a:noFill/>
                    </a:lnTlToBr>
                    <a:lnBlToTr>
                      <a:noFill/>
                    </a:lnBlToTr>
                    <a:solidFill>
                      <a:schemeClr val="bg1"/>
                    </a:solidFill>
                  </a:tcPr>
                </a:tc>
              </a:tr>
            </a:tbl>
          </a:graphicData>
        </a:graphic>
      </p:graphicFrame>
      <p:sp>
        <p:nvSpPr>
          <p:cNvPr id="28702" name="TextBox 33"/>
          <p:cNvSpPr txBox="1"/>
          <p:nvPr/>
        </p:nvSpPr>
        <p:spPr>
          <a:xfrm>
            <a:off x="1989138" y="1666875"/>
            <a:ext cx="6700838" cy="460375"/>
          </a:xfrm>
          <a:prstGeom prst="rect">
            <a:avLst/>
          </a:prstGeom>
          <a:solidFill>
            <a:srgbClr val="FFFF00"/>
          </a:solidFill>
          <a:ln w="9525" cap="flat" cmpd="sng">
            <a:solidFill>
              <a:srgbClr val="FF0000"/>
            </a:solidFill>
            <a:prstDash val="solid"/>
            <a:miter/>
            <a:headEnd type="none" w="med" len="med"/>
            <a:tailEnd type="none" w="med" len="med"/>
          </a:ln>
        </p:spPr>
        <p:txBody>
          <a:bodyPr>
            <a:spAutoFit/>
          </a:bodyPr>
          <a:lstStyle>
            <a:defPPr/>
          </a:lstStyle>
          <a:p>
            <a:pPr marR="0" algn="ctr" defTabSz="914400" fontAlgn="auto">
              <a:buClrTx/>
              <a:buSzTx/>
              <a:buFontTx/>
              <a:defRPr/>
            </a:pPr>
            <a:r>
              <a:rPr kumimoji="0" lang="zh-CN" altLang="en-US" sz="2400" b="1" kern="1200" cap="none" spc="0" normalizeH="0" baseline="0" noProof="1">
                <a:solidFill>
                  <a:srgbClr val="FF0000"/>
                </a:solidFill>
                <a:effectLst>
                  <a:outerShdw blurRad="38100" dist="38100" dir="2700000">
                    <a:srgbClr val="C0C0C0"/>
                  </a:outerShdw>
                </a:effectLst>
                <a:latin typeface="+mn-lt"/>
                <a:ea typeface="+mn-ea"/>
                <a:cs typeface="+mn-cs"/>
                <a:sym typeface="+mn-ea"/>
              </a:rPr>
              <a:t>建立无产阶级政权的第一次伟大尝试</a:t>
            </a:r>
            <a:r>
              <a:rPr kumimoji="0" lang="zh-CN" altLang="en-US" sz="2400" b="1" kern="1200" cap="none" spc="0" normalizeH="0" baseline="0" noProof="1">
                <a:solidFill>
                  <a:srgbClr val="00CCFF"/>
                </a:solidFill>
                <a:effectLst>
                  <a:outerShdw blurRad="38100" dist="38100" dir="2700000">
                    <a:srgbClr val="C0C0C0"/>
                  </a:outerShdw>
                </a:effectLst>
                <a:latin typeface="+mn-lt"/>
                <a:ea typeface="+mn-ea"/>
                <a:cs typeface="+mn-cs"/>
                <a:sym typeface="+mn-ea"/>
              </a:rPr>
              <a:t> </a:t>
            </a:r>
            <a:endParaRPr kumimoji="0" lang="zh-CN" altLang="en-US" sz="2400" b="1" kern="1200" cap="none" spc="0" normalizeH="0" baseline="0" noProof="1">
              <a:latin typeface="黑体" panose="02010609060101010101" pitchFamily="49" charset="-122"/>
              <a:ea typeface="黑体" panose="02010609060101010101" pitchFamily="49" charset="-122"/>
              <a:cs typeface="+mn-cs"/>
              <a:sym typeface="+mn-ea"/>
            </a:endParaRPr>
          </a:p>
        </p:txBody>
      </p:sp>
      <p:sp>
        <p:nvSpPr>
          <p:cNvPr id="28712" name="TextBox 33"/>
          <p:cNvSpPr txBox="1"/>
          <p:nvPr/>
        </p:nvSpPr>
        <p:spPr>
          <a:xfrm>
            <a:off x="2125663" y="2925763"/>
            <a:ext cx="5364162" cy="830262"/>
          </a:xfrm>
          <a:prstGeom prst="rect">
            <a:avLst/>
          </a:prstGeom>
          <a:solidFill>
            <a:srgbClr val="FFFF00"/>
          </a:solidFill>
          <a:ln w="9525" cap="flat" cmpd="sng">
            <a:solidFill>
              <a:srgbClr val="FF0000"/>
            </a:solidFill>
            <a:prstDash val="solid"/>
            <a:miter/>
            <a:headEnd type="none" w="med" len="med"/>
            <a:tailEnd type="none" w="med" len="med"/>
          </a:ln>
        </p:spPr>
        <p:txBody>
          <a:bodyPr anchor="t">
            <a:spAutoFit/>
          </a:bodyPr>
          <a:lstStyle>
            <a:defPPr/>
          </a:lstStyle>
          <a:p>
            <a:pPr algn="ctr"/>
            <a:r>
              <a:rPr lang="zh-CN" altLang="en-US" sz="2400" b="1">
                <a:solidFill>
                  <a:srgbClr val="FF0000"/>
                </a:solidFill>
                <a:latin typeface="Arial" panose="020b0604020202020204" pitchFamily="34" charset="0"/>
                <a:ea typeface="微软雅黑" panose="020b0503020204020204" pitchFamily="34" charset="-122"/>
                <a:sym typeface="微软雅黑" panose="020b0503020204020204" pitchFamily="34" charset="-122"/>
              </a:rPr>
              <a:t>触及资本主义私有制，</a:t>
            </a:r>
            <a:endParaRPr lang="zh-CN" altLang="en-US" sz="2400" b="1">
              <a:solidFill>
                <a:srgbClr val="FF0000"/>
              </a:solidFill>
              <a:latin typeface="Arial" pitchFamily="34" charset="0"/>
              <a:ea typeface="宋体" pitchFamily="2" charset="-122"/>
            </a:endParaRPr>
          </a:p>
          <a:p>
            <a:pPr algn="ctr"/>
            <a:r>
              <a:rPr lang="zh-CN" altLang="en-US" sz="2400" b="1">
                <a:solidFill>
                  <a:srgbClr val="FF0000"/>
                </a:solidFill>
                <a:latin typeface="Arial" panose="020b0604020202020204" pitchFamily="34" charset="0"/>
                <a:ea typeface="微软雅黑" panose="020b0503020204020204" pitchFamily="34" charset="-122"/>
                <a:sym typeface="微软雅黑" panose="020b0503020204020204" pitchFamily="34" charset="-122"/>
              </a:rPr>
              <a:t>明显的无产阶级性质</a:t>
            </a:r>
            <a:endParaRPr lang="zh-CN" altLang="en-US" sz="2400" b="1">
              <a:solidFill>
                <a:srgbClr val="FF0000"/>
              </a:solidFill>
              <a:latin typeface="黑体" panose="02010609060101010101" pitchFamily="49" charset="-122"/>
              <a:ea typeface="黑体" panose="02010609060101010101" pitchFamily="49" charset="-122"/>
              <a:sym typeface="微软雅黑" pitchFamily="34" charset="-122"/>
            </a:endParaRPr>
          </a:p>
        </p:txBody>
      </p:sp>
      <p:sp>
        <p:nvSpPr>
          <p:cNvPr id="53271" name="圆角矩形​​ 3"/>
          <p:cNvSpPr/>
          <p:nvPr/>
        </p:nvSpPr>
        <p:spPr>
          <a:xfrm>
            <a:off x="4403725" y="163513"/>
            <a:ext cx="4627563" cy="595312"/>
          </a:xfrm>
          <a:prstGeom prst="roundRect">
            <a:avLst>
              <a:gd name="adj" fmla="val 16667"/>
            </a:avLst>
          </a:prstGeom>
          <a:solidFill>
            <a:srgbClr val="00FFFF">
              <a:alpha val="21959"/>
            </a:srgbClr>
          </a:solidFill>
          <a:ln w="25400" cap="flat" cmpd="sng">
            <a:solidFill>
              <a:srgbClr val="CC3399"/>
            </a:solidFill>
            <a:prstDash val="solid"/>
            <a:round/>
            <a:headEnd type="none" w="med" len="med"/>
            <a:tailEnd type="none" w="med" len="med"/>
          </a:ln>
        </p:spPr>
        <p:txBody>
          <a:bodyPr anchor="ctr"/>
          <a:lstStyle>
            <a:defPPr/>
          </a:lstStyle>
          <a:p>
            <a:pPr/>
            <a:r>
              <a:rPr lang="en-US" altLang="zh-CN" sz="2400" b="1">
                <a:solidFill>
                  <a:srgbClr val="000000"/>
                </a:solidFill>
                <a:latin typeface="华文中宋" panose="02010600040101010101" pitchFamily="2" charset="-122"/>
                <a:ea typeface="华文中宋" panose="02010600040101010101" pitchFamily="2" charset="-122"/>
              </a:rPr>
              <a:t>1871</a:t>
            </a:r>
            <a:r>
              <a:rPr lang="zh-CN" altLang="en-US" sz="2400" b="1">
                <a:solidFill>
                  <a:srgbClr val="000000"/>
                </a:solidFill>
                <a:latin typeface="华文中宋" panose="02010600040101010101" pitchFamily="2" charset="-122"/>
                <a:ea typeface="华文中宋" panose="02010600040101010101" pitchFamily="2" charset="-122"/>
              </a:rPr>
              <a:t>年</a:t>
            </a:r>
            <a:r>
              <a:rPr lang="en-US" altLang="zh-CN" sz="2400" b="1">
                <a:solidFill>
                  <a:srgbClr val="000000"/>
                </a:solidFill>
                <a:latin typeface="华文中宋" panose="02010600040101010101" pitchFamily="2" charset="-122"/>
                <a:ea typeface="华文中宋" panose="02010600040101010101" pitchFamily="2" charset="-122"/>
              </a:rPr>
              <a:t>3</a:t>
            </a:r>
            <a:r>
              <a:rPr lang="zh-CN" altLang="en-US" sz="2400" b="1">
                <a:solidFill>
                  <a:srgbClr val="000000"/>
                </a:solidFill>
                <a:latin typeface="华文中宋" panose="02010600040101010101" pitchFamily="2" charset="-122"/>
                <a:ea typeface="华文中宋" panose="02010600040101010101" pitchFamily="2" charset="-122"/>
              </a:rPr>
              <a:t>月</a:t>
            </a:r>
            <a:r>
              <a:rPr lang="en-US" altLang="zh-CN" sz="2400" b="1">
                <a:solidFill>
                  <a:srgbClr val="000000"/>
                </a:solidFill>
                <a:latin typeface="华文中宋" panose="02010600040101010101" pitchFamily="2" charset="-122"/>
                <a:ea typeface="华文中宋" panose="02010600040101010101" pitchFamily="2" charset="-122"/>
              </a:rPr>
              <a:t>28</a:t>
            </a:r>
            <a:r>
              <a:rPr lang="zh-CN" altLang="en-US" sz="2400" b="1">
                <a:solidFill>
                  <a:srgbClr val="000000"/>
                </a:solidFill>
                <a:latin typeface="华文中宋" panose="02010600040101010101" pitchFamily="2" charset="-122"/>
                <a:ea typeface="华文中宋" panose="02010600040101010101" pitchFamily="2" charset="-122"/>
              </a:rPr>
              <a:t>日巴黎公社成立。</a:t>
            </a:r>
            <a:endParaRPr lang="zh-CN" altLang="en-US" sz="2400" b="1">
              <a:solidFill>
                <a:srgbClr val="000000"/>
              </a:solidFill>
              <a:latin typeface="华文中宋" pitchFamily="2" charset="-122"/>
              <a:ea typeface="华文中宋" pitchFamily="2" charset="-122"/>
            </a:endParaRPr>
          </a:p>
        </p:txBody>
      </p:sp>
      <p:sp>
        <p:nvSpPr>
          <p:cNvPr id="52230" name="圆角矩形​​ 3"/>
          <p:cNvSpPr/>
          <p:nvPr/>
        </p:nvSpPr>
        <p:spPr>
          <a:xfrm>
            <a:off x="711835" y="3874770"/>
            <a:ext cx="5605780" cy="893445"/>
          </a:xfrm>
          <a:prstGeom prst="roundRect">
            <a:avLst>
              <a:gd name="adj" fmla="val 16667"/>
            </a:avLst>
          </a:prstGeom>
          <a:solidFill>
            <a:srgbClr val="00FFFF">
              <a:alpha val="21959"/>
            </a:srgbClr>
          </a:solidFill>
          <a:ln w="25400" cap="flat" cmpd="sng">
            <a:solidFill>
              <a:srgbClr val="CC3399"/>
            </a:solidFill>
            <a:prstDash val="solid"/>
            <a:round/>
            <a:headEnd type="none" w="med" len="med"/>
            <a:tailEnd type="none" w="med" len="med"/>
          </a:ln>
        </p:spPr>
        <p:txBody>
          <a:bodyPr anchor="ctr"/>
          <a:lstStyle>
            <a:defPPr/>
          </a:lstStyle>
          <a:p>
            <a:pPr/>
            <a:r>
              <a:rPr lang="en-US" altLang="zh-CN" sz="2400" b="1">
                <a:latin typeface="华文中宋" panose="02010600040101010101" pitchFamily="2" charset="-122"/>
                <a:ea typeface="华文中宋" panose="02010600040101010101" pitchFamily="2" charset="-122"/>
              </a:rPr>
              <a:t>1871</a:t>
            </a:r>
            <a:r>
              <a:rPr lang="zh-CN" altLang="en-US" sz="2400" b="1">
                <a:latin typeface="华文中宋" panose="02010600040101010101" pitchFamily="2" charset="-122"/>
                <a:ea typeface="华文中宋" panose="02010600040101010101" pitchFamily="2" charset="-122"/>
              </a:rPr>
              <a:t>年</a:t>
            </a:r>
            <a:r>
              <a:rPr lang="en-US" altLang="zh-CN" sz="2400" b="1">
                <a:latin typeface="华文中宋" panose="02010600040101010101" pitchFamily="2" charset="-122"/>
                <a:ea typeface="华文中宋" panose="02010600040101010101" pitchFamily="2" charset="-122"/>
              </a:rPr>
              <a:t>5</a:t>
            </a:r>
            <a:r>
              <a:rPr lang="zh-CN" altLang="en-US" sz="2400" b="1">
                <a:latin typeface="华文中宋" panose="02010600040101010101" pitchFamily="2" charset="-122"/>
                <a:ea typeface="华文中宋" panose="02010600040101010101" pitchFamily="2" charset="-122"/>
              </a:rPr>
              <a:t>月</a:t>
            </a:r>
            <a:r>
              <a:rPr lang="en-US" altLang="zh-CN" sz="2400" b="1">
                <a:latin typeface="华文中宋" panose="02010600040101010101" pitchFamily="2" charset="-122"/>
                <a:ea typeface="华文中宋" panose="02010600040101010101" pitchFamily="2" charset="-122"/>
              </a:rPr>
              <a:t>28</a:t>
            </a:r>
            <a:r>
              <a:rPr lang="zh-CN" altLang="en-US" sz="2400" b="1">
                <a:latin typeface="华文中宋" panose="02010600040101010101" pitchFamily="2" charset="-122"/>
                <a:ea typeface="华文中宋" panose="02010600040101010101" pitchFamily="2" charset="-122"/>
              </a:rPr>
              <a:t>日，被法国资产阶级和普鲁士扼杀。</a:t>
            </a:r>
            <a:endParaRPr lang="zh-CN" altLang="en-US" sz="2400" b="1">
              <a:latin typeface="华文中宋" pitchFamily="2" charset="-122"/>
              <a:ea typeface="华文中宋" pitchFamily="2" charset="-122"/>
            </a:endParaRPr>
          </a:p>
        </p:txBody>
      </p:sp>
      <p:sp>
        <p:nvSpPr>
          <p:cNvPr id="8" name="矩形 7"/>
          <p:cNvSpPr/>
          <p:nvPr/>
        </p:nvSpPr>
        <p:spPr>
          <a:xfrm>
            <a:off x="9525" y="0"/>
            <a:ext cx="4297680" cy="922020"/>
          </a:xfrm>
          <a:prstGeom prst="rect">
            <a:avLst/>
          </a:prstGeom>
          <a:noFill/>
          <a:ln>
            <a:noFill/>
          </a:ln>
        </p:spPr>
        <p:txBody>
          <a:bodyPr wrap="none" rtlCol="0" anchor="t">
            <a:spAutoFit/>
          </a:bodyPr>
          <a:lstStyle>
            <a:defPPr/>
          </a:lstStyle>
          <a:p>
            <a:pPr algn="ctr" fontAlgn="base"/>
            <a:r>
              <a:rPr lang="zh-CN" altLang="en-US" sz="5400" b="1" strike="noStrike" noProof="1">
                <a:solidFill>
                  <a:srgbClr val="00B050"/>
                </a:solidFill>
                <a:effectLst>
                  <a:reflection blurRad="6350" stA="53000" endA="300" endPos="35500" dir="5400000" sy="-90000" algn="bl" rotWithShape="0"/>
                </a:effectLst>
                <a:latin typeface="Arial" panose="020b0604020202020204" pitchFamily="34" charset="0"/>
                <a:ea typeface="微软雅黑" panose="020b0503020204020204" pitchFamily="34" charset="-122"/>
                <a:cs typeface="+mn-cs"/>
              </a:rPr>
              <a:t>巴黎公社革命</a:t>
            </a:r>
            <a:endParaRPr lang="zh-CN" altLang="en-US" sz="5400" b="1" strike="noStrike" noProof="1">
              <a:solidFill>
                <a:srgbClr val="00B050"/>
              </a:solidFill>
              <a:effectLst>
                <a:reflection blurRad="6350" stA="53000" endA="300" endPos="35500" dir="5400000" sy="-90000" algn="bl" rotWithShape="0"/>
              </a:effectLst>
            </a:endParaRPr>
          </a:p>
        </p:txBody>
      </p:sp>
    </p:spTree>
    <p:custDataLst>
      <p:tags r:id="rId3"/>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8702"/>
                                        </p:tgtEl>
                                        <p:attrNameLst>
                                          <p:attrName>style.visibility</p:attrName>
                                        </p:attrNameLst>
                                      </p:cBhvr>
                                      <p:to>
                                        <p:strVal val="visible"/>
                                      </p:to>
                                    </p:set>
                                    <p:animEffect transition="in" filter="wipe(down)">
                                      <p:cBhvr>
                                        <p:cTn id="7" dur="500"/>
                                        <p:tgtEl>
                                          <p:spTgt spid="2870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28712"/>
                                        </p:tgtEl>
                                        <p:attrNameLst>
                                          <p:attrName>style.visibility</p:attrName>
                                        </p:attrNameLst>
                                      </p:cBhvr>
                                      <p:to>
                                        <p:strVal val="visible"/>
                                      </p:to>
                                    </p:set>
                                    <p:animEffect transition="in" filter="wipe(down)">
                                      <p:cBhvr>
                                        <p:cTn id="12" dur="500"/>
                                        <p:tgtEl>
                                          <p:spTgt spid="28712"/>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2230"/>
                                        </p:tgtEl>
                                        <p:attrNameLst>
                                          <p:attrName>style.visibility</p:attrName>
                                        </p:attrNameLst>
                                      </p:cBhvr>
                                      <p:to>
                                        <p:strVal val="visible"/>
                                      </p:to>
                                    </p:set>
                                    <p:animEffect transition="in" filter="blinds(horizontal)">
                                      <p:cBhvr>
                                        <p:cTn id="17" dur="500"/>
                                        <p:tgtEl>
                                          <p:spTgt spid="522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702" grpId="0"/>
      <p:bldP spid="28712" grpId="0"/>
      <p:bldP spid="52230"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4273" name="文本框 3"/>
          <p:cNvSpPr txBox="1"/>
          <p:nvPr/>
        </p:nvSpPr>
        <p:spPr>
          <a:xfrm>
            <a:off x="492760" y="404813"/>
            <a:ext cx="8302625" cy="1630045"/>
          </a:xfrm>
          <a:prstGeom prst="rect">
            <a:avLst/>
          </a:prstGeom>
          <a:noFill/>
          <a:ln w="9525">
            <a:noFill/>
          </a:ln>
        </p:spPr>
        <p:txBody>
          <a:bodyPr wrap="square" anchor="t">
            <a:spAutoFit/>
          </a:bodyPr>
          <a:lstStyle>
            <a:defPPr/>
          </a:lstStyle>
          <a:p>
            <a:pPr/>
            <a:r>
              <a:rPr lang="en-US" altLang="zh-CN" sz="2000">
                <a:latin typeface="黑体" panose="02010609060101010101" pitchFamily="49" charset="-122"/>
                <a:ea typeface="黑体" panose="02010609060101010101" pitchFamily="49" charset="-122"/>
              </a:rPr>
              <a:t>    </a:t>
            </a:r>
            <a:r>
              <a:rPr lang="zh-CN" altLang="en-US" sz="2000">
                <a:latin typeface="黑体" panose="02010609060101010101" pitchFamily="49" charset="-122"/>
                <a:ea typeface="黑体" panose="02010609060101010101" pitchFamily="49" charset="-122"/>
              </a:rPr>
              <a:t>公社的伟大社会措施就是它本身的存在和工作，它所采取的各项具体措施，只能显示出</a:t>
            </a:r>
            <a:r>
              <a:rPr lang="zh-CN" altLang="en-US" sz="2000">
                <a:solidFill>
                  <a:srgbClr val="FF0000"/>
                </a:solidFill>
                <a:latin typeface="黑体" panose="02010609060101010101" pitchFamily="49" charset="-122"/>
                <a:ea typeface="黑体" panose="02010609060101010101" pitchFamily="49" charset="-122"/>
              </a:rPr>
              <a:t>走向属于人民，由人民掌权的政府趋势</a:t>
            </a:r>
            <a:r>
              <a:rPr lang="zh-CN" altLang="en-US" sz="2000">
                <a:latin typeface="黑体" panose="02010609060101010101" pitchFamily="49" charset="-122"/>
                <a:ea typeface="黑体" panose="02010609060101010101" pitchFamily="49" charset="-122"/>
              </a:rPr>
              <a:t>……</a:t>
            </a:r>
            <a:endParaRPr lang="zh-CN" altLang="en-US" sz="2000">
              <a:latin typeface="黑体" panose="02010609060101010101" pitchFamily="49" charset="-122"/>
              <a:ea typeface="黑体" panose="02010609060101010101" pitchFamily="49" charset="-122"/>
            </a:endParaRPr>
          </a:p>
          <a:p>
            <a:pPr/>
            <a:r>
              <a:rPr lang="zh-CN" altLang="en-US" sz="2000">
                <a:latin typeface="黑体" panose="02010609060101010101" pitchFamily="49" charset="-122"/>
                <a:ea typeface="黑体" panose="02010609060101010101" pitchFamily="49" charset="-122"/>
              </a:rPr>
              <a:t>    ……</a:t>
            </a:r>
            <a:endParaRPr lang="zh-CN" altLang="en-US" sz="2000">
              <a:latin typeface="黑体" panose="02010609060101010101" pitchFamily="49" charset="-122"/>
              <a:ea typeface="黑体" panose="02010609060101010101" pitchFamily="49" charset="-122"/>
            </a:endParaRPr>
          </a:p>
          <a:p>
            <a:pPr/>
            <a:r>
              <a:rPr lang="zh-CN" altLang="en-US" sz="2000">
                <a:latin typeface="黑体" panose="02010609060101010101" pitchFamily="49" charset="-122"/>
                <a:ea typeface="黑体" panose="02010609060101010101" pitchFamily="49" charset="-122"/>
              </a:rPr>
              <a:t>   </a:t>
            </a:r>
            <a:r>
              <a:rPr lang="zh-CN" altLang="en-US" sz="2000">
                <a:solidFill>
                  <a:srgbClr val="FF0000"/>
                </a:solidFill>
                <a:latin typeface="黑体" panose="02010609060101010101" pitchFamily="49" charset="-122"/>
                <a:ea typeface="黑体" panose="02010609060101010101" pitchFamily="49" charset="-122"/>
              </a:rPr>
              <a:t> 工人的巴黎及其公社将永远作为新社会的光辉先驱而为人所称颂。</a:t>
            </a:r>
            <a:endParaRPr lang="zh-CN" altLang="en-US" sz="2000">
              <a:latin typeface="黑体" panose="02010609060101010101" pitchFamily="49" charset="-122"/>
              <a:ea typeface="黑体" panose="02010609060101010101" pitchFamily="49" charset="-122"/>
            </a:endParaRPr>
          </a:p>
          <a:p>
            <a:pPr/>
            <a:r>
              <a:rPr lang="en-US" altLang="zh-CN" sz="2000">
                <a:latin typeface="黑体" panose="02010609060101010101" pitchFamily="49" charset="-122"/>
                <a:ea typeface="黑体" panose="02010609060101010101" pitchFamily="49" charset="-122"/>
              </a:rPr>
              <a:t>    </a:t>
            </a:r>
            <a:r>
              <a:rPr lang="en-US" altLang="zh-CN" sz="2000">
                <a:latin typeface="宋体" panose="02010600030101010101" pitchFamily="2" charset="-122"/>
                <a:ea typeface="宋体" panose="02010600030101010101" pitchFamily="2" charset="-122"/>
              </a:rPr>
              <a:t>——[</a:t>
            </a:r>
            <a:r>
              <a:rPr lang="zh-CN" altLang="en-US" sz="2000">
                <a:latin typeface="宋体" panose="02010600030101010101" pitchFamily="2" charset="-122"/>
                <a:ea typeface="宋体" panose="02010600030101010101" pitchFamily="2" charset="-122"/>
              </a:rPr>
              <a:t>德</a:t>
            </a:r>
            <a:r>
              <a:rPr lang="en-US" altLang="zh-CN" sz="2000">
                <a:latin typeface="宋体" panose="02010600030101010101" pitchFamily="2" charset="-122"/>
                <a:ea typeface="宋体" panose="02010600030101010101" pitchFamily="2" charset="-122"/>
              </a:rPr>
              <a:t>]</a:t>
            </a:r>
            <a:r>
              <a:rPr lang="zh-CN" altLang="en-US" sz="2000">
                <a:latin typeface="宋体" panose="02010600030101010101" pitchFamily="2" charset="-122"/>
                <a:ea typeface="宋体" panose="02010600030101010101" pitchFamily="2" charset="-122"/>
              </a:rPr>
              <a:t>马克思《法兰西内战》，《马克思恩格斯文集》第三卷</a:t>
            </a:r>
            <a:endParaRPr lang="zh-CN" altLang="en-US" sz="2000">
              <a:latin typeface="宋体" pitchFamily="2" charset="-122"/>
              <a:ea typeface="宋体" pitchFamily="2" charset="-122"/>
            </a:endParaRPr>
          </a:p>
        </p:txBody>
      </p:sp>
      <p:sp>
        <p:nvSpPr>
          <p:cNvPr id="60419" name="圆角矩形​​ 3"/>
          <p:cNvSpPr/>
          <p:nvPr/>
        </p:nvSpPr>
        <p:spPr>
          <a:xfrm>
            <a:off x="826770" y="2298700"/>
            <a:ext cx="7846060" cy="1662430"/>
          </a:xfrm>
          <a:prstGeom prst="roundRect">
            <a:avLst>
              <a:gd name="adj" fmla="val 16667"/>
            </a:avLst>
          </a:prstGeom>
          <a:solidFill>
            <a:srgbClr val="00FFFF">
              <a:alpha val="21959"/>
            </a:srgbClr>
          </a:solidFill>
          <a:ln w="25400" cap="flat" cmpd="sng">
            <a:solidFill>
              <a:srgbClr val="CC3399"/>
            </a:solidFill>
            <a:prstDash val="solid"/>
            <a:round/>
            <a:headEnd type="none" w="med" len="med"/>
            <a:tailEnd type="none" w="med" len="med"/>
          </a:ln>
        </p:spPr>
        <p:txBody>
          <a:bodyPr anchor="ctr"/>
          <a:lstStyle>
            <a:defPPr/>
          </a:lstStyle>
          <a:p>
            <a:pPr algn="ctr"/>
            <a:r>
              <a:rPr lang="zh-CN" altLang="en-US" sz="2400" b="1">
                <a:solidFill>
                  <a:srgbClr val="FF0000"/>
                </a:solidFill>
                <a:latin typeface="Arial" panose="020b0604020202020204" pitchFamily="34" charset="0"/>
                <a:ea typeface="华文中宋" panose="02010600040101010101" pitchFamily="2" charset="-122"/>
                <a:sym typeface="微软雅黑" panose="020b0503020204020204" pitchFamily="34" charset="-122"/>
              </a:rPr>
              <a:t>巴黎公社革命的历史意义</a:t>
            </a:r>
            <a:endParaRPr lang="zh-CN" altLang="en-US" sz="2400" b="1">
              <a:solidFill>
                <a:srgbClr val="FF0000"/>
              </a:solidFill>
              <a:latin typeface="Arial" pitchFamily="34" charset="0"/>
              <a:ea typeface="华文中宋" pitchFamily="2" charset="-122"/>
              <a:sym typeface="微软雅黑" pitchFamily="34" charset="-122"/>
            </a:endParaRPr>
          </a:p>
          <a:p>
            <a:pPr/>
            <a:r>
              <a:rPr lang="zh-CN" altLang="en-US" sz="2400" b="1">
                <a:latin typeface="Arial" panose="020b0604020202020204" pitchFamily="34" charset="0"/>
                <a:ea typeface="华文中宋" panose="02010600040101010101" pitchFamily="2" charset="-122"/>
                <a:sym typeface="微软雅黑" panose="020b0503020204020204" pitchFamily="34" charset="-122"/>
              </a:rPr>
              <a:t>作为无产阶级建立政权的第一次伟大尝试载入史册。</a:t>
            </a:r>
            <a:endParaRPr lang="zh-CN" altLang="en-US" sz="2400" b="1">
              <a:latin typeface="Arial" pitchFamily="34" charset="0"/>
              <a:ea typeface="华文中宋" pitchFamily="2" charset="-122"/>
            </a:endParaRPr>
          </a:p>
          <a:p>
            <a:pPr/>
            <a:r>
              <a:rPr lang="zh-CN" altLang="en-US" sz="2400" b="1">
                <a:latin typeface="Arial" panose="020b0604020202020204" pitchFamily="34" charset="0"/>
                <a:ea typeface="华文中宋" panose="02010600040101010101" pitchFamily="2" charset="-122"/>
              </a:rPr>
              <a:t>它的实践丰富了马克思主义的学说，为国际工人运动的发展提供了宝贵的经验和教训。</a:t>
            </a:r>
            <a:endParaRPr lang="zh-CN" altLang="en-US" sz="2400" b="1">
              <a:latin typeface="Arial" panose="020b0604020202020204" pitchFamily="34" charset="0"/>
              <a:ea typeface="华文中宋" panose="02010600040101010101" pitchFamily="2" charset="-122"/>
            </a:endParaRPr>
          </a:p>
        </p:txBody>
      </p:sp>
    </p:spTree>
    <p:custDataLst>
      <p:tags r:id="rId2"/>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0419"/>
                                        </p:tgtEl>
                                        <p:attrNameLst>
                                          <p:attrName>style.visibility</p:attrName>
                                        </p:attrNameLst>
                                      </p:cBhvr>
                                      <p:to>
                                        <p:strVal val="visible"/>
                                      </p:to>
                                    </p:set>
                                    <p:animEffect transition="in" filter="blinds(horizontal)">
                                      <p:cBhvr>
                                        <p:cTn id="7" dur="500"/>
                                        <p:tgtEl>
                                          <p:spTgt spid="604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19"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5297" name="图片 11" descr="QQ截图20181023141422.png"/>
          <p:cNvPicPr>
            <a:picLocks noChangeAspect="1"/>
          </p:cNvPicPr>
          <p:nvPr/>
        </p:nvPicPr>
        <p:blipFill>
          <a:blip r:embed="rId2"/>
          <a:srcRect t="6494" r="983"/>
          <a:stretch>
            <a:fillRect/>
          </a:stretch>
        </p:blipFill>
        <p:spPr>
          <a:xfrm flipH="1">
            <a:off x="0" y="0"/>
            <a:ext cx="2862263" cy="5195888"/>
          </a:xfrm>
          <a:prstGeom prst="rect">
            <a:avLst/>
          </a:prstGeom>
          <a:noFill/>
          <a:ln w="9525">
            <a:noFill/>
          </a:ln>
        </p:spPr>
      </p:pic>
      <p:sp>
        <p:nvSpPr>
          <p:cNvPr id="42" name="右箭头 41"/>
          <p:cNvSpPr/>
          <p:nvPr/>
        </p:nvSpPr>
        <p:spPr>
          <a:xfrm>
            <a:off x="2014538" y="2663825"/>
            <a:ext cx="6880225" cy="323850"/>
          </a:xfrm>
          <a:prstGeom prst="rightArrow">
            <a:avLst/>
          </a:prstGeom>
          <a:solidFill>
            <a:schemeClr val="accent2"/>
          </a:solidFill>
          <a:ln>
            <a:solidFill>
              <a:srgbClr val="FFCC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algn="ctr" fontAlgn="auto">
              <a:spcBef>
                <a:spcPct val="0"/>
              </a:spcBef>
              <a:spcAft>
                <a:spcPct val="0"/>
              </a:spcAft>
              <a:defRPr/>
            </a:pPr>
            <a:endParaRPr lang="zh-CN" altLang="en-US" sz="100" strike="noStrike" noProof="1"/>
          </a:p>
        </p:txBody>
      </p:sp>
      <p:sp>
        <p:nvSpPr>
          <p:cNvPr id="48" name="椭圆 47"/>
          <p:cNvSpPr/>
          <p:nvPr/>
        </p:nvSpPr>
        <p:spPr>
          <a:xfrm>
            <a:off x="2078038" y="2757488"/>
            <a:ext cx="161925" cy="166688"/>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defPPr/>
          </a:lstStyle>
          <a:p>
            <a:pPr lvl="0" algn="ctr" fontAlgn="auto">
              <a:spcBef>
                <a:spcPct val="0"/>
              </a:spcBef>
              <a:spcAft>
                <a:spcPct val="0"/>
              </a:spcAft>
              <a:defRPr/>
            </a:pPr>
            <a:endParaRPr lang="zh-CN" altLang="en-US" sz="100" strike="noStrike" noProof="1">
              <a:sym typeface="+mn-ea"/>
            </a:endParaRPr>
          </a:p>
        </p:txBody>
      </p:sp>
      <p:sp>
        <p:nvSpPr>
          <p:cNvPr id="2" name="椭圆 1"/>
          <p:cNvSpPr/>
          <p:nvPr/>
        </p:nvSpPr>
        <p:spPr>
          <a:xfrm>
            <a:off x="2924175" y="2757488"/>
            <a:ext cx="161925" cy="166688"/>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defPPr/>
          </a:lstStyle>
          <a:p>
            <a:pPr lvl="0" algn="ctr" fontAlgn="auto">
              <a:spcBef>
                <a:spcPct val="0"/>
              </a:spcBef>
              <a:spcAft>
                <a:spcPct val="0"/>
              </a:spcAft>
              <a:defRPr/>
            </a:pPr>
            <a:endParaRPr lang="zh-CN" altLang="en-US" sz="100" strike="noStrike" noProof="1">
              <a:sym typeface="+mn-ea"/>
            </a:endParaRPr>
          </a:p>
        </p:txBody>
      </p:sp>
      <p:sp>
        <p:nvSpPr>
          <p:cNvPr id="10" name="椭圆 9"/>
          <p:cNvSpPr/>
          <p:nvPr/>
        </p:nvSpPr>
        <p:spPr>
          <a:xfrm>
            <a:off x="5580063" y="2743200"/>
            <a:ext cx="161925" cy="163513"/>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defPPr/>
          </a:lstStyle>
          <a:p>
            <a:pPr lvl="0" algn="ctr" fontAlgn="auto">
              <a:spcBef>
                <a:spcPct val="0"/>
              </a:spcBef>
              <a:spcAft>
                <a:spcPct val="0"/>
              </a:spcAft>
              <a:defRPr/>
            </a:pPr>
            <a:endParaRPr lang="zh-CN" altLang="en-US" sz="100" strike="noStrike" noProof="1">
              <a:sym typeface="+mn-ea"/>
            </a:endParaRPr>
          </a:p>
        </p:txBody>
      </p:sp>
      <p:sp>
        <p:nvSpPr>
          <p:cNvPr id="11" name="椭圆 10"/>
          <p:cNvSpPr/>
          <p:nvPr/>
        </p:nvSpPr>
        <p:spPr>
          <a:xfrm>
            <a:off x="4437063" y="2741613"/>
            <a:ext cx="161925" cy="163513"/>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defPPr/>
          </a:lstStyle>
          <a:p>
            <a:pPr lvl="0" algn="ctr" fontAlgn="auto">
              <a:spcBef>
                <a:spcPct val="0"/>
              </a:spcBef>
              <a:spcAft>
                <a:spcPct val="0"/>
              </a:spcAft>
              <a:defRPr/>
            </a:pPr>
            <a:endParaRPr lang="zh-CN" altLang="en-US" sz="100" strike="noStrike" noProof="1">
              <a:sym typeface="+mn-ea"/>
            </a:endParaRPr>
          </a:p>
        </p:txBody>
      </p:sp>
      <p:sp>
        <p:nvSpPr>
          <p:cNvPr id="27665" name="TextBox 13"/>
          <p:cNvSpPr txBox="1"/>
          <p:nvPr/>
        </p:nvSpPr>
        <p:spPr>
          <a:xfrm>
            <a:off x="1858963" y="2933700"/>
            <a:ext cx="1068388" cy="368300"/>
          </a:xfrm>
          <a:prstGeom prst="rect">
            <a:avLst/>
          </a:prstGeom>
          <a:noFill/>
          <a:ln w="9525">
            <a:noFill/>
          </a:ln>
        </p:spPr>
        <p:txBody>
          <a:bodyPr wrap="square" anchor="t">
            <a:spAutoFit/>
          </a:bodyPr>
          <a:lstStyle>
            <a:defPPr/>
          </a:lstStyle>
          <a:p>
            <a:pPr fontAlgn="auto"/>
            <a:r>
              <a:rPr lang="en-US" altLang="zh-CN" b="1" noProof="1">
                <a:solidFill>
                  <a:schemeClr val="accent1"/>
                </a:solidFill>
                <a:effectLst>
                  <a:outerShdw blurRad="38100" dist="25400" dir="5400000" algn="ctr" rotWithShape="0">
                    <a:srgbClr val="6E747A">
                      <a:alpha val="43000"/>
                    </a:srgbClr>
                  </a:outerShdw>
                </a:effectLst>
                <a:latin typeface="Arial" panose="020b0604020202020204" pitchFamily="34" charset="0"/>
                <a:ea typeface="黑体" panose="02010609060101010101" pitchFamily="49" charset="-122"/>
                <a:cs typeface="+mn-cs"/>
              </a:rPr>
              <a:t>1848   </a:t>
            </a:r>
            <a:endParaRPr lang="en-US" altLang="zh-CN" b="1" noProof="1">
              <a:solidFill>
                <a:schemeClr val="accent1"/>
              </a:solidFill>
              <a:effectLst>
                <a:outerShdw blurRad="38100" dist="25400" dir="5400000" algn="ctr" rotWithShape="0">
                  <a:srgbClr val="6E747A">
                    <a:alpha val="43000"/>
                  </a:srgbClr>
                </a:outerShdw>
              </a:effectLst>
              <a:latin typeface="Arial" pitchFamily="34" charset="0"/>
              <a:ea typeface="黑体" panose="02010609060101010101" pitchFamily="49" charset="-122"/>
            </a:endParaRPr>
          </a:p>
        </p:txBody>
      </p:sp>
      <p:sp>
        <p:nvSpPr>
          <p:cNvPr id="14" name="椭圆 13"/>
          <p:cNvSpPr/>
          <p:nvPr/>
        </p:nvSpPr>
        <p:spPr>
          <a:xfrm>
            <a:off x="6507163" y="2743200"/>
            <a:ext cx="161925" cy="163513"/>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defPPr/>
          </a:lstStyle>
          <a:p>
            <a:pPr lvl="0" algn="ctr" fontAlgn="auto">
              <a:spcBef>
                <a:spcPct val="0"/>
              </a:spcBef>
              <a:spcAft>
                <a:spcPct val="0"/>
              </a:spcAft>
              <a:defRPr/>
            </a:pPr>
            <a:endParaRPr lang="zh-CN" altLang="en-US" sz="100" strike="noStrike" noProof="1">
              <a:sym typeface="+mn-ea"/>
            </a:endParaRPr>
          </a:p>
        </p:txBody>
      </p:sp>
      <p:sp>
        <p:nvSpPr>
          <p:cNvPr id="15" name="椭圆 14"/>
          <p:cNvSpPr/>
          <p:nvPr/>
        </p:nvSpPr>
        <p:spPr>
          <a:xfrm>
            <a:off x="7056438" y="2770188"/>
            <a:ext cx="161925" cy="163513"/>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defPPr/>
          </a:lstStyle>
          <a:p>
            <a:pPr lvl="0" algn="ctr" fontAlgn="auto">
              <a:spcBef>
                <a:spcPct val="0"/>
              </a:spcBef>
              <a:spcAft>
                <a:spcPct val="0"/>
              </a:spcAft>
              <a:defRPr/>
            </a:pPr>
            <a:endParaRPr lang="zh-CN" altLang="en-US" sz="100" strike="noStrike" noProof="1">
              <a:sym typeface="+mn-ea"/>
            </a:endParaRPr>
          </a:p>
        </p:txBody>
      </p:sp>
      <p:sp>
        <p:nvSpPr>
          <p:cNvPr id="16" name="椭圆 15"/>
          <p:cNvSpPr/>
          <p:nvPr/>
        </p:nvSpPr>
        <p:spPr>
          <a:xfrm>
            <a:off x="7954963" y="2770188"/>
            <a:ext cx="161925" cy="163513"/>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defPPr/>
          </a:lstStyle>
          <a:p>
            <a:pPr lvl="0" algn="ctr" fontAlgn="auto">
              <a:spcBef>
                <a:spcPct val="0"/>
              </a:spcBef>
              <a:spcAft>
                <a:spcPct val="0"/>
              </a:spcAft>
              <a:defRPr/>
            </a:pPr>
            <a:endParaRPr lang="zh-CN" altLang="en-US" sz="100" strike="noStrike" noProof="1">
              <a:sym typeface="+mn-ea"/>
            </a:endParaRPr>
          </a:p>
        </p:txBody>
      </p:sp>
      <p:grpSp>
        <p:nvGrpSpPr>
          <p:cNvPr id="55307" name="组合 46"/>
          <p:cNvGrpSpPr/>
          <p:nvPr/>
        </p:nvGrpSpPr>
        <p:grpSpPr>
          <a:xfrm>
            <a:off x="2593975" y="466725"/>
            <a:ext cx="931863" cy="2297113"/>
            <a:chOff x="5449" y="977"/>
            <a:chExt cx="1957" cy="4826"/>
          </a:xfrm>
        </p:grpSpPr>
        <p:sp>
          <p:nvSpPr>
            <p:cNvPr id="55308" name="TextBox 13"/>
            <p:cNvSpPr txBox="1"/>
            <p:nvPr/>
          </p:nvSpPr>
          <p:spPr>
            <a:xfrm>
              <a:off x="5449" y="5030"/>
              <a:ext cx="1957" cy="773"/>
            </a:xfrm>
            <a:prstGeom prst="rect">
              <a:avLst/>
            </a:prstGeom>
            <a:noFill/>
            <a:ln w="9525">
              <a:noFill/>
            </a:ln>
          </p:spPr>
          <p:txBody>
            <a:bodyPr anchor="t">
              <a:spAutoFit/>
            </a:bodyPr>
            <a:lstStyle>
              <a:defPPr/>
            </a:lstStyle>
            <a:p>
              <a:pPr/>
              <a:r>
                <a:rPr lang="en-US" altLang="zh-CN" b="1">
                  <a:latin typeface="Arial" panose="020b0604020202020204" pitchFamily="34" charset="0"/>
                  <a:ea typeface="黑体" panose="02010609060101010101" pitchFamily="49" charset="-122"/>
                </a:rPr>
                <a:t>1864</a:t>
              </a:r>
              <a:endParaRPr lang="en-US" altLang="zh-CN" b="1">
                <a:latin typeface="Arial" pitchFamily="34" charset="0"/>
                <a:ea typeface="黑体" panose="02010609060101010101" pitchFamily="49" charset="-122"/>
              </a:endParaRPr>
            </a:p>
          </p:txBody>
        </p:sp>
        <p:sp>
          <p:nvSpPr>
            <p:cNvPr id="9" name="文本框 59"/>
            <p:cNvSpPr txBox="1"/>
            <p:nvPr/>
          </p:nvSpPr>
          <p:spPr>
            <a:xfrm>
              <a:off x="5731" y="977"/>
              <a:ext cx="1061" cy="4650"/>
            </a:xfrm>
            <a:prstGeom prst="rect">
              <a:avLst/>
            </a:prstGeom>
            <a:noFill/>
            <a:ln w="9525">
              <a:noFill/>
            </a:ln>
          </p:spPr>
          <p:txBody>
            <a:bodyPr vert="eaVert" wrap="square" anchor="t">
              <a:spAutoFit/>
              <a:scene3d>
                <a:camera prst="orthographicFront"/>
                <a:lightRig rig="threePt" dir="t"/>
              </a:scene3d>
            </a:bodyPr>
            <a:lstStyle>
              <a:defPPr/>
            </a:lstStyle>
            <a:p>
              <a:pPr algn="ctr" fontAlgn="auto"/>
              <a:r>
                <a:rPr lang="zh-CN" altLang="en-US" sz="2100" b="1" noProof="1">
                  <a:effectLst>
                    <a:outerShdw blurRad="38100" dist="19050" dir="2700000" algn="tl" rotWithShape="0">
                      <a:schemeClr val="dk1">
                        <a:alpha val="40000"/>
                      </a:schemeClr>
                    </a:outerShdw>
                  </a:effectLst>
                  <a:latin typeface="楷体_GB2312" pitchFamily="49" charset="-122"/>
                  <a:ea typeface="楷体_GB2312" pitchFamily="49" charset="-122"/>
                  <a:cs typeface="+mn-cs"/>
                  <a:sym typeface="宋体" panose="02010600030101010101" pitchFamily="2" charset="-122"/>
                  <a:hlinkClick r:id="rId3" action="ppaction://hlinksldjump"/>
                </a:rPr>
                <a:t>成立第一国际</a:t>
              </a:r>
              <a:endParaRPr lang="zh-CN" altLang="en-US" sz="2100" b="1" noProof="1">
                <a:effectLst>
                  <a:outerShdw blurRad="38100" dist="19050" dir="2700000" algn="tl" rotWithShape="0">
                    <a:schemeClr val="dk1">
                      <a:alpha val="40000"/>
                    </a:schemeClr>
                  </a:outerShdw>
                </a:effectLst>
                <a:latin typeface="楷体_GB2312" pitchFamily="49" charset="-122"/>
                <a:ea typeface="楷体_GB2312" pitchFamily="49" charset="-122"/>
                <a:sym typeface="宋体" pitchFamily="2" charset="-122"/>
              </a:endParaRPr>
            </a:p>
          </p:txBody>
        </p:sp>
      </p:grpSp>
      <p:sp>
        <p:nvSpPr>
          <p:cNvPr id="22" name="椭圆 21"/>
          <p:cNvSpPr/>
          <p:nvPr/>
        </p:nvSpPr>
        <p:spPr>
          <a:xfrm>
            <a:off x="3525838" y="2757488"/>
            <a:ext cx="161925" cy="166688"/>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defPPr/>
          </a:lstStyle>
          <a:p>
            <a:pPr lvl="0" algn="ctr" fontAlgn="auto">
              <a:spcBef>
                <a:spcPct val="0"/>
              </a:spcBef>
              <a:spcAft>
                <a:spcPct val="0"/>
              </a:spcAft>
              <a:defRPr/>
            </a:pPr>
            <a:endParaRPr lang="zh-CN" altLang="en-US" sz="100" strike="noStrike" noProof="1">
              <a:sym typeface="+mn-ea"/>
            </a:endParaRPr>
          </a:p>
        </p:txBody>
      </p:sp>
      <p:grpSp>
        <p:nvGrpSpPr>
          <p:cNvPr id="55311" name="组合 48"/>
          <p:cNvGrpSpPr/>
          <p:nvPr/>
        </p:nvGrpSpPr>
        <p:grpSpPr>
          <a:xfrm>
            <a:off x="3352800" y="260350"/>
            <a:ext cx="2084388" cy="2582863"/>
            <a:chOff x="7040" y="546"/>
            <a:chExt cx="4376" cy="5421"/>
          </a:xfrm>
        </p:grpSpPr>
        <p:sp>
          <p:nvSpPr>
            <p:cNvPr id="55312" name="TextBox 13"/>
            <p:cNvSpPr txBox="1"/>
            <p:nvPr/>
          </p:nvSpPr>
          <p:spPr>
            <a:xfrm>
              <a:off x="7040" y="5016"/>
              <a:ext cx="4376" cy="773"/>
            </a:xfrm>
            <a:prstGeom prst="rect">
              <a:avLst/>
            </a:prstGeom>
            <a:noFill/>
            <a:ln w="9525">
              <a:noFill/>
            </a:ln>
          </p:spPr>
          <p:txBody>
            <a:bodyPr wrap="square" anchor="t">
              <a:spAutoFit/>
            </a:bodyPr>
            <a:lstStyle>
              <a:defPPr/>
            </a:lstStyle>
            <a:p>
              <a:pPr/>
              <a:r>
                <a:rPr lang="en-US" altLang="zh-CN" b="1">
                  <a:latin typeface="Arial" panose="020b0604020202020204" pitchFamily="34" charset="0"/>
                  <a:ea typeface="黑体" panose="02010609060101010101" pitchFamily="49" charset="-122"/>
                </a:rPr>
                <a:t>1871</a:t>
              </a:r>
              <a:r>
                <a:rPr lang="zh-CN" altLang="en-US" b="1">
                  <a:latin typeface="Arial" panose="020b0604020202020204" pitchFamily="34" charset="0"/>
                  <a:ea typeface="黑体" panose="02010609060101010101" pitchFamily="49" charset="-122"/>
                </a:rPr>
                <a:t>年</a:t>
              </a:r>
              <a:endParaRPr lang="zh-CN" altLang="en-US" b="1">
                <a:latin typeface="Arial" pitchFamily="34" charset="0"/>
                <a:ea typeface="黑体" panose="02010609060101010101" pitchFamily="49" charset="-122"/>
              </a:endParaRPr>
            </a:p>
          </p:txBody>
        </p:sp>
        <p:sp>
          <p:nvSpPr>
            <p:cNvPr id="23" name="文本框 59"/>
            <p:cNvSpPr txBox="1"/>
            <p:nvPr/>
          </p:nvSpPr>
          <p:spPr>
            <a:xfrm>
              <a:off x="7118" y="546"/>
              <a:ext cx="1062" cy="5421"/>
            </a:xfrm>
            <a:prstGeom prst="rect">
              <a:avLst/>
            </a:prstGeom>
            <a:noFill/>
            <a:ln w="9525">
              <a:noFill/>
            </a:ln>
          </p:spPr>
          <p:txBody>
            <a:bodyPr vert="eaVert" wrap="square" anchor="t">
              <a:spAutoFit/>
              <a:scene3d>
                <a:camera prst="orthographicFront"/>
                <a:lightRig rig="threePt" dir="t"/>
              </a:scene3d>
            </a:bodyPr>
            <a:lstStyle>
              <a:defPPr/>
            </a:lstStyle>
            <a:p>
              <a:pPr algn="ctr" fontAlgn="auto"/>
              <a:r>
                <a:rPr lang="zh-CN" altLang="en-US" sz="2100" b="1" noProof="1">
                  <a:effectLst>
                    <a:outerShdw blurRad="38100" dist="19050" dir="2700000" algn="tl" rotWithShape="0">
                      <a:schemeClr val="dk1">
                        <a:alpha val="40000"/>
                      </a:schemeClr>
                    </a:outerShdw>
                  </a:effectLst>
                  <a:latin typeface="楷体_GB2312" pitchFamily="49" charset="-122"/>
                  <a:ea typeface="楷体_GB2312" pitchFamily="49" charset="-122"/>
                  <a:cs typeface="+mn-cs"/>
                  <a:sym typeface="宋体" panose="02010600030101010101" pitchFamily="2" charset="-122"/>
                  <a:hlinkClick r:id="rId4" action="ppaction://hlinksldjump"/>
                </a:rPr>
                <a:t>巴黎公社运动</a:t>
              </a:r>
              <a:endParaRPr lang="zh-CN" altLang="en-US" sz="2100" b="1" noProof="1">
                <a:effectLst>
                  <a:outerShdw blurRad="38100" dist="19050" dir="2700000" algn="tl" rotWithShape="0">
                    <a:schemeClr val="dk1">
                      <a:alpha val="40000"/>
                    </a:schemeClr>
                  </a:outerShdw>
                </a:effectLst>
                <a:latin typeface="楷体_GB2312" pitchFamily="49" charset="-122"/>
                <a:ea typeface="楷体_GB2312" pitchFamily="49" charset="-122"/>
                <a:sym typeface="宋体" panose="02010600030101010101" pitchFamily="2" charset="-122"/>
              </a:endParaRPr>
            </a:p>
          </p:txBody>
        </p:sp>
      </p:grpSp>
      <p:grpSp>
        <p:nvGrpSpPr>
          <p:cNvPr id="55314" name="组合 49"/>
          <p:cNvGrpSpPr/>
          <p:nvPr/>
        </p:nvGrpSpPr>
        <p:grpSpPr>
          <a:xfrm>
            <a:off x="4248150" y="514350"/>
            <a:ext cx="1731963" cy="2241550"/>
            <a:chOff x="8772" y="1109"/>
            <a:chExt cx="4376" cy="4862"/>
          </a:xfrm>
        </p:grpSpPr>
        <p:sp>
          <p:nvSpPr>
            <p:cNvPr id="55315" name="TextBox 13"/>
            <p:cNvSpPr txBox="1"/>
            <p:nvPr/>
          </p:nvSpPr>
          <p:spPr>
            <a:xfrm>
              <a:off x="8772" y="5172"/>
              <a:ext cx="4376" cy="799"/>
            </a:xfrm>
            <a:prstGeom prst="rect">
              <a:avLst/>
            </a:prstGeom>
            <a:noFill/>
            <a:ln w="9525">
              <a:noFill/>
            </a:ln>
          </p:spPr>
          <p:txBody>
            <a:bodyPr wrap="square" anchor="t">
              <a:spAutoFit/>
            </a:bodyPr>
            <a:lstStyle>
              <a:defPPr/>
            </a:lstStyle>
            <a:p>
              <a:pPr/>
              <a:r>
                <a:rPr lang="en-US" altLang="zh-CN" b="1">
                  <a:latin typeface="Arial" panose="020b0604020202020204" pitchFamily="34" charset="0"/>
                  <a:ea typeface="黑体" panose="02010609060101010101" pitchFamily="49" charset="-122"/>
                </a:rPr>
                <a:t>1917</a:t>
              </a:r>
              <a:r>
                <a:rPr lang="zh-CN" altLang="en-US" b="1">
                  <a:latin typeface="Arial" panose="020b0604020202020204" pitchFamily="34" charset="0"/>
                  <a:ea typeface="黑体" panose="02010609060101010101" pitchFamily="49" charset="-122"/>
                </a:rPr>
                <a:t>年</a:t>
              </a:r>
              <a:endParaRPr lang="zh-CN" altLang="en-US" b="1">
                <a:latin typeface="Arial" panose="020b0604020202020204" pitchFamily="34" charset="0"/>
                <a:ea typeface="黑体" panose="02010609060101010101" pitchFamily="49" charset="-122"/>
              </a:endParaRPr>
            </a:p>
          </p:txBody>
        </p:sp>
        <p:sp>
          <p:nvSpPr>
            <p:cNvPr id="25" name="文本框 59"/>
            <p:cNvSpPr txBox="1"/>
            <p:nvPr/>
          </p:nvSpPr>
          <p:spPr>
            <a:xfrm>
              <a:off x="9145" y="1109"/>
              <a:ext cx="1278" cy="4697"/>
            </a:xfrm>
            <a:prstGeom prst="rect">
              <a:avLst/>
            </a:prstGeom>
            <a:noFill/>
            <a:ln w="9525">
              <a:noFill/>
            </a:ln>
          </p:spPr>
          <p:txBody>
            <a:bodyPr vert="eaVert" wrap="square" anchor="t">
              <a:spAutoFit/>
              <a:scene3d>
                <a:camera prst="orthographicFront"/>
                <a:lightRig rig="threePt" dir="t"/>
              </a:scene3d>
            </a:bodyPr>
            <a:lstStyle>
              <a:defPPr/>
            </a:lstStyle>
            <a:p>
              <a:pPr algn="ctr" fontAlgn="auto"/>
              <a:r>
                <a:rPr lang="zh-CN" altLang="en-US" sz="2100" b="1" noProof="1">
                  <a:effectLst>
                    <a:outerShdw blurRad="38100" dist="19050" dir="2700000" algn="tl" rotWithShape="0">
                      <a:schemeClr val="dk1">
                        <a:alpha val="40000"/>
                      </a:schemeClr>
                    </a:outerShdw>
                  </a:effectLst>
                  <a:latin typeface="楷体_GB2312" pitchFamily="49" charset="-122"/>
                  <a:ea typeface="楷体_GB2312" pitchFamily="49" charset="-122"/>
                  <a:cs typeface="+mn-cs"/>
                  <a:sym typeface="宋体" panose="02010600030101010101" pitchFamily="2" charset="-122"/>
                </a:rPr>
                <a:t>俄国十月革命</a:t>
              </a:r>
              <a:endParaRPr lang="zh-CN" altLang="en-US" sz="2100" b="1" noProof="1">
                <a:effectLst>
                  <a:outerShdw blurRad="38100" dist="19050" dir="2700000" algn="tl" rotWithShape="0">
                    <a:schemeClr val="dk1">
                      <a:alpha val="40000"/>
                    </a:schemeClr>
                  </a:outerShdw>
                </a:effectLst>
                <a:latin typeface="楷体_GB2312" pitchFamily="49" charset="-122"/>
                <a:ea typeface="楷体_GB2312" pitchFamily="49" charset="-122"/>
                <a:sym typeface="宋体" panose="02010600030101010101" pitchFamily="2" charset="-122"/>
              </a:endParaRPr>
            </a:p>
          </p:txBody>
        </p:sp>
      </p:grpSp>
      <p:grpSp>
        <p:nvGrpSpPr>
          <p:cNvPr id="55317" name="组合 50"/>
          <p:cNvGrpSpPr/>
          <p:nvPr/>
        </p:nvGrpSpPr>
        <p:grpSpPr>
          <a:xfrm>
            <a:off x="5284788" y="422275"/>
            <a:ext cx="2084387" cy="2582863"/>
            <a:chOff x="11097" y="886"/>
            <a:chExt cx="4376" cy="5421"/>
          </a:xfrm>
        </p:grpSpPr>
        <p:sp>
          <p:nvSpPr>
            <p:cNvPr id="27" name="文本框 59"/>
            <p:cNvSpPr txBox="1"/>
            <p:nvPr/>
          </p:nvSpPr>
          <p:spPr>
            <a:xfrm>
              <a:off x="11417" y="886"/>
              <a:ext cx="1062" cy="5421"/>
            </a:xfrm>
            <a:prstGeom prst="rect">
              <a:avLst/>
            </a:prstGeom>
            <a:noFill/>
            <a:ln w="9525">
              <a:noFill/>
            </a:ln>
          </p:spPr>
          <p:txBody>
            <a:bodyPr vert="eaVert" wrap="square" anchor="t">
              <a:spAutoFit/>
              <a:scene3d>
                <a:camera prst="orthographicFront"/>
                <a:lightRig rig="threePt" dir="t"/>
              </a:scene3d>
            </a:bodyPr>
            <a:lstStyle>
              <a:defPPr/>
            </a:lstStyle>
            <a:p>
              <a:pPr algn="ctr" fontAlgn="auto"/>
              <a:r>
                <a:rPr lang="zh-CN" altLang="en-US" sz="2100" b="1" noProof="1">
                  <a:effectLst>
                    <a:outerShdw blurRad="38100" dist="19050" dir="2700000" algn="tl" rotWithShape="0">
                      <a:schemeClr val="dk1">
                        <a:alpha val="40000"/>
                      </a:schemeClr>
                    </a:outerShdw>
                  </a:effectLst>
                  <a:latin typeface="楷体_GB2312" pitchFamily="49" charset="-122"/>
                  <a:ea typeface="楷体_GB2312" pitchFamily="49" charset="-122"/>
                  <a:cs typeface="+mn-cs"/>
                  <a:sym typeface="宋体" panose="02010600030101010101" pitchFamily="2" charset="-122"/>
                </a:rPr>
                <a:t>新中国成立</a:t>
              </a:r>
              <a:endParaRPr lang="zh-CN" altLang="en-US" sz="2100" b="1" noProof="1">
                <a:effectLst>
                  <a:outerShdw blurRad="38100" dist="19050" dir="2700000" algn="tl" rotWithShape="0">
                    <a:schemeClr val="dk1">
                      <a:alpha val="40000"/>
                    </a:schemeClr>
                  </a:outerShdw>
                </a:effectLst>
                <a:latin typeface="楷体_GB2312" pitchFamily="49" charset="-122"/>
                <a:ea typeface="楷体_GB2312" pitchFamily="49" charset="-122"/>
                <a:sym typeface="宋体" panose="02010600030101010101" pitchFamily="2" charset="-122"/>
              </a:endParaRPr>
            </a:p>
          </p:txBody>
        </p:sp>
        <p:sp>
          <p:nvSpPr>
            <p:cNvPr id="55319" name="TextBox 13"/>
            <p:cNvSpPr txBox="1"/>
            <p:nvPr/>
          </p:nvSpPr>
          <p:spPr>
            <a:xfrm>
              <a:off x="11097" y="5013"/>
              <a:ext cx="4376" cy="773"/>
            </a:xfrm>
            <a:prstGeom prst="rect">
              <a:avLst/>
            </a:prstGeom>
            <a:noFill/>
            <a:ln w="9525">
              <a:noFill/>
            </a:ln>
          </p:spPr>
          <p:txBody>
            <a:bodyPr wrap="square" anchor="t">
              <a:spAutoFit/>
            </a:bodyPr>
            <a:lstStyle>
              <a:defPPr/>
            </a:lstStyle>
            <a:p>
              <a:pPr/>
              <a:r>
                <a:rPr lang="en-US" altLang="zh-CN" b="1">
                  <a:latin typeface="Arial" panose="020b0604020202020204" pitchFamily="34" charset="0"/>
                  <a:ea typeface="黑体" panose="02010609060101010101" pitchFamily="49" charset="-122"/>
                </a:rPr>
                <a:t>1949</a:t>
              </a:r>
              <a:r>
                <a:rPr lang="zh-CN" altLang="en-US" b="1">
                  <a:latin typeface="Arial" panose="020b0604020202020204" pitchFamily="34" charset="0"/>
                  <a:ea typeface="黑体" panose="02010609060101010101" pitchFamily="49" charset="-122"/>
                </a:rPr>
                <a:t>年</a:t>
              </a:r>
              <a:endParaRPr lang="zh-CN" altLang="en-US" b="1">
                <a:latin typeface="Arial" panose="020b0604020202020204" pitchFamily="34" charset="0"/>
                <a:ea typeface="黑体" panose="02010609060101010101" pitchFamily="49" charset="-122"/>
              </a:endParaRPr>
            </a:p>
          </p:txBody>
        </p:sp>
      </p:grpSp>
      <p:grpSp>
        <p:nvGrpSpPr>
          <p:cNvPr id="55320" name="组合 51"/>
          <p:cNvGrpSpPr/>
          <p:nvPr/>
        </p:nvGrpSpPr>
        <p:grpSpPr>
          <a:xfrm>
            <a:off x="6326188" y="412750"/>
            <a:ext cx="1098550" cy="2581275"/>
            <a:chOff x="13857" y="863"/>
            <a:chExt cx="4376" cy="5421"/>
          </a:xfrm>
        </p:grpSpPr>
        <p:sp>
          <p:nvSpPr>
            <p:cNvPr id="55321" name="TextBox 13"/>
            <p:cNvSpPr txBox="1"/>
            <p:nvPr/>
          </p:nvSpPr>
          <p:spPr>
            <a:xfrm>
              <a:off x="13857" y="5062"/>
              <a:ext cx="4376" cy="773"/>
            </a:xfrm>
            <a:prstGeom prst="rect">
              <a:avLst/>
            </a:prstGeom>
            <a:noFill/>
            <a:ln w="9525">
              <a:noFill/>
            </a:ln>
          </p:spPr>
          <p:txBody>
            <a:bodyPr wrap="square" anchor="t">
              <a:spAutoFit/>
            </a:bodyPr>
            <a:lstStyle>
              <a:defPPr/>
            </a:lstStyle>
            <a:p>
              <a:pPr/>
              <a:r>
                <a:rPr lang="en-US" altLang="zh-CN" b="1">
                  <a:latin typeface="Arial" panose="020b0604020202020204" pitchFamily="34" charset="0"/>
                  <a:ea typeface="黑体" panose="02010609060101010101" pitchFamily="49" charset="-122"/>
                </a:rPr>
                <a:t>1978</a:t>
              </a:r>
              <a:r>
                <a:rPr lang="zh-CN" altLang="en-US" b="1">
                  <a:latin typeface="Arial" panose="020b0604020202020204" pitchFamily="34" charset="0"/>
                  <a:ea typeface="黑体" panose="02010609060101010101" pitchFamily="49" charset="-122"/>
                </a:rPr>
                <a:t>年</a:t>
              </a:r>
              <a:endParaRPr lang="zh-CN" altLang="en-US" b="1">
                <a:latin typeface="Arial" panose="020b0604020202020204" pitchFamily="34" charset="0"/>
                <a:ea typeface="黑体" panose="02010609060101010101" pitchFamily="49" charset="-122"/>
              </a:endParaRPr>
            </a:p>
          </p:txBody>
        </p:sp>
        <p:sp>
          <p:nvSpPr>
            <p:cNvPr id="31" name="文本框 59"/>
            <p:cNvSpPr txBox="1"/>
            <p:nvPr/>
          </p:nvSpPr>
          <p:spPr>
            <a:xfrm>
              <a:off x="14398" y="863"/>
              <a:ext cx="2200" cy="5421"/>
            </a:xfrm>
            <a:prstGeom prst="rect">
              <a:avLst/>
            </a:prstGeom>
            <a:noFill/>
            <a:ln w="9525">
              <a:noFill/>
            </a:ln>
          </p:spPr>
          <p:txBody>
            <a:bodyPr vert="eaVert" wrap="square" anchor="t">
              <a:spAutoFit/>
              <a:scene3d>
                <a:camera prst="orthographicFront"/>
                <a:lightRig rig="threePt" dir="t"/>
              </a:scene3d>
            </a:bodyPr>
            <a:lstStyle>
              <a:defPPr/>
            </a:lstStyle>
            <a:p>
              <a:pPr algn="ctr" fontAlgn="auto"/>
              <a:r>
                <a:rPr lang="zh-CN" altLang="en-US" sz="2400" b="1" noProof="1">
                  <a:effectLst>
                    <a:outerShdw blurRad="38100" dist="19050" dir="2700000" algn="tl" rotWithShape="0">
                      <a:schemeClr val="dk1">
                        <a:alpha val="40000"/>
                      </a:schemeClr>
                    </a:outerShdw>
                  </a:effectLst>
                  <a:latin typeface="楷体_GB2312" pitchFamily="49" charset="-122"/>
                  <a:ea typeface="楷体_GB2312" pitchFamily="49" charset="-122"/>
                  <a:cs typeface="+mn-cs"/>
                  <a:sym typeface="宋体" panose="02010600030101010101" pitchFamily="2" charset="-122"/>
                </a:rPr>
                <a:t>改革开放</a:t>
              </a:r>
              <a:endParaRPr lang="zh-CN" altLang="en-US" sz="2400" b="1" noProof="1">
                <a:effectLst>
                  <a:outerShdw blurRad="38100" dist="19050" dir="2700000" algn="tl" rotWithShape="0">
                    <a:schemeClr val="dk1">
                      <a:alpha val="40000"/>
                    </a:schemeClr>
                  </a:outerShdw>
                </a:effectLst>
                <a:latin typeface="楷体_GB2312" pitchFamily="49" charset="-122"/>
                <a:ea typeface="楷体_GB2312" pitchFamily="49" charset="-122"/>
                <a:sym typeface="宋体" pitchFamily="2" charset="-122"/>
              </a:endParaRPr>
            </a:p>
          </p:txBody>
        </p:sp>
      </p:grpSp>
      <p:sp>
        <p:nvSpPr>
          <p:cNvPr id="32" name="椭圆 31"/>
          <p:cNvSpPr/>
          <p:nvPr/>
        </p:nvSpPr>
        <p:spPr>
          <a:xfrm>
            <a:off x="5203825" y="2771775"/>
            <a:ext cx="161925" cy="165100"/>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defPPr/>
          </a:lstStyle>
          <a:p>
            <a:pPr lvl="0" algn="ctr" fontAlgn="auto">
              <a:spcBef>
                <a:spcPct val="0"/>
              </a:spcBef>
              <a:spcAft>
                <a:spcPct val="0"/>
              </a:spcAft>
              <a:defRPr/>
            </a:pPr>
            <a:endParaRPr lang="zh-CN" altLang="en-US" sz="100" strike="noStrike" noProof="1">
              <a:sym typeface="+mn-ea"/>
            </a:endParaRPr>
          </a:p>
        </p:txBody>
      </p:sp>
      <p:sp>
        <p:nvSpPr>
          <p:cNvPr id="55326" name="TextBox 13"/>
          <p:cNvSpPr txBox="1"/>
          <p:nvPr/>
        </p:nvSpPr>
        <p:spPr>
          <a:xfrm>
            <a:off x="4946650" y="2907030"/>
            <a:ext cx="844550" cy="368300"/>
          </a:xfrm>
          <a:prstGeom prst="rect">
            <a:avLst/>
          </a:prstGeom>
          <a:noFill/>
          <a:ln w="9525">
            <a:noFill/>
          </a:ln>
        </p:spPr>
        <p:txBody>
          <a:bodyPr wrap="square" anchor="t">
            <a:spAutoFit/>
          </a:bodyPr>
          <a:lstStyle>
            <a:defPPr/>
          </a:lstStyle>
          <a:p>
            <a:pPr/>
            <a:r>
              <a:rPr lang="en-US" altLang="zh-CN" b="1">
                <a:latin typeface="Arial" panose="020b0604020202020204" pitchFamily="34" charset="0"/>
                <a:ea typeface="黑体" panose="02010609060101010101" pitchFamily="49" charset="-122"/>
              </a:rPr>
              <a:t>1945</a:t>
            </a:r>
            <a:endParaRPr lang="en-US" altLang="zh-CN" b="1">
              <a:latin typeface="Arial" panose="020b0604020202020204" pitchFamily="34" charset="0"/>
              <a:ea typeface="黑体" panose="02010609060101010101" pitchFamily="49" charset="-122"/>
            </a:endParaRPr>
          </a:p>
        </p:txBody>
      </p:sp>
      <p:sp>
        <p:nvSpPr>
          <p:cNvPr id="55329" name="TextBox 13"/>
          <p:cNvSpPr txBox="1"/>
          <p:nvPr/>
        </p:nvSpPr>
        <p:spPr>
          <a:xfrm>
            <a:off x="3914140" y="2907030"/>
            <a:ext cx="987425" cy="321945"/>
          </a:xfrm>
          <a:prstGeom prst="rect">
            <a:avLst/>
          </a:prstGeom>
          <a:noFill/>
          <a:ln w="9525">
            <a:noFill/>
          </a:ln>
        </p:spPr>
        <p:txBody>
          <a:bodyPr anchor="t">
            <a:spAutoFit/>
          </a:bodyPr>
          <a:lstStyle>
            <a:defPPr/>
          </a:lstStyle>
          <a:p>
            <a:pPr/>
            <a:r>
              <a:rPr lang="en-US" altLang="zh-CN" sz="1500" b="1">
                <a:latin typeface="Arial" panose="020b0604020202020204" pitchFamily="34" charset="0"/>
                <a:ea typeface="黑体" panose="02010609060101010101" pitchFamily="49" charset="-122"/>
              </a:rPr>
              <a:t>20</a:t>
            </a:r>
            <a:r>
              <a:rPr lang="zh-CN" altLang="en-US" sz="1500" b="1">
                <a:latin typeface="Arial" panose="020b0604020202020204" pitchFamily="34" charset="0"/>
                <a:ea typeface="黑体" panose="02010609060101010101" pitchFamily="49" charset="-122"/>
              </a:rPr>
              <a:t>世纪初</a:t>
            </a:r>
            <a:endParaRPr lang="en-US" altLang="zh-CN" sz="1500" b="1">
              <a:latin typeface="Arial" pitchFamily="34" charset="0"/>
              <a:ea typeface="黑体" panose="02010609060101010101" pitchFamily="49" charset="-122"/>
            </a:endParaRPr>
          </a:p>
        </p:txBody>
      </p:sp>
      <p:sp>
        <p:nvSpPr>
          <p:cNvPr id="55330" name="TextBox 13"/>
          <p:cNvSpPr txBox="1"/>
          <p:nvPr/>
        </p:nvSpPr>
        <p:spPr>
          <a:xfrm>
            <a:off x="6718300" y="2895600"/>
            <a:ext cx="931863" cy="368300"/>
          </a:xfrm>
          <a:prstGeom prst="rect">
            <a:avLst/>
          </a:prstGeom>
          <a:noFill/>
          <a:ln w="9525">
            <a:noFill/>
          </a:ln>
        </p:spPr>
        <p:txBody>
          <a:bodyPr wrap="square" anchor="t">
            <a:spAutoFit/>
          </a:bodyPr>
          <a:lstStyle>
            <a:defPPr/>
          </a:lstStyle>
          <a:p>
            <a:pPr/>
            <a:r>
              <a:rPr lang="en-US" altLang="zh-CN" b="1">
                <a:latin typeface="Arial" panose="020b0604020202020204" pitchFamily="34" charset="0"/>
                <a:ea typeface="黑体" panose="02010609060101010101" pitchFamily="49" charset="-122"/>
              </a:rPr>
              <a:t>1992</a:t>
            </a:r>
            <a:endParaRPr lang="en-US" altLang="zh-CN" b="1">
              <a:latin typeface="Arial" panose="020b0604020202020204" pitchFamily="34" charset="0"/>
              <a:ea typeface="黑体" panose="02010609060101010101" pitchFamily="49" charset="-122"/>
            </a:endParaRPr>
          </a:p>
        </p:txBody>
      </p:sp>
      <p:sp>
        <p:nvSpPr>
          <p:cNvPr id="55333" name="TextBox 13"/>
          <p:cNvSpPr txBox="1"/>
          <p:nvPr/>
        </p:nvSpPr>
        <p:spPr>
          <a:xfrm>
            <a:off x="7745095" y="2341563"/>
            <a:ext cx="931863" cy="322262"/>
          </a:xfrm>
          <a:prstGeom prst="rect">
            <a:avLst/>
          </a:prstGeom>
          <a:noFill/>
          <a:ln w="9525">
            <a:noFill/>
          </a:ln>
        </p:spPr>
        <p:txBody>
          <a:bodyPr wrap="square" anchor="t">
            <a:spAutoFit/>
          </a:bodyPr>
          <a:lstStyle>
            <a:defPPr/>
          </a:lstStyle>
          <a:p>
            <a:pPr/>
            <a:r>
              <a:rPr lang="en-US" altLang="zh-CN" sz="1500" b="1">
                <a:latin typeface="Arial" panose="020b0604020202020204" pitchFamily="34" charset="0"/>
                <a:ea typeface="黑体" panose="02010609060101010101" pitchFamily="49" charset="-122"/>
              </a:rPr>
              <a:t>21</a:t>
            </a:r>
            <a:r>
              <a:rPr lang="zh-CN" altLang="en-US" sz="1500" b="1">
                <a:latin typeface="Arial" panose="020b0604020202020204" pitchFamily="34" charset="0"/>
                <a:ea typeface="黑体" panose="02010609060101010101" pitchFamily="49" charset="-122"/>
              </a:rPr>
              <a:t>世纪</a:t>
            </a:r>
            <a:endParaRPr lang="zh-CN" altLang="en-US" sz="1500" b="1">
              <a:latin typeface="Arial" pitchFamily="34" charset="0"/>
              <a:ea typeface="黑体" panose="02010609060101010101" pitchFamily="49" charset="-122"/>
            </a:endParaRPr>
          </a:p>
        </p:txBody>
      </p:sp>
      <p:sp>
        <p:nvSpPr>
          <p:cNvPr id="55335" name="文本框 4"/>
          <p:cNvSpPr txBox="1"/>
          <p:nvPr/>
        </p:nvSpPr>
        <p:spPr>
          <a:xfrm>
            <a:off x="1800225" y="347663"/>
            <a:ext cx="552450" cy="2316162"/>
          </a:xfrm>
          <a:prstGeom prst="rect">
            <a:avLst/>
          </a:prstGeom>
          <a:solidFill>
            <a:srgbClr val="FFFF00"/>
          </a:solidFill>
          <a:ln w="9525">
            <a:noFill/>
          </a:ln>
        </p:spPr>
        <p:txBody>
          <a:bodyPr vert="eaVert" wrap="square" anchor="t">
            <a:spAutoFit/>
          </a:bodyPr>
          <a:lstStyle>
            <a:defPPr/>
          </a:lstStyle>
          <a:p>
            <a:pPr/>
            <a:r>
              <a:rPr lang="zh-CN" altLang="en-US" sz="2400">
                <a:solidFill>
                  <a:srgbClr val="FF0000"/>
                </a:solidFill>
                <a:latin typeface="Arial" panose="020b0604020202020204" pitchFamily="34" charset="0"/>
                <a:ea typeface="微软雅黑" panose="020b0503020204020204" pitchFamily="34" charset="-122"/>
              </a:rPr>
              <a:t>《共产党宣言》</a:t>
            </a:r>
            <a:endParaRPr lang="zh-CN" altLang="en-US" sz="2400">
              <a:solidFill>
                <a:srgbClr val="FF0000"/>
              </a:solidFill>
              <a:latin typeface="Arial" panose="020b0604020202020204" pitchFamily="34" charset="0"/>
              <a:ea typeface="微软雅黑" panose="020b0503020204020204" pitchFamily="34" charset="-122"/>
            </a:endParaRPr>
          </a:p>
        </p:txBody>
      </p:sp>
      <p:sp>
        <p:nvSpPr>
          <p:cNvPr id="55336" name="文本框 5"/>
          <p:cNvSpPr txBox="1"/>
          <p:nvPr/>
        </p:nvSpPr>
        <p:spPr>
          <a:xfrm>
            <a:off x="3448050" y="53975"/>
            <a:ext cx="2708275" cy="460375"/>
          </a:xfrm>
          <a:prstGeom prst="rect">
            <a:avLst/>
          </a:prstGeom>
          <a:solidFill>
            <a:srgbClr val="FFFF00"/>
          </a:solidFill>
          <a:ln w="9525">
            <a:noFill/>
          </a:ln>
        </p:spPr>
        <p:txBody>
          <a:bodyPr wrap="square" anchor="t">
            <a:spAutoFit/>
          </a:bodyPr>
          <a:lstStyle>
            <a:defPPr/>
          </a:lstStyle>
          <a:p>
            <a:pPr/>
            <a:r>
              <a:rPr lang="zh-CN" altLang="en-US" sz="2400">
                <a:solidFill>
                  <a:srgbClr val="FF0000"/>
                </a:solidFill>
                <a:latin typeface="Arial" panose="020b0604020202020204" pitchFamily="34" charset="0"/>
                <a:ea typeface="微软雅黑" panose="020b0503020204020204" pitchFamily="34" charset="-122"/>
              </a:rPr>
              <a:t>马克思主义俄国化</a:t>
            </a:r>
            <a:endParaRPr lang="zh-CN" altLang="en-US" sz="2400">
              <a:solidFill>
                <a:srgbClr val="FF0000"/>
              </a:solidFill>
              <a:latin typeface="Arial" panose="020b0604020202020204" pitchFamily="34" charset="0"/>
              <a:ea typeface="微软雅黑" panose="020b0503020204020204" pitchFamily="34" charset="-122"/>
            </a:endParaRPr>
          </a:p>
        </p:txBody>
      </p:sp>
      <p:sp>
        <p:nvSpPr>
          <p:cNvPr id="55337" name="文本框 6"/>
          <p:cNvSpPr txBox="1"/>
          <p:nvPr/>
        </p:nvSpPr>
        <p:spPr>
          <a:xfrm>
            <a:off x="5943600" y="622300"/>
            <a:ext cx="2733675" cy="460375"/>
          </a:xfrm>
          <a:prstGeom prst="rect">
            <a:avLst/>
          </a:prstGeom>
          <a:solidFill>
            <a:srgbClr val="FFFF00"/>
          </a:solidFill>
          <a:ln w="9525">
            <a:noFill/>
          </a:ln>
        </p:spPr>
        <p:txBody>
          <a:bodyPr wrap="square" anchor="t">
            <a:spAutoFit/>
          </a:bodyPr>
          <a:lstStyle>
            <a:defPPr/>
          </a:lstStyle>
          <a:p>
            <a:pPr/>
            <a:r>
              <a:rPr lang="zh-CN" altLang="en-US" sz="2400">
                <a:solidFill>
                  <a:srgbClr val="FF0000"/>
                </a:solidFill>
                <a:latin typeface="Arial" panose="020b0604020202020204" pitchFamily="34" charset="0"/>
                <a:ea typeface="微软雅黑" panose="020b0503020204020204" pitchFamily="34" charset="-122"/>
              </a:rPr>
              <a:t>马克思主义中国化</a:t>
            </a:r>
            <a:endParaRPr lang="zh-CN" altLang="en-US" sz="2400">
              <a:solidFill>
                <a:srgbClr val="FF0000"/>
              </a:solidFill>
              <a:latin typeface="Arial" panose="020b0604020202020204" pitchFamily="34" charset="0"/>
              <a:ea typeface="微软雅黑" panose="020b0503020204020204" pitchFamily="34" charset="-122"/>
            </a:endParaRPr>
          </a:p>
        </p:txBody>
      </p:sp>
      <p:sp>
        <p:nvSpPr>
          <p:cNvPr id="4" name="矩形: 圆角 18"/>
          <p:cNvSpPr/>
          <p:nvPr>
            <p:custDataLst>
              <p:tags r:id="rId5"/>
            </p:custDataLst>
          </p:nvPr>
        </p:nvSpPr>
        <p:spPr>
          <a:xfrm>
            <a:off x="2435860" y="1445260"/>
            <a:ext cx="5214620" cy="855980"/>
          </a:xfrm>
          <a:prstGeom prst="roundRect">
            <a:avLst/>
          </a:prstGeom>
          <a:solidFill>
            <a:srgbClr val="FFFF00"/>
          </a:solidFill>
          <a:ln w="12700" cap="flat" cmpd="sng" algn="ctr">
            <a:solidFill>
              <a:srgbClr val="ED7D31"/>
            </a:solidFill>
            <a:prstDash val="solid"/>
            <a:miter lim="800000"/>
          </a:ln>
          <a:effectLst/>
        </p:spPr>
        <p:txBody>
          <a:bodyPr lIns="67500" tIns="35100" rIns="67500" bIns="35100" anchor="ctr"/>
          <a:lstStyle>
            <a:defPPr/>
          </a:lstStyle>
          <a:p>
            <a:pPr marL="0" marR="0" lvl="0" indent="0" algn="ctr" defTabSz="914400" rtl="0" eaLnBrk="1" fontAlgn="base" latinLnBrk="0" hangingPunct="1">
              <a:lnSpc>
                <a:spcPct val="120000"/>
              </a:lnSpc>
              <a:spcBef>
                <a:spcPct val="0"/>
              </a:spcBef>
              <a:spcAft>
                <a:spcPct val="0"/>
              </a:spcAft>
              <a:buClrTx/>
              <a:buSzTx/>
              <a:buFontTx/>
              <a:buNone/>
              <a:defRPr/>
            </a:pPr>
            <a:r>
              <a:rPr kumimoji="0" lang="zh-CN" altLang="en-US" sz="3200" b="1" i="0" u="none" strike="noStrike" kern="1200" cap="none" spc="300" normalizeH="0" baseline="0" noProof="1">
                <a:ln>
                  <a:noFill/>
                </a:ln>
                <a:solidFill>
                  <a:srgbClr val="FF0000"/>
                </a:solidFill>
                <a:effectLst/>
                <a:uLnTx/>
                <a:uFillTx/>
                <a:latin typeface="微软雅黑" panose="020b0503020204020204" pitchFamily="34" charset="-122"/>
                <a:ea typeface="微软雅黑" panose="020b0503020204020204" pitchFamily="34" charset="-122"/>
                <a:cs typeface="+mn-cs"/>
              </a:rPr>
              <a:t>从理论到实践</a:t>
            </a:r>
            <a:endParaRPr kumimoji="0" lang="zh-CN" altLang="en-US" sz="3200" b="1" i="0" u="none" strike="noStrike" kern="1200" cap="none" spc="300" normalizeH="0" baseline="0" noProof="1">
              <a:ln>
                <a:noFill/>
              </a:ln>
              <a:solidFill>
                <a:srgbClr val="7030A0"/>
              </a:solidFill>
              <a:effectLst/>
              <a:uLnTx/>
              <a:uFillTx/>
              <a:latin typeface="微软雅黑" panose="020b0503020204020204" pitchFamily="34" charset="-122"/>
              <a:ea typeface="微软雅黑" panose="020b0503020204020204" pitchFamily="34" charset="-122"/>
              <a:cs typeface="+mn-cs"/>
            </a:endParaRPr>
          </a:p>
        </p:txBody>
      </p:sp>
      <p:sp>
        <p:nvSpPr>
          <p:cNvPr id="5" name="文本框 4"/>
          <p:cNvSpPr txBox="1"/>
          <p:nvPr/>
        </p:nvSpPr>
        <p:spPr>
          <a:xfrm>
            <a:off x="2077720" y="3383915"/>
            <a:ext cx="1610995" cy="398780"/>
          </a:xfrm>
          <a:prstGeom prst="rect">
            <a:avLst/>
          </a:prstGeom>
          <a:noFill/>
        </p:spPr>
        <p:txBody>
          <a:bodyPr wrap="square" rtlCol="0">
            <a:spAutoFit/>
          </a:bodyPr>
          <a:lstStyle>
            <a:defPPr/>
          </a:lstStyle>
          <a:p>
            <a:pPr/>
            <a:r>
              <a:rPr lang="zh-CN" altLang="en-US" sz="2000" b="1">
                <a:solidFill>
                  <a:srgbClr val="FF0000"/>
                </a:solidFill>
              </a:rPr>
              <a:t>马克思主义</a:t>
            </a:r>
            <a:endParaRPr lang="zh-CN" altLang="en-US" sz="2000" b="1">
              <a:solidFill>
                <a:srgbClr val="FF0000"/>
              </a:solidFill>
            </a:endParaRPr>
          </a:p>
        </p:txBody>
      </p:sp>
      <p:sp>
        <p:nvSpPr>
          <p:cNvPr id="6" name="文本框 5"/>
          <p:cNvSpPr txBox="1"/>
          <p:nvPr/>
        </p:nvSpPr>
        <p:spPr>
          <a:xfrm>
            <a:off x="3948430" y="3263900"/>
            <a:ext cx="893445" cy="706755"/>
          </a:xfrm>
          <a:prstGeom prst="rect">
            <a:avLst/>
          </a:prstGeom>
          <a:noFill/>
        </p:spPr>
        <p:txBody>
          <a:bodyPr wrap="square" rtlCol="0">
            <a:spAutoFit/>
          </a:bodyPr>
          <a:lstStyle>
            <a:defPPr/>
          </a:lstStyle>
          <a:p>
            <a:pPr/>
            <a:r>
              <a:rPr lang="zh-CN" altLang="en-US" sz="2000" b="1">
                <a:solidFill>
                  <a:srgbClr val="FF0000"/>
                </a:solidFill>
              </a:rPr>
              <a:t>列宁主义</a:t>
            </a:r>
            <a:endParaRPr lang="zh-CN" altLang="en-US" sz="2000" b="1">
              <a:solidFill>
                <a:srgbClr val="FF0000"/>
              </a:solidFill>
            </a:endParaRPr>
          </a:p>
        </p:txBody>
      </p:sp>
      <p:sp>
        <p:nvSpPr>
          <p:cNvPr id="7" name="文本框 6"/>
          <p:cNvSpPr txBox="1"/>
          <p:nvPr/>
        </p:nvSpPr>
        <p:spPr>
          <a:xfrm>
            <a:off x="4885690" y="3263900"/>
            <a:ext cx="1057910" cy="706755"/>
          </a:xfrm>
          <a:prstGeom prst="rect">
            <a:avLst/>
          </a:prstGeom>
          <a:noFill/>
        </p:spPr>
        <p:txBody>
          <a:bodyPr wrap="square" rtlCol="0">
            <a:spAutoFit/>
          </a:bodyPr>
          <a:lstStyle>
            <a:defPPr/>
          </a:lstStyle>
          <a:p>
            <a:pPr/>
            <a:r>
              <a:rPr lang="zh-CN" altLang="en-US" sz="2000" b="1">
                <a:solidFill>
                  <a:srgbClr val="FF0000"/>
                </a:solidFill>
              </a:rPr>
              <a:t>毛泽东思想</a:t>
            </a:r>
            <a:endParaRPr lang="zh-CN" altLang="en-US" sz="2000" b="1">
              <a:solidFill>
                <a:srgbClr val="FF0000"/>
              </a:solidFill>
            </a:endParaRPr>
          </a:p>
        </p:txBody>
      </p:sp>
      <p:sp>
        <p:nvSpPr>
          <p:cNvPr id="8" name="文本框 7"/>
          <p:cNvSpPr txBox="1"/>
          <p:nvPr/>
        </p:nvSpPr>
        <p:spPr>
          <a:xfrm>
            <a:off x="6506845" y="3263900"/>
            <a:ext cx="1056005" cy="706755"/>
          </a:xfrm>
          <a:prstGeom prst="rect">
            <a:avLst/>
          </a:prstGeom>
          <a:noFill/>
        </p:spPr>
        <p:txBody>
          <a:bodyPr wrap="square" rtlCol="0">
            <a:spAutoFit/>
          </a:bodyPr>
          <a:lstStyle>
            <a:defPPr/>
          </a:lstStyle>
          <a:p>
            <a:pPr/>
            <a:r>
              <a:rPr lang="zh-CN" altLang="en-US" sz="2000" b="1">
                <a:solidFill>
                  <a:srgbClr val="FF0000"/>
                </a:solidFill>
              </a:rPr>
              <a:t>邓小平理论</a:t>
            </a:r>
            <a:endParaRPr lang="zh-CN" altLang="en-US" sz="2000" b="1">
              <a:solidFill>
                <a:srgbClr val="FF0000"/>
              </a:solidFill>
            </a:endParaRPr>
          </a:p>
        </p:txBody>
      </p:sp>
      <p:sp>
        <p:nvSpPr>
          <p:cNvPr id="12" name="文本框 11"/>
          <p:cNvSpPr txBox="1"/>
          <p:nvPr/>
        </p:nvSpPr>
        <p:spPr>
          <a:xfrm>
            <a:off x="7562850" y="2987675"/>
            <a:ext cx="1371600" cy="1322070"/>
          </a:xfrm>
          <a:prstGeom prst="rect">
            <a:avLst/>
          </a:prstGeom>
          <a:noFill/>
        </p:spPr>
        <p:txBody>
          <a:bodyPr wrap="square" rtlCol="0">
            <a:spAutoFit/>
          </a:bodyPr>
          <a:lstStyle>
            <a:defPPr/>
          </a:lstStyle>
          <a:p>
            <a:pPr/>
            <a:r>
              <a:rPr lang="zh-CN" altLang="en-US" sz="2000" b="1">
                <a:solidFill>
                  <a:srgbClr val="FF0000"/>
                </a:solidFill>
              </a:rPr>
              <a:t>习近平新时代中国特色社会主义思想</a:t>
            </a:r>
            <a:endParaRPr lang="zh-CN" altLang="en-US" sz="2000" b="1">
              <a:solidFill>
                <a:srgbClr val="FF0000"/>
              </a:solidFill>
            </a:endParaRPr>
          </a:p>
        </p:txBody>
      </p:sp>
    </p:spTree>
    <p:custDataLst>
      <p:tags r:id="rId6"/>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6321" name="图片 18"/>
          <p:cNvPicPr>
            <a:picLocks noChangeAspect="1"/>
          </p:cNvPicPr>
          <p:nvPr/>
        </p:nvPicPr>
        <p:blipFill>
          <a:blip r:embed="rId2"/>
          <a:stretch>
            <a:fillRect/>
          </a:stretch>
        </p:blipFill>
        <p:spPr>
          <a:xfrm>
            <a:off x="0" y="0"/>
            <a:ext cx="9144000" cy="5143500"/>
          </a:xfrm>
          <a:prstGeom prst="rect">
            <a:avLst/>
          </a:prstGeom>
          <a:noFill/>
          <a:ln w="9525">
            <a:noFill/>
          </a:ln>
        </p:spPr>
      </p:pic>
      <p:pic>
        <p:nvPicPr>
          <p:cNvPr id="56322" name="Picture 4" descr="U_1376~1"/>
          <p:cNvPicPr>
            <a:picLocks noChangeAspect="1"/>
          </p:cNvPicPr>
          <p:nvPr/>
        </p:nvPicPr>
        <p:blipFill>
          <a:blip r:embed="rId3"/>
          <a:srcRect r="-143" b="-261"/>
          <a:stretch>
            <a:fillRect/>
          </a:stretch>
        </p:blipFill>
        <p:spPr>
          <a:xfrm>
            <a:off x="1095375" y="1676400"/>
            <a:ext cx="1428750" cy="903288"/>
          </a:xfrm>
          <a:prstGeom prst="rect">
            <a:avLst/>
          </a:prstGeom>
          <a:noFill/>
          <a:ln w="28575" cap="flat" cmpd="sng">
            <a:solidFill>
              <a:srgbClr val="0000FF"/>
            </a:solidFill>
            <a:prstDash val="solid"/>
            <a:miter/>
            <a:headEnd type="none" w="med" len="med"/>
            <a:tailEnd type="none" w="med" len="med"/>
          </a:ln>
        </p:spPr>
      </p:pic>
      <p:sp>
        <p:nvSpPr>
          <p:cNvPr id="56323" name="AutoShape 5"/>
          <p:cNvSpPr/>
          <p:nvPr/>
        </p:nvSpPr>
        <p:spPr>
          <a:xfrm>
            <a:off x="971550" y="2782888"/>
            <a:ext cx="1676400" cy="701675"/>
          </a:xfrm>
          <a:prstGeom prst="roundRect">
            <a:avLst>
              <a:gd name="adj" fmla="val 16667"/>
            </a:avLst>
          </a:prstGeom>
          <a:noFill/>
          <a:ln w="28575" cap="flat" cmpd="sng">
            <a:solidFill>
              <a:srgbClr val="0000FF"/>
            </a:solidFill>
            <a:prstDash val="solid"/>
            <a:round/>
            <a:headEnd type="none" w="med" len="med"/>
            <a:tailEnd type="none" w="med" len="med"/>
          </a:ln>
        </p:spPr>
        <p:txBody>
          <a:bodyPr wrap="none" anchor="ctr"/>
          <a:lstStyle>
            <a:defPPr/>
          </a:lstStyle>
          <a:p>
            <a:pPr/>
            <a:r>
              <a:rPr lang="zh-CN" altLang="en-US" sz="1200" b="1">
                <a:latin typeface="Arial" panose="020b0604020202020204" pitchFamily="34" charset="0"/>
                <a:ea typeface="楷体_GB2312" pitchFamily="49" charset="-122"/>
              </a:rPr>
              <a:t>英法空想社会主义</a:t>
            </a:r>
            <a:endParaRPr lang="zh-CN" altLang="en-US" sz="1200" b="1">
              <a:latin typeface="Arial" pitchFamily="34" charset="0"/>
              <a:ea typeface="楷体_GB2312" pitchFamily="49" charset="-122"/>
            </a:endParaRPr>
          </a:p>
          <a:p>
            <a:pPr/>
            <a:r>
              <a:rPr lang="zh-CN" altLang="en-US" sz="1200" b="1">
                <a:latin typeface="Arial" panose="020b0604020202020204" pitchFamily="34" charset="0"/>
                <a:ea typeface="楷体_GB2312" pitchFamily="49" charset="-122"/>
              </a:rPr>
              <a:t>德国古典哲学</a:t>
            </a:r>
            <a:endParaRPr lang="zh-CN" altLang="en-US" sz="1200" b="1">
              <a:latin typeface="Arial" panose="020b0604020202020204" pitchFamily="34" charset="0"/>
              <a:ea typeface="楷体_GB2312" pitchFamily="49" charset="-122"/>
            </a:endParaRPr>
          </a:p>
          <a:p>
            <a:pPr/>
            <a:r>
              <a:rPr lang="zh-CN" altLang="en-US" sz="1200" b="1">
                <a:latin typeface="Arial" panose="020b0604020202020204" pitchFamily="34" charset="0"/>
                <a:ea typeface="楷体_GB2312" pitchFamily="49" charset="-122"/>
              </a:rPr>
              <a:t>英国古典政治经济学</a:t>
            </a:r>
            <a:endParaRPr lang="zh-CN" altLang="en-US" sz="1200" b="1">
              <a:latin typeface="Arial" panose="020b0604020202020204" pitchFamily="34" charset="0"/>
              <a:ea typeface="楷体_GB2312" pitchFamily="49" charset="-122"/>
            </a:endParaRPr>
          </a:p>
        </p:txBody>
      </p:sp>
      <p:pic>
        <p:nvPicPr>
          <p:cNvPr id="56324" name="Picture 7" descr="U_3454~1"/>
          <p:cNvPicPr>
            <a:picLocks noChangeAspect="1"/>
          </p:cNvPicPr>
          <p:nvPr/>
        </p:nvPicPr>
        <p:blipFill>
          <a:blip r:embed="rId4"/>
          <a:stretch>
            <a:fillRect/>
          </a:stretch>
        </p:blipFill>
        <p:spPr>
          <a:xfrm>
            <a:off x="1106488" y="3600450"/>
            <a:ext cx="1314450" cy="965200"/>
          </a:xfrm>
          <a:prstGeom prst="rect">
            <a:avLst/>
          </a:prstGeom>
          <a:noFill/>
          <a:ln w="28575" cap="flat" cmpd="sng">
            <a:solidFill>
              <a:srgbClr val="0000FF"/>
            </a:solidFill>
            <a:prstDash val="solid"/>
            <a:miter/>
            <a:headEnd type="none" w="med" len="med"/>
            <a:tailEnd type="none" w="med" len="med"/>
          </a:ln>
        </p:spPr>
      </p:pic>
      <p:grpSp>
        <p:nvGrpSpPr>
          <p:cNvPr id="56325" name="组合 2"/>
          <p:cNvGrpSpPr/>
          <p:nvPr/>
        </p:nvGrpSpPr>
        <p:grpSpPr>
          <a:xfrm>
            <a:off x="1038225" y="460375"/>
            <a:ext cx="1449388" cy="1025525"/>
            <a:chOff x="2640" y="1800"/>
            <a:chExt cx="3042" cy="2154"/>
          </a:xfrm>
        </p:grpSpPr>
        <p:pic>
          <p:nvPicPr>
            <p:cNvPr id="56326" name="Picture 3" descr="U_1795~1"/>
            <p:cNvPicPr>
              <a:picLocks noChangeAspect="1"/>
            </p:cNvPicPr>
            <p:nvPr/>
          </p:nvPicPr>
          <p:blipFill>
            <a:blip r:embed="rId5"/>
            <a:stretch>
              <a:fillRect/>
            </a:stretch>
          </p:blipFill>
          <p:spPr>
            <a:xfrm>
              <a:off x="2760" y="1920"/>
              <a:ext cx="2760" cy="1973"/>
            </a:xfrm>
            <a:prstGeom prst="rect">
              <a:avLst/>
            </a:prstGeom>
            <a:noFill/>
            <a:ln w="9525">
              <a:noFill/>
            </a:ln>
          </p:spPr>
        </p:pic>
        <p:sp>
          <p:nvSpPr>
            <p:cNvPr id="56327" name="AutoShape 9"/>
            <p:cNvSpPr/>
            <p:nvPr/>
          </p:nvSpPr>
          <p:spPr>
            <a:xfrm>
              <a:off x="2640" y="1800"/>
              <a:ext cx="3043" cy="2155"/>
            </a:xfrm>
            <a:prstGeom prst="roundRect">
              <a:avLst>
                <a:gd name="adj" fmla="val 16667"/>
              </a:avLst>
            </a:prstGeom>
            <a:noFill/>
            <a:ln w="28575" cap="flat" cmpd="sng">
              <a:solidFill>
                <a:srgbClr val="0000FF"/>
              </a:solidFill>
              <a:prstDash val="solid"/>
              <a:round/>
              <a:headEnd type="none" w="med" len="med"/>
              <a:tailEnd type="none" w="med" len="med"/>
            </a:ln>
          </p:spPr>
          <p:txBody>
            <a:bodyPr wrap="none" anchor="ctr"/>
            <a:lstStyle>
              <a:defPPr/>
            </a:lstStyle>
            <a:p>
              <a:pPr/>
              <a:endParaRPr lang="zh-CN" altLang="en-US" sz="3000">
                <a:latin typeface="Arial" pitchFamily="34" charset="0"/>
                <a:ea typeface="宋体" pitchFamily="2" charset="-122"/>
              </a:endParaRPr>
            </a:p>
          </p:txBody>
        </p:sp>
      </p:grpSp>
      <p:sp>
        <p:nvSpPr>
          <p:cNvPr id="56328" name="AutoShape 18"/>
          <p:cNvSpPr/>
          <p:nvPr/>
        </p:nvSpPr>
        <p:spPr>
          <a:xfrm>
            <a:off x="4187825" y="776288"/>
            <a:ext cx="269875" cy="3373437"/>
          </a:xfrm>
          <a:prstGeom prst="rightBrace">
            <a:avLst>
              <a:gd name="adj1" fmla="val 103356"/>
              <a:gd name="adj2" fmla="val 50000"/>
            </a:avLst>
          </a:prstGeom>
          <a:noFill/>
          <a:ln w="38100" cap="flat" cmpd="sng">
            <a:solidFill>
              <a:schemeClr val="tx1"/>
            </a:solidFill>
            <a:prstDash val="solid"/>
            <a:round/>
            <a:headEnd type="none" w="med" len="med"/>
            <a:tailEnd type="none" w="med" len="med"/>
          </a:ln>
        </p:spPr>
        <p:txBody>
          <a:bodyPr wrap="none" anchor="ctr"/>
          <a:lstStyle>
            <a:defPPr/>
          </a:lstStyle>
          <a:p>
            <a:pPr/>
            <a:endParaRPr lang="zh-CN" altLang="en-US" sz="3000">
              <a:latin typeface="Arial" panose="020b0604020202020204" pitchFamily="34" charset="0"/>
              <a:ea typeface="宋体" panose="02010600030101010101" pitchFamily="2" charset="-122"/>
            </a:endParaRPr>
          </a:p>
        </p:txBody>
      </p:sp>
      <p:grpSp>
        <p:nvGrpSpPr>
          <p:cNvPr id="56329" name="组合 283656"/>
          <p:cNvGrpSpPr/>
          <p:nvPr/>
        </p:nvGrpSpPr>
        <p:grpSpPr>
          <a:xfrm>
            <a:off x="2524125" y="609600"/>
            <a:ext cx="1371600" cy="647700"/>
            <a:chOff x="1248" y="864"/>
            <a:chExt cx="1152" cy="544"/>
          </a:xfrm>
        </p:grpSpPr>
        <p:sp>
          <p:nvSpPr>
            <p:cNvPr id="56330" name="Rectangle 11"/>
            <p:cNvSpPr/>
            <p:nvPr/>
          </p:nvSpPr>
          <p:spPr>
            <a:xfrm>
              <a:off x="1715" y="864"/>
              <a:ext cx="685" cy="544"/>
            </a:xfrm>
            <a:prstGeom prst="rect">
              <a:avLst/>
            </a:prstGeom>
            <a:noFill/>
            <a:ln w="25400" cap="flat" cmpd="sng">
              <a:solidFill>
                <a:srgbClr val="CC0000"/>
              </a:solidFill>
              <a:prstDash val="solid"/>
              <a:miter/>
              <a:headEnd type="none" w="med" len="med"/>
              <a:tailEnd type="none" w="med" len="med"/>
            </a:ln>
          </p:spPr>
          <p:txBody>
            <a:bodyPr wrap="none" anchor="ctr"/>
            <a:lstStyle>
              <a:defPPr/>
            </a:lstStyle>
            <a:p>
              <a:pPr algn="ctr"/>
              <a:r>
                <a:rPr lang="zh-CN" altLang="en-US" sz="2100" b="1">
                  <a:latin typeface="Arial" panose="020b0604020202020204" pitchFamily="34" charset="0"/>
                  <a:ea typeface="宋体" panose="02010600030101010101" pitchFamily="2" charset="-122"/>
                </a:rPr>
                <a:t>经济</a:t>
              </a:r>
              <a:endParaRPr lang="zh-CN" altLang="en-US" sz="2100" b="1">
                <a:latin typeface="Arial" pitchFamily="34" charset="0"/>
                <a:ea typeface="宋体" pitchFamily="2" charset="-122"/>
              </a:endParaRPr>
            </a:p>
            <a:p>
              <a:pPr algn="ctr"/>
              <a:r>
                <a:rPr lang="zh-CN" altLang="en-US" sz="2100" b="1">
                  <a:latin typeface="Arial" panose="020b0604020202020204" pitchFamily="34" charset="0"/>
                  <a:ea typeface="宋体" panose="02010600030101010101" pitchFamily="2" charset="-122"/>
                </a:rPr>
                <a:t>前提</a:t>
              </a:r>
              <a:endParaRPr lang="zh-CN" altLang="en-US" sz="2100" b="1">
                <a:latin typeface="Arial" panose="020b0604020202020204" pitchFamily="34" charset="0"/>
                <a:ea typeface="宋体" panose="02010600030101010101" pitchFamily="2" charset="-122"/>
              </a:endParaRPr>
            </a:p>
          </p:txBody>
        </p:sp>
        <p:sp>
          <p:nvSpPr>
            <p:cNvPr id="56331" name="右箭头 283658"/>
            <p:cNvSpPr/>
            <p:nvPr/>
          </p:nvSpPr>
          <p:spPr>
            <a:xfrm>
              <a:off x="1248" y="1056"/>
              <a:ext cx="401" cy="192"/>
            </a:xfrm>
            <a:prstGeom prst="rightArrow">
              <a:avLst>
                <a:gd name="adj1" fmla="val 50000"/>
                <a:gd name="adj2" fmla="val 52078"/>
              </a:avLst>
            </a:prstGeom>
            <a:solidFill>
              <a:schemeClr val="accent1"/>
            </a:solidFill>
            <a:ln w="9525" cap="flat" cmpd="sng">
              <a:solidFill>
                <a:schemeClr val="tx1"/>
              </a:solidFill>
              <a:prstDash val="solid"/>
              <a:miter/>
              <a:headEnd type="none" w="med" len="med"/>
              <a:tailEnd type="none" w="med" len="med"/>
            </a:ln>
          </p:spPr>
          <p:txBody>
            <a:bodyPr anchor="t"/>
            <a:lstStyle>
              <a:defPPr/>
            </a:lstStyle>
            <a:p>
              <a:pPr eaLnBrk="0" hangingPunct="0"/>
              <a:endParaRPr lang="zh-CN" altLang="en-US" sz="100">
                <a:latin typeface="Calibri" pitchFamily="34" charset="0"/>
                <a:ea typeface="宋体" pitchFamily="2" charset="-122"/>
              </a:endParaRPr>
            </a:p>
          </p:txBody>
        </p:sp>
      </p:grpSp>
      <p:grpSp>
        <p:nvGrpSpPr>
          <p:cNvPr id="56332" name="组合 283659"/>
          <p:cNvGrpSpPr/>
          <p:nvPr/>
        </p:nvGrpSpPr>
        <p:grpSpPr>
          <a:xfrm>
            <a:off x="2647950" y="1730375"/>
            <a:ext cx="1339850" cy="649288"/>
            <a:chOff x="1296" y="1776"/>
            <a:chExt cx="1126" cy="545"/>
          </a:xfrm>
        </p:grpSpPr>
        <p:sp>
          <p:nvSpPr>
            <p:cNvPr id="56333" name="Rectangle 12"/>
            <p:cNvSpPr/>
            <p:nvPr/>
          </p:nvSpPr>
          <p:spPr>
            <a:xfrm>
              <a:off x="1728" y="1776"/>
              <a:ext cx="694" cy="545"/>
            </a:xfrm>
            <a:prstGeom prst="rect">
              <a:avLst/>
            </a:prstGeom>
            <a:noFill/>
            <a:ln w="25400" cap="flat" cmpd="sng">
              <a:solidFill>
                <a:srgbClr val="CC0000"/>
              </a:solidFill>
              <a:prstDash val="solid"/>
              <a:miter/>
              <a:headEnd type="none" w="med" len="med"/>
              <a:tailEnd type="none" w="med" len="med"/>
            </a:ln>
          </p:spPr>
          <p:txBody>
            <a:bodyPr wrap="none" anchor="ctr"/>
            <a:lstStyle>
              <a:defPPr/>
            </a:lstStyle>
            <a:p>
              <a:pPr algn="ctr"/>
              <a:r>
                <a:rPr lang="zh-CN" altLang="en-US" sz="2100" b="1">
                  <a:latin typeface="Arial" panose="020b0604020202020204" pitchFamily="34" charset="0"/>
                  <a:ea typeface="宋体" panose="02010600030101010101" pitchFamily="2" charset="-122"/>
                </a:rPr>
                <a:t>阶级</a:t>
              </a:r>
              <a:endParaRPr lang="zh-CN" altLang="en-US" sz="2100" b="1">
                <a:latin typeface="Arial" panose="020b0604020202020204" pitchFamily="34" charset="0"/>
                <a:ea typeface="宋体" panose="02010600030101010101" pitchFamily="2" charset="-122"/>
              </a:endParaRPr>
            </a:p>
            <a:p>
              <a:pPr algn="ctr"/>
              <a:r>
                <a:rPr lang="zh-CN" altLang="en-US" sz="2100" b="1">
                  <a:latin typeface="Arial" panose="020b0604020202020204" pitchFamily="34" charset="0"/>
                  <a:ea typeface="宋体" panose="02010600030101010101" pitchFamily="2" charset="-122"/>
                </a:rPr>
                <a:t>基础</a:t>
              </a:r>
              <a:endParaRPr lang="zh-CN" altLang="en-US" sz="2100" b="1">
                <a:latin typeface="Arial" panose="020b0604020202020204" pitchFamily="34" charset="0"/>
                <a:ea typeface="宋体" panose="02010600030101010101" pitchFamily="2" charset="-122"/>
              </a:endParaRPr>
            </a:p>
          </p:txBody>
        </p:sp>
        <p:sp>
          <p:nvSpPr>
            <p:cNvPr id="56334" name="右箭头 283661"/>
            <p:cNvSpPr/>
            <p:nvPr/>
          </p:nvSpPr>
          <p:spPr>
            <a:xfrm>
              <a:off x="1296" y="1920"/>
              <a:ext cx="384" cy="192"/>
            </a:xfrm>
            <a:prstGeom prst="rightArrow">
              <a:avLst>
                <a:gd name="adj1" fmla="val 50000"/>
                <a:gd name="adj2" fmla="val 50000"/>
              </a:avLst>
            </a:prstGeom>
            <a:solidFill>
              <a:schemeClr val="accent1"/>
            </a:solidFill>
            <a:ln w="9525" cap="flat" cmpd="sng">
              <a:solidFill>
                <a:schemeClr val="tx1"/>
              </a:solidFill>
              <a:prstDash val="solid"/>
              <a:miter/>
              <a:headEnd type="none" w="med" len="med"/>
              <a:tailEnd type="none" w="med" len="med"/>
            </a:ln>
          </p:spPr>
          <p:txBody>
            <a:bodyPr anchor="t"/>
            <a:lstStyle>
              <a:defPPr/>
            </a:lstStyle>
            <a:p>
              <a:pPr eaLnBrk="0" hangingPunct="0"/>
              <a:endParaRPr lang="zh-CN" altLang="en-US" sz="100">
                <a:latin typeface="Calibri" panose="020f0502020204030204" pitchFamily="34" charset="0"/>
                <a:ea typeface="宋体" panose="02010600030101010101" pitchFamily="2" charset="-122"/>
              </a:endParaRPr>
            </a:p>
          </p:txBody>
        </p:sp>
      </p:grpSp>
      <p:grpSp>
        <p:nvGrpSpPr>
          <p:cNvPr id="56335" name="组合 283662"/>
          <p:cNvGrpSpPr/>
          <p:nvPr/>
        </p:nvGrpSpPr>
        <p:grpSpPr>
          <a:xfrm>
            <a:off x="2613025" y="3759200"/>
            <a:ext cx="1374775" cy="647700"/>
            <a:chOff x="1248" y="3504"/>
            <a:chExt cx="1154" cy="545"/>
          </a:xfrm>
        </p:grpSpPr>
        <p:sp>
          <p:nvSpPr>
            <p:cNvPr id="56336" name="Rectangle 14"/>
            <p:cNvSpPr/>
            <p:nvPr/>
          </p:nvSpPr>
          <p:spPr>
            <a:xfrm>
              <a:off x="1728" y="3504"/>
              <a:ext cx="674" cy="545"/>
            </a:xfrm>
            <a:prstGeom prst="rect">
              <a:avLst/>
            </a:prstGeom>
            <a:noFill/>
            <a:ln w="25400" cap="flat" cmpd="sng">
              <a:solidFill>
                <a:srgbClr val="CC0000"/>
              </a:solidFill>
              <a:prstDash val="solid"/>
              <a:miter/>
              <a:headEnd type="none" w="med" len="med"/>
              <a:tailEnd type="none" w="med" len="med"/>
            </a:ln>
          </p:spPr>
          <p:txBody>
            <a:bodyPr wrap="none" anchor="ctr"/>
            <a:lstStyle>
              <a:defPPr/>
            </a:lstStyle>
            <a:p>
              <a:pPr algn="ctr"/>
              <a:r>
                <a:rPr lang="zh-CN" altLang="en-US" sz="2100" b="1">
                  <a:latin typeface="Arial" panose="020b0604020202020204" pitchFamily="34" charset="0"/>
                  <a:ea typeface="宋体" panose="02010600030101010101" pitchFamily="2" charset="-122"/>
                </a:rPr>
                <a:t>实践</a:t>
              </a:r>
              <a:endParaRPr lang="zh-CN" altLang="en-US" sz="2100" b="1">
                <a:latin typeface="Arial" panose="020b0604020202020204" pitchFamily="34" charset="0"/>
                <a:ea typeface="宋体" panose="02010600030101010101" pitchFamily="2" charset="-122"/>
              </a:endParaRPr>
            </a:p>
            <a:p>
              <a:pPr algn="ctr"/>
              <a:r>
                <a:rPr lang="zh-CN" altLang="en-US" sz="2100" b="1">
                  <a:latin typeface="Arial" panose="020b0604020202020204" pitchFamily="34" charset="0"/>
                  <a:ea typeface="宋体" panose="02010600030101010101" pitchFamily="2" charset="-122"/>
                </a:rPr>
                <a:t>基础</a:t>
              </a:r>
              <a:endParaRPr lang="zh-CN" altLang="en-US" sz="2100" b="1">
                <a:latin typeface="Arial" panose="020b0604020202020204" pitchFamily="34" charset="0"/>
                <a:ea typeface="宋体" panose="02010600030101010101" pitchFamily="2" charset="-122"/>
              </a:endParaRPr>
            </a:p>
          </p:txBody>
        </p:sp>
        <p:sp>
          <p:nvSpPr>
            <p:cNvPr id="56337" name="右箭头 283664"/>
            <p:cNvSpPr/>
            <p:nvPr/>
          </p:nvSpPr>
          <p:spPr>
            <a:xfrm>
              <a:off x="1248" y="3696"/>
              <a:ext cx="384" cy="192"/>
            </a:xfrm>
            <a:prstGeom prst="rightArrow">
              <a:avLst>
                <a:gd name="adj1" fmla="val 50000"/>
                <a:gd name="adj2" fmla="val 50000"/>
              </a:avLst>
            </a:prstGeom>
            <a:solidFill>
              <a:schemeClr val="accent1"/>
            </a:solidFill>
            <a:ln w="9525" cap="flat" cmpd="sng">
              <a:solidFill>
                <a:schemeClr val="tx1"/>
              </a:solidFill>
              <a:prstDash val="solid"/>
              <a:miter/>
              <a:headEnd type="none" w="med" len="med"/>
              <a:tailEnd type="none" w="med" len="med"/>
            </a:ln>
          </p:spPr>
          <p:txBody>
            <a:bodyPr anchor="t"/>
            <a:lstStyle>
              <a:defPPr/>
            </a:lstStyle>
            <a:p>
              <a:pPr eaLnBrk="0" hangingPunct="0"/>
              <a:endParaRPr lang="zh-CN" altLang="en-US" sz="100">
                <a:latin typeface="Calibri" panose="020f0502020204030204" pitchFamily="34" charset="0"/>
                <a:ea typeface="宋体" panose="02010600030101010101" pitchFamily="2" charset="-122"/>
              </a:endParaRPr>
            </a:p>
          </p:txBody>
        </p:sp>
      </p:grpSp>
      <p:grpSp>
        <p:nvGrpSpPr>
          <p:cNvPr id="56338" name="组合 283665"/>
          <p:cNvGrpSpPr/>
          <p:nvPr/>
        </p:nvGrpSpPr>
        <p:grpSpPr>
          <a:xfrm>
            <a:off x="2700338" y="2809875"/>
            <a:ext cx="1287462" cy="647700"/>
            <a:chOff x="1319" y="2688"/>
            <a:chExt cx="1081" cy="544"/>
          </a:xfrm>
        </p:grpSpPr>
        <p:sp>
          <p:nvSpPr>
            <p:cNvPr id="56339" name="Rectangle 13"/>
            <p:cNvSpPr/>
            <p:nvPr/>
          </p:nvSpPr>
          <p:spPr>
            <a:xfrm>
              <a:off x="1728" y="2688"/>
              <a:ext cx="672" cy="544"/>
            </a:xfrm>
            <a:prstGeom prst="rect">
              <a:avLst/>
            </a:prstGeom>
            <a:noFill/>
            <a:ln w="25400" cap="flat" cmpd="sng">
              <a:solidFill>
                <a:srgbClr val="CC0000"/>
              </a:solidFill>
              <a:prstDash val="solid"/>
              <a:miter/>
              <a:headEnd type="none" w="med" len="med"/>
              <a:tailEnd type="none" w="med" len="med"/>
            </a:ln>
          </p:spPr>
          <p:txBody>
            <a:bodyPr wrap="none" anchor="ctr"/>
            <a:lstStyle>
              <a:defPPr/>
            </a:lstStyle>
            <a:p>
              <a:pPr algn="ctr"/>
              <a:r>
                <a:rPr lang="zh-CN" altLang="en-US" sz="2100" b="1">
                  <a:latin typeface="Arial" panose="020b0604020202020204" pitchFamily="34" charset="0"/>
                  <a:ea typeface="宋体" panose="02010600030101010101" pitchFamily="2" charset="-122"/>
                </a:rPr>
                <a:t>思想</a:t>
              </a:r>
              <a:endParaRPr lang="zh-CN" altLang="en-US" sz="2100" b="1">
                <a:latin typeface="Arial" panose="020b0604020202020204" pitchFamily="34" charset="0"/>
                <a:ea typeface="宋体" panose="02010600030101010101" pitchFamily="2" charset="-122"/>
              </a:endParaRPr>
            </a:p>
            <a:p>
              <a:pPr algn="ctr"/>
              <a:r>
                <a:rPr lang="zh-CN" altLang="en-US" sz="2100" b="1">
                  <a:latin typeface="Arial" panose="020b0604020202020204" pitchFamily="34" charset="0"/>
                  <a:ea typeface="宋体" panose="02010600030101010101" pitchFamily="2" charset="-122"/>
                </a:rPr>
                <a:t>基础</a:t>
              </a:r>
              <a:endParaRPr lang="zh-CN" altLang="en-US" sz="2100" b="1">
                <a:latin typeface="Arial" panose="020b0604020202020204" pitchFamily="34" charset="0"/>
                <a:ea typeface="宋体" panose="02010600030101010101" pitchFamily="2" charset="-122"/>
              </a:endParaRPr>
            </a:p>
          </p:txBody>
        </p:sp>
        <p:sp>
          <p:nvSpPr>
            <p:cNvPr id="56340" name="右箭头 283667"/>
            <p:cNvSpPr/>
            <p:nvPr/>
          </p:nvSpPr>
          <p:spPr>
            <a:xfrm>
              <a:off x="1319" y="2832"/>
              <a:ext cx="361" cy="192"/>
            </a:xfrm>
            <a:prstGeom prst="rightArrow">
              <a:avLst>
                <a:gd name="adj1" fmla="val 50000"/>
                <a:gd name="adj2" fmla="val 46883"/>
              </a:avLst>
            </a:prstGeom>
            <a:solidFill>
              <a:schemeClr val="accent1"/>
            </a:solidFill>
            <a:ln w="9525" cap="flat" cmpd="sng">
              <a:solidFill>
                <a:schemeClr val="tx1"/>
              </a:solidFill>
              <a:prstDash val="solid"/>
              <a:miter/>
              <a:headEnd type="none" w="med" len="med"/>
              <a:tailEnd type="none" w="med" len="med"/>
            </a:ln>
          </p:spPr>
          <p:txBody>
            <a:bodyPr anchor="t"/>
            <a:lstStyle>
              <a:defPPr/>
            </a:lstStyle>
            <a:p>
              <a:pPr eaLnBrk="0" hangingPunct="0"/>
              <a:endParaRPr lang="zh-CN" altLang="en-US" sz="100">
                <a:latin typeface="Calibri" panose="020f0502020204030204" pitchFamily="34" charset="0"/>
                <a:ea typeface="宋体" panose="02010600030101010101" pitchFamily="2" charset="-122"/>
              </a:endParaRPr>
            </a:p>
          </p:txBody>
        </p:sp>
      </p:grpSp>
      <p:sp>
        <p:nvSpPr>
          <p:cNvPr id="56341" name="右箭头 283668"/>
          <p:cNvSpPr/>
          <p:nvPr/>
        </p:nvSpPr>
        <p:spPr>
          <a:xfrm>
            <a:off x="5772150" y="2400300"/>
            <a:ext cx="685800" cy="228600"/>
          </a:xfrm>
          <a:prstGeom prst="rightArrow">
            <a:avLst>
              <a:gd name="adj1" fmla="val 50000"/>
              <a:gd name="adj2" fmla="val 75000"/>
            </a:avLst>
          </a:prstGeom>
          <a:solidFill>
            <a:schemeClr val="accent1"/>
          </a:solidFill>
          <a:ln w="9525" cap="flat" cmpd="sng">
            <a:solidFill>
              <a:schemeClr val="tx1"/>
            </a:solidFill>
            <a:prstDash val="solid"/>
            <a:miter/>
            <a:headEnd type="none" w="med" len="med"/>
            <a:tailEnd type="none" w="med" len="med"/>
          </a:ln>
        </p:spPr>
        <p:txBody>
          <a:bodyPr anchor="t"/>
          <a:lstStyle>
            <a:defPPr/>
          </a:lstStyle>
          <a:p>
            <a:pPr eaLnBrk="0" hangingPunct="0"/>
            <a:endParaRPr lang="zh-CN" altLang="en-US" sz="100">
              <a:latin typeface="Calibri" panose="020f0502020204030204" pitchFamily="34" charset="0"/>
              <a:ea typeface="宋体" panose="02010600030101010101" pitchFamily="2" charset="-122"/>
            </a:endParaRPr>
          </a:p>
        </p:txBody>
      </p:sp>
      <p:grpSp>
        <p:nvGrpSpPr>
          <p:cNvPr id="56342" name="组合 283669"/>
          <p:cNvGrpSpPr/>
          <p:nvPr/>
        </p:nvGrpSpPr>
        <p:grpSpPr>
          <a:xfrm>
            <a:off x="4511675" y="1358900"/>
            <a:ext cx="1319213" cy="2208213"/>
            <a:chOff x="2784" y="1584"/>
            <a:chExt cx="1108" cy="1854"/>
          </a:xfrm>
        </p:grpSpPr>
        <p:pic>
          <p:nvPicPr>
            <p:cNvPr id="56343" name="Picture 2" descr="U_5955~1"/>
            <p:cNvPicPr>
              <a:picLocks noChangeAspect="1"/>
            </p:cNvPicPr>
            <p:nvPr/>
          </p:nvPicPr>
          <p:blipFill>
            <a:blip r:embed="rId6"/>
            <a:stretch>
              <a:fillRect/>
            </a:stretch>
          </p:blipFill>
          <p:spPr>
            <a:xfrm>
              <a:off x="2784" y="1584"/>
              <a:ext cx="1108" cy="1560"/>
            </a:xfrm>
            <a:prstGeom prst="rect">
              <a:avLst/>
            </a:prstGeom>
            <a:noFill/>
            <a:ln w="57150" cap="flat" cmpd="sng">
              <a:solidFill>
                <a:srgbClr val="0000FF"/>
              </a:solidFill>
              <a:prstDash val="solid"/>
              <a:miter/>
              <a:headEnd type="none" w="med" len="med"/>
              <a:tailEnd type="none" w="med" len="med"/>
            </a:ln>
          </p:spPr>
        </p:pic>
        <p:sp>
          <p:nvSpPr>
            <p:cNvPr id="56344" name="文本框 283671"/>
            <p:cNvSpPr txBox="1"/>
            <p:nvPr/>
          </p:nvSpPr>
          <p:spPr>
            <a:xfrm>
              <a:off x="2880" y="3168"/>
              <a:ext cx="960" cy="270"/>
            </a:xfrm>
            <a:prstGeom prst="rect">
              <a:avLst/>
            </a:prstGeom>
            <a:noFill/>
            <a:ln w="9525">
              <a:noFill/>
            </a:ln>
          </p:spPr>
          <p:txBody>
            <a:bodyPr anchor="t">
              <a:spAutoFit/>
            </a:bodyPr>
            <a:lstStyle>
              <a:defPPr/>
            </a:lstStyle>
            <a:p>
              <a:pPr>
                <a:spcBef>
                  <a:spcPct val="50000"/>
                </a:spcBef>
              </a:pPr>
              <a:r>
                <a:rPr lang="zh-CN" altLang="en-US" sz="1500" b="1">
                  <a:latin typeface="Arial" panose="020b0604020202020204" pitchFamily="34" charset="0"/>
                  <a:ea typeface="黑体" panose="02010609060101010101" pitchFamily="49" charset="-122"/>
                </a:rPr>
                <a:t>马克思主义</a:t>
              </a:r>
              <a:endParaRPr lang="zh-CN" altLang="en-US" sz="1500" b="1">
                <a:latin typeface="Arial" panose="020b0604020202020204" pitchFamily="34" charset="0"/>
                <a:ea typeface="黑体" panose="02010609060101010101" pitchFamily="49" charset="-122"/>
              </a:endParaRPr>
            </a:p>
          </p:txBody>
        </p:sp>
      </p:grpSp>
      <p:grpSp>
        <p:nvGrpSpPr>
          <p:cNvPr id="56345" name="组合 283672"/>
          <p:cNvGrpSpPr/>
          <p:nvPr/>
        </p:nvGrpSpPr>
        <p:grpSpPr>
          <a:xfrm>
            <a:off x="6457950" y="1330325"/>
            <a:ext cx="1371600" cy="2265363"/>
            <a:chOff x="4464" y="1584"/>
            <a:chExt cx="1152" cy="1902"/>
          </a:xfrm>
        </p:grpSpPr>
        <p:pic>
          <p:nvPicPr>
            <p:cNvPr id="56346" name="Picture 20" descr="U_3042~1"/>
            <p:cNvPicPr>
              <a:picLocks noChangeAspect="1"/>
            </p:cNvPicPr>
            <p:nvPr/>
          </p:nvPicPr>
          <p:blipFill>
            <a:blip r:embed="rId7"/>
            <a:stretch>
              <a:fillRect/>
            </a:stretch>
          </p:blipFill>
          <p:spPr>
            <a:xfrm>
              <a:off x="4464" y="1584"/>
              <a:ext cx="1152" cy="1584"/>
            </a:xfrm>
            <a:prstGeom prst="rect">
              <a:avLst/>
            </a:prstGeom>
            <a:noFill/>
            <a:ln w="57150" cap="flat" cmpd="sng">
              <a:solidFill>
                <a:srgbClr val="0000FF"/>
              </a:solidFill>
              <a:prstDash val="solid"/>
              <a:miter/>
              <a:headEnd type="none" w="med" len="med"/>
              <a:tailEnd type="none" w="med" len="med"/>
            </a:ln>
          </p:spPr>
        </p:pic>
        <p:sp>
          <p:nvSpPr>
            <p:cNvPr id="56347" name="文本框 283674"/>
            <p:cNvSpPr txBox="1"/>
            <p:nvPr/>
          </p:nvSpPr>
          <p:spPr>
            <a:xfrm>
              <a:off x="4608" y="3216"/>
              <a:ext cx="1008" cy="270"/>
            </a:xfrm>
            <a:prstGeom prst="rect">
              <a:avLst/>
            </a:prstGeom>
            <a:noFill/>
            <a:ln w="9525">
              <a:noFill/>
            </a:ln>
          </p:spPr>
          <p:txBody>
            <a:bodyPr anchor="t">
              <a:spAutoFit/>
            </a:bodyPr>
            <a:lstStyle>
              <a:defPPr/>
            </a:lstStyle>
            <a:p>
              <a:pPr>
                <a:spcBef>
                  <a:spcPct val="50000"/>
                </a:spcBef>
              </a:pPr>
              <a:r>
                <a:rPr lang="zh-CN" altLang="en-US" sz="1500" b="1">
                  <a:latin typeface="Arial" panose="020b0604020202020204" pitchFamily="34" charset="0"/>
                  <a:ea typeface="黑体" panose="02010609060101010101" pitchFamily="49" charset="-122"/>
                </a:rPr>
                <a:t>巴黎公社</a:t>
              </a:r>
              <a:endParaRPr lang="zh-CN" altLang="en-US" sz="1500" b="1">
                <a:latin typeface="Arial" panose="020b0604020202020204" pitchFamily="34" charset="0"/>
                <a:ea typeface="黑体" panose="02010609060101010101" pitchFamily="49" charset="-122"/>
              </a:endParaRPr>
            </a:p>
          </p:txBody>
        </p:sp>
      </p:grpSp>
      <p:sp>
        <p:nvSpPr>
          <p:cNvPr id="56348" name="文本框 283675"/>
          <p:cNvSpPr txBox="1"/>
          <p:nvPr/>
        </p:nvSpPr>
        <p:spPr>
          <a:xfrm>
            <a:off x="5829300" y="2057400"/>
            <a:ext cx="571500" cy="322263"/>
          </a:xfrm>
          <a:prstGeom prst="rect">
            <a:avLst/>
          </a:prstGeom>
          <a:solidFill>
            <a:srgbClr val="FFFF99"/>
          </a:solidFill>
          <a:ln w="9525">
            <a:noFill/>
          </a:ln>
        </p:spPr>
        <p:txBody>
          <a:bodyPr anchor="t">
            <a:spAutoFit/>
          </a:bodyPr>
          <a:lstStyle>
            <a:defPPr/>
          </a:lstStyle>
          <a:p>
            <a:pPr>
              <a:spcBef>
                <a:spcPct val="50000"/>
              </a:spcBef>
            </a:pPr>
            <a:r>
              <a:rPr lang="zh-CN" altLang="en-US" sz="1500" b="1">
                <a:latin typeface="Arial" panose="020b0604020202020204" pitchFamily="34" charset="0"/>
                <a:ea typeface="黑体" panose="02010609060101010101" pitchFamily="49" charset="-122"/>
              </a:rPr>
              <a:t>影响</a:t>
            </a:r>
            <a:endParaRPr lang="zh-CN" altLang="en-US" sz="1500" b="1">
              <a:latin typeface="Arial" panose="020b0604020202020204" pitchFamily="34" charset="0"/>
              <a:ea typeface="黑体" panose="02010609060101010101" pitchFamily="49" charset="-122"/>
            </a:endParaRPr>
          </a:p>
        </p:txBody>
      </p:sp>
      <p:sp>
        <p:nvSpPr>
          <p:cNvPr id="56349" name="文本框 283676"/>
          <p:cNvSpPr txBox="1"/>
          <p:nvPr/>
        </p:nvSpPr>
        <p:spPr>
          <a:xfrm>
            <a:off x="5829300" y="2971800"/>
            <a:ext cx="571500" cy="322263"/>
          </a:xfrm>
          <a:prstGeom prst="rect">
            <a:avLst/>
          </a:prstGeom>
          <a:solidFill>
            <a:srgbClr val="FFFF99"/>
          </a:solidFill>
          <a:ln w="9525">
            <a:noFill/>
          </a:ln>
        </p:spPr>
        <p:txBody>
          <a:bodyPr anchor="t">
            <a:spAutoFit/>
          </a:bodyPr>
          <a:lstStyle>
            <a:defPPr/>
          </a:lstStyle>
          <a:p>
            <a:pPr>
              <a:spcBef>
                <a:spcPct val="50000"/>
              </a:spcBef>
            </a:pPr>
            <a:r>
              <a:rPr lang="zh-CN" altLang="en-US" sz="1500" b="1">
                <a:latin typeface="Arial" panose="020b0604020202020204" pitchFamily="34" charset="0"/>
                <a:ea typeface="黑体" panose="02010609060101010101" pitchFamily="49" charset="-122"/>
              </a:rPr>
              <a:t>丰富</a:t>
            </a:r>
            <a:endParaRPr lang="zh-CN" altLang="en-US" sz="1500" b="1">
              <a:latin typeface="Arial" panose="020b0604020202020204" pitchFamily="34" charset="0"/>
              <a:ea typeface="黑体" panose="02010609060101010101" pitchFamily="49" charset="-122"/>
            </a:endParaRPr>
          </a:p>
        </p:txBody>
      </p:sp>
      <p:sp>
        <p:nvSpPr>
          <p:cNvPr id="56350" name="左箭头 283677"/>
          <p:cNvSpPr/>
          <p:nvPr/>
        </p:nvSpPr>
        <p:spPr>
          <a:xfrm>
            <a:off x="5832475" y="2686050"/>
            <a:ext cx="568325" cy="228600"/>
          </a:xfrm>
          <a:prstGeom prst="leftArrow">
            <a:avLst>
              <a:gd name="adj1" fmla="val 50000"/>
              <a:gd name="adj2" fmla="val 68644"/>
            </a:avLst>
          </a:prstGeom>
          <a:solidFill>
            <a:schemeClr val="accent1"/>
          </a:solidFill>
          <a:ln w="9525" cap="flat" cmpd="sng">
            <a:solidFill>
              <a:schemeClr val="tx1"/>
            </a:solidFill>
            <a:prstDash val="solid"/>
            <a:miter/>
            <a:headEnd type="none" w="med" len="med"/>
            <a:tailEnd type="none" w="med" len="med"/>
          </a:ln>
        </p:spPr>
        <p:txBody>
          <a:bodyPr anchor="t"/>
          <a:lstStyle>
            <a:defPPr/>
          </a:lstStyle>
          <a:p>
            <a:pPr eaLnBrk="0" hangingPunct="0"/>
            <a:endParaRPr lang="zh-CN" altLang="en-US" sz="100">
              <a:latin typeface="Calibri" panose="020f0502020204030204" pitchFamily="34" charset="0"/>
              <a:ea typeface="宋体" panose="02010600030101010101" pitchFamily="2" charset="-122"/>
            </a:endParaRPr>
          </a:p>
        </p:txBody>
      </p:sp>
      <p:grpSp>
        <p:nvGrpSpPr>
          <p:cNvPr id="56351" name="组合 283678"/>
          <p:cNvGrpSpPr/>
          <p:nvPr/>
        </p:nvGrpSpPr>
        <p:grpSpPr>
          <a:xfrm>
            <a:off x="4457700" y="3759200"/>
            <a:ext cx="1714500" cy="414338"/>
            <a:chOff x="2832" y="3600"/>
            <a:chExt cx="1440" cy="348"/>
          </a:xfrm>
        </p:grpSpPr>
        <p:sp>
          <p:nvSpPr>
            <p:cNvPr id="56352" name="文本框 283679"/>
            <p:cNvSpPr txBox="1"/>
            <p:nvPr/>
          </p:nvSpPr>
          <p:spPr>
            <a:xfrm>
              <a:off x="2832" y="3600"/>
              <a:ext cx="672" cy="348"/>
            </a:xfrm>
            <a:prstGeom prst="rect">
              <a:avLst/>
            </a:prstGeom>
            <a:noFill/>
            <a:ln w="9525">
              <a:noFill/>
            </a:ln>
          </p:spPr>
          <p:txBody>
            <a:bodyPr anchor="t">
              <a:spAutoFit/>
            </a:bodyPr>
            <a:lstStyle>
              <a:defPPr/>
            </a:lstStyle>
            <a:p>
              <a:pPr>
                <a:spcBef>
                  <a:spcPct val="50000"/>
                </a:spcBef>
              </a:pPr>
              <a:r>
                <a:rPr lang="zh-CN" altLang="en-US" sz="2100" b="1">
                  <a:solidFill>
                    <a:schemeClr val="tx2"/>
                  </a:solidFill>
                  <a:latin typeface="Arial" panose="020b0604020202020204" pitchFamily="34" charset="0"/>
                  <a:ea typeface="隶书" panose="02010509060101010101" pitchFamily="49" charset="-122"/>
                </a:rPr>
                <a:t>空想</a:t>
              </a:r>
              <a:endParaRPr lang="zh-CN" altLang="en-US" sz="2100" b="1">
                <a:solidFill>
                  <a:schemeClr val="tx2"/>
                </a:solidFill>
                <a:latin typeface="Arial" pitchFamily="34" charset="0"/>
                <a:ea typeface="隶书" panose="02010509060101010101" pitchFamily="49" charset="-122"/>
              </a:endParaRPr>
            </a:p>
          </p:txBody>
        </p:sp>
        <p:sp>
          <p:nvSpPr>
            <p:cNvPr id="56353" name="直接连接符 283680"/>
            <p:cNvSpPr/>
            <p:nvPr/>
          </p:nvSpPr>
          <p:spPr>
            <a:xfrm>
              <a:off x="3360" y="3792"/>
              <a:ext cx="240" cy="0"/>
            </a:xfrm>
            <a:prstGeom prst="line">
              <a:avLst/>
            </a:prstGeom>
            <a:ln w="38100" cap="flat" cmpd="sng">
              <a:solidFill>
                <a:schemeClr val="tx1"/>
              </a:solidFill>
              <a:prstDash val="solid"/>
              <a:round/>
              <a:headEnd type="none" w="med" len="med"/>
              <a:tailEnd type="triangle" w="med" len="med"/>
            </a:ln>
          </p:spPr>
          <p:txBody>
            <a:bodyPr/>
            <a:lstStyle>
              <a:defPPr/>
            </a:lstStyle>
            <a:p>
              <a:pPr/>
            </a:p>
          </p:txBody>
        </p:sp>
        <p:sp>
          <p:nvSpPr>
            <p:cNvPr id="56354" name="文本框 283681"/>
            <p:cNvSpPr txBox="1"/>
            <p:nvPr/>
          </p:nvSpPr>
          <p:spPr>
            <a:xfrm>
              <a:off x="3552" y="3600"/>
              <a:ext cx="720" cy="348"/>
            </a:xfrm>
            <a:prstGeom prst="rect">
              <a:avLst/>
            </a:prstGeom>
            <a:noFill/>
            <a:ln w="9525">
              <a:noFill/>
            </a:ln>
          </p:spPr>
          <p:txBody>
            <a:bodyPr anchor="t">
              <a:spAutoFit/>
            </a:bodyPr>
            <a:lstStyle>
              <a:defPPr/>
            </a:lstStyle>
            <a:p>
              <a:pPr>
                <a:spcBef>
                  <a:spcPct val="50000"/>
                </a:spcBef>
              </a:pPr>
              <a:r>
                <a:rPr lang="zh-CN" altLang="en-US" sz="2100" b="1">
                  <a:solidFill>
                    <a:schemeClr val="tx2"/>
                  </a:solidFill>
                  <a:latin typeface="Arial" panose="020b0604020202020204" pitchFamily="34" charset="0"/>
                  <a:ea typeface="隶书" panose="02010509060101010101" pitchFamily="49" charset="-122"/>
                </a:rPr>
                <a:t>科学</a:t>
              </a:r>
              <a:endParaRPr lang="zh-CN" altLang="en-US" sz="2100" b="1">
                <a:solidFill>
                  <a:schemeClr val="tx2"/>
                </a:solidFill>
                <a:latin typeface="Arial" panose="020b0604020202020204" pitchFamily="34" charset="0"/>
                <a:ea typeface="隶书" panose="02010509060101010101" pitchFamily="49" charset="-122"/>
              </a:endParaRPr>
            </a:p>
          </p:txBody>
        </p:sp>
      </p:grpSp>
      <p:grpSp>
        <p:nvGrpSpPr>
          <p:cNvPr id="56355" name="组合 283682"/>
          <p:cNvGrpSpPr/>
          <p:nvPr/>
        </p:nvGrpSpPr>
        <p:grpSpPr>
          <a:xfrm>
            <a:off x="6372225" y="3735388"/>
            <a:ext cx="1714500" cy="414337"/>
            <a:chOff x="4320" y="3600"/>
            <a:chExt cx="1440" cy="348"/>
          </a:xfrm>
        </p:grpSpPr>
        <p:sp>
          <p:nvSpPr>
            <p:cNvPr id="56356" name="文本框 283683"/>
            <p:cNvSpPr txBox="1"/>
            <p:nvPr/>
          </p:nvSpPr>
          <p:spPr>
            <a:xfrm>
              <a:off x="4320" y="3600"/>
              <a:ext cx="720" cy="348"/>
            </a:xfrm>
            <a:prstGeom prst="rect">
              <a:avLst/>
            </a:prstGeom>
            <a:noFill/>
            <a:ln w="9525">
              <a:noFill/>
            </a:ln>
          </p:spPr>
          <p:txBody>
            <a:bodyPr anchor="t">
              <a:spAutoFit/>
            </a:bodyPr>
            <a:lstStyle>
              <a:defPPr/>
            </a:lstStyle>
            <a:p>
              <a:pPr>
                <a:spcBef>
                  <a:spcPct val="50000"/>
                </a:spcBef>
              </a:pPr>
              <a:r>
                <a:rPr lang="zh-CN" altLang="en-US" sz="2100" b="1">
                  <a:solidFill>
                    <a:schemeClr val="tx2"/>
                  </a:solidFill>
                  <a:latin typeface="Arial" panose="020b0604020202020204" pitchFamily="34" charset="0"/>
                  <a:ea typeface="隶书" panose="02010509060101010101" pitchFamily="49" charset="-122"/>
                </a:rPr>
                <a:t>理论</a:t>
              </a:r>
              <a:endParaRPr lang="zh-CN" altLang="en-US" sz="2100" b="1">
                <a:solidFill>
                  <a:schemeClr val="tx2"/>
                </a:solidFill>
                <a:latin typeface="Arial" panose="020b0604020202020204" pitchFamily="34" charset="0"/>
                <a:ea typeface="隶书" panose="02010509060101010101" pitchFamily="49" charset="-122"/>
              </a:endParaRPr>
            </a:p>
          </p:txBody>
        </p:sp>
        <p:sp>
          <p:nvSpPr>
            <p:cNvPr id="56357" name="文本框 283684"/>
            <p:cNvSpPr txBox="1"/>
            <p:nvPr/>
          </p:nvSpPr>
          <p:spPr>
            <a:xfrm>
              <a:off x="5088" y="3600"/>
              <a:ext cx="672" cy="348"/>
            </a:xfrm>
            <a:prstGeom prst="rect">
              <a:avLst/>
            </a:prstGeom>
            <a:noFill/>
            <a:ln w="9525">
              <a:noFill/>
            </a:ln>
          </p:spPr>
          <p:txBody>
            <a:bodyPr anchor="t">
              <a:spAutoFit/>
            </a:bodyPr>
            <a:lstStyle>
              <a:defPPr/>
            </a:lstStyle>
            <a:p>
              <a:pPr>
                <a:spcBef>
                  <a:spcPct val="50000"/>
                </a:spcBef>
              </a:pPr>
              <a:r>
                <a:rPr lang="zh-CN" altLang="en-US" sz="2100" b="1">
                  <a:solidFill>
                    <a:schemeClr val="tx2"/>
                  </a:solidFill>
                  <a:latin typeface="Arial" panose="020b0604020202020204" pitchFamily="34" charset="0"/>
                  <a:ea typeface="隶书" panose="02010509060101010101" pitchFamily="49" charset="-122"/>
                </a:rPr>
                <a:t>实践</a:t>
              </a:r>
              <a:endParaRPr lang="zh-CN" altLang="en-US" sz="2100" b="1">
                <a:solidFill>
                  <a:schemeClr val="tx2"/>
                </a:solidFill>
                <a:latin typeface="Arial" panose="020b0604020202020204" pitchFamily="34" charset="0"/>
                <a:ea typeface="隶书" panose="02010509060101010101" pitchFamily="49" charset="-122"/>
              </a:endParaRPr>
            </a:p>
          </p:txBody>
        </p:sp>
        <p:sp>
          <p:nvSpPr>
            <p:cNvPr id="56358" name="直接连接符 283685"/>
            <p:cNvSpPr/>
            <p:nvPr/>
          </p:nvSpPr>
          <p:spPr>
            <a:xfrm>
              <a:off x="4848" y="3792"/>
              <a:ext cx="240" cy="0"/>
            </a:xfrm>
            <a:prstGeom prst="line">
              <a:avLst/>
            </a:prstGeom>
            <a:ln w="38100" cap="flat" cmpd="sng">
              <a:solidFill>
                <a:schemeClr val="tx1"/>
              </a:solidFill>
              <a:prstDash val="solid"/>
              <a:round/>
              <a:headEnd type="none" w="med" len="med"/>
              <a:tailEnd type="triangle" w="med" len="med"/>
            </a:ln>
          </p:spPr>
          <p:txBody>
            <a:bodyPr/>
            <a:lstStyle>
              <a:defPPr/>
            </a:lstStyle>
            <a:p>
              <a:pPr/>
            </a:p>
          </p:txBody>
        </p:sp>
      </p:grpSp>
      <p:sp>
        <p:nvSpPr>
          <p:cNvPr id="56359" name="WordArt 17"/>
          <p:cNvSpPr>
            <a:spLocks noTextEdit="1"/>
          </p:cNvSpPr>
          <p:nvPr/>
        </p:nvSpPr>
        <p:spPr>
          <a:xfrm>
            <a:off x="4510405" y="460375"/>
            <a:ext cx="2118995" cy="690880"/>
          </a:xfrm>
          <a:prstGeom prst="rect">
            <a:avLst/>
          </a:prstGeom>
        </p:spPr>
        <p:txBody>
          <a:bodyPr wrap="none" fromWordArt="1">
            <a:prstTxWarp prst="textPlain">
              <a:avLst>
                <a:gd name="adj" fmla="val 50000"/>
              </a:avLst>
            </a:prstTxWarp>
            <a:normAutofit/>
          </a:bodyPr>
          <a:lstStyle>
            <a:defPPr/>
          </a:lstStyle>
          <a:p>
            <a:pPr algn="ctr"/>
            <a:r>
              <a:rPr lang="zh-CN" altLang="en-US" sz="2700">
                <a:ln w="9525" cap="flat" cmpd="sng">
                  <a:solidFill>
                    <a:srgbClr val="FF0000"/>
                  </a:solidFill>
                  <a:prstDash val="solid"/>
                  <a:round/>
                  <a:headEnd type="none" w="med" len="med"/>
                  <a:tailEnd type="none" w="med" len="med"/>
                </a:ln>
                <a:solidFill>
                  <a:srgbClr val="FF0000"/>
                </a:solidFill>
                <a:effectLst>
                  <a:outerShdw dist="35921" dir="2699999" algn="ctr" rotWithShape="0">
                    <a:srgbClr val="C0C0C0">
                      <a:alpha val="78998"/>
                    </a:srgbClr>
                  </a:outerShdw>
                </a:effectLst>
                <a:latin typeface="华文新魏" panose="02010800040101010101" pitchFamily="2" charset="-122"/>
                <a:ea typeface="华文新魏" panose="02010800040101010101" pitchFamily="2" charset="-122"/>
              </a:rPr>
              <a:t>本课小结</a:t>
            </a:r>
            <a:endParaRPr lang="zh-CN" altLang="en-US" sz="2700">
              <a:ln w="9525" cap="flat" cmpd="sng">
                <a:solidFill>
                  <a:srgbClr val="FF0000"/>
                </a:solidFill>
                <a:prstDash val="solid"/>
                <a:round/>
                <a:headEnd type="none" w="med" len="med"/>
                <a:tailEnd type="none" w="med" len="med"/>
              </a:ln>
              <a:solidFill>
                <a:srgbClr val="FF0000"/>
              </a:solidFill>
              <a:effectLst>
                <a:outerShdw dist="35921" dir="2699999" algn="ctr" rotWithShape="0">
                  <a:srgbClr val="C0C0C0">
                    <a:alpha val="78998"/>
                  </a:srgbClr>
                </a:outerShdw>
              </a:effectLst>
              <a:latin typeface="华文新魏" pitchFamily="2" charset="-122"/>
              <a:ea typeface="华文新魏" pitchFamily="2" charset="-122"/>
            </a:endParaRPr>
          </a:p>
        </p:txBody>
      </p:sp>
    </p:spTree>
  </p:cSld>
  <p:clrMapOvr>
    <a:masterClrMapping/>
  </p:clrMapOvr>
  <p:transition>
    <p:split orient="vert"/>
  </p:transition>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57345" name="组合 18"/>
          <p:cNvGrpSpPr/>
          <p:nvPr/>
        </p:nvGrpSpPr>
        <p:grpSpPr>
          <a:xfrm>
            <a:off x="215900" y="149225"/>
            <a:ext cx="3333750" cy="4957763"/>
            <a:chOff x="1078" y="1915"/>
            <a:chExt cx="6805" cy="5663"/>
          </a:xfrm>
        </p:grpSpPr>
        <p:cxnSp>
          <p:nvCxnSpPr>
            <p:cNvPr id="12" name="直接连接符 11"/>
            <p:cNvCxnSpPr/>
            <p:nvPr/>
          </p:nvCxnSpPr>
          <p:spPr>
            <a:xfrm flipH="1">
              <a:off x="1395" y="2958"/>
              <a:ext cx="0" cy="4620"/>
            </a:xfrm>
            <a:prstGeom prst="line">
              <a:avLst/>
            </a:prstGeom>
            <a:ln>
              <a:solidFill>
                <a:srgbClr val="7C4939"/>
              </a:solidFill>
              <a:prstDash val="sysDash"/>
              <a:headEnd type="oval"/>
            </a:ln>
          </p:spPr>
          <p:style>
            <a:lnRef idx="1">
              <a:schemeClr val="accent1"/>
            </a:lnRef>
            <a:fillRef idx="0">
              <a:schemeClr val="accent1"/>
            </a:fillRef>
            <a:effectRef idx="0">
              <a:schemeClr val="accent1"/>
            </a:effectRef>
            <a:fontRef idx="minor">
              <a:schemeClr val="tx1"/>
            </a:fontRef>
          </p:style>
        </p:cxnSp>
        <p:cxnSp>
          <p:nvCxnSpPr>
            <p:cNvPr id="13" name="直接箭头连接符 12"/>
            <p:cNvCxnSpPr>
              <a:stCxn id="27" idx="3"/>
              <a:endCxn id="22" idx="1"/>
            </p:cNvCxnSpPr>
            <p:nvPr/>
          </p:nvCxnSpPr>
          <p:spPr>
            <a:xfrm>
              <a:off x="1716" y="4849"/>
              <a:ext cx="543" cy="61"/>
            </a:xfrm>
            <a:prstGeom prst="straightConnector1">
              <a:avLst/>
            </a:prstGeom>
            <a:ln>
              <a:solidFill>
                <a:srgbClr val="C00000"/>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5" name="直接箭头连接符 14"/>
            <p:cNvCxnSpPr>
              <a:stCxn id="28" idx="3"/>
              <a:endCxn id="24" idx="1"/>
            </p:cNvCxnSpPr>
            <p:nvPr/>
          </p:nvCxnSpPr>
          <p:spPr>
            <a:xfrm>
              <a:off x="1716" y="5974"/>
              <a:ext cx="543" cy="60"/>
            </a:xfrm>
            <a:prstGeom prst="straightConnector1">
              <a:avLst/>
            </a:prstGeom>
            <a:ln>
              <a:solidFill>
                <a:srgbClr val="C00000"/>
              </a:solidFill>
              <a:prstDash val="sysDash"/>
              <a:tailEnd type="triangle"/>
            </a:ln>
          </p:spPr>
          <p:style>
            <a:lnRef idx="1">
              <a:schemeClr val="accent1"/>
            </a:lnRef>
            <a:fillRef idx="0">
              <a:schemeClr val="accent1"/>
            </a:fillRef>
            <a:effectRef idx="0">
              <a:schemeClr val="accent1"/>
            </a:effectRef>
            <a:fontRef idx="minor">
              <a:schemeClr val="tx1"/>
            </a:fontRef>
          </p:style>
        </p:cxnSp>
        <p:grpSp>
          <p:nvGrpSpPr>
            <p:cNvPr id="57349" name="组合 15"/>
            <p:cNvGrpSpPr/>
            <p:nvPr/>
          </p:nvGrpSpPr>
          <p:grpSpPr>
            <a:xfrm>
              <a:off x="1078" y="1915"/>
              <a:ext cx="6805" cy="5365"/>
              <a:chOff x="1078" y="1915"/>
              <a:chExt cx="6805" cy="5366"/>
            </a:xfrm>
          </p:grpSpPr>
          <p:sp>
            <p:nvSpPr>
              <p:cNvPr id="20" name="MH_Text_1"/>
              <p:cNvSpPr/>
              <p:nvPr>
                <p:custDataLst>
                  <p:tags r:id="rId2"/>
                </p:custDataLst>
              </p:nvPr>
            </p:nvSpPr>
            <p:spPr>
              <a:xfrm>
                <a:off x="2258" y="3558"/>
                <a:ext cx="5580" cy="578"/>
              </a:xfrm>
              <a:prstGeom prst="roundRect">
                <a:avLst>
                  <a:gd name="adj" fmla="val 0"/>
                </a:avLst>
              </a:prstGeom>
              <a:solidFill>
                <a:srgbClr val="C00000"/>
              </a:solidFill>
              <a:ln w="6350">
                <a:solidFill>
                  <a:srgbClr val="C0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algn="ctr" fontAlgn="auto">
                  <a:lnSpc>
                    <a:spcPct val="130000"/>
                  </a:lnSpc>
                  <a:spcBef>
                    <a:spcPct val="0"/>
                  </a:spcBef>
                  <a:spcAft>
                    <a:spcPct val="0"/>
                  </a:spcAft>
                  <a:defRPr/>
                </a:pPr>
                <a:endParaRPr lang="zh-CN" altLang="en-US" sz="2400" strike="noStrike" noProof="1">
                  <a:solidFill>
                    <a:schemeClr val="bg2"/>
                  </a:solidFill>
                </a:endParaRPr>
              </a:p>
            </p:txBody>
          </p:sp>
          <p:sp>
            <p:nvSpPr>
              <p:cNvPr id="22" name="MH_Text_1"/>
              <p:cNvSpPr/>
              <p:nvPr>
                <p:custDataLst>
                  <p:tags r:id="rId3"/>
                </p:custDataLst>
              </p:nvPr>
            </p:nvSpPr>
            <p:spPr>
              <a:xfrm>
                <a:off x="2258" y="4620"/>
                <a:ext cx="5625" cy="578"/>
              </a:xfrm>
              <a:prstGeom prst="roundRect">
                <a:avLst>
                  <a:gd name="adj" fmla="val 0"/>
                </a:avLst>
              </a:prstGeom>
              <a:solidFill>
                <a:srgbClr val="C00000"/>
              </a:solidFill>
              <a:ln w="6350">
                <a:solidFill>
                  <a:srgbClr val="C0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algn="ctr" fontAlgn="auto">
                  <a:lnSpc>
                    <a:spcPct val="130000"/>
                  </a:lnSpc>
                  <a:spcBef>
                    <a:spcPct val="0"/>
                  </a:spcBef>
                  <a:spcAft>
                    <a:spcPct val="0"/>
                  </a:spcAft>
                  <a:defRPr/>
                </a:pPr>
                <a:endParaRPr lang="zh-CN" altLang="en-US" sz="2400" strike="noStrike" noProof="1">
                  <a:solidFill>
                    <a:schemeClr val="bg2"/>
                  </a:solidFill>
                </a:endParaRPr>
              </a:p>
            </p:txBody>
          </p:sp>
          <p:sp>
            <p:nvSpPr>
              <p:cNvPr id="24" name="MH_Text_1"/>
              <p:cNvSpPr/>
              <p:nvPr>
                <p:custDataLst>
                  <p:tags r:id="rId4"/>
                </p:custDataLst>
              </p:nvPr>
            </p:nvSpPr>
            <p:spPr>
              <a:xfrm>
                <a:off x="2258" y="5745"/>
                <a:ext cx="5625" cy="578"/>
              </a:xfrm>
              <a:prstGeom prst="roundRect">
                <a:avLst>
                  <a:gd name="adj" fmla="val 0"/>
                </a:avLst>
              </a:prstGeom>
              <a:solidFill>
                <a:srgbClr val="C00000"/>
              </a:solidFill>
              <a:ln w="6350">
                <a:solidFill>
                  <a:srgbClr val="C0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algn="ctr" fontAlgn="auto">
                  <a:lnSpc>
                    <a:spcPct val="130000"/>
                  </a:lnSpc>
                  <a:spcBef>
                    <a:spcPct val="0"/>
                  </a:spcBef>
                  <a:spcAft>
                    <a:spcPct val="0"/>
                  </a:spcAft>
                  <a:defRPr/>
                </a:pPr>
                <a:endParaRPr lang="zh-CN" altLang="en-US" sz="2400" strike="noStrike" noProof="1">
                  <a:solidFill>
                    <a:schemeClr val="bg2"/>
                  </a:solidFill>
                </a:endParaRPr>
              </a:p>
            </p:txBody>
          </p:sp>
          <p:sp>
            <p:nvSpPr>
              <p:cNvPr id="25" name="矩形: 圆角 12"/>
              <p:cNvSpPr>
                <a:spLocks noChangeAspect="1"/>
              </p:cNvSpPr>
              <p:nvPr/>
            </p:nvSpPr>
            <p:spPr>
              <a:xfrm>
                <a:off x="1078" y="3468"/>
                <a:ext cx="638" cy="638"/>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algn="ctr" fontAlgn="auto">
                  <a:spcBef>
                    <a:spcPct val="0"/>
                  </a:spcBef>
                  <a:spcAft>
                    <a:spcPct val="0"/>
                  </a:spcAft>
                  <a:defRPr/>
                </a:pPr>
                <a:r>
                  <a:rPr lang="en-US" altLang="zh-CN" sz="2400" b="1" strike="noStrike" noProof="1">
                    <a:latin typeface="Century Gothic" panose="020b0502020202020204" pitchFamily="34" charset="0"/>
                  </a:rPr>
                  <a:t>1</a:t>
                </a:r>
                <a:endParaRPr lang="en-US" altLang="zh-CN" sz="2400" b="1" strike="noStrike" noProof="1">
                  <a:latin typeface="Century Gothic" panose="020b0502020202020204" pitchFamily="34" charset="0"/>
                </a:endParaRPr>
              </a:p>
            </p:txBody>
          </p:sp>
          <p:cxnSp>
            <p:nvCxnSpPr>
              <p:cNvPr id="26" name="直接箭头连接符 25"/>
              <p:cNvCxnSpPr>
                <a:stCxn id="25" idx="3"/>
                <a:endCxn id="20" idx="1"/>
              </p:cNvCxnSpPr>
              <p:nvPr/>
            </p:nvCxnSpPr>
            <p:spPr>
              <a:xfrm>
                <a:off x="1716" y="3788"/>
                <a:ext cx="543" cy="60"/>
              </a:xfrm>
              <a:prstGeom prst="straightConnector1">
                <a:avLst/>
              </a:prstGeom>
              <a:ln>
                <a:solidFill>
                  <a:srgbClr val="C00000"/>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27" name="矩形: 圆角 12"/>
              <p:cNvSpPr>
                <a:spLocks noChangeAspect="1"/>
              </p:cNvSpPr>
              <p:nvPr/>
            </p:nvSpPr>
            <p:spPr>
              <a:xfrm>
                <a:off x="1078" y="4530"/>
                <a:ext cx="638" cy="638"/>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algn="ctr" fontAlgn="auto">
                  <a:spcBef>
                    <a:spcPct val="0"/>
                  </a:spcBef>
                  <a:spcAft>
                    <a:spcPct val="0"/>
                  </a:spcAft>
                  <a:defRPr/>
                </a:pPr>
                <a:r>
                  <a:rPr lang="en-US" altLang="zh-CN" sz="2400" b="1" strike="noStrike" noProof="1">
                    <a:latin typeface="Century Gothic" panose="020b0502020202020204" pitchFamily="34" charset="0"/>
                  </a:rPr>
                  <a:t>2</a:t>
                </a:r>
                <a:endParaRPr lang="en-US" altLang="zh-CN" sz="2400" b="1" strike="noStrike" noProof="1">
                  <a:latin typeface="Century Gothic" panose="020b0502020202020204" pitchFamily="34" charset="0"/>
                </a:endParaRPr>
              </a:p>
            </p:txBody>
          </p:sp>
          <p:sp>
            <p:nvSpPr>
              <p:cNvPr id="28" name="矩形: 圆角 12"/>
              <p:cNvSpPr>
                <a:spLocks noChangeAspect="1"/>
              </p:cNvSpPr>
              <p:nvPr/>
            </p:nvSpPr>
            <p:spPr>
              <a:xfrm>
                <a:off x="1078" y="5655"/>
                <a:ext cx="638" cy="638"/>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algn="ctr" fontAlgn="auto">
                  <a:spcBef>
                    <a:spcPct val="0"/>
                  </a:spcBef>
                  <a:spcAft>
                    <a:spcPct val="0"/>
                  </a:spcAft>
                  <a:defRPr/>
                </a:pPr>
                <a:r>
                  <a:rPr lang="en-US" altLang="zh-CN" sz="2400" b="1" strike="noStrike" noProof="1">
                    <a:latin typeface="Century Gothic" panose="020b0502020202020204" pitchFamily="34" charset="0"/>
                  </a:rPr>
                  <a:t>3</a:t>
                </a:r>
                <a:endParaRPr lang="en-US" altLang="zh-CN" sz="2400" b="1" strike="noStrike" noProof="1">
                  <a:latin typeface="Century Gothic" panose="020b0502020202020204" pitchFamily="34" charset="0"/>
                </a:endParaRPr>
              </a:p>
            </p:txBody>
          </p:sp>
          <p:grpSp>
            <p:nvGrpSpPr>
              <p:cNvPr id="57357" name="组合 28"/>
              <p:cNvGrpSpPr/>
              <p:nvPr/>
            </p:nvGrpSpPr>
            <p:grpSpPr>
              <a:xfrm>
                <a:off x="1163" y="1915"/>
                <a:ext cx="6651" cy="948"/>
                <a:chOff x="5464196" y="2041931"/>
                <a:chExt cx="10440444" cy="803706"/>
              </a:xfrm>
            </p:grpSpPr>
            <p:sp>
              <p:nvSpPr>
                <p:cNvPr id="30" name="矩形 29"/>
                <p:cNvSpPr/>
                <p:nvPr/>
              </p:nvSpPr>
              <p:spPr>
                <a:xfrm>
                  <a:off x="5464196" y="2134159"/>
                  <a:ext cx="10440444" cy="711326"/>
                </a:xfrm>
                <a:prstGeom prst="rect">
                  <a:avLst/>
                </a:prstGeom>
                <a:solidFill>
                  <a:srgbClr val="C00000"/>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algn="ctr" fontAlgn="auto">
                    <a:spcBef>
                      <a:spcPct val="0"/>
                    </a:spcBef>
                    <a:spcAft>
                      <a:spcPct val="0"/>
                    </a:spcAft>
                    <a:defRPr/>
                  </a:pPr>
                  <a:endParaRPr lang="zh-CN" altLang="en-US" sz="2400" strike="noStrike" noProof="1"/>
                </a:p>
              </p:txBody>
            </p:sp>
            <p:sp>
              <p:nvSpPr>
                <p:cNvPr id="57359" name="文本框 18"/>
                <p:cNvSpPr txBox="1"/>
                <p:nvPr/>
              </p:nvSpPr>
              <p:spPr>
                <a:xfrm>
                  <a:off x="6184271" y="2041931"/>
                  <a:ext cx="9001000" cy="803706"/>
                </a:xfrm>
                <a:prstGeom prst="rect">
                  <a:avLst/>
                </a:prstGeom>
                <a:noFill/>
                <a:ln w="9525">
                  <a:noFill/>
                </a:ln>
              </p:spPr>
              <p:txBody>
                <a:bodyPr anchor="t">
                  <a:spAutoFit/>
                </a:bodyPr>
                <a:lstStyle>
                  <a:defPPr/>
                </a:lstStyle>
                <a:p>
                  <a:pPr>
                    <a:lnSpc>
                      <a:spcPct val="150000"/>
                    </a:lnSpc>
                  </a:pPr>
                  <a:r>
                    <a:rPr lang="zh-CN" altLang="en-US" sz="3200" b="1">
                      <a:solidFill>
                        <a:schemeClr val="bg1"/>
                      </a:solidFill>
                      <a:latin typeface="微软雅黑" panose="020b0503020204020204" pitchFamily="34" charset="-122"/>
                      <a:ea typeface="微软雅黑" panose="020b0503020204020204" pitchFamily="34" charset="-122"/>
                    </a:rPr>
                    <a:t>中国革命道路</a:t>
                  </a:r>
                  <a:endParaRPr lang="zh-CN" altLang="en-US" sz="3200" b="1">
                    <a:solidFill>
                      <a:schemeClr val="bg1"/>
                    </a:solidFill>
                    <a:latin typeface="微软雅黑" pitchFamily="34" charset="-122"/>
                    <a:ea typeface="微软雅黑" pitchFamily="34" charset="-122"/>
                  </a:endParaRPr>
                </a:p>
              </p:txBody>
            </p:sp>
          </p:grpSp>
          <p:sp>
            <p:nvSpPr>
              <p:cNvPr id="32" name="MH_Text_1"/>
              <p:cNvSpPr/>
              <p:nvPr>
                <p:custDataLst>
                  <p:tags r:id="rId5"/>
                </p:custDataLst>
              </p:nvPr>
            </p:nvSpPr>
            <p:spPr>
              <a:xfrm>
                <a:off x="2258" y="6670"/>
                <a:ext cx="5625" cy="580"/>
              </a:xfrm>
              <a:prstGeom prst="roundRect">
                <a:avLst>
                  <a:gd name="adj" fmla="val 0"/>
                </a:avLst>
              </a:prstGeom>
              <a:solidFill>
                <a:srgbClr val="C00000"/>
              </a:solidFill>
              <a:ln w="6350">
                <a:solidFill>
                  <a:srgbClr val="C0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algn="ctr" fontAlgn="auto">
                  <a:lnSpc>
                    <a:spcPct val="130000"/>
                  </a:lnSpc>
                  <a:spcBef>
                    <a:spcPct val="0"/>
                  </a:spcBef>
                  <a:spcAft>
                    <a:spcPct val="0"/>
                  </a:spcAft>
                  <a:defRPr/>
                </a:pPr>
                <a:endParaRPr lang="zh-CN" altLang="en-US" sz="2400" strike="noStrike" noProof="1">
                  <a:solidFill>
                    <a:schemeClr val="bg2"/>
                  </a:solidFill>
                </a:endParaRPr>
              </a:p>
            </p:txBody>
          </p:sp>
          <p:sp>
            <p:nvSpPr>
              <p:cNvPr id="33" name="矩形: 圆角 12"/>
              <p:cNvSpPr>
                <a:spLocks noChangeAspect="1"/>
              </p:cNvSpPr>
              <p:nvPr/>
            </p:nvSpPr>
            <p:spPr>
              <a:xfrm>
                <a:off x="1078" y="6643"/>
                <a:ext cx="638" cy="638"/>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algn="ctr" fontAlgn="auto">
                  <a:spcBef>
                    <a:spcPct val="0"/>
                  </a:spcBef>
                  <a:spcAft>
                    <a:spcPct val="0"/>
                  </a:spcAft>
                  <a:defRPr/>
                </a:pPr>
                <a:r>
                  <a:rPr lang="en-US" altLang="zh-CN" sz="2400" b="1" strike="noStrike" noProof="1">
                    <a:latin typeface="Century Gothic" panose="020b0502020202020204" pitchFamily="34" charset="0"/>
                  </a:rPr>
                  <a:t>4</a:t>
                </a:r>
                <a:endParaRPr lang="en-US" altLang="zh-CN" sz="2400" b="1" strike="noStrike" noProof="1">
                  <a:latin typeface="Century Gothic" panose="020b0502020202020204" pitchFamily="34" charset="0"/>
                </a:endParaRPr>
              </a:p>
            </p:txBody>
          </p:sp>
        </p:grpSp>
        <p:cxnSp>
          <p:nvCxnSpPr>
            <p:cNvPr id="34" name="直接箭头连接符 33"/>
            <p:cNvCxnSpPr>
              <a:stCxn id="33" idx="3"/>
              <a:endCxn id="32" idx="1"/>
            </p:cNvCxnSpPr>
            <p:nvPr/>
          </p:nvCxnSpPr>
          <p:spPr>
            <a:xfrm>
              <a:off x="1713" y="6960"/>
              <a:ext cx="545" cy="0"/>
            </a:xfrm>
            <a:prstGeom prst="straightConnector1">
              <a:avLst/>
            </a:prstGeom>
            <a:ln>
              <a:solidFill>
                <a:srgbClr val="C00000"/>
              </a:solidFill>
              <a:prstDash val="sysDash"/>
              <a:tailEnd type="triangle"/>
            </a:ln>
          </p:spPr>
          <p:style>
            <a:lnRef idx="1">
              <a:schemeClr val="accent1"/>
            </a:lnRef>
            <a:fillRef idx="0">
              <a:schemeClr val="accent1"/>
            </a:fillRef>
            <a:effectRef idx="0">
              <a:schemeClr val="accent1"/>
            </a:effectRef>
            <a:fontRef idx="minor">
              <a:schemeClr val="tx1"/>
            </a:fontRef>
          </p:style>
        </p:cxnSp>
      </p:grpSp>
      <p:pic>
        <p:nvPicPr>
          <p:cNvPr id="36" name="图片 35"/>
          <p:cNvPicPr>
            <a:picLocks noChangeAspect="1"/>
          </p:cNvPicPr>
          <p:nvPr/>
        </p:nvPicPr>
        <p:blipFill>
          <a:blip r:embed="rId6"/>
          <a:stretch>
            <a:fillRect/>
          </a:stretch>
        </p:blipFill>
        <p:spPr>
          <a:xfrm>
            <a:off x="4364355" y="116205"/>
            <a:ext cx="4719320" cy="195135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7364" name="矩形 37"/>
          <p:cNvSpPr/>
          <p:nvPr/>
        </p:nvSpPr>
        <p:spPr>
          <a:xfrm>
            <a:off x="852488" y="1668463"/>
            <a:ext cx="2509837" cy="398462"/>
          </a:xfrm>
          <a:prstGeom prst="rect">
            <a:avLst/>
          </a:prstGeom>
          <a:noFill/>
          <a:ln w="9525">
            <a:noFill/>
          </a:ln>
        </p:spPr>
        <p:txBody>
          <a:bodyPr wrap="square" anchor="t">
            <a:spAutoFit/>
          </a:bodyPr>
          <a:lstStyle>
            <a:defPPr/>
          </a:lstStyle>
          <a:p>
            <a:pPr algn="just"/>
            <a:r>
              <a:rPr lang="zh-CN" altLang="en-US" sz="2000" b="1">
                <a:solidFill>
                  <a:schemeClr val="bg1"/>
                </a:solidFill>
                <a:latin typeface="微软雅黑" panose="020b0503020204020204" pitchFamily="34" charset="-122"/>
                <a:ea typeface="微软雅黑" panose="020b0503020204020204" pitchFamily="34" charset="-122"/>
              </a:rPr>
              <a:t>新民主主义革命道路</a:t>
            </a:r>
            <a:endParaRPr lang="zh-CN" altLang="en-US" sz="2000" b="1">
              <a:solidFill>
                <a:schemeClr val="bg1"/>
              </a:solidFill>
              <a:latin typeface="微软雅黑" pitchFamily="34" charset="-122"/>
              <a:ea typeface="微软雅黑" pitchFamily="34" charset="-122"/>
            </a:endParaRPr>
          </a:p>
        </p:txBody>
      </p:sp>
      <p:sp>
        <p:nvSpPr>
          <p:cNvPr id="57365" name="矩形 38"/>
          <p:cNvSpPr/>
          <p:nvPr/>
        </p:nvSpPr>
        <p:spPr>
          <a:xfrm>
            <a:off x="801688" y="2584450"/>
            <a:ext cx="2373312" cy="398463"/>
          </a:xfrm>
          <a:prstGeom prst="rect">
            <a:avLst/>
          </a:prstGeom>
          <a:noFill/>
          <a:ln w="9525">
            <a:noFill/>
          </a:ln>
        </p:spPr>
        <p:txBody>
          <a:bodyPr wrap="square" anchor="t">
            <a:spAutoFit/>
          </a:bodyPr>
          <a:lstStyle>
            <a:defPPr/>
          </a:lstStyle>
          <a:p>
            <a:pPr algn="just"/>
            <a:r>
              <a:rPr lang="zh-CN" altLang="en-US" sz="2000" b="1">
                <a:solidFill>
                  <a:schemeClr val="bg1"/>
                </a:solidFill>
                <a:latin typeface="微软雅黑" panose="020b0503020204020204" pitchFamily="34" charset="-122"/>
                <a:ea typeface="微软雅黑" panose="020b0503020204020204" pitchFamily="34" charset="-122"/>
              </a:rPr>
              <a:t>社会主义革命道路</a:t>
            </a:r>
            <a:endParaRPr lang="zh-CN" altLang="en-US" sz="2000" b="1">
              <a:solidFill>
                <a:schemeClr val="bg1"/>
              </a:solidFill>
              <a:latin typeface="微软雅黑" panose="020b0503020204020204" pitchFamily="34" charset="-122"/>
              <a:ea typeface="微软雅黑" panose="020b0503020204020204" pitchFamily="34" charset="-122"/>
            </a:endParaRPr>
          </a:p>
        </p:txBody>
      </p:sp>
      <p:sp>
        <p:nvSpPr>
          <p:cNvPr id="57366" name="矩形 39"/>
          <p:cNvSpPr/>
          <p:nvPr/>
        </p:nvSpPr>
        <p:spPr>
          <a:xfrm>
            <a:off x="852488" y="3541713"/>
            <a:ext cx="2509837" cy="398462"/>
          </a:xfrm>
          <a:prstGeom prst="rect">
            <a:avLst/>
          </a:prstGeom>
          <a:noFill/>
          <a:ln w="9525">
            <a:noFill/>
          </a:ln>
        </p:spPr>
        <p:txBody>
          <a:bodyPr wrap="square" anchor="t">
            <a:spAutoFit/>
          </a:bodyPr>
          <a:lstStyle>
            <a:defPPr/>
          </a:lstStyle>
          <a:p>
            <a:pPr algn="just"/>
            <a:r>
              <a:rPr lang="zh-CN" altLang="en-US" sz="2000" b="1">
                <a:solidFill>
                  <a:schemeClr val="bg1"/>
                </a:solidFill>
                <a:latin typeface="微软雅黑" panose="020b0503020204020204" pitchFamily="34" charset="-122"/>
                <a:ea typeface="微软雅黑" panose="020b0503020204020204" pitchFamily="34" charset="-122"/>
              </a:rPr>
              <a:t>社会主义建设道路</a:t>
            </a:r>
            <a:endParaRPr lang="zh-CN" altLang="en-US" sz="2000" b="1">
              <a:solidFill>
                <a:schemeClr val="bg1"/>
              </a:solidFill>
              <a:latin typeface="微软雅黑" panose="020b0503020204020204" pitchFamily="34" charset="-122"/>
              <a:ea typeface="微软雅黑" panose="020b0503020204020204" pitchFamily="34" charset="-122"/>
            </a:endParaRPr>
          </a:p>
        </p:txBody>
      </p:sp>
      <p:sp>
        <p:nvSpPr>
          <p:cNvPr id="57367" name="矩形 40"/>
          <p:cNvSpPr/>
          <p:nvPr/>
        </p:nvSpPr>
        <p:spPr>
          <a:xfrm>
            <a:off x="801688" y="4403725"/>
            <a:ext cx="2844800" cy="400050"/>
          </a:xfrm>
          <a:prstGeom prst="rect">
            <a:avLst/>
          </a:prstGeom>
          <a:noFill/>
          <a:ln w="9525">
            <a:noFill/>
          </a:ln>
        </p:spPr>
        <p:txBody>
          <a:bodyPr wrap="square" anchor="t">
            <a:spAutoFit/>
          </a:bodyPr>
          <a:lstStyle>
            <a:defPPr/>
          </a:lstStyle>
          <a:p>
            <a:pPr algn="just"/>
            <a:r>
              <a:rPr lang="zh-CN" altLang="en-US" sz="2000" b="1">
                <a:solidFill>
                  <a:schemeClr val="bg1"/>
                </a:solidFill>
                <a:latin typeface="微软雅黑" panose="020b0503020204020204" pitchFamily="34" charset="-122"/>
                <a:ea typeface="微软雅黑" panose="020b0503020204020204" pitchFamily="34" charset="-122"/>
              </a:rPr>
              <a:t>中国特色社会主义道路</a:t>
            </a:r>
            <a:endParaRPr lang="zh-CN" altLang="en-US" sz="2000" b="1">
              <a:solidFill>
                <a:schemeClr val="bg1"/>
              </a:solidFill>
              <a:latin typeface="微软雅黑" panose="020b0503020204020204" pitchFamily="34" charset="-122"/>
              <a:ea typeface="微软雅黑" panose="020b0503020204020204" pitchFamily="34" charset="-122"/>
            </a:endParaRPr>
          </a:p>
        </p:txBody>
      </p:sp>
      <p:sp>
        <p:nvSpPr>
          <p:cNvPr id="2" name="文本框 34"/>
          <p:cNvSpPr txBox="1"/>
          <p:nvPr/>
        </p:nvSpPr>
        <p:spPr>
          <a:xfrm>
            <a:off x="4418013" y="1982788"/>
            <a:ext cx="4503737" cy="2584450"/>
          </a:xfrm>
          <a:prstGeom prst="rect">
            <a:avLst/>
          </a:prstGeom>
          <a:solidFill>
            <a:srgbClr val="FFFF00"/>
          </a:solidFill>
          <a:ln w="9525">
            <a:noFill/>
          </a:ln>
        </p:spPr>
        <p:txBody>
          <a:bodyPr wrap="square" anchor="t">
            <a:spAutoFit/>
          </a:bodyPr>
          <a:lstStyle>
            <a:defPPr/>
          </a:lstStyle>
          <a:p>
            <a:pPr/>
            <a:r>
              <a:rPr lang="en-US" altLang="zh-CN" sz="1800">
                <a:solidFill>
                  <a:srgbClr val="523824"/>
                </a:solidFill>
                <a:latin typeface="黑体" panose="02010609060101010101" pitchFamily="49" charset="-122"/>
                <a:ea typeface="黑体" panose="02010609060101010101" pitchFamily="49" charset="-122"/>
              </a:rPr>
              <a:t>    《</a:t>
            </a:r>
            <a:r>
              <a:rPr lang="zh-CN" altLang="en-US" sz="1800">
                <a:solidFill>
                  <a:srgbClr val="523824"/>
                </a:solidFill>
                <a:latin typeface="黑体" panose="02010609060101010101" pitchFamily="49" charset="-122"/>
                <a:ea typeface="黑体" panose="02010609060101010101" pitchFamily="49" charset="-122"/>
              </a:rPr>
              <a:t>共产党宣言</a:t>
            </a:r>
            <a:r>
              <a:rPr lang="en-US" altLang="zh-CN" sz="1800">
                <a:solidFill>
                  <a:srgbClr val="523824"/>
                </a:solidFill>
                <a:latin typeface="黑体" panose="02010609060101010101" pitchFamily="49" charset="-122"/>
                <a:ea typeface="黑体" panose="02010609060101010101" pitchFamily="49" charset="-122"/>
              </a:rPr>
              <a:t>》</a:t>
            </a:r>
            <a:r>
              <a:rPr lang="zh-CN" altLang="en-US" sz="1800">
                <a:solidFill>
                  <a:srgbClr val="523824"/>
                </a:solidFill>
                <a:latin typeface="黑体" panose="02010609060101010101" pitchFamily="49" charset="-122"/>
                <a:ea typeface="黑体" panose="02010609060101010101" pitchFamily="49" charset="-122"/>
              </a:rPr>
              <a:t>揭示的人类社会最终走向共产主义的必然趋势，奠定了共产党人坚定理想信念、坚守精神家园的理论基础。我们要把共产主义远大理想同中国特色社会主义共同理想统一起来、同我们正在做的事情统一起来，坚定</a:t>
            </a:r>
            <a:r>
              <a:rPr lang="zh-CN" altLang="en-US" sz="1800">
                <a:solidFill>
                  <a:srgbClr val="FF0000"/>
                </a:solidFill>
                <a:latin typeface="黑体" panose="02010609060101010101" pitchFamily="49" charset="-122"/>
                <a:ea typeface="黑体" panose="02010609060101010101" pitchFamily="49" charset="-122"/>
              </a:rPr>
              <a:t>道路自信、理论自信、制度自信、文化自信</a:t>
            </a:r>
            <a:r>
              <a:rPr lang="zh-CN" altLang="en-US" sz="1800">
                <a:solidFill>
                  <a:srgbClr val="523824"/>
                </a:solidFill>
                <a:latin typeface="黑体" panose="02010609060101010101" pitchFamily="49" charset="-122"/>
                <a:ea typeface="黑体" panose="02010609060101010101" pitchFamily="49" charset="-122"/>
              </a:rPr>
              <a:t>，不为任何风险所惧，不为任何干扰所惑，始终坚守理想信念。</a:t>
            </a:r>
            <a:endParaRPr lang="zh-CN" altLang="en-US" sz="1800">
              <a:solidFill>
                <a:srgbClr val="523824"/>
              </a:solidFill>
              <a:latin typeface="黑体" panose="02010609060101010101" pitchFamily="49" charset="-122"/>
              <a:ea typeface="黑体" panose="02010609060101010101" pitchFamily="49" charset="-122"/>
            </a:endParaRPr>
          </a:p>
        </p:txBody>
      </p:sp>
    </p:spTree>
  </p:cSld>
  <p:clrMapOvr>
    <a:masterClrMapping/>
  </p:clrMapOvr>
  <p:transition/>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8369" name="图片 1"/>
          <p:cNvPicPr>
            <a:picLocks noChangeAspect="1"/>
          </p:cNvPicPr>
          <p:nvPr/>
        </p:nvPicPr>
        <p:blipFill>
          <a:blip r:embed="rId2"/>
          <a:stretch>
            <a:fillRect/>
          </a:stretch>
        </p:blipFill>
        <p:spPr>
          <a:xfrm>
            <a:off x="3760788" y="2316163"/>
            <a:ext cx="5383212" cy="2827337"/>
          </a:xfrm>
          <a:prstGeom prst="rect">
            <a:avLst/>
          </a:prstGeom>
          <a:noFill/>
          <a:ln w="9525">
            <a:noFill/>
          </a:ln>
        </p:spPr>
      </p:pic>
      <p:pic>
        <p:nvPicPr>
          <p:cNvPr id="7" name="图片 6"/>
          <p:cNvPicPr>
            <a:picLocks noChangeAspect="1"/>
          </p:cNvPicPr>
          <p:nvPr/>
        </p:nvPicPr>
        <p:blipFill>
          <a:blip r:embed="rId3"/>
          <a:stretch>
            <a:fillRect/>
          </a:stretch>
        </p:blipFill>
        <p:spPr>
          <a:xfrm flipH="1">
            <a:off x="482600" y="444500"/>
            <a:ext cx="746125" cy="811213"/>
          </a:xfrm>
          <a:prstGeom prst="rect">
            <a:avLst/>
          </a:prstGeom>
          <a:effectLst>
            <a:outerShdw blurRad="50800" dist="38100" dir="5400000" algn="t" rotWithShape="0">
              <a:prstClr val="black">
                <a:alpha val="15000"/>
              </a:prstClr>
            </a:outerShdw>
          </a:effectLst>
        </p:spPr>
      </p:pic>
      <p:sp>
        <p:nvSpPr>
          <p:cNvPr id="6" name="TextBox 10"/>
          <p:cNvSpPr txBox="1"/>
          <p:nvPr/>
        </p:nvSpPr>
        <p:spPr>
          <a:xfrm>
            <a:off x="412750" y="1779588"/>
            <a:ext cx="4964113" cy="1584325"/>
          </a:xfrm>
          <a:prstGeom prst="rect">
            <a:avLst/>
          </a:prstGeom>
          <a:noFill/>
        </p:spPr>
        <p:txBody>
          <a:bodyPr wrap="none" lIns="48768" tIns="24384" rIns="48768" bIns="24384">
            <a:spAutoFit/>
          </a:bodyPr>
          <a:lstStyle>
            <a:defPPr/>
          </a:lstStyle>
          <a:p>
            <a:pPr algn="ctr"/>
            <a:r>
              <a:rPr lang="zh-CN" altLang="en-US" sz="9975" spc="-400" noProof="1">
                <a:solidFill>
                  <a:schemeClr val="bg1"/>
                </a:solidFill>
                <a:latin typeface="华文琥珀" panose="02010800040101010101" charset="-122"/>
                <a:ea typeface="华文琥珀" panose="02010800040101010101" charset="-122"/>
                <a:cs typeface="Arial" panose="020b0604020202020204" pitchFamily="34" charset="0"/>
              </a:rPr>
              <a:t>谢谢聆听</a:t>
            </a:r>
            <a:endParaRPr lang="zh-CN" altLang="en-US" sz="9975" spc="-400" noProof="1">
              <a:solidFill>
                <a:schemeClr val="bg1"/>
              </a:solidFill>
              <a:latin typeface="华文琥珀" panose="02010800040101010101" charset="-122"/>
              <a:ea typeface="华文琥珀" panose="02010800040101010101" charset="-122"/>
              <a:cs typeface="Arial" pitchFamily="34" charset="0"/>
            </a:endParaRPr>
          </a:p>
        </p:txBody>
      </p:sp>
      <p:pic>
        <p:nvPicPr>
          <p:cNvPr id="58370" name="New picture" hidden="1"/>
          <p:cNvPicPr/>
          <p:nvPr/>
        </p:nvPicPr>
        <p:blipFill>
          <a:blip r:embed="rId4"/>
          <a:stretch>
            <a:fillRect/>
          </a:stretch>
        </p:blipFill>
        <p:spPr>
          <a:xfrm>
            <a:off x="11938000" y="12674600"/>
            <a:ext cx="431800" cy="495300"/>
          </a:xfrm>
          <a:prstGeom prst="cube">
            <a:avLst/>
          </a:prstGeom>
        </p:spPr>
      </p:pic>
    </p:spTree>
  </p:cSld>
  <p:clrMapOvr>
    <a:masterClrMapping/>
  </p:clrMapOvr>
  <p:transition spd="slow">
    <p:fade/>
  </p:transition>
  <p:timing/>
</p:sld>
</file>

<file path=ppt/tags/tag1.xml><?xml version="1.0" encoding="utf-8"?>
<p:tagLst xmlns:p="http://schemas.openxmlformats.org/presentationml/2006/main">
  <p:tag name="PA" val="v3.2.0"/>
</p:tagLst>
</file>

<file path=ppt/tags/tag2.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3.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7.xml><?xml version="1.0" encoding="utf-8"?>
<p:tagLst xmlns:p="http://schemas.openxmlformats.org/presentationml/2006/main">
  <p:tag name="KSO_WM_BEAUTIFY_FLAG" val="#wm#"/>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8.xml><?xml version="1.0" encoding="utf-8"?>
<p:tagLst xmlns:p="http://schemas.openxmlformats.org/presentationml/2006/main">
  <p:tag name="PA" val="v3.2.0"/>
</p:tagLst>
</file>

<file path=ppt/tags/tag9.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10.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4.xml><?xml version="1.0" encoding="utf-8"?>
<p:tagLst xmlns:p="http://schemas.openxmlformats.org/presentationml/2006/main">
  <p:tag name="KSO_WM_BEAUTIFY_FLAG" val="#wm#"/>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15.xml><?xml version="1.0" encoding="utf-8"?>
<p:tagLst xmlns:p="http://schemas.openxmlformats.org/presentationml/2006/main">
  <p:tag name="PA" val="v3.2.0"/>
</p:tagLst>
</file>

<file path=ppt/tags/tag16.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17.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1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2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21.xml><?xml version="1.0" encoding="utf-8"?>
<p:tagLst xmlns:p="http://schemas.openxmlformats.org/presentationml/2006/main">
  <p:tag name="KSO_WM_BEAUTIFY_FLAG" val="#wm#"/>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22.xml><?xml version="1.0" encoding="utf-8"?>
<p:tagLst xmlns:p="http://schemas.openxmlformats.org/presentationml/2006/main">
  <p:tag name="PA" val="v3.2.0"/>
</p:tagLst>
</file>

<file path=ppt/tags/tag23.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24.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2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2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2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28.xml><?xml version="1.0" encoding="utf-8"?>
<p:tagLst xmlns:p="http://schemas.openxmlformats.org/presentationml/2006/main">
  <p:tag name="KSO_WM_BEAUTIFY_FLAG" val="#wm#"/>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29.xml><?xml version="1.0" encoding="utf-8"?>
<p:tagLst xmlns:p="http://schemas.openxmlformats.org/presentationml/2006/main">
  <p:tag name="PA" val="v3.2.0"/>
</p:tagLst>
</file>

<file path=ppt/tags/tag30.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31.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3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3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3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35.xml><?xml version="1.0" encoding="utf-8"?>
<p:tagLst xmlns:p="http://schemas.openxmlformats.org/presentationml/2006/main">
  <p:tag name="KSO_WM_BEAUTIFY_FLAG" val="#wm#"/>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36.xml><?xml version="1.0" encoding="utf-8"?>
<p:tagLst xmlns:p="http://schemas.openxmlformats.org/presentationml/2006/main">
  <p:tag name="PA" val="v3.2.0"/>
</p:tagLst>
</file>

<file path=ppt/tags/tag37.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38.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3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4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4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42.xml><?xml version="1.0" encoding="utf-8"?>
<p:tagLst xmlns:p="http://schemas.openxmlformats.org/presentationml/2006/main">
  <p:tag name="KSO_WM_BEAUTIFY_FLAG" val="#wm#"/>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43.xml><?xml version="1.0" encoding="utf-8"?>
<p:tagLst xmlns:p="http://schemas.openxmlformats.org/presentationml/2006/main">
  <p:tag name="KSO_WM_BEAUTIFY_FLAG" val="#wm#"/>
  <p:tag name="KSO_WM_TEMPLATE_CATEGORY" val="custom"/>
  <p:tag name="KSO_WM_TEMPLATE_INDEX" val="20187308"/>
</p:tagLst>
</file>

<file path=ppt/tags/tag44.xml><?xml version="1.0" encoding="utf-8"?>
<p:tagLst xmlns:p="http://schemas.openxmlformats.org/presentationml/2006/main">
  <p:tag name="KSO_WM_BEAUTIFY_FLAG" val="#wm#"/>
  <p:tag name="KSO_WM_DIAGRAM_GROUP_CODE" val="r1-1"/>
  <p:tag name="KSO_WM_TAG_VERSION" val="1.0"/>
  <p:tag name="KSO_WM_TEMPLATE_CATEGORY" val="diagram"/>
  <p:tag name="KSO_WM_TEMPLATE_INDEX" val="20193692"/>
  <p:tag name="KSO_WM_UNIT_COMPATIBLE" val="0"/>
  <p:tag name="KSO_WM_UNIT_DIAGRAM_CONTRAST_TITLE_CNT" val="2"/>
  <p:tag name="KSO_WM_UNIT_DIAGRAM_DIMENSION_TITLE_CNT" val="2"/>
  <p:tag name="KSO_WM_UNIT_DIAGRAM_ISNUMVISUAL" val="0"/>
  <p:tag name="KSO_WM_UNIT_DIAGRAM_ISREFERUNIT" val="0"/>
  <p:tag name="KSO_WM_UNIT_HIGHLIGHT" val="0"/>
  <p:tag name="KSO_WM_UNIT_ID" val="diagram20193692_2*r_v*1_2"/>
  <p:tag name="KSO_WM_UNIT_INDEX" val="1_2"/>
  <p:tag name="KSO_WM_UNIT_LAYERLEVEL" val="1_1"/>
  <p:tag name="KSO_WM_UNIT_NOCLEAR" val="0"/>
  <p:tag name="KSO_WM_UNIT_PRESET_TEXT" val="单击此处添加文本具体内容，简明扼要的阐述您的观点。"/>
  <p:tag name="KSO_WM_UNIT_TEXT_FILL_FORE_SCHEMECOLOR_INDEX" val="13"/>
  <p:tag name="KSO_WM_UNIT_TEXT_FILL_TYPE" val="1"/>
  <p:tag name="KSO_WM_UNIT_TYPE" val="r_v"/>
  <p:tag name="KSO_WM_UNIT_VALUE" val="34"/>
</p:tagLst>
</file>

<file path=ppt/tags/tag45.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INDEX" val="20187308"/>
  <p:tag name="KSO_WM_TEMPLATE_SUBCATEGORY" val="0"/>
  <p:tag name="KSO_WM_TEMPLATE_THUMBS_INDEX" val="1"/>
</p:tagLst>
</file>

<file path=ppt/tags/tag46.xml><?xml version="1.0" encoding="utf-8"?>
<p:tagLst xmlns:p="http://schemas.openxmlformats.org/presentationml/2006/main">
  <p:tag name="KSO_WM_BEAUTIFY_FLAG" val="#wm#"/>
  <p:tag name="KSO_WM_DIAGRAM_GROUP_CODE" val="p1-1"/>
  <p:tag name="KSO_WM_TAG_VERSION" val="1.0"/>
  <p:tag name="KSO_WM_TEMPLATE_CATEGORY" val="diagram"/>
  <p:tag name="KSO_WM_TEMPLATE_INDEX" val="20165064"/>
  <p:tag name="KSO_WM_UNIT_COMPATIBLE" val="0"/>
  <p:tag name="KSO_WM_UNIT_DIAGRAM_ISNUMVISUAL" val="0"/>
  <p:tag name="KSO_WM_UNIT_DIAGRAM_ISREFERUNIT" val="0"/>
  <p:tag name="KSO_WM_UNIT_HIGHLIGHT" val="0"/>
  <p:tag name="KSO_WM_UNIT_ID" val="diagram20165064_3*p_i*1_9"/>
  <p:tag name="KSO_WM_UNIT_INDEX" val="1_9"/>
  <p:tag name="KSO_WM_UNIT_LAYERLEVEL" val="1_1"/>
  <p:tag name="KSO_WM_UNIT_LINE_FILL_TYPE" val="2"/>
  <p:tag name="KSO_WM_UNIT_LINE_FORE_SCHEMECOLOR_INDEX" val="5"/>
  <p:tag name="KSO_WM_UNIT_TEXT_FILL_FORE_SCHEMECOLOR_INDEX" val="13"/>
  <p:tag name="KSO_WM_UNIT_TEXT_FILL_TYPE" val="1"/>
  <p:tag name="KSO_WM_UNIT_TYPE" val="p_i"/>
</p:tagLst>
</file>

<file path=ppt/tags/tag47.xml><?xml version="1.0" encoding="utf-8"?>
<p:tagLst xmlns:p="http://schemas.openxmlformats.org/presentationml/2006/main">
  <p:tag name="KSO_WM_BEAUTIFY_FLAG" val="#wm#"/>
  <p:tag name="KSO_WM_DIAGRAM_GROUP_CODE" val="p1-1"/>
  <p:tag name="KSO_WM_TAG_VERSION" val="1.0"/>
  <p:tag name="KSO_WM_TEMPLATE_CATEGORY" val="diagram"/>
  <p:tag name="KSO_WM_TEMPLATE_INDEX" val="20165064"/>
  <p:tag name="KSO_WM_UNIT_COMPATIBLE" val="0"/>
  <p:tag name="KSO_WM_UNIT_DIAGRAM_ISNUMVISUAL" val="0"/>
  <p:tag name="KSO_WM_UNIT_DIAGRAM_ISREFERUNIT" val="0"/>
  <p:tag name="KSO_WM_UNIT_HIGHLIGHT" val="0"/>
  <p:tag name="KSO_WM_UNIT_ID" val="diagram20165064_3*p_i*1_6"/>
  <p:tag name="KSO_WM_UNIT_INDEX" val="1_6"/>
  <p:tag name="KSO_WM_UNIT_LAYERLEVEL" val="1_1"/>
  <p:tag name="KSO_WM_UNIT_LINE_FILL_TYPE" val="2"/>
  <p:tag name="KSO_WM_UNIT_LINE_FORE_SCHEMECOLOR_INDEX" val="5"/>
  <p:tag name="KSO_WM_UNIT_TEXT_FILL_FORE_SCHEMECOLOR_INDEX" val="13"/>
  <p:tag name="KSO_WM_UNIT_TEXT_FILL_TYPE" val="1"/>
  <p:tag name="KSO_WM_UNIT_TYPE" val="p_i"/>
</p:tagLst>
</file>

<file path=ppt/tags/tag48.xml><?xml version="1.0" encoding="utf-8"?>
<p:tagLst xmlns:p="http://schemas.openxmlformats.org/presentationml/2006/main">
  <p:tag name="KSO_WM_BEAUTIFY_FLAG" val="#wm#"/>
  <p:tag name="KSO_WM_DIAGRAM_GROUP_CODE" val="p1-1"/>
  <p:tag name="KSO_WM_TAG_VERSION" val="1.0"/>
  <p:tag name="KSO_WM_TEMPLATE_CATEGORY" val="diagram"/>
  <p:tag name="KSO_WM_TEMPLATE_INDEX" val="20165064"/>
  <p:tag name="KSO_WM_UNIT_COMPATIBLE" val="0"/>
  <p:tag name="KSO_WM_UNIT_DIAGRAM_ISNUMVISUAL" val="0"/>
  <p:tag name="KSO_WM_UNIT_DIAGRAM_ISREFERUNIT" val="0"/>
  <p:tag name="KSO_WM_UNIT_HIGHLIGHT" val="0"/>
  <p:tag name="KSO_WM_UNIT_ID" val="diagram20165064_3*p_i*1_3"/>
  <p:tag name="KSO_WM_UNIT_INDEX" val="1_3"/>
  <p:tag name="KSO_WM_UNIT_LAYERLEVEL" val="1_1"/>
  <p:tag name="KSO_WM_UNIT_LINE_FILL_TYPE" val="2"/>
  <p:tag name="KSO_WM_UNIT_LINE_FORE_SCHEMECOLOR_INDEX" val="5"/>
  <p:tag name="KSO_WM_UNIT_TYPE" val="p_i"/>
</p:tagLst>
</file>

<file path=ppt/tags/tag49.xml><?xml version="1.0" encoding="utf-8"?>
<p:tagLst xmlns:p="http://schemas.openxmlformats.org/presentationml/2006/main">
  <p:tag name="KSO_WM_BEAUTIFY_FLAG" val="#wm#"/>
  <p:tag name="KSO_WM_DIAGRAM_GROUP_CODE" val="p1-1"/>
  <p:tag name="KSO_WM_TAG_VERSION" val="1.0"/>
  <p:tag name="KSO_WM_TEMPLATE_CATEGORY" val="diagram"/>
  <p:tag name="KSO_WM_TEMPLATE_INDEX" val="20165064"/>
  <p:tag name="KSO_WM_UNIT_COMPATIBLE" val="0"/>
  <p:tag name="KSO_WM_UNIT_DIAGRAM_ISNUMVISUAL" val="0"/>
  <p:tag name="KSO_WM_UNIT_DIAGRAM_ISREFERUNIT" val="0"/>
  <p:tag name="KSO_WM_UNIT_HIGHLIGHT" val="0"/>
  <p:tag name="KSO_WM_UNIT_ID" val="diagram20165064_3*p_i*1_1"/>
  <p:tag name="KSO_WM_UNIT_INDEX" val="1_1"/>
  <p:tag name="KSO_WM_UNIT_LAYERLEVEL" val="1_1"/>
  <p:tag name="KSO_WM_UNIT_LINE_FILL_TYPE" val="2"/>
  <p:tag name="KSO_WM_UNIT_LINE_FORE_SCHEMECOLOR_INDEX" val="5"/>
  <p:tag name="KSO_WM_UNIT_TYPE" val="p_i"/>
</p:tagLst>
</file>

<file path=ppt/tags/tag50.xml><?xml version="1.0" encoding="utf-8"?>
<p:tagLst xmlns:p="http://schemas.openxmlformats.org/presentationml/2006/main">
  <p:tag name="KSO_WM_BEAUTIFY_FLAG" val="#wm#"/>
  <p:tag name="KSO_WM_DIAGRAM_GROUP_CODE" val="p1-1"/>
  <p:tag name="KSO_WM_TAG_VERSION" val="1.0"/>
  <p:tag name="KSO_WM_TEMPLATE_CATEGORY" val="diagram"/>
  <p:tag name="KSO_WM_TEMPLATE_INDEX" val="20165064"/>
  <p:tag name="KSO_WM_UNIT_COMPATIBLE" val="0"/>
  <p:tag name="KSO_WM_UNIT_DIAGRAM_ISNUMVISUAL" val="0"/>
  <p:tag name="KSO_WM_UNIT_DIAGRAM_ISREFERUNIT" val="0"/>
  <p:tag name="KSO_WM_UNIT_FILL_FORE_SCHEMECOLOR_INDEX" val="5"/>
  <p:tag name="KSO_WM_UNIT_FILL_TYPE" val="1"/>
  <p:tag name="KSO_WM_UNIT_HIGHLIGHT" val="0"/>
  <p:tag name="KSO_WM_UNIT_ID" val="diagram20165064_3*p_h_h_a*1_1_2_1"/>
  <p:tag name="KSO_WM_UNIT_INDEX" val="1_1_2_1"/>
  <p:tag name="KSO_WM_UNIT_ISCONTENTSTITLE" val="0"/>
  <p:tag name="KSO_WM_UNIT_LAYERLEVEL" val="1_1_1_1"/>
  <p:tag name="KSO_WM_UNIT_NOCLEAR" val="0"/>
  <p:tag name="KSO_WM_UNIT_PRESET_TEXT" val="添加标题"/>
  <p:tag name="KSO_WM_UNIT_TEXT_FILL_FORE_SCHEMECOLOR_INDEX" val="16"/>
  <p:tag name="KSO_WM_UNIT_TEXT_FILL_TYPE" val="1"/>
  <p:tag name="KSO_WM_UNIT_TYPE" val="p_h_h_a"/>
  <p:tag name="KSO_WM_UNIT_VALUE" val="5"/>
</p:tagLst>
</file>

<file path=ppt/tags/tag51.xml><?xml version="1.0" encoding="utf-8"?>
<p:tagLst xmlns:p="http://schemas.openxmlformats.org/presentationml/2006/main">
  <p:tag name="KSO_WM_BEAUTIFY_FLAG" val="#wm#"/>
  <p:tag name="KSO_WM_DIAGRAM_GROUP_CODE" val="p1-1"/>
  <p:tag name="KSO_WM_TAG_VERSION" val="1.0"/>
  <p:tag name="KSO_WM_TEMPLATE_CATEGORY" val="diagram"/>
  <p:tag name="KSO_WM_TEMPLATE_INDEX" val="20165064"/>
  <p:tag name="KSO_WM_UNIT_COMPATIBLE" val="0"/>
  <p:tag name="KSO_WM_UNIT_DIAGRAM_ISNUMVISUAL" val="0"/>
  <p:tag name="KSO_WM_UNIT_DIAGRAM_ISREFERUNIT" val="0"/>
  <p:tag name="KSO_WM_UNIT_FILL_FORE_SCHEMECOLOR_INDEX" val="5"/>
  <p:tag name="KSO_WM_UNIT_FILL_TYPE" val="1"/>
  <p:tag name="KSO_WM_UNIT_HIGHLIGHT" val="0"/>
  <p:tag name="KSO_WM_UNIT_ID" val="diagram20165064_3*p_h_h_a*1_1_5_1"/>
  <p:tag name="KSO_WM_UNIT_INDEX" val="1_1_5_1"/>
  <p:tag name="KSO_WM_UNIT_ISCONTENTSTITLE" val="0"/>
  <p:tag name="KSO_WM_UNIT_LAYERLEVEL" val="1_1_1_1"/>
  <p:tag name="KSO_WM_UNIT_NOCLEAR" val="0"/>
  <p:tag name="KSO_WM_UNIT_PRESET_TEXT" val="添加标题"/>
  <p:tag name="KSO_WM_UNIT_TEXT_FILL_FORE_SCHEMECOLOR_INDEX" val="16"/>
  <p:tag name="KSO_WM_UNIT_TEXT_FILL_TYPE" val="1"/>
  <p:tag name="KSO_WM_UNIT_TYPE" val="p_h_h_a"/>
  <p:tag name="KSO_WM_UNIT_VALUE" val="5"/>
</p:tagLst>
</file>

<file path=ppt/tags/tag52.xml><?xml version="1.0" encoding="utf-8"?>
<p:tagLst xmlns:p="http://schemas.openxmlformats.org/presentationml/2006/main">
  <p:tag name="KSO_WM_BEAUTIFY_FLAG" val="#wm#"/>
  <p:tag name="KSO_WM_DIAGRAM_GROUP_CODE" val="p1-1"/>
  <p:tag name="KSO_WM_TAG_VERSION" val="1.0"/>
  <p:tag name="KSO_WM_TEMPLATE_CATEGORY" val="diagram"/>
  <p:tag name="KSO_WM_TEMPLATE_INDEX" val="20165064"/>
  <p:tag name="KSO_WM_UNIT_COMPATIBLE" val="0"/>
  <p:tag name="KSO_WM_UNIT_DIAGRAM_ISNUMVISUAL" val="0"/>
  <p:tag name="KSO_WM_UNIT_DIAGRAM_ISREFERUNIT" val="0"/>
  <p:tag name="KSO_WM_UNIT_HIGHLIGHT" val="0"/>
  <p:tag name="KSO_WM_UNIT_ID" val="diagram20165064_3*p_h_h_f*1_1_2_1"/>
  <p:tag name="KSO_WM_UNIT_INDEX" val="1_1_2_1"/>
  <p:tag name="KSO_WM_UNIT_LAYERLEVEL" val="1_1_1_1"/>
  <p:tag name="KSO_WM_UNIT_LINE_FILL_TYPE" val="2"/>
  <p:tag name="KSO_WM_UNIT_LINE_FORE_SCHEMECOLOR_INDEX" val="5"/>
  <p:tag name="KSO_WM_UNIT_NOCLEAR" val="0"/>
  <p:tag name="KSO_WM_UNIT_PRESET_TEXT" val="添加标题"/>
  <p:tag name="KSO_WM_UNIT_TEXT_FILL_FORE_SCHEMECOLOR_INDEX" val="14"/>
  <p:tag name="KSO_WM_UNIT_TEXT_FILL_TYPE" val="1"/>
  <p:tag name="KSO_WM_UNIT_TYPE" val="p_h_h_f"/>
  <p:tag name="KSO_WM_UNIT_VALUE" val="5"/>
</p:tagLst>
</file>

<file path=ppt/tags/tag53.xml><?xml version="1.0" encoding="utf-8"?>
<p:tagLst xmlns:p="http://schemas.openxmlformats.org/presentationml/2006/main">
  <p:tag name="KSO_WM_BEAUTIFY_FLAG" val="#wm#"/>
  <p:tag name="KSO_WM_DIAGRAM_GROUP_CODE" val="p1-1"/>
  <p:tag name="KSO_WM_TAG_VERSION" val="1.0"/>
  <p:tag name="KSO_WM_TEMPLATE_CATEGORY" val="diagram"/>
  <p:tag name="KSO_WM_TEMPLATE_INDEX" val="20165064"/>
  <p:tag name="KSO_WM_UNIT_COMPATIBLE" val="0"/>
  <p:tag name="KSO_WM_UNIT_DIAGRAM_ISNUMVISUAL" val="0"/>
  <p:tag name="KSO_WM_UNIT_DIAGRAM_ISREFERUNIT" val="0"/>
  <p:tag name="KSO_WM_UNIT_HIGHLIGHT" val="0"/>
  <p:tag name="KSO_WM_UNIT_ID" val="diagram20165064_3*p_h_f*1_1_1"/>
  <p:tag name="KSO_WM_UNIT_INDEX" val="1_1_1"/>
  <p:tag name="KSO_WM_UNIT_LAYERLEVEL" val="1_1_1"/>
  <p:tag name="KSO_WM_UNIT_NOCLEAR" val="0"/>
  <p:tag name="KSO_WM_UNIT_PRESET_TEXT" val="添加标题"/>
  <p:tag name="KSO_WM_UNIT_TEXT_FILL_FORE_SCHEMECOLOR_INDEX" val="16"/>
  <p:tag name="KSO_WM_UNIT_TEXT_FILL_TYPE" val="1"/>
  <p:tag name="KSO_WM_UNIT_TYPE" val="p_h_f"/>
  <p:tag name="KSO_WM_UNIT_VALUE" val="4"/>
</p:tagLst>
</file>

<file path=ppt/tags/tag54.xml><?xml version="1.0" encoding="utf-8"?>
<p:tagLst xmlns:p="http://schemas.openxmlformats.org/presentationml/2006/main">
  <p:tag name="KSO_WM_BEAUTIFY_FLAG" val="#wm#"/>
  <p:tag name="KSO_WM_DIAGRAM_GROUP_CODE" val="p1-1"/>
  <p:tag name="KSO_WM_TAG_VERSION" val="1.0"/>
  <p:tag name="KSO_WM_TEMPLATE_CATEGORY" val="diagram"/>
  <p:tag name="KSO_WM_TEMPLATE_INDEX" val="20165064"/>
  <p:tag name="KSO_WM_UNIT_COMPATIBLE" val="0"/>
  <p:tag name="KSO_WM_UNIT_DIAGRAM_ISNUMVISUAL" val="0"/>
  <p:tag name="KSO_WM_UNIT_DIAGRAM_ISREFERUNIT" val="0"/>
  <p:tag name="KSO_WM_UNIT_HIGHLIGHT" val="0"/>
  <p:tag name="KSO_WM_UNIT_ID" val="diagram20165064_3*p_h_h_f*1_1_2_1"/>
  <p:tag name="KSO_WM_UNIT_INDEX" val="1_1_2_1"/>
  <p:tag name="KSO_WM_UNIT_LAYERLEVEL" val="1_1_1_1"/>
  <p:tag name="KSO_WM_UNIT_LINE_FILL_TYPE" val="2"/>
  <p:tag name="KSO_WM_UNIT_LINE_FORE_SCHEMECOLOR_INDEX" val="5"/>
  <p:tag name="KSO_WM_UNIT_NOCLEAR" val="0"/>
  <p:tag name="KSO_WM_UNIT_PRESET_TEXT" val="添加标题"/>
  <p:tag name="KSO_WM_UNIT_TEXT_FILL_FORE_SCHEMECOLOR_INDEX" val="14"/>
  <p:tag name="KSO_WM_UNIT_TEXT_FILL_TYPE" val="1"/>
  <p:tag name="KSO_WM_UNIT_TYPE" val="p_h_h_f"/>
  <p:tag name="KSO_WM_UNIT_VALUE" val="5"/>
</p:tagLst>
</file>

<file path=ppt/tags/tag55.xml><?xml version="1.0" encoding="utf-8"?>
<p:tagLst xmlns:p="http://schemas.openxmlformats.org/presentationml/2006/main">
  <p:tag name="KSO_WM_BEAUTIFY_FLAG" val="#wm#"/>
  <p:tag name="KSO_WM_DIAGRAM_GROUP_CODE" val="p1-1"/>
  <p:tag name="KSO_WM_TAG_VERSION" val="1.0"/>
  <p:tag name="KSO_WM_TEMPLATE_CATEGORY" val="diagram"/>
  <p:tag name="KSO_WM_TEMPLATE_INDEX" val="20165064"/>
  <p:tag name="KSO_WM_UNIT_COMPATIBLE" val="0"/>
  <p:tag name="KSO_WM_UNIT_DIAGRAM_ISNUMVISUAL" val="0"/>
  <p:tag name="KSO_WM_UNIT_DIAGRAM_ISREFERUNIT" val="0"/>
  <p:tag name="KSO_WM_UNIT_FILL_FORE_SCHEMECOLOR_INDEX" val="5"/>
  <p:tag name="KSO_WM_UNIT_FILL_TYPE" val="1"/>
  <p:tag name="KSO_WM_UNIT_HIGHLIGHT" val="0"/>
  <p:tag name="KSO_WM_UNIT_ID" val="diagram20165064_3*p_h_h_a*1_1_5_1"/>
  <p:tag name="KSO_WM_UNIT_INDEX" val="1_1_5_1"/>
  <p:tag name="KSO_WM_UNIT_ISCONTENTSTITLE" val="0"/>
  <p:tag name="KSO_WM_UNIT_LAYERLEVEL" val="1_1_1_1"/>
  <p:tag name="KSO_WM_UNIT_NOCLEAR" val="0"/>
  <p:tag name="KSO_WM_UNIT_PRESET_TEXT" val="添加标题"/>
  <p:tag name="KSO_WM_UNIT_TEXT_FILL_FORE_SCHEMECOLOR_INDEX" val="16"/>
  <p:tag name="KSO_WM_UNIT_TEXT_FILL_TYPE" val="1"/>
  <p:tag name="KSO_WM_UNIT_TYPE" val="p_h_h_a"/>
  <p:tag name="KSO_WM_UNIT_VALUE" val="5"/>
</p:tagLst>
</file>

<file path=ppt/tags/tag56.xml><?xml version="1.0" encoding="utf-8"?>
<p:tagLst xmlns:p="http://schemas.openxmlformats.org/presentationml/2006/main">
  <p:tag name="KSO_WM_BEAUTIFY_FLAG" val="#wm#"/>
  <p:tag name="KSO_WM_DIAGRAM_GROUP_CODE" val="p1-1"/>
  <p:tag name="KSO_WM_TAG_VERSION" val="1.0"/>
  <p:tag name="KSO_WM_TEMPLATE_CATEGORY" val="diagram"/>
  <p:tag name="KSO_WM_TEMPLATE_INDEX" val="20165064"/>
  <p:tag name="KSO_WM_UNIT_COMPATIBLE" val="0"/>
  <p:tag name="KSO_WM_UNIT_DIAGRAM_ISNUMVISUAL" val="0"/>
  <p:tag name="KSO_WM_UNIT_DIAGRAM_ISREFERUNIT" val="0"/>
  <p:tag name="KSO_WM_UNIT_HIGHLIGHT" val="0"/>
  <p:tag name="KSO_WM_UNIT_ID" val="diagram20165064_3*p_h_h_f*1_1_2_1"/>
  <p:tag name="KSO_WM_UNIT_INDEX" val="1_1_2_1"/>
  <p:tag name="KSO_WM_UNIT_LAYERLEVEL" val="1_1_1_1"/>
  <p:tag name="KSO_WM_UNIT_LINE_FILL_TYPE" val="2"/>
  <p:tag name="KSO_WM_UNIT_LINE_FORE_SCHEMECOLOR_INDEX" val="5"/>
  <p:tag name="KSO_WM_UNIT_NOCLEAR" val="0"/>
  <p:tag name="KSO_WM_UNIT_PRESET_TEXT" val="添加标题"/>
  <p:tag name="KSO_WM_UNIT_TEXT_FILL_FORE_SCHEMECOLOR_INDEX" val="14"/>
  <p:tag name="KSO_WM_UNIT_TEXT_FILL_TYPE" val="1"/>
  <p:tag name="KSO_WM_UNIT_TYPE" val="p_h_h_f"/>
  <p:tag name="KSO_WM_UNIT_VALUE" val="5"/>
</p:tagLst>
</file>

<file path=ppt/tags/tag57.xml><?xml version="1.0" encoding="utf-8"?>
<p:tagLst xmlns:p="http://schemas.openxmlformats.org/presentationml/2006/main">
  <p:tag name="KSO_WM_BEAUTIFY_FLAG" val="#wm#"/>
  <p:tag name="KSO_WM_DIAGRAM_GROUP_CODE" val="p1-1"/>
  <p:tag name="KSO_WM_TAG_VERSION" val="1.0"/>
  <p:tag name="KSO_WM_TEMPLATE_CATEGORY" val="diagram"/>
  <p:tag name="KSO_WM_TEMPLATE_INDEX" val="20165064"/>
  <p:tag name="KSO_WM_UNIT_COMPATIBLE" val="0"/>
  <p:tag name="KSO_WM_UNIT_DIAGRAM_ISNUMVISUAL" val="0"/>
  <p:tag name="KSO_WM_UNIT_DIAGRAM_ISREFERUNIT" val="0"/>
  <p:tag name="KSO_WM_UNIT_FILL_FORE_SCHEMECOLOR_INDEX" val="5"/>
  <p:tag name="KSO_WM_UNIT_FILL_TYPE" val="1"/>
  <p:tag name="KSO_WM_UNIT_HIGHLIGHT" val="0"/>
  <p:tag name="KSO_WM_UNIT_ID" val="diagram20165064_3*p_h_h_a*1_1_5_1"/>
  <p:tag name="KSO_WM_UNIT_INDEX" val="1_1_5_1"/>
  <p:tag name="KSO_WM_UNIT_ISCONTENTSTITLE" val="0"/>
  <p:tag name="KSO_WM_UNIT_LAYERLEVEL" val="1_1_1_1"/>
  <p:tag name="KSO_WM_UNIT_NOCLEAR" val="0"/>
  <p:tag name="KSO_WM_UNIT_PRESET_TEXT" val="添加标题"/>
  <p:tag name="KSO_WM_UNIT_TEXT_FILL_FORE_SCHEMECOLOR_INDEX" val="16"/>
  <p:tag name="KSO_WM_UNIT_TEXT_FILL_TYPE" val="1"/>
  <p:tag name="KSO_WM_UNIT_TYPE" val="p_h_h_a"/>
  <p:tag name="KSO_WM_UNIT_VALUE" val="5"/>
</p:tagLst>
</file>

<file path=ppt/tags/tag58.xml><?xml version="1.0" encoding="utf-8"?>
<p:tagLst xmlns:p="http://schemas.openxmlformats.org/presentationml/2006/main">
  <p:tag name="KSO_WM_UNIT_TABLE_BEAUTIFY" val="smartTable{b4346eb2-8076-4779-99cc-67a79dd22f8f}"/>
</p:tagLst>
</file>

<file path=ppt/tags/tag59.xml><?xml version="1.0" encoding="utf-8"?>
<p:tagLst xmlns:p="http://schemas.openxmlformats.org/presentationml/2006/main">
  <p:tag name="KSO_WM_BEAUTIFY_FLAG" val="#wm#"/>
  <p:tag name="KSO_WM_TEMPLATE_CATEGORY" val="custom"/>
  <p:tag name="KSO_WM_TEMPLATE_INDEX" val="20187308"/>
</p:tagLst>
</file>

<file path=ppt/tags/tag60.xml><?xml version="1.0" encoding="utf-8"?>
<p:tagLst xmlns:p="http://schemas.openxmlformats.org/presentationml/2006/main">
  <p:tag name="KSO_WM_BEAUTIFY_FLAG" val="#wm#"/>
  <p:tag name="KSO_WM_TEMPLATE_CATEGORY" val="custom"/>
  <p:tag name="KSO_WM_TEMPLATE_INDEX" val="20187308"/>
</p:tagLst>
</file>

<file path=ppt/tags/tag61.xml><?xml version="1.0" encoding="utf-8"?>
<p:tagLst xmlns:p="http://schemas.openxmlformats.org/presentationml/2006/main">
  <p:tag name="KSO_WM_BEAUTIFY_FLAG" val="#wm#"/>
  <p:tag name="KSO_WM_DIAGRAM_GROUP_CODE" val="p1-1"/>
  <p:tag name="KSO_WM_TAG_VERSION" val="1.0"/>
  <p:tag name="KSO_WM_TEMPLATE_CATEGORY" val="diagram"/>
  <p:tag name="KSO_WM_TEMPLATE_INDEX" val="20165064"/>
  <p:tag name="KSO_WM_UNIT_COMPATIBLE" val="0"/>
  <p:tag name="KSO_WM_UNIT_DIAGRAM_ISNUMVISUAL" val="0"/>
  <p:tag name="KSO_WM_UNIT_DIAGRAM_ISREFERUNIT" val="0"/>
  <p:tag name="KSO_WM_UNIT_HIGHLIGHT" val="0"/>
  <p:tag name="KSO_WM_UNIT_ID" val="diagram20165064_3*p_h_h_f*1_1_2_1"/>
  <p:tag name="KSO_WM_UNIT_INDEX" val="1_1_2_1"/>
  <p:tag name="KSO_WM_UNIT_LAYERLEVEL" val="1_1_1_1"/>
  <p:tag name="KSO_WM_UNIT_LINE_FILL_TYPE" val="2"/>
  <p:tag name="KSO_WM_UNIT_LINE_FORE_SCHEMECOLOR_INDEX" val="5"/>
  <p:tag name="KSO_WM_UNIT_NOCLEAR" val="0"/>
  <p:tag name="KSO_WM_UNIT_PRESET_TEXT" val="添加标题"/>
  <p:tag name="KSO_WM_UNIT_TEXT_FILL_FORE_SCHEMECOLOR_INDEX" val="14"/>
  <p:tag name="KSO_WM_UNIT_TEXT_FILL_TYPE" val="1"/>
  <p:tag name="KSO_WM_UNIT_TYPE" val="p_h_h_f"/>
  <p:tag name="KSO_WM_UNIT_VALUE" val="5"/>
</p:tagLst>
</file>

<file path=ppt/tags/tag62.xml><?xml version="1.0" encoding="utf-8"?>
<p:tagLst xmlns:p="http://schemas.openxmlformats.org/presentationml/2006/main">
  <p:tag name="KSO_WM_TEMPLATE_CATEGORY" val="custom"/>
  <p:tag name="KSO_WM_TEMPLATE_INDEX" val="20202627"/>
</p:tagLst>
</file>

<file path=ppt/tags/tag63.xml><?xml version="1.0" encoding="utf-8"?>
<p:tagLst xmlns:p="http://schemas.openxmlformats.org/presentationml/2006/main">
  <p:tag name="MH" val="20170421162259"/>
  <p:tag name="MH_LIBRARY" val="GRAPHIC"/>
  <p:tag name="MH_ORDER" val="1"/>
  <p:tag name="MH_TYPE" val="Text"/>
</p:tagLst>
</file>

<file path=ppt/tags/tag64.xml><?xml version="1.0" encoding="utf-8"?>
<p:tagLst xmlns:p="http://schemas.openxmlformats.org/presentationml/2006/main">
  <p:tag name="MH" val="20170421162259"/>
  <p:tag name="MH_LIBRARY" val="GRAPHIC"/>
  <p:tag name="MH_ORDER" val="1"/>
  <p:tag name="MH_TYPE" val="Text"/>
</p:tagLst>
</file>

<file path=ppt/tags/tag65.xml><?xml version="1.0" encoding="utf-8"?>
<p:tagLst xmlns:p="http://schemas.openxmlformats.org/presentationml/2006/main">
  <p:tag name="MH" val="20170421162259"/>
  <p:tag name="MH_LIBRARY" val="GRAPHIC"/>
  <p:tag name="MH_ORDER" val="1"/>
  <p:tag name="MH_TYPE" val="Text"/>
</p:tagLst>
</file>

<file path=ppt/tags/tag66.xml><?xml version="1.0" encoding="utf-8"?>
<p:tagLst xmlns:p="http://schemas.openxmlformats.org/presentationml/2006/main">
  <p:tag name="MH" val="20170421162259"/>
  <p:tag name="MH_LIBRARY" val="GRAPHIC"/>
  <p:tag name="MH_ORDER" val="1"/>
  <p:tag name="MH_TYPE" val="Text"/>
</p:tagLst>
</file>

<file path=ppt/tags/tag67.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1_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2_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r="http://schemas.openxmlformats.org/officeDocument/2006/relationships" xmlns:a="http://schemas.openxmlformats.org/drawingml/2006/main" name="4_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r="http://schemas.openxmlformats.org/officeDocument/2006/relationships" xmlns:a="http://schemas.openxmlformats.org/drawingml/2006/main" name="5_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r="http://schemas.openxmlformats.org/officeDocument/2006/relationships" xmlns:a="http://schemas.openxmlformats.org/drawingml/2006/main" name="3_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r="http://schemas.openxmlformats.org/officeDocument/2006/relationships" xmlns:a="http://schemas.openxmlformats.org/drawingml/2006/main">
  <a:clrScheme name="">
    <a:dk1>
      <a:srgbClr val="000000"/>
    </a:dk1>
    <a:lt1>
      <a:srgbClr val="FFFFFF"/>
    </a:lt1>
    <a:dk2>
      <a:srgbClr val="0F1423"/>
    </a:dk2>
    <a:lt2>
      <a:srgbClr val="FFFFFF"/>
    </a:lt2>
    <a:accent1>
      <a:srgbClr val="6096E6"/>
    </a:accent1>
    <a:accent2>
      <a:srgbClr val="58B6E5"/>
    </a:accent2>
    <a:accent3>
      <a:srgbClr val="FFFFFF"/>
    </a:accent3>
    <a:accent4>
      <a:srgbClr val="000000"/>
    </a:accent4>
    <a:accent5>
      <a:srgbClr val="B6C9F0"/>
    </a:accent5>
    <a:accent6>
      <a:srgbClr val="4FA5CF"/>
    </a:accent6>
    <a:hlink>
      <a:srgbClr val="0563C1"/>
    </a:hlink>
    <a:folHlink>
      <a:srgbClr val="954D72"/>
    </a:folHlink>
  </a:clrScheme>
</a:themeOverride>
</file>

<file path=docProps/app.xml><?xml version="1.0" encoding="utf-8"?>
<Properties xmlns:vt="http://schemas.openxmlformats.org/officeDocument/2006/docPropsVTypes" xmlns="http://schemas.openxmlformats.org/officeDocument/2006/extended-properties">
  <Company/>
  <Paragraphs>201</Paragraphs>
  <Slides>26</Slides>
  <Notes>5</Notes>
  <TotalTime>0</TotalTime>
  <HiddenSlides>0</HiddenSlides>
  <MMClips>1</MMClips>
  <ScaleCrop>0</ScaleCrop>
  <HeadingPairs>
    <vt:vector baseType="variant" size="6">
      <vt:variant>
        <vt:lpstr>Fonts used</vt:lpstr>
      </vt:variant>
      <vt:variant>
        <vt:i4>20</vt:i4>
      </vt:variant>
      <vt:variant>
        <vt:lpstr>Theme</vt:lpstr>
      </vt:variant>
      <vt:variant>
        <vt:i4>1</vt:i4>
      </vt:variant>
      <vt:variant>
        <vt:lpstr>Slide Titles</vt:lpstr>
      </vt:variant>
      <vt:variant>
        <vt:i4>26</vt:i4>
      </vt:variant>
    </vt:vector>
  </HeadingPairs>
  <TitlesOfParts>
    <vt:vector baseType="lpstr" size="47">
      <vt:lpstr>Arial</vt:lpstr>
      <vt:lpstr>微软雅黑</vt:lpstr>
      <vt:lpstr>Wingdings</vt:lpstr>
      <vt:lpstr>等线</vt:lpstr>
      <vt:lpstr>方正风雅宋简体</vt:lpstr>
      <vt:lpstr>Times New Roman</vt:lpstr>
      <vt:lpstr>宋体</vt:lpstr>
      <vt:lpstr>等线 Light</vt:lpstr>
      <vt:lpstr>Calibri</vt:lpstr>
      <vt:lpstr>Calibri Light</vt:lpstr>
      <vt:lpstr>黑体</vt:lpstr>
      <vt:lpstr>仿宋</vt:lpstr>
      <vt:lpstr>华文中宋</vt:lpstr>
      <vt:lpstr>楷体_GB2312</vt:lpstr>
      <vt:lpstr>华文新魏</vt:lpstr>
      <vt:lpstr>幼圆</vt:lpstr>
      <vt:lpstr>仿宋_GB2312</vt:lpstr>
      <vt:lpstr>隶书</vt:lpstr>
      <vt:lpstr>Century Gothic</vt:lpstr>
      <vt:lpstr>华文琥珀</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空白演示</dc:title>
  <cp:lastModifiedBy>徐友花</cp:lastModifiedBy>
  <cp:revision>319</cp:revision>
  <dcterms:created xsi:type="dcterms:W3CDTF">2019-06-19T02:08:00Z</dcterms:created>
  <dcterms:modified xsi:type="dcterms:W3CDTF">2020-07-01T08:00:26Z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2052-11.1.0.9513</vt:lpwstr>
  </property>
</Properties>
</file>